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colors1.xml" ContentType="application/vnd.ms-office.chartcolorstyle+xml"/>
  <Override PartName="/ppt/charts/style1.xml" ContentType="application/vnd.ms-office.chartstyle+xml"/>
  <Override PartName="/ppt/charts/colors2.xml" ContentType="application/vnd.ms-office.chartcolorstyle+xml"/>
  <Override PartName="/ppt/charts/style2.xml" ContentType="application/vnd.ms-office.chartstyle+xml"/>
  <Override PartName="/ppt/charts/colors3.xml" ContentType="application/vnd.ms-office.chartcolorstyle+xml"/>
  <Override PartName="/ppt/charts/style3.xml" ContentType="application/vnd.ms-office.chartstyle+xml"/>
  <Override PartName="/ppt/charts/colors4.xml" ContentType="application/vnd.ms-office.chartcolorstyle+xml"/>
  <Override PartName="/ppt/charts/style4.xml" ContentType="application/vnd.ms-office.chartstyle+xml"/>
  <Override PartName="/ppt/charts/colors5.xml" ContentType="application/vnd.ms-office.chartcolorstyle+xml"/>
  <Override PartName="/ppt/charts/style5.xml" ContentType="application/vnd.ms-office.chart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30"/>
  </p:notesMasterIdLst>
  <p:sldIdLst>
    <p:sldId id="256" r:id="rId2"/>
    <p:sldId id="258" r:id="rId3"/>
    <p:sldId id="259" r:id="rId4"/>
    <p:sldId id="257" r:id="rId5"/>
    <p:sldId id="270" r:id="rId6"/>
    <p:sldId id="261" r:id="rId7"/>
    <p:sldId id="273" r:id="rId8"/>
    <p:sldId id="262" r:id="rId9"/>
    <p:sldId id="281" r:id="rId10"/>
    <p:sldId id="260" r:id="rId11"/>
    <p:sldId id="266" r:id="rId12"/>
    <p:sldId id="271" r:id="rId13"/>
    <p:sldId id="263" r:id="rId14"/>
    <p:sldId id="267" r:id="rId15"/>
    <p:sldId id="274" r:id="rId16"/>
    <p:sldId id="269" r:id="rId17"/>
    <p:sldId id="280" r:id="rId18"/>
    <p:sldId id="264" r:id="rId19"/>
    <p:sldId id="268" r:id="rId20"/>
    <p:sldId id="277" r:id="rId21"/>
    <p:sldId id="279" r:id="rId22"/>
    <p:sldId id="276" r:id="rId23"/>
    <p:sldId id="265" r:id="rId24"/>
    <p:sldId id="275" r:id="rId25"/>
    <p:sldId id="272" r:id="rId26"/>
    <p:sldId id="283" r:id="rId27"/>
    <p:sldId id="278" r:id="rId28"/>
    <p:sldId id="284" r:id="rId29"/>
  </p:sldIdLst>
  <p:sldSz cx="12192000" cy="6858000"/>
  <p:notesSz cx="6858000" cy="9144000"/>
  <p:embeddedFontLst>
    <p:embeddedFont>
      <p:font typeface="微软雅黑" pitchFamily="34" charset="-122"/>
      <p:regular r:id="rId31"/>
      <p:bold r:id="rId32"/>
    </p:embeddedFont>
    <p:embeddedFont>
      <p:font typeface="等线" charset="-122"/>
      <p:regular r:id="rId33"/>
      <p:bold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orient="horz" pos="777" userDrawn="1">
          <p15:clr>
            <a:srgbClr val="A4A3A4"/>
          </p15:clr>
        </p15:guide>
        <p15:guide id="4" orient="horz" pos="3498" userDrawn="1">
          <p15:clr>
            <a:srgbClr val="A4A3A4"/>
          </p15:clr>
        </p15:guide>
        <p15:guide id="5" orient="horz" pos="3249" userDrawn="1">
          <p15:clr>
            <a:srgbClr val="A4A3A4"/>
          </p15:clr>
        </p15:guide>
      </p15:sldGuideLst>
    </p:ext>
    <p:ext uri="{2D200454-40CA-4A62-9FC3-DE9A4176ACB9}">
      <p15:notesGuideLst xmlns:p15="http://schemas.microsoft.com/office/powerpoint/2012/main" xmlns="">
        <p15:guide id="1" orient="horz" pos="2880"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1F4D77"/>
    <a:srgbClr val="2E75B6"/>
    <a:srgbClr val="181717"/>
    <a:srgbClr val="DEEBF7"/>
    <a:srgbClr val="BDD7EE"/>
    <a:srgbClr val="9DC3E6"/>
    <a:srgbClr val="5B9BD5"/>
    <a:srgbClr val="AFCDE4"/>
    <a:srgbClr val="A0C5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574" autoAdjust="0"/>
    <p:restoredTop sz="94660"/>
  </p:normalViewPr>
  <p:slideViewPr>
    <p:cSldViewPr snapToGrid="0" showGuides="1">
      <p:cViewPr varScale="1">
        <p:scale>
          <a:sx n="104" d="100"/>
          <a:sy n="104" d="100"/>
        </p:scale>
        <p:origin x="-348" y="-90"/>
      </p:cViewPr>
      <p:guideLst>
        <p:guide orient="horz" pos="2160"/>
        <p:guide orient="horz" pos="777"/>
        <p:guide orient="horz" pos="3498"/>
        <p:guide orient="horz" pos="3249"/>
        <p:guide pos="3840"/>
      </p:guideLst>
    </p:cSldViewPr>
  </p:slideViewPr>
  <p:notesTextViewPr>
    <p:cViewPr>
      <p:scale>
        <a:sx n="1" d="1"/>
        <a:sy n="1" d="1"/>
      </p:scale>
      <p:origin x="0" y="0"/>
    </p:cViewPr>
  </p:notesTextViewPr>
  <p:sorterViewPr>
    <p:cViewPr>
      <p:scale>
        <a:sx n="33" d="100"/>
        <a:sy n="33" d="100"/>
      </p:scale>
      <p:origin x="0" y="0"/>
    </p:cViewPr>
  </p:sorterViewPr>
  <p:notesViewPr>
    <p:cSldViewPr snapToGrid="0" showGuides="1">
      <p:cViewPr varScale="1">
        <p:scale>
          <a:sx n="53" d="100"/>
          <a:sy n="53" d="100"/>
        </p:scale>
        <p:origin x="284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 Id="rId6" Type="http://schemas.microsoft.com/office/2011/relationships/chartStyle" Target="style1.xml"/><Relationship Id="rId5" Type="http://schemas.microsoft.com/office/2011/relationships/chartColorStyle" Target="colors1.xml"/><Relationship Id="rId4"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0.png"/><Relationship Id="rId6" Type="http://schemas.microsoft.com/office/2011/relationships/chartStyle" Target="style2.xml"/><Relationship Id="rId5" Type="http://schemas.microsoft.com/office/2011/relationships/chartColorStyle" Target="colors2.xml"/><Relationship Id="rId4"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microsoft.com/office/2011/relationships/chartStyle" Target="style3.xml"/><Relationship Id="rId2" Type="http://schemas.microsoft.com/office/2011/relationships/chartColorStyle" Target="colors3.xml"/><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8" Type="http://schemas.microsoft.com/office/2011/relationships/chartStyle" Target="style4.xml"/><Relationship Id="rId3" Type="http://schemas.openxmlformats.org/officeDocument/2006/relationships/image" Target="../media/image28.png"/><Relationship Id="rId7" Type="http://schemas.microsoft.com/office/2011/relationships/chartColorStyle" Target="colors4.xml"/><Relationship Id="rId2" Type="http://schemas.openxmlformats.org/officeDocument/2006/relationships/image" Target="../media/image27.png"/><Relationship Id="rId1" Type="http://schemas.openxmlformats.org/officeDocument/2006/relationships/image" Target="../media/image26.png"/><Relationship Id="rId6" Type="http://schemas.openxmlformats.org/officeDocument/2006/relationships/package" Target="../embeddings/Microsoft_Excel____4.xlsx"/><Relationship Id="rId5" Type="http://schemas.openxmlformats.org/officeDocument/2006/relationships/image" Target="../media/image30.png"/><Relationship Id="rId4" Type="http://schemas.openxmlformats.org/officeDocument/2006/relationships/image" Target="../media/image29.png"/></Relationships>
</file>

<file path=ppt/charts/_rels/chart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1.png"/><Relationship Id="rId4"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3" Type="http://schemas.microsoft.com/office/2011/relationships/chartStyle" Target="style5.xml"/><Relationship Id="rId2" Type="http://schemas.microsoft.com/office/2011/relationships/chartColorStyle" Target="colors5.xml"/><Relationship Id="rId1" Type="http://schemas.openxmlformats.org/officeDocument/2006/relationships/package" Target="../embeddings/Microsoft_Excel____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invertIfNegative val="0"/>
          <c:pictureOptions>
            <c:pictureFormat val="stackScale"/>
          </c:pictureOptions>
          <c:dPt>
            <c:idx val="0"/>
            <c:invertIfNegative val="0"/>
            <c:bubble3D val="0"/>
            <c:spPr>
              <a:blipFill>
                <a:blip xmlns:r="http://schemas.openxmlformats.org/officeDocument/2006/relationships" r:embed="rId2"/>
                <a:stretch>
                  <a:fillRect/>
                </a:stretch>
              </a:blipFill>
              <a:ln>
                <a:noFill/>
              </a:ln>
              <a:effectLst/>
            </c:spPr>
            <c:pictureOptions>
              <c:pictureFormat val="stackScale"/>
            </c:pictureOptions>
            <c:extLst xmlns:c16r2="http://schemas.microsoft.com/office/drawing/2015/06/chart">
              <c:ext xmlns:c16="http://schemas.microsoft.com/office/drawing/2014/chart" uri="{C3380CC4-5D6E-409C-BE32-E72D297353CC}">
                <c16:uniqueId val="{00000005-AECB-4577-A538-33AF1BCE2E28}"/>
              </c:ext>
            </c:extLst>
          </c:dPt>
          <c:dPt>
            <c:idx val="1"/>
            <c:invertIfNegative val="0"/>
            <c:bubble3D val="0"/>
            <c:spPr>
              <a:blipFill>
                <a:blip xmlns:r="http://schemas.openxmlformats.org/officeDocument/2006/relationships" r:embed="rId2"/>
                <a:stretch>
                  <a:fillRect/>
                </a:stretch>
              </a:blipFill>
              <a:ln>
                <a:noFill/>
              </a:ln>
              <a:effectLst/>
            </c:spPr>
            <c:pictureOptions>
              <c:pictureFormat val="stackScale"/>
            </c:pictureOptions>
            <c:extLst xmlns:c16r2="http://schemas.microsoft.com/office/drawing/2015/06/chart">
              <c:ext xmlns:c16="http://schemas.microsoft.com/office/drawing/2014/chart" uri="{C3380CC4-5D6E-409C-BE32-E72D297353CC}">
                <c16:uniqueId val="{00000004-AECB-4577-A538-33AF1BCE2E28}"/>
              </c:ext>
            </c:extLst>
          </c:dPt>
          <c:dPt>
            <c:idx val="2"/>
            <c:invertIfNegative val="0"/>
            <c:bubble3D val="0"/>
            <c:spPr>
              <a:blipFill>
                <a:blip xmlns:r="http://schemas.openxmlformats.org/officeDocument/2006/relationships" r:embed="rId2"/>
                <a:stretch>
                  <a:fillRect/>
                </a:stretch>
              </a:blipFill>
              <a:ln>
                <a:noFill/>
              </a:ln>
              <a:effectLst/>
            </c:spPr>
            <c:pictureOptions>
              <c:pictureFormat val="stackScale"/>
            </c:pictureOptions>
            <c:extLst xmlns:c16r2="http://schemas.microsoft.com/office/drawing/2015/06/chart">
              <c:ext xmlns:c16="http://schemas.microsoft.com/office/drawing/2014/chart" uri="{C3380CC4-5D6E-409C-BE32-E72D297353CC}">
                <c16:uniqueId val="{00000003-AECB-4577-A538-33AF1BCE2E28}"/>
              </c:ext>
            </c:extLst>
          </c:dPt>
          <c:dPt>
            <c:idx val="3"/>
            <c:invertIfNegative val="0"/>
            <c:bubble3D val="0"/>
            <c:spPr>
              <a:blipFill>
                <a:blip xmlns:r="http://schemas.openxmlformats.org/officeDocument/2006/relationships" r:embed="rId2"/>
                <a:stretch>
                  <a:fillRect/>
                </a:stretch>
              </a:blipFill>
              <a:ln>
                <a:noFill/>
              </a:ln>
              <a:effectLst/>
            </c:spPr>
            <c:pictureOptions>
              <c:pictureFormat val="stackScale"/>
            </c:pictureOptions>
            <c:extLst xmlns:c16r2="http://schemas.microsoft.com/office/drawing/2015/06/chart">
              <c:ext xmlns:c16="http://schemas.microsoft.com/office/drawing/2014/chart" uri="{C3380CC4-5D6E-409C-BE32-E72D297353CC}">
                <c16:uniqueId val="{00000002-AECB-4577-A538-33AF1BCE2E28}"/>
              </c:ext>
            </c:extLst>
          </c:dPt>
          <c:dPt>
            <c:idx val="4"/>
            <c:invertIfNegative val="0"/>
            <c:bubble3D val="0"/>
            <c:spPr>
              <a:blipFill>
                <a:blip xmlns:r="http://schemas.openxmlformats.org/officeDocument/2006/relationships" r:embed="rId3"/>
                <a:stretch>
                  <a:fillRect/>
                </a:stretch>
              </a:blipFill>
              <a:ln>
                <a:noFill/>
              </a:ln>
              <a:effectLst/>
            </c:spPr>
            <c:pictureOptions>
              <c:pictureFormat val="stackScale"/>
            </c:pictureOptions>
            <c:extLst xmlns:c16r2="http://schemas.microsoft.com/office/drawing/2015/06/chart">
              <c:ext xmlns:c16="http://schemas.microsoft.com/office/drawing/2014/chart" uri="{C3380CC4-5D6E-409C-BE32-E72D297353CC}">
                <c16:uniqueId val="{00000001-AECB-4577-A538-33AF1BCE2E28}"/>
              </c:ext>
            </c:extLst>
          </c:dPt>
          <c:cat>
            <c:strRef>
              <c:f>Sheet1!$A$2:$A$6</c:f>
              <c:strCache>
                <c:ptCount val="5"/>
                <c:pt idx="0">
                  <c:v>类别 1</c:v>
                </c:pt>
                <c:pt idx="1">
                  <c:v>类别 2</c:v>
                </c:pt>
                <c:pt idx="2">
                  <c:v>类别 3</c:v>
                </c:pt>
                <c:pt idx="3">
                  <c:v>类别 4</c:v>
                </c:pt>
                <c:pt idx="4">
                  <c:v>类别 5</c:v>
                </c:pt>
              </c:strCache>
            </c:strRef>
          </c:cat>
          <c:val>
            <c:numRef>
              <c:f>Sheet1!$B$2:$B$6</c:f>
              <c:numCache>
                <c:formatCode>General</c:formatCode>
                <c:ptCount val="5"/>
                <c:pt idx="0">
                  <c:v>4</c:v>
                </c:pt>
                <c:pt idx="1">
                  <c:v>2</c:v>
                </c:pt>
                <c:pt idx="2">
                  <c:v>3</c:v>
                </c:pt>
                <c:pt idx="3">
                  <c:v>4</c:v>
                </c:pt>
                <c:pt idx="4">
                  <c:v>5</c:v>
                </c:pt>
              </c:numCache>
            </c:numRef>
          </c:val>
          <c:extLst xmlns:c16r2="http://schemas.microsoft.com/office/drawing/2015/06/chart">
            <c:ext xmlns:c16="http://schemas.microsoft.com/office/drawing/2014/chart" uri="{C3380CC4-5D6E-409C-BE32-E72D297353CC}">
              <c16:uniqueId val="{00000000-AECB-4577-A538-33AF1BCE2E28}"/>
            </c:ext>
          </c:extLst>
        </c:ser>
        <c:dLbls>
          <c:showLegendKey val="0"/>
          <c:showVal val="0"/>
          <c:showCatName val="0"/>
          <c:showSerName val="0"/>
          <c:showPercent val="0"/>
          <c:showBubbleSize val="0"/>
        </c:dLbls>
        <c:gapWidth val="42"/>
        <c:overlap val="57"/>
        <c:axId val="35667968"/>
        <c:axId val="95477760"/>
      </c:barChart>
      <c:catAx>
        <c:axId val="3566796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bg2">
                    <a:lumMod val="10000"/>
                  </a:schemeClr>
                </a:solidFill>
                <a:latin typeface="+mn-lt"/>
                <a:ea typeface="+mn-ea"/>
                <a:cs typeface="+mn-cs"/>
              </a:defRPr>
            </a:pPr>
            <a:endParaRPr lang="zh-CN"/>
          </a:p>
        </c:txPr>
        <c:crossAx val="95477760"/>
        <c:crosses val="autoZero"/>
        <c:auto val="1"/>
        <c:lblAlgn val="ctr"/>
        <c:lblOffset val="100"/>
        <c:noMultiLvlLbl val="0"/>
      </c:catAx>
      <c:valAx>
        <c:axId val="954777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2">
                    <a:lumMod val="10000"/>
                  </a:schemeClr>
                </a:solidFill>
                <a:latin typeface="+mn-lt"/>
                <a:ea typeface="+mn-ea"/>
                <a:cs typeface="+mn-cs"/>
              </a:defRPr>
            </a:pPr>
            <a:endParaRPr lang="zh-CN"/>
          </a:p>
        </c:txPr>
        <c:crossAx val="356679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blipFill>
              <a:blip xmlns:r="http://schemas.openxmlformats.org/officeDocument/2006/relationships" r:embed="rId1"/>
              <a:stretch>
                <a:fillRect/>
              </a:stretch>
            </a:blipFill>
            <a:ln>
              <a:noFill/>
            </a:ln>
            <a:effectLst/>
          </c:spPr>
          <c:invertIfNegative val="0"/>
          <c:pictureOptions>
            <c:pictureFormat val="stackScale"/>
          </c:pictureOptions>
          <c:dPt>
            <c:idx val="0"/>
            <c:invertIfNegative val="0"/>
            <c:bubble3D val="0"/>
            <c:spPr>
              <a:blipFill>
                <a:blip xmlns:r="http://schemas.openxmlformats.org/officeDocument/2006/relationships" r:embed="rId2"/>
                <a:stretch>
                  <a:fillRect/>
                </a:stretch>
              </a:blipFill>
              <a:ln>
                <a:noFill/>
              </a:ln>
              <a:effectLst/>
            </c:spPr>
            <c:pictureOptions>
              <c:pictureFormat val="stackScale"/>
            </c:pictureOptions>
            <c:extLst xmlns:c16r2="http://schemas.microsoft.com/office/drawing/2015/06/chart">
              <c:ext xmlns:c16="http://schemas.microsoft.com/office/drawing/2014/chart" uri="{C3380CC4-5D6E-409C-BE32-E72D297353CC}">
                <c16:uniqueId val="{00000005-AECB-4577-A538-33AF1BCE2E28}"/>
              </c:ext>
            </c:extLst>
          </c:dPt>
          <c:dPt>
            <c:idx val="1"/>
            <c:invertIfNegative val="0"/>
            <c:bubble3D val="0"/>
            <c:spPr>
              <a:blipFill>
                <a:blip xmlns:r="http://schemas.openxmlformats.org/officeDocument/2006/relationships" r:embed="rId2"/>
                <a:stretch>
                  <a:fillRect/>
                </a:stretch>
              </a:blipFill>
              <a:ln>
                <a:noFill/>
              </a:ln>
              <a:effectLst/>
            </c:spPr>
            <c:pictureOptions>
              <c:pictureFormat val="stackScale"/>
            </c:pictureOptions>
            <c:extLst xmlns:c16r2="http://schemas.microsoft.com/office/drawing/2015/06/chart">
              <c:ext xmlns:c16="http://schemas.microsoft.com/office/drawing/2014/chart" uri="{C3380CC4-5D6E-409C-BE32-E72D297353CC}">
                <c16:uniqueId val="{00000004-AECB-4577-A538-33AF1BCE2E28}"/>
              </c:ext>
            </c:extLst>
          </c:dPt>
          <c:dPt>
            <c:idx val="2"/>
            <c:invertIfNegative val="0"/>
            <c:bubble3D val="0"/>
            <c:spPr>
              <a:blipFill>
                <a:blip xmlns:r="http://schemas.openxmlformats.org/officeDocument/2006/relationships" r:embed="rId2"/>
                <a:stretch>
                  <a:fillRect/>
                </a:stretch>
              </a:blipFill>
              <a:ln>
                <a:noFill/>
              </a:ln>
              <a:effectLst/>
            </c:spPr>
            <c:pictureOptions>
              <c:pictureFormat val="stackScale"/>
            </c:pictureOptions>
            <c:extLst xmlns:c16r2="http://schemas.microsoft.com/office/drawing/2015/06/chart">
              <c:ext xmlns:c16="http://schemas.microsoft.com/office/drawing/2014/chart" uri="{C3380CC4-5D6E-409C-BE32-E72D297353CC}">
                <c16:uniqueId val="{00000003-AECB-4577-A538-33AF1BCE2E28}"/>
              </c:ext>
            </c:extLst>
          </c:dPt>
          <c:dPt>
            <c:idx val="3"/>
            <c:invertIfNegative val="0"/>
            <c:bubble3D val="0"/>
            <c:spPr>
              <a:blipFill>
                <a:blip xmlns:r="http://schemas.openxmlformats.org/officeDocument/2006/relationships" r:embed="rId3"/>
                <a:stretch>
                  <a:fillRect/>
                </a:stretch>
              </a:blipFill>
              <a:ln>
                <a:noFill/>
              </a:ln>
              <a:effectLst/>
            </c:spPr>
            <c:pictureOptions>
              <c:pictureFormat val="stackScale"/>
            </c:pictureOptions>
            <c:extLst xmlns:c16r2="http://schemas.microsoft.com/office/drawing/2015/06/chart">
              <c:ext xmlns:c16="http://schemas.microsoft.com/office/drawing/2014/chart" uri="{C3380CC4-5D6E-409C-BE32-E72D297353CC}">
                <c16:uniqueId val="{00000002-AECB-4577-A538-33AF1BCE2E28}"/>
              </c:ext>
            </c:extLst>
          </c:dPt>
          <c:dPt>
            <c:idx val="4"/>
            <c:invertIfNegative val="0"/>
            <c:bubble3D val="0"/>
            <c:spPr>
              <a:blipFill>
                <a:blip xmlns:r="http://schemas.openxmlformats.org/officeDocument/2006/relationships" r:embed="rId2"/>
                <a:stretch>
                  <a:fillRect/>
                </a:stretch>
              </a:blipFill>
              <a:ln>
                <a:noFill/>
              </a:ln>
              <a:effectLst/>
            </c:spPr>
            <c:pictureOptions>
              <c:pictureFormat val="stackScale"/>
            </c:pictureOptions>
            <c:extLst xmlns:c16r2="http://schemas.microsoft.com/office/drawing/2015/06/chart">
              <c:ext xmlns:c16="http://schemas.microsoft.com/office/drawing/2014/chart" uri="{C3380CC4-5D6E-409C-BE32-E72D297353CC}">
                <c16:uniqueId val="{00000001-AECB-4577-A538-33AF1BCE2E28}"/>
              </c:ext>
            </c:extLst>
          </c:dPt>
          <c:cat>
            <c:strRef>
              <c:f>Sheet1!$A$2:$A$6</c:f>
              <c:strCache>
                <c:ptCount val="5"/>
                <c:pt idx="0">
                  <c:v>类别 1</c:v>
                </c:pt>
                <c:pt idx="1">
                  <c:v>类别 2</c:v>
                </c:pt>
                <c:pt idx="2">
                  <c:v>类别 3</c:v>
                </c:pt>
                <c:pt idx="3">
                  <c:v>类别 4</c:v>
                </c:pt>
                <c:pt idx="4">
                  <c:v>类别 5</c:v>
                </c:pt>
              </c:strCache>
            </c:strRef>
          </c:cat>
          <c:val>
            <c:numRef>
              <c:f>Sheet1!$B$2:$B$6</c:f>
              <c:numCache>
                <c:formatCode>General</c:formatCode>
                <c:ptCount val="5"/>
                <c:pt idx="0">
                  <c:v>3</c:v>
                </c:pt>
                <c:pt idx="1">
                  <c:v>3</c:v>
                </c:pt>
                <c:pt idx="2">
                  <c:v>4</c:v>
                </c:pt>
                <c:pt idx="3">
                  <c:v>5</c:v>
                </c:pt>
                <c:pt idx="4">
                  <c:v>2</c:v>
                </c:pt>
              </c:numCache>
            </c:numRef>
          </c:val>
          <c:extLst xmlns:c16r2="http://schemas.microsoft.com/office/drawing/2015/06/chart">
            <c:ext xmlns:c16="http://schemas.microsoft.com/office/drawing/2014/chart" uri="{C3380CC4-5D6E-409C-BE32-E72D297353CC}">
              <c16:uniqueId val="{00000000-AECB-4577-A538-33AF1BCE2E28}"/>
            </c:ext>
          </c:extLst>
        </c:ser>
        <c:dLbls>
          <c:showLegendKey val="0"/>
          <c:showVal val="0"/>
          <c:showCatName val="0"/>
          <c:showSerName val="0"/>
          <c:showPercent val="0"/>
          <c:showBubbleSize val="0"/>
        </c:dLbls>
        <c:gapWidth val="42"/>
        <c:overlap val="57"/>
        <c:axId val="37424128"/>
        <c:axId val="95479488"/>
      </c:barChart>
      <c:catAx>
        <c:axId val="3742412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800" b="0" i="0" u="none" strike="noStrike" kern="1200" baseline="0">
                <a:solidFill>
                  <a:schemeClr val="bg2">
                    <a:lumMod val="10000"/>
                  </a:schemeClr>
                </a:solidFill>
                <a:latin typeface="+mn-lt"/>
                <a:ea typeface="+mn-ea"/>
                <a:cs typeface="+mn-cs"/>
              </a:defRPr>
            </a:pPr>
            <a:endParaRPr lang="zh-CN"/>
          </a:p>
        </c:txPr>
        <c:crossAx val="95479488"/>
        <c:crosses val="autoZero"/>
        <c:auto val="1"/>
        <c:lblAlgn val="ctr"/>
        <c:lblOffset val="100"/>
        <c:noMultiLvlLbl val="0"/>
      </c:catAx>
      <c:valAx>
        <c:axId val="95479488"/>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bg2">
                    <a:lumMod val="10000"/>
                  </a:schemeClr>
                </a:solidFill>
                <a:latin typeface="+mn-lt"/>
                <a:ea typeface="+mn-ea"/>
                <a:cs typeface="+mn-cs"/>
              </a:defRPr>
            </a:pPr>
            <a:endParaRPr lang="zh-CN"/>
          </a:p>
        </c:txPr>
        <c:crossAx val="3742412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数据列</c:v>
                </c:pt>
              </c:strCache>
            </c:strRef>
          </c:tx>
          <c:spPr>
            <a:solidFill>
              <a:schemeClr val="accent1"/>
            </a:solidFill>
            <a:ln>
              <a:noFill/>
            </a:ln>
            <a:effectLst/>
          </c:spPr>
          <c:invertIfNegative val="0"/>
          <c:dPt>
            <c:idx val="0"/>
            <c:invertIfNegative val="0"/>
            <c:bubble3D val="0"/>
            <c:spPr>
              <a:solidFill>
                <a:schemeClr val="accent4">
                  <a:lumMod val="20000"/>
                  <a:lumOff val="80000"/>
                </a:schemeClr>
              </a:solidFill>
              <a:ln>
                <a:noFill/>
              </a:ln>
              <a:effectLst/>
            </c:spPr>
            <c:extLst xmlns:c16r2="http://schemas.microsoft.com/office/drawing/2015/06/chart">
              <c:ext xmlns:c16="http://schemas.microsoft.com/office/drawing/2014/chart" uri="{C3380CC4-5D6E-409C-BE32-E72D297353CC}">
                <c16:uniqueId val="{00000004-F0FE-43C2-BF44-A595D32AE2CC}"/>
              </c:ext>
            </c:extLst>
          </c:dPt>
          <c:dPt>
            <c:idx val="1"/>
            <c:invertIfNegative val="0"/>
            <c:bubble3D val="0"/>
            <c:spPr>
              <a:solidFill>
                <a:schemeClr val="accent4">
                  <a:lumMod val="40000"/>
                  <a:lumOff val="60000"/>
                </a:schemeClr>
              </a:solidFill>
              <a:ln>
                <a:noFill/>
              </a:ln>
              <a:effectLst/>
            </c:spPr>
            <c:extLst xmlns:c16r2="http://schemas.microsoft.com/office/drawing/2015/06/chart">
              <c:ext xmlns:c16="http://schemas.microsoft.com/office/drawing/2014/chart" uri="{C3380CC4-5D6E-409C-BE32-E72D297353CC}">
                <c16:uniqueId val="{00000005-F0FE-43C2-BF44-A595D32AE2CC}"/>
              </c:ext>
            </c:extLst>
          </c:dPt>
          <c:dPt>
            <c:idx val="2"/>
            <c:invertIfNegative val="0"/>
            <c:bubble3D val="0"/>
            <c:spPr>
              <a:solidFill>
                <a:schemeClr val="accent4">
                  <a:lumMod val="60000"/>
                  <a:lumOff val="40000"/>
                </a:schemeClr>
              </a:solidFill>
              <a:ln>
                <a:noFill/>
              </a:ln>
              <a:effectLst/>
            </c:spPr>
            <c:extLst xmlns:c16r2="http://schemas.microsoft.com/office/drawing/2015/06/chart">
              <c:ext xmlns:c16="http://schemas.microsoft.com/office/drawing/2014/chart" uri="{C3380CC4-5D6E-409C-BE32-E72D297353CC}">
                <c16:uniqueId val="{00000006-F0FE-43C2-BF44-A595D32AE2CC}"/>
              </c:ext>
            </c:extLst>
          </c:dPt>
          <c:dPt>
            <c:idx val="3"/>
            <c:invertIfNegative val="0"/>
            <c:bubble3D val="0"/>
            <c:spPr>
              <a:solidFill>
                <a:srgbClr val="FFFF00">
                  <a:alpha val="57000"/>
                </a:srgbClr>
              </a:solidFill>
              <a:ln>
                <a:noFill/>
              </a:ln>
              <a:effectLst/>
            </c:spPr>
            <c:extLst xmlns:c16r2="http://schemas.microsoft.com/office/drawing/2015/06/chart">
              <c:ext xmlns:c16="http://schemas.microsoft.com/office/drawing/2014/chart" uri="{C3380CC4-5D6E-409C-BE32-E72D297353CC}">
                <c16:uniqueId val="{00000007-F0FE-43C2-BF44-A595D32AE2CC}"/>
              </c:ext>
            </c:extLst>
          </c:dPt>
          <c:dLbls>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2">
                        <a:lumMod val="10000"/>
                      </a:schemeClr>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0FE-43C2-BF44-A595D32AE2CC}"/>
            </c:ext>
          </c:extLst>
        </c:ser>
        <c:ser>
          <c:idx val="1"/>
          <c:order val="1"/>
          <c:tx>
            <c:strRef>
              <c:f>Sheet1!$C$1</c:f>
              <c:strCache>
                <c:ptCount val="1"/>
                <c:pt idx="0">
                  <c:v>装饰2</c:v>
                </c:pt>
              </c:strCache>
            </c:strRef>
          </c:tx>
          <c:spPr>
            <a:solidFill>
              <a:schemeClr val="bg1">
                <a:alpha val="13000"/>
              </a:schemeClr>
            </a:solidFill>
            <a:ln>
              <a:solidFill>
                <a:srgbClr val="1F4D77"/>
              </a:solid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6.75</c:v>
                </c:pt>
                <c:pt idx="1">
                  <c:v>6.75</c:v>
                </c:pt>
                <c:pt idx="2">
                  <c:v>6.75</c:v>
                </c:pt>
                <c:pt idx="3">
                  <c:v>6.75</c:v>
                </c:pt>
              </c:numCache>
            </c:numRef>
          </c:val>
          <c:extLst xmlns:c16r2="http://schemas.microsoft.com/office/drawing/2015/06/chart">
            <c:ext xmlns:c16="http://schemas.microsoft.com/office/drawing/2014/chart" uri="{C3380CC4-5D6E-409C-BE32-E72D297353CC}">
              <c16:uniqueId val="{00000001-F0FE-43C2-BF44-A595D32AE2CC}"/>
            </c:ext>
          </c:extLst>
        </c:ser>
        <c:dLbls>
          <c:showLegendKey val="0"/>
          <c:showVal val="0"/>
          <c:showCatName val="0"/>
          <c:showSerName val="0"/>
          <c:showPercent val="0"/>
          <c:showBubbleSize val="0"/>
        </c:dLbls>
        <c:gapWidth val="182"/>
        <c:overlap val="100"/>
        <c:axId val="36153856"/>
        <c:axId val="95478912"/>
      </c:barChart>
      <c:catAx>
        <c:axId val="36153856"/>
        <c:scaling>
          <c:orientation val="minMax"/>
        </c:scaling>
        <c:delete val="1"/>
        <c:axPos val="b"/>
        <c:numFmt formatCode="General" sourceLinked="1"/>
        <c:majorTickMark val="out"/>
        <c:minorTickMark val="none"/>
        <c:tickLblPos val="nextTo"/>
        <c:crossAx val="95478912"/>
        <c:crosses val="autoZero"/>
        <c:auto val="1"/>
        <c:lblAlgn val="ctr"/>
        <c:lblOffset val="100"/>
        <c:noMultiLvlLbl val="0"/>
      </c:catAx>
      <c:valAx>
        <c:axId val="9547891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bg2">
                <a:lumMod val="1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361538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总</c:v>
                </c:pt>
              </c:strCache>
            </c:strRef>
          </c:tx>
          <c:spPr>
            <a:blipFill>
              <a:blip xmlns:r="http://schemas.openxmlformats.org/officeDocument/2006/relationships" r:embed="rId1"/>
              <a:stretch>
                <a:fillRect/>
              </a:stretch>
            </a:blipFill>
            <a:ln>
              <a:noFill/>
            </a:ln>
            <a:effectLst/>
          </c:spPr>
          <c:invertIfNegative val="0"/>
          <c:dPt>
            <c:idx val="1"/>
            <c:invertIfNegative val="0"/>
            <c:bubble3D val="0"/>
            <c:spPr>
              <a:blipFill>
                <a:blip xmlns:r="http://schemas.openxmlformats.org/officeDocument/2006/relationships" r:embed="rId2"/>
                <a:stretch>
                  <a:fillRect/>
                </a:stretch>
              </a:blipFill>
              <a:ln>
                <a:noFill/>
              </a:ln>
              <a:effectLst/>
            </c:spPr>
            <c:extLst xmlns:c16r2="http://schemas.microsoft.com/office/drawing/2015/06/chart">
              <c:ext xmlns:c16="http://schemas.microsoft.com/office/drawing/2014/chart" uri="{C3380CC4-5D6E-409C-BE32-E72D297353CC}">
                <c16:uniqueId val="{00000004-DF9E-4573-A143-51F68275B1C6}"/>
              </c:ext>
            </c:extLst>
          </c:dPt>
          <c:cat>
            <c:strRef>
              <c:f>Sheet1!$A$2:$A$3</c:f>
              <c:strCache>
                <c:ptCount val="2"/>
                <c:pt idx="0">
                  <c:v>男</c:v>
                </c:pt>
                <c:pt idx="1">
                  <c:v>女</c:v>
                </c:pt>
              </c:strCache>
            </c:strRef>
          </c:cat>
          <c:val>
            <c:numRef>
              <c:f>Sheet1!$B$2:$B$3</c:f>
              <c:numCache>
                <c:formatCode>General</c:formatCode>
                <c:ptCount val="2"/>
                <c:pt idx="0">
                  <c:v>1</c:v>
                </c:pt>
                <c:pt idx="1">
                  <c:v>1</c:v>
                </c:pt>
              </c:numCache>
            </c:numRef>
          </c:val>
          <c:extLst xmlns:c16r2="http://schemas.microsoft.com/office/drawing/2015/06/chart">
            <c:ext xmlns:c16="http://schemas.microsoft.com/office/drawing/2014/chart" uri="{C3380CC4-5D6E-409C-BE32-E72D297353CC}">
              <c16:uniqueId val="{00000000-DF9E-4573-A143-51F68275B1C6}"/>
            </c:ext>
          </c:extLst>
        </c:ser>
        <c:ser>
          <c:idx val="1"/>
          <c:order val="1"/>
          <c:tx>
            <c:strRef>
              <c:f>Sheet1!$C$1</c:f>
              <c:strCache>
                <c:ptCount val="1"/>
                <c:pt idx="0">
                  <c:v>百分比</c:v>
                </c:pt>
              </c:strCache>
            </c:strRef>
          </c:tx>
          <c:spPr>
            <a:blipFill>
              <a:blip xmlns:r="http://schemas.openxmlformats.org/officeDocument/2006/relationships" r:embed="rId3"/>
              <a:stretch>
                <a:fillRect/>
              </a:stretch>
            </a:blipFill>
            <a:ln>
              <a:noFill/>
            </a:ln>
            <a:effectLst/>
          </c:spPr>
          <c:invertIfNegative val="0"/>
          <c:dPt>
            <c:idx val="0"/>
            <c:invertIfNegative val="0"/>
            <c:bubble3D val="0"/>
            <c:spPr>
              <a:blipFill>
                <a:blip xmlns:r="http://schemas.openxmlformats.org/officeDocument/2006/relationships" r:embed="rId4"/>
                <a:stretch>
                  <a:fillRect/>
                </a:stretch>
              </a:blipFill>
              <a:ln>
                <a:noFill/>
              </a:ln>
              <a:effectLst/>
            </c:spPr>
            <c:pictureOptions>
              <c:pictureFormat val="stackScale"/>
            </c:pictureOptions>
            <c:extLst xmlns:c16r2="http://schemas.microsoft.com/office/drawing/2015/06/chart">
              <c:ext xmlns:c16="http://schemas.microsoft.com/office/drawing/2014/chart" uri="{C3380CC4-5D6E-409C-BE32-E72D297353CC}">
                <c16:uniqueId val="{00000007-DF9E-4573-A143-51F68275B1C6}"/>
              </c:ext>
            </c:extLst>
          </c:dPt>
          <c:dPt>
            <c:idx val="1"/>
            <c:invertIfNegative val="0"/>
            <c:bubble3D val="0"/>
            <c:spPr>
              <a:blipFill>
                <a:blip xmlns:r="http://schemas.openxmlformats.org/officeDocument/2006/relationships" r:embed="rId5"/>
                <a:stretch>
                  <a:fillRect/>
                </a:stretch>
              </a:blipFill>
              <a:ln>
                <a:noFill/>
              </a:ln>
              <a:effectLst/>
            </c:spPr>
            <c:pictureOptions>
              <c:pictureFormat val="stackScale"/>
            </c:pictureOptions>
            <c:extLst xmlns:c16r2="http://schemas.microsoft.com/office/drawing/2015/06/chart">
              <c:ext xmlns:c16="http://schemas.microsoft.com/office/drawing/2014/chart" uri="{C3380CC4-5D6E-409C-BE32-E72D297353CC}">
                <c16:uniqueId val="{00000005-DF9E-4573-A143-51F68275B1C6}"/>
              </c:ext>
            </c:extLst>
          </c:dPt>
          <c:dLbls>
            <c:dLbl>
              <c:idx val="0"/>
              <c:layout>
                <c:manualLayout>
                  <c:x val="-2.3778185106618013E-3"/>
                  <c:y val="0.37836710547036267"/>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DF9E-4573-A143-51F68275B1C6}"/>
                </c:ext>
                <c:ext xmlns:c15="http://schemas.microsoft.com/office/drawing/2012/chart" uri="{CE6537A1-D6FC-4f65-9D91-7224C49458BB}">
                  <c15:layout/>
                </c:ext>
              </c:extLst>
            </c:dLbl>
            <c:dLbl>
              <c:idx val="1"/>
              <c:layout>
                <c:manualLayout>
                  <c:x val="9.5112740426472053E-3"/>
                  <c:y val="0.21260627831191795"/>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DF9E-4573-A143-51F68275B1C6}"/>
                </c:ext>
                <c:ext xmlns:c15="http://schemas.microsoft.com/office/drawing/2012/chart" uri="{CE6537A1-D6FC-4f65-9D91-7224C49458BB}">
                  <c15:layout/>
                </c:ext>
              </c:extLst>
            </c:dLbl>
            <c:numFmt formatCode="0%" sourceLinked="0"/>
            <c:spPr>
              <a:noFill/>
              <a:ln>
                <a:noFill/>
              </a:ln>
              <a:effectLst/>
            </c:spPr>
            <c:txPr>
              <a:bodyPr rot="0" spcFirstLastPara="1" vertOverflow="ellipsis" vert="horz" wrap="square" lIns="38100" tIns="19050" rIns="38100" bIns="19050" anchor="ctr" anchorCtr="1">
                <a:spAutoFit/>
              </a:bodyPr>
              <a:lstStyle/>
              <a:p>
                <a:pPr>
                  <a:defRPr sz="3200" b="1" i="0" u="none" strike="noStrike" kern="1200" baseline="0">
                    <a:solidFill>
                      <a:schemeClr val="bg1"/>
                    </a:solidFill>
                    <a:latin typeface="+mn-lt"/>
                    <a:ea typeface="+mn-ea"/>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男</c:v>
                </c:pt>
                <c:pt idx="1">
                  <c:v>女</c:v>
                </c:pt>
              </c:strCache>
            </c:strRef>
          </c:cat>
          <c:val>
            <c:numRef>
              <c:f>Sheet1!$C$2:$C$3</c:f>
              <c:numCache>
                <c:formatCode>General</c:formatCode>
                <c:ptCount val="2"/>
                <c:pt idx="0">
                  <c:v>0.8</c:v>
                </c:pt>
                <c:pt idx="1">
                  <c:v>0.4</c:v>
                </c:pt>
              </c:numCache>
            </c:numRef>
          </c:val>
          <c:extLst xmlns:c16r2="http://schemas.microsoft.com/office/drawing/2015/06/chart">
            <c:ext xmlns:c16="http://schemas.microsoft.com/office/drawing/2014/chart" uri="{C3380CC4-5D6E-409C-BE32-E72D297353CC}">
              <c16:uniqueId val="{00000001-DF9E-4573-A143-51F68275B1C6}"/>
            </c:ext>
          </c:extLst>
        </c:ser>
        <c:dLbls>
          <c:showLegendKey val="0"/>
          <c:showVal val="0"/>
          <c:showCatName val="0"/>
          <c:showSerName val="0"/>
          <c:showPercent val="0"/>
          <c:showBubbleSize val="0"/>
        </c:dLbls>
        <c:gapWidth val="121"/>
        <c:overlap val="100"/>
        <c:axId val="37807104"/>
        <c:axId val="35092672"/>
      </c:barChart>
      <c:catAx>
        <c:axId val="37807104"/>
        <c:scaling>
          <c:orientation val="minMax"/>
        </c:scaling>
        <c:delete val="1"/>
        <c:axPos val="b"/>
        <c:numFmt formatCode="General" sourceLinked="1"/>
        <c:majorTickMark val="none"/>
        <c:minorTickMark val="none"/>
        <c:tickLblPos val="nextTo"/>
        <c:crossAx val="35092672"/>
        <c:crosses val="autoZero"/>
        <c:auto val="1"/>
        <c:lblAlgn val="ctr"/>
        <c:lblOffset val="100"/>
        <c:noMultiLvlLbl val="0"/>
      </c:catAx>
      <c:valAx>
        <c:axId val="35092672"/>
        <c:scaling>
          <c:orientation val="minMax"/>
        </c:scaling>
        <c:delete val="1"/>
        <c:axPos val="l"/>
        <c:majorGridlines>
          <c:spPr>
            <a:ln w="9525" cap="flat" cmpd="sng" algn="ctr">
              <a:noFill/>
              <a:round/>
            </a:ln>
            <a:effectLst/>
          </c:spPr>
        </c:majorGridlines>
        <c:numFmt formatCode="General" sourceLinked="1"/>
        <c:majorTickMark val="none"/>
        <c:minorTickMark val="none"/>
        <c:tickLblPos val="nextTo"/>
        <c:crossAx val="378071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6">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accent1"/>
              </a:solidFill>
              <a:round/>
            </a:ln>
            <a:effectLst/>
          </c:spPr>
          <c:marker>
            <c:symbol val="picture"/>
            <c:spPr>
              <a:blipFill>
                <a:blip xmlns:r="http://schemas.openxmlformats.org/officeDocument/2006/relationships" r:embed="rId1"/>
                <a:stretch>
                  <a:fillRect/>
                </a:stretch>
              </a:blipFill>
              <a:ln w="25400">
                <a:noFill/>
              </a:ln>
              <a:effectLst/>
            </c:spPr>
          </c:marker>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smooth val="0"/>
          <c:extLst xmlns:c16r2="http://schemas.microsoft.com/office/drawing/2015/06/chart">
            <c:ext xmlns:c16="http://schemas.microsoft.com/office/drawing/2014/chart" uri="{C3380CC4-5D6E-409C-BE32-E72D297353CC}">
              <c16:uniqueId val="{00000000-CC5C-4A5F-B687-2CC1B3666E31}"/>
            </c:ext>
          </c:extLst>
        </c:ser>
        <c:ser>
          <c:idx val="1"/>
          <c:order val="1"/>
          <c:tx>
            <c:strRef>
              <c:f>Sheet1!$C$1</c:f>
              <c:strCache>
                <c:ptCount val="1"/>
                <c:pt idx="0">
                  <c:v>系列 2</c:v>
                </c:pt>
              </c:strCache>
            </c:strRef>
          </c:tx>
          <c:spPr>
            <a:ln w="28575" cap="rnd">
              <a:solidFill>
                <a:schemeClr val="accent2"/>
              </a:solidFill>
              <a:round/>
            </a:ln>
            <a:effectLst/>
          </c:spPr>
          <c:marker>
            <c:symbol val="picture"/>
            <c:spPr>
              <a:blipFill>
                <a:blip xmlns:r="http://schemas.openxmlformats.org/officeDocument/2006/relationships" r:embed="rId2"/>
                <a:stretch>
                  <a:fillRect/>
                </a:stretch>
              </a:blipFill>
              <a:ln w="25400">
                <a:noFill/>
              </a:ln>
              <a:effectLst/>
            </c:spPr>
          </c:marker>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smooth val="0"/>
          <c:extLst xmlns:c16r2="http://schemas.microsoft.com/office/drawing/2015/06/chart">
            <c:ext xmlns:c16="http://schemas.microsoft.com/office/drawing/2014/chart" uri="{C3380CC4-5D6E-409C-BE32-E72D297353CC}">
              <c16:uniqueId val="{00000003-CC5C-4A5F-B687-2CC1B3666E31}"/>
            </c:ext>
          </c:extLst>
        </c:ser>
        <c:ser>
          <c:idx val="2"/>
          <c:order val="2"/>
          <c:tx>
            <c:strRef>
              <c:f>Sheet1!$D$1</c:f>
              <c:strCache>
                <c:ptCount val="1"/>
                <c:pt idx="0">
                  <c:v>系列 3</c:v>
                </c:pt>
              </c:strCache>
            </c:strRef>
          </c:tx>
          <c:spPr>
            <a:ln w="28575" cap="rnd">
              <a:solidFill>
                <a:schemeClr val="accent3"/>
              </a:solidFill>
              <a:round/>
            </a:ln>
            <a:effectLst/>
          </c:spPr>
          <c:marker>
            <c:symbol val="picture"/>
            <c:spPr>
              <a:blipFill>
                <a:blip xmlns:r="http://schemas.openxmlformats.org/officeDocument/2006/relationships" r:embed="rId3"/>
                <a:stretch>
                  <a:fillRect/>
                </a:stretch>
              </a:blipFill>
              <a:ln w="25400">
                <a:noFill/>
              </a:ln>
              <a:effectLst/>
            </c:spPr>
          </c:marker>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smooth val="0"/>
          <c:extLst xmlns:c16r2="http://schemas.microsoft.com/office/drawing/2015/06/chart">
            <c:ext xmlns:c16="http://schemas.microsoft.com/office/drawing/2014/chart" uri="{C3380CC4-5D6E-409C-BE32-E72D297353CC}">
              <c16:uniqueId val="{00000004-CC5C-4A5F-B687-2CC1B3666E31}"/>
            </c:ext>
          </c:extLst>
        </c:ser>
        <c:dLbls>
          <c:showLegendKey val="0"/>
          <c:showVal val="0"/>
          <c:showCatName val="0"/>
          <c:showSerName val="0"/>
          <c:showPercent val="0"/>
          <c:showBubbleSize val="0"/>
        </c:dLbls>
        <c:marker val="1"/>
        <c:smooth val="0"/>
        <c:axId val="41019392"/>
        <c:axId val="35098560"/>
      </c:lineChart>
      <c:catAx>
        <c:axId val="41019392"/>
        <c:scaling>
          <c:orientation val="minMax"/>
        </c:scaling>
        <c:delete val="1"/>
        <c:axPos val="b"/>
        <c:numFmt formatCode="General" sourceLinked="1"/>
        <c:majorTickMark val="none"/>
        <c:minorTickMark val="none"/>
        <c:tickLblPos val="nextTo"/>
        <c:crossAx val="35098560"/>
        <c:crosses val="autoZero"/>
        <c:auto val="1"/>
        <c:lblAlgn val="ctr"/>
        <c:lblOffset val="100"/>
        <c:noMultiLvlLbl val="0"/>
      </c:catAx>
      <c:valAx>
        <c:axId val="3509856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solidFill>
              <a:schemeClr val="bg2">
                <a:lumMod val="10000"/>
              </a:schemeClr>
            </a:solid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101939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solidFill>
                <a:srgbClr val="1F4D77"/>
              </a:solidFill>
            </a:ln>
          </c:spPr>
          <c:explosion val="5"/>
          <c:dPt>
            <c:idx val="0"/>
            <c:bubble3D val="0"/>
            <c:spPr>
              <a:solidFill>
                <a:srgbClr val="1F4D77">
                  <a:alpha val="70000"/>
                </a:srgbClr>
              </a:solidFill>
              <a:ln w="19050">
                <a:solidFill>
                  <a:srgbClr val="1F4D77"/>
                </a:solidFill>
              </a:ln>
              <a:effectLst/>
            </c:spPr>
            <c:extLst xmlns:c16r2="http://schemas.microsoft.com/office/drawing/2015/06/chart">
              <c:ext xmlns:c16="http://schemas.microsoft.com/office/drawing/2014/chart" uri="{C3380CC4-5D6E-409C-BE32-E72D297353CC}">
                <c16:uniqueId val="{00000002-9BAF-4DD0-A34B-32A8C47E1B04}"/>
              </c:ext>
            </c:extLst>
          </c:dPt>
          <c:dPt>
            <c:idx val="1"/>
            <c:bubble3D val="0"/>
            <c:spPr>
              <a:solidFill>
                <a:srgbClr val="FFFF00">
                  <a:alpha val="40000"/>
                </a:srgbClr>
              </a:solidFill>
              <a:ln w="19050">
                <a:solidFill>
                  <a:srgbClr val="1F4D77"/>
                </a:solidFill>
              </a:ln>
              <a:effectLst/>
            </c:spPr>
            <c:extLst xmlns:c16r2="http://schemas.microsoft.com/office/drawing/2015/06/chart">
              <c:ext xmlns:c16="http://schemas.microsoft.com/office/drawing/2014/chart" uri="{C3380CC4-5D6E-409C-BE32-E72D297353CC}">
                <c16:uniqueId val="{00000001-9BAF-4DD0-A34B-32A8C47E1B04}"/>
              </c:ext>
            </c:extLst>
          </c:dPt>
          <c:dPt>
            <c:idx val="2"/>
            <c:bubble3D val="0"/>
            <c:spPr>
              <a:solidFill>
                <a:schemeClr val="bg2">
                  <a:lumMod val="10000"/>
                  <a:alpha val="47000"/>
                </a:schemeClr>
              </a:solidFill>
              <a:ln w="19050">
                <a:solidFill>
                  <a:srgbClr val="1F4D77"/>
                </a:solidFill>
              </a:ln>
              <a:effectLst/>
            </c:spPr>
            <c:extLst xmlns:c16r2="http://schemas.microsoft.com/office/drawing/2015/06/chart">
              <c:ext xmlns:c16="http://schemas.microsoft.com/office/drawing/2014/chart" uri="{C3380CC4-5D6E-409C-BE32-E72D297353CC}">
                <c16:uniqueId val="{00000003-9BAF-4DD0-A34B-32A8C47E1B04}"/>
              </c:ext>
            </c:extLst>
          </c:dPt>
          <c:dPt>
            <c:idx val="3"/>
            <c:bubble3D val="0"/>
            <c:spPr>
              <a:solidFill>
                <a:srgbClr val="FFC000">
                  <a:alpha val="60000"/>
                </a:srgbClr>
              </a:solidFill>
              <a:ln w="19050">
                <a:solidFill>
                  <a:srgbClr val="1F4D77"/>
                </a:solidFill>
              </a:ln>
              <a:effectLst/>
            </c:spPr>
            <c:extLst xmlns:c16r2="http://schemas.microsoft.com/office/drawing/2015/06/chart">
              <c:ext xmlns:c16="http://schemas.microsoft.com/office/drawing/2014/chart" uri="{C3380CC4-5D6E-409C-BE32-E72D297353CC}">
                <c16:uniqueId val="{00000004-9BAF-4DD0-A34B-32A8C47E1B04}"/>
              </c:ext>
            </c:extLst>
          </c:dPt>
          <c:dLbls>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bg1"/>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9BAF-4DD0-A34B-32A8C47E1B04}"/>
            </c:ext>
          </c:extLst>
        </c:ser>
        <c:dLbls>
          <c:showLegendKey val="0"/>
          <c:showVal val="0"/>
          <c:showCatName val="0"/>
          <c:showSerName val="0"/>
          <c:showPercent val="0"/>
          <c:showBubbleSize val="0"/>
          <c:showLeaderLines val="1"/>
        </c:dLbls>
        <c:firstSliceAng val="21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4D89076-F5F3-43DE-B7DA-968F5C776E6F}" type="datetimeFigureOut">
              <a:rPr lang="zh-CN" altLang="en-US" smtClean="0"/>
              <a:t>2016-12-08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FACF37-0D25-4C60-955E-DCFBAE51C2D1}" type="slidenum">
              <a:rPr lang="zh-CN" altLang="en-US" smtClean="0"/>
              <a:t>‹#›</a:t>
            </a:fld>
            <a:endParaRPr lang="zh-CN" altLang="en-US"/>
          </a:p>
        </p:txBody>
      </p:sp>
    </p:spTree>
    <p:extLst>
      <p:ext uri="{BB962C8B-B14F-4D97-AF65-F5344CB8AC3E}">
        <p14:creationId xmlns:p14="http://schemas.microsoft.com/office/powerpoint/2010/main" val="32494488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FACF37-0D25-4C60-955E-DCFBAE51C2D1}" type="slidenum">
              <a:rPr lang="zh-CN" altLang="en-US" smtClean="0"/>
              <a:t>5</a:t>
            </a:fld>
            <a:endParaRPr lang="zh-CN" altLang="en-US"/>
          </a:p>
        </p:txBody>
      </p:sp>
    </p:spTree>
    <p:extLst>
      <p:ext uri="{BB962C8B-B14F-4D97-AF65-F5344CB8AC3E}">
        <p14:creationId xmlns:p14="http://schemas.microsoft.com/office/powerpoint/2010/main" val="3662159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FACF37-0D25-4C60-955E-DCFBAE51C2D1}" type="slidenum">
              <a:rPr lang="zh-CN" altLang="en-US" smtClean="0"/>
              <a:t>6</a:t>
            </a:fld>
            <a:endParaRPr lang="zh-CN" altLang="en-US"/>
          </a:p>
        </p:txBody>
      </p:sp>
    </p:spTree>
    <p:extLst>
      <p:ext uri="{BB962C8B-B14F-4D97-AF65-F5344CB8AC3E}">
        <p14:creationId xmlns:p14="http://schemas.microsoft.com/office/powerpoint/2010/main" val="613082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F64E414D-A315-4AEB-90D2-5C9E779A6A5C}"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AD13A1-BF51-4CBB-ABB4-27085DFBD48D}" type="slidenum">
              <a:rPr lang="zh-CN" altLang="en-US" smtClean="0"/>
              <a:t>‹#›</a:t>
            </a:fld>
            <a:endParaRPr lang="zh-CN" altLang="en-US"/>
          </a:p>
        </p:txBody>
      </p:sp>
    </p:spTree>
    <p:extLst>
      <p:ext uri="{BB962C8B-B14F-4D97-AF65-F5344CB8AC3E}">
        <p14:creationId xmlns:p14="http://schemas.microsoft.com/office/powerpoint/2010/main" val="22548639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64E414D-A315-4AEB-90D2-5C9E779A6A5C}"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AD13A1-BF51-4CBB-ABB4-27085DFBD48D}" type="slidenum">
              <a:rPr lang="zh-CN" altLang="en-US" smtClean="0"/>
              <a:t>‹#›</a:t>
            </a:fld>
            <a:endParaRPr lang="zh-CN" altLang="en-US"/>
          </a:p>
        </p:txBody>
      </p:sp>
    </p:spTree>
    <p:extLst>
      <p:ext uri="{BB962C8B-B14F-4D97-AF65-F5344CB8AC3E}">
        <p14:creationId xmlns:p14="http://schemas.microsoft.com/office/powerpoint/2010/main" val="40998058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64E414D-A315-4AEB-90D2-5C9E779A6A5C}"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AD13A1-BF51-4CBB-ABB4-27085DFBD48D}" type="slidenum">
              <a:rPr lang="zh-CN" altLang="en-US" smtClean="0"/>
              <a:t>‹#›</a:t>
            </a:fld>
            <a:endParaRPr lang="zh-CN" altLang="en-US"/>
          </a:p>
        </p:txBody>
      </p:sp>
    </p:spTree>
    <p:extLst>
      <p:ext uri="{BB962C8B-B14F-4D97-AF65-F5344CB8AC3E}">
        <p14:creationId xmlns:p14="http://schemas.microsoft.com/office/powerpoint/2010/main" val="14554019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10653665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F64E414D-A315-4AEB-90D2-5C9E779A6A5C}" type="datetimeFigureOut">
              <a:rPr lang="zh-CN" altLang="en-US" smtClean="0"/>
              <a:t>2016-12-08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AD13A1-BF51-4CBB-ABB4-27085DFBD48D}" type="slidenum">
              <a:rPr lang="zh-CN" altLang="en-US" smtClean="0"/>
              <a:t>‹#›</a:t>
            </a:fld>
            <a:endParaRPr lang="zh-CN" altLang="en-US"/>
          </a:p>
        </p:txBody>
      </p:sp>
    </p:spTree>
    <p:extLst>
      <p:ext uri="{BB962C8B-B14F-4D97-AF65-F5344CB8AC3E}">
        <p14:creationId xmlns:p14="http://schemas.microsoft.com/office/powerpoint/2010/main" val="4148092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64E414D-A315-4AEB-90D2-5C9E779A6A5C}"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AD13A1-BF51-4CBB-ABB4-27085DFBD48D}" type="slidenum">
              <a:rPr lang="zh-CN" altLang="en-US" smtClean="0"/>
              <a:t>‹#›</a:t>
            </a:fld>
            <a:endParaRPr lang="zh-CN" altLang="en-US"/>
          </a:p>
        </p:txBody>
      </p:sp>
    </p:spTree>
    <p:extLst>
      <p:ext uri="{BB962C8B-B14F-4D97-AF65-F5344CB8AC3E}">
        <p14:creationId xmlns:p14="http://schemas.microsoft.com/office/powerpoint/2010/main" val="20653563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64E414D-A315-4AEB-90D2-5C9E779A6A5C}" type="datetimeFigureOut">
              <a:rPr lang="zh-CN" altLang="en-US" smtClean="0"/>
              <a:t>2016-12-08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AD13A1-BF51-4CBB-ABB4-27085DFBD48D}" type="slidenum">
              <a:rPr lang="zh-CN" altLang="en-US" smtClean="0"/>
              <a:t>‹#›</a:t>
            </a:fld>
            <a:endParaRPr lang="zh-CN" altLang="en-US"/>
          </a:p>
        </p:txBody>
      </p:sp>
    </p:spTree>
    <p:extLst>
      <p:ext uri="{BB962C8B-B14F-4D97-AF65-F5344CB8AC3E}">
        <p14:creationId xmlns:p14="http://schemas.microsoft.com/office/powerpoint/2010/main" val="165317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64E414D-A315-4AEB-90D2-5C9E779A6A5C}" type="datetimeFigureOut">
              <a:rPr lang="zh-CN" altLang="en-US" smtClean="0"/>
              <a:t>2016-12-08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AD13A1-BF51-4CBB-ABB4-27085DFBD48D}" type="slidenum">
              <a:rPr lang="zh-CN" altLang="en-US" smtClean="0"/>
              <a:t>‹#›</a:t>
            </a:fld>
            <a:endParaRPr lang="zh-CN" altLang="en-US"/>
          </a:p>
        </p:txBody>
      </p:sp>
    </p:spTree>
    <p:extLst>
      <p:ext uri="{BB962C8B-B14F-4D97-AF65-F5344CB8AC3E}">
        <p14:creationId xmlns:p14="http://schemas.microsoft.com/office/powerpoint/2010/main" val="3174354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64E414D-A315-4AEB-90D2-5C9E779A6A5C}" type="datetimeFigureOut">
              <a:rPr lang="zh-CN" altLang="en-US" smtClean="0"/>
              <a:t>2016-12-08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AD13A1-BF51-4CBB-ABB4-27085DFBD48D}" type="slidenum">
              <a:rPr lang="zh-CN" altLang="en-US" smtClean="0"/>
              <a:t>‹#›</a:t>
            </a:fld>
            <a:endParaRPr lang="zh-CN" altLang="en-US"/>
          </a:p>
        </p:txBody>
      </p:sp>
    </p:spTree>
    <p:extLst>
      <p:ext uri="{BB962C8B-B14F-4D97-AF65-F5344CB8AC3E}">
        <p14:creationId xmlns:p14="http://schemas.microsoft.com/office/powerpoint/2010/main" val="40093756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F64E414D-A315-4AEB-90D2-5C9E779A6A5C}"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AD13A1-BF51-4CBB-ABB4-27085DFBD48D}" type="slidenum">
              <a:rPr lang="zh-CN" altLang="en-US" smtClean="0"/>
              <a:t>‹#›</a:t>
            </a:fld>
            <a:endParaRPr lang="zh-CN" altLang="en-US"/>
          </a:p>
        </p:txBody>
      </p:sp>
    </p:spTree>
    <p:extLst>
      <p:ext uri="{BB962C8B-B14F-4D97-AF65-F5344CB8AC3E}">
        <p14:creationId xmlns:p14="http://schemas.microsoft.com/office/powerpoint/2010/main" val="261579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F64E414D-A315-4AEB-90D2-5C9E779A6A5C}" type="datetimeFigureOut">
              <a:rPr lang="zh-CN" altLang="en-US" smtClean="0"/>
              <a:t>2016-12-08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AD13A1-BF51-4CBB-ABB4-27085DFBD48D}" type="slidenum">
              <a:rPr lang="zh-CN" altLang="en-US" smtClean="0"/>
              <a:t>‹#›</a:t>
            </a:fld>
            <a:endParaRPr lang="zh-CN" altLang="en-US"/>
          </a:p>
        </p:txBody>
      </p:sp>
    </p:spTree>
    <p:extLst>
      <p:ext uri="{BB962C8B-B14F-4D97-AF65-F5344CB8AC3E}">
        <p14:creationId xmlns:p14="http://schemas.microsoft.com/office/powerpoint/2010/main" val="31725833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9000" b="-39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4E414D-A315-4AEB-90D2-5C9E779A6A5C}" type="datetimeFigureOut">
              <a:rPr lang="zh-CN" altLang="en-US" smtClean="0"/>
              <a:t>2016-12-08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EAD13A1-BF51-4CBB-ABB4-27085DFBD48D}" type="slidenum">
              <a:rPr lang="zh-CN" altLang="en-US" smtClean="0"/>
              <a:t>‹#›</a:t>
            </a:fld>
            <a:endParaRPr lang="zh-CN" altLang="en-US"/>
          </a:p>
        </p:txBody>
      </p:sp>
    </p:spTree>
    <p:extLst>
      <p:ext uri="{BB962C8B-B14F-4D97-AF65-F5344CB8AC3E}">
        <p14:creationId xmlns:p14="http://schemas.microsoft.com/office/powerpoint/2010/main" val="35309716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22.emf"/><Relationship Id="rId3" Type="http://schemas.openxmlformats.org/officeDocument/2006/relationships/image" Target="../media/image17.png"/><Relationship Id="rId7" Type="http://schemas.openxmlformats.org/officeDocument/2006/relationships/image" Target="../media/image21.emf"/><Relationship Id="rId2" Type="http://schemas.openxmlformats.org/officeDocument/2006/relationships/image" Target="../media/image16.emf"/><Relationship Id="rId1" Type="http://schemas.openxmlformats.org/officeDocument/2006/relationships/slideLayout" Target="../slideLayouts/slideLayout2.xml"/><Relationship Id="rId6" Type="http://schemas.openxmlformats.org/officeDocument/2006/relationships/image" Target="../media/image20.emf"/><Relationship Id="rId11" Type="http://schemas.openxmlformats.org/officeDocument/2006/relationships/image" Target="../media/image25.emf"/><Relationship Id="rId5" Type="http://schemas.openxmlformats.org/officeDocument/2006/relationships/image" Target="../media/image19.emf"/><Relationship Id="rId10" Type="http://schemas.openxmlformats.org/officeDocument/2006/relationships/image" Target="../media/image24.emf"/><Relationship Id="rId4" Type="http://schemas.openxmlformats.org/officeDocument/2006/relationships/image" Target="../media/image18.emf"/><Relationship Id="rId9" Type="http://schemas.openxmlformats.org/officeDocument/2006/relationships/image" Target="../media/image23.emf"/></Relationships>
</file>

<file path=ppt/slides/_rels/slide11.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jp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6.png"/><Relationship Id="rId4" Type="http://schemas.microsoft.com/office/2007/relationships/hdphoto" Target="../media/hdphoto3.wdp"/></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g"/><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colorTemperature colorTemp="5900"/>
                      </a14:imgEffect>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18419" y="2508214"/>
            <a:ext cx="9955162" cy="1696064"/>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2851354" y="2073136"/>
            <a:ext cx="6599904" cy="1015663"/>
          </a:xfrm>
          <a:prstGeom prst="rect">
            <a:avLst/>
          </a:prstGeom>
          <a:noFill/>
        </p:spPr>
        <p:txBody>
          <a:bodyPr wrap="square" rtlCol="0">
            <a:spAutoFit/>
          </a:bodyPr>
          <a:lstStyle/>
          <a:p>
            <a:r>
              <a:rPr lang="en-US" altLang="zh-CN" sz="6000" b="1" dirty="0">
                <a:solidFill>
                  <a:srgbClr val="1F4D77"/>
                </a:solidFill>
              </a:rPr>
              <a:t> </a:t>
            </a:r>
            <a:r>
              <a:rPr lang="zh-CN" altLang="en-US" sz="6000" b="1" dirty="0" smtClean="0">
                <a:solidFill>
                  <a:srgbClr val="1F4D77"/>
                </a:solidFill>
              </a:rPr>
              <a:t>请在此插入主标题</a:t>
            </a:r>
            <a:endParaRPr lang="zh-CN" altLang="en-US" sz="6000" b="1" dirty="0">
              <a:solidFill>
                <a:srgbClr val="1F4D77"/>
              </a:solidFill>
            </a:endParaRPr>
          </a:p>
        </p:txBody>
      </p:sp>
      <p:sp>
        <p:nvSpPr>
          <p:cNvPr id="10" name="文本框 9"/>
          <p:cNvSpPr txBox="1"/>
          <p:nvPr/>
        </p:nvSpPr>
        <p:spPr>
          <a:xfrm>
            <a:off x="4331109" y="3132422"/>
            <a:ext cx="3529782" cy="369332"/>
          </a:xfrm>
          <a:prstGeom prst="rect">
            <a:avLst/>
          </a:prstGeom>
          <a:noFill/>
        </p:spPr>
        <p:txBody>
          <a:bodyPr wrap="square" rtlCol="0">
            <a:spAutoFit/>
          </a:bodyPr>
          <a:lstStyle/>
          <a:p>
            <a:r>
              <a:rPr lang="en-US" altLang="zh-CN" dirty="0" smtClean="0">
                <a:solidFill>
                  <a:srgbClr val="1F4D77"/>
                </a:solidFill>
              </a:rPr>
              <a:t>PLEASE ADD THE TITLE HERE</a:t>
            </a:r>
            <a:endParaRPr lang="zh-CN" altLang="en-US" dirty="0">
              <a:solidFill>
                <a:srgbClr val="1F4D77"/>
              </a:solidFill>
            </a:endParaRPr>
          </a:p>
        </p:txBody>
      </p:sp>
      <p:cxnSp>
        <p:nvCxnSpPr>
          <p:cNvPr id="12" name="直接连接符 11"/>
          <p:cNvCxnSpPr/>
          <p:nvPr/>
        </p:nvCxnSpPr>
        <p:spPr>
          <a:xfrm>
            <a:off x="4075471" y="3617038"/>
            <a:ext cx="0" cy="39182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116529" y="3580167"/>
            <a:ext cx="0" cy="465562"/>
          </a:xfrm>
          <a:prstGeom prst="line">
            <a:avLst/>
          </a:prstGeom>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26142" y="235974"/>
            <a:ext cx="11739716" cy="63860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56787" y="5074433"/>
            <a:ext cx="678426" cy="678426"/>
          </a:xfrm>
          <a:prstGeom prst="rect">
            <a:avLst/>
          </a:pr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680587" y="5228980"/>
            <a:ext cx="860322" cy="369332"/>
          </a:xfrm>
          <a:prstGeom prst="rect">
            <a:avLst/>
          </a:prstGeom>
          <a:noFill/>
        </p:spPr>
        <p:txBody>
          <a:bodyPr wrap="square" rtlCol="0">
            <a:spAutoFit/>
          </a:bodyPr>
          <a:lstStyle/>
          <a:p>
            <a:r>
              <a:rPr lang="en-US" altLang="zh-CN" dirty="0" smtClean="0">
                <a:solidFill>
                  <a:srgbClr val="1F4D77"/>
                </a:solidFill>
              </a:rPr>
              <a:t>LOGO</a:t>
            </a:r>
            <a:endParaRPr lang="zh-CN" altLang="en-US" dirty="0">
              <a:solidFill>
                <a:srgbClr val="1F4D77"/>
              </a:solidFill>
            </a:endParaRPr>
          </a:p>
        </p:txBody>
      </p:sp>
      <p:sp>
        <p:nvSpPr>
          <p:cNvPr id="18" name="文本框 17"/>
          <p:cNvSpPr txBox="1"/>
          <p:nvPr/>
        </p:nvSpPr>
        <p:spPr>
          <a:xfrm>
            <a:off x="1645674" y="3639526"/>
            <a:ext cx="1902543" cy="369332"/>
          </a:xfrm>
          <a:prstGeom prst="rect">
            <a:avLst/>
          </a:prstGeom>
          <a:noFill/>
        </p:spPr>
        <p:txBody>
          <a:bodyPr wrap="square" rtlCol="0">
            <a:spAutoFit/>
          </a:bodyPr>
          <a:lstStyle/>
          <a:p>
            <a:r>
              <a:rPr lang="zh-CN" altLang="en-US" dirty="0" smtClean="0"/>
              <a:t>请插入公司名称</a:t>
            </a:r>
            <a:endParaRPr lang="en-US" altLang="zh-CN" dirty="0" smtClean="0"/>
          </a:p>
        </p:txBody>
      </p:sp>
      <p:sp>
        <p:nvSpPr>
          <p:cNvPr id="19" name="文本框 18"/>
          <p:cNvSpPr txBox="1"/>
          <p:nvPr/>
        </p:nvSpPr>
        <p:spPr>
          <a:xfrm>
            <a:off x="5048864" y="3639526"/>
            <a:ext cx="2094271" cy="369332"/>
          </a:xfrm>
          <a:prstGeom prst="rect">
            <a:avLst/>
          </a:prstGeom>
          <a:noFill/>
        </p:spPr>
        <p:txBody>
          <a:bodyPr wrap="square" rtlCol="0">
            <a:spAutoFit/>
          </a:bodyPr>
          <a:lstStyle/>
          <a:p>
            <a:r>
              <a:rPr lang="zh-CN" altLang="en-US" dirty="0" smtClean="0"/>
              <a:t>请插入演讲人姓名</a:t>
            </a:r>
            <a:endParaRPr lang="en-US" altLang="zh-CN" dirty="0" smtClean="0"/>
          </a:p>
        </p:txBody>
      </p:sp>
      <p:sp>
        <p:nvSpPr>
          <p:cNvPr id="20" name="文本框 19"/>
          <p:cNvSpPr txBox="1"/>
          <p:nvPr/>
        </p:nvSpPr>
        <p:spPr>
          <a:xfrm>
            <a:off x="8662835" y="3639526"/>
            <a:ext cx="1864441" cy="369332"/>
          </a:xfrm>
          <a:prstGeom prst="rect">
            <a:avLst/>
          </a:prstGeom>
          <a:noFill/>
        </p:spPr>
        <p:txBody>
          <a:bodyPr wrap="square" rtlCol="0">
            <a:spAutoFit/>
          </a:bodyPr>
          <a:lstStyle/>
          <a:p>
            <a:r>
              <a:rPr lang="zh-CN" altLang="en-US" dirty="0" smtClean="0"/>
              <a:t>请插入演讲日期</a:t>
            </a:r>
            <a:endParaRPr lang="en-US" altLang="zh-CN" dirty="0" smtClean="0"/>
          </a:p>
        </p:txBody>
      </p:sp>
    </p:spTree>
    <p:extLst>
      <p:ext uri="{BB962C8B-B14F-4D97-AF65-F5344CB8AC3E}">
        <p14:creationId xmlns:p14="http://schemas.microsoft.com/office/powerpoint/2010/main" val="799553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0" grpId="0"/>
      <p:bldP spid="18" grpId="0"/>
      <p:bldP spid="19"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26142" y="235974"/>
            <a:ext cx="11739716" cy="6386052"/>
          </a:xfrm>
          <a:prstGeom prst="rect">
            <a:avLst/>
          </a:prstGeom>
          <a:noFill/>
          <a:ln w="1270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31" name="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62041" y="1455650"/>
            <a:ext cx="1287270" cy="1279193"/>
          </a:xfrm>
          <a:prstGeom prst="rect">
            <a:avLst/>
          </a:prstGeom>
          <a:blipFill dpi="0" rotWithShape="1">
            <a:blip r:embed="rId3">
              <a:alphaModFix amt="79000"/>
            </a:blip>
            <a:srcRect/>
            <a:stretch>
              <a:fillRect/>
            </a:stretch>
          </a:blipFill>
          <a:ln>
            <a:noFill/>
          </a:ln>
        </p:spPr>
      </p:pic>
      <p:pic>
        <p:nvPicPr>
          <p:cNvPr id="1034" name="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9311" y="1455650"/>
            <a:ext cx="1286260" cy="1279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7" name="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5571" y="1455650"/>
            <a:ext cx="1287270" cy="1279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8" name="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62041" y="2734843"/>
            <a:ext cx="1287270" cy="128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1" name="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49311" y="2734843"/>
            <a:ext cx="1286260" cy="128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4" name="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5571" y="2734843"/>
            <a:ext cx="1287270" cy="1286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47" name="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62041" y="4021103"/>
            <a:ext cx="1287270" cy="1279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0" name="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49311" y="4021103"/>
            <a:ext cx="1286260" cy="1279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53" name="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735571" y="4021103"/>
            <a:ext cx="1287270" cy="12791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162041" y="1484086"/>
            <a:ext cx="3860800" cy="3860800"/>
          </a:xfrm>
          <a:prstGeom prst="rect">
            <a:avLst/>
          </a:prstGeom>
          <a:solidFill>
            <a:srgbClr val="F3F5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a:stCxn id="15" idx="1"/>
            <a:endCxn id="15" idx="3"/>
          </p:cNvCxnSpPr>
          <p:nvPr/>
        </p:nvCxnSpPr>
        <p:spPr>
          <a:xfrm>
            <a:off x="4162041" y="3414486"/>
            <a:ext cx="3860800"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a:stCxn id="15" idx="0"/>
            <a:endCxn id="15" idx="2"/>
          </p:cNvCxnSpPr>
          <p:nvPr/>
        </p:nvCxnSpPr>
        <p:spPr>
          <a:xfrm>
            <a:off x="6092441" y="1484086"/>
            <a:ext cx="0" cy="386080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sp>
        <p:nvSpPr>
          <p:cNvPr id="20" name="矩形 19"/>
          <p:cNvSpPr/>
          <p:nvPr/>
        </p:nvSpPr>
        <p:spPr>
          <a:xfrm>
            <a:off x="4158481" y="1465036"/>
            <a:ext cx="1930400" cy="1958836"/>
          </a:xfrm>
          <a:prstGeom prst="rect">
            <a:avLst/>
          </a:prstGeom>
          <a:solidFill>
            <a:srgbClr val="F3F5F2"/>
          </a:solidFill>
          <a:ln w="9525">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6096001" y="1465200"/>
            <a:ext cx="1930400" cy="1968222"/>
          </a:xfrm>
          <a:prstGeom prst="rect">
            <a:avLst/>
          </a:prstGeom>
          <a:solidFill>
            <a:srgbClr val="F3F5F2"/>
          </a:solidFill>
          <a:ln w="9525">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4158481" y="3423872"/>
            <a:ext cx="1930400" cy="1968222"/>
          </a:xfrm>
          <a:prstGeom prst="rect">
            <a:avLst/>
          </a:prstGeom>
          <a:solidFill>
            <a:srgbClr val="F3F5F2"/>
          </a:solidFill>
          <a:ln w="9525">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矩形 49"/>
          <p:cNvSpPr/>
          <p:nvPr/>
        </p:nvSpPr>
        <p:spPr>
          <a:xfrm>
            <a:off x="6096000" y="3423600"/>
            <a:ext cx="1930400" cy="1968222"/>
          </a:xfrm>
          <a:prstGeom prst="rect">
            <a:avLst/>
          </a:prstGeom>
          <a:solidFill>
            <a:srgbClr val="F3F5F2"/>
          </a:solidFill>
          <a:ln w="9525">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1742978" y="1484086"/>
            <a:ext cx="1451429" cy="369332"/>
          </a:xfrm>
          <a:prstGeom prst="rect">
            <a:avLst/>
          </a:prstGeom>
          <a:noFill/>
        </p:spPr>
        <p:txBody>
          <a:bodyPr wrap="square" rtlCol="0">
            <a:spAutoFit/>
          </a:bodyPr>
          <a:lstStyle/>
          <a:p>
            <a:r>
              <a:rPr lang="zh-CN" altLang="en-US" dirty="0" smtClean="0">
                <a:solidFill>
                  <a:schemeClr val="bg2">
                    <a:lumMod val="10000"/>
                  </a:schemeClr>
                </a:solidFill>
              </a:rPr>
              <a:t>请插入标题</a:t>
            </a:r>
            <a:endParaRPr lang="zh-CN" altLang="en-US" dirty="0">
              <a:solidFill>
                <a:schemeClr val="bg2">
                  <a:lumMod val="10000"/>
                </a:schemeClr>
              </a:solidFill>
            </a:endParaRPr>
          </a:p>
        </p:txBody>
      </p:sp>
      <p:sp>
        <p:nvSpPr>
          <p:cNvPr id="22" name="文本框 21"/>
          <p:cNvSpPr txBox="1"/>
          <p:nvPr/>
        </p:nvSpPr>
        <p:spPr>
          <a:xfrm>
            <a:off x="1336671" y="1853418"/>
            <a:ext cx="1855211" cy="923330"/>
          </a:xfrm>
          <a:prstGeom prst="rect">
            <a:avLst/>
          </a:prstGeom>
          <a:noFill/>
        </p:spPr>
        <p:txBody>
          <a:bodyPr wrap="square" rtlCol="0">
            <a:spAutoFit/>
          </a:bodyPr>
          <a:lstStyle/>
          <a:p>
            <a:r>
              <a:rPr lang="zh-CN" altLang="en-US" dirty="0" smtClean="0"/>
              <a:t>请插入描述文字</a:t>
            </a:r>
            <a:endParaRPr lang="en-US" altLang="zh-CN" dirty="0" smtClean="0"/>
          </a:p>
          <a:p>
            <a:r>
              <a:rPr lang="zh-CN" altLang="en-US" dirty="0"/>
              <a:t>请插入描述文字</a:t>
            </a:r>
          </a:p>
          <a:p>
            <a:r>
              <a:rPr lang="zh-CN" altLang="en-US" dirty="0"/>
              <a:t>请插入描述</a:t>
            </a:r>
            <a:r>
              <a:rPr lang="zh-CN" altLang="en-US" dirty="0" smtClean="0"/>
              <a:t>文字</a:t>
            </a:r>
            <a:endParaRPr lang="zh-CN" altLang="en-US" dirty="0"/>
          </a:p>
        </p:txBody>
      </p:sp>
      <p:sp>
        <p:nvSpPr>
          <p:cNvPr id="53" name="椭圆 52"/>
          <p:cNvSpPr/>
          <p:nvPr/>
        </p:nvSpPr>
        <p:spPr>
          <a:xfrm>
            <a:off x="4591097" y="1884350"/>
            <a:ext cx="722671" cy="72267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组合 53"/>
          <p:cNvGrpSpPr/>
          <p:nvPr/>
        </p:nvGrpSpPr>
        <p:grpSpPr>
          <a:xfrm>
            <a:off x="4273383" y="1566636"/>
            <a:ext cx="1358098" cy="1358098"/>
            <a:chOff x="729621" y="2150465"/>
            <a:chExt cx="1358098" cy="1358098"/>
          </a:xfrm>
        </p:grpSpPr>
        <p:sp>
          <p:nvSpPr>
            <p:cNvPr id="55" name="椭圆 54"/>
            <p:cNvSpPr/>
            <p:nvPr/>
          </p:nvSpPr>
          <p:spPr>
            <a:xfrm>
              <a:off x="729621" y="2150465"/>
              <a:ext cx="1358098" cy="135809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959822" y="2360011"/>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712403" y="2360011"/>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712403" y="3128316"/>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56436" y="3149425"/>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椭圆 59"/>
          <p:cNvSpPr/>
          <p:nvPr/>
        </p:nvSpPr>
        <p:spPr>
          <a:xfrm>
            <a:off x="4405451" y="1704896"/>
            <a:ext cx="1093962" cy="1093562"/>
          </a:xfrm>
          <a:prstGeom prst="ellipse">
            <a:avLst/>
          </a:prstGeom>
          <a:noFill/>
          <a:ln>
            <a:solidFill>
              <a:schemeClr val="tx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文本框 60"/>
          <p:cNvSpPr txBox="1"/>
          <p:nvPr/>
        </p:nvSpPr>
        <p:spPr>
          <a:xfrm>
            <a:off x="4740619" y="1890517"/>
            <a:ext cx="285750" cy="707886"/>
          </a:xfrm>
          <a:prstGeom prst="rect">
            <a:avLst/>
          </a:prstGeom>
          <a:noFill/>
        </p:spPr>
        <p:txBody>
          <a:bodyPr wrap="square" rtlCol="0">
            <a:spAutoFit/>
          </a:bodyPr>
          <a:lstStyle/>
          <a:p>
            <a:r>
              <a:rPr lang="en-US" altLang="zh-CN" sz="4000" dirty="0" smtClean="0">
                <a:solidFill>
                  <a:srgbClr val="1F4D77"/>
                </a:solidFill>
              </a:rPr>
              <a:t>1</a:t>
            </a:r>
            <a:endParaRPr lang="zh-CN" altLang="en-US" sz="4000" dirty="0">
              <a:solidFill>
                <a:srgbClr val="1F4D77"/>
              </a:solidFill>
            </a:endParaRPr>
          </a:p>
        </p:txBody>
      </p:sp>
      <p:sp>
        <p:nvSpPr>
          <p:cNvPr id="62" name="椭圆 61"/>
          <p:cNvSpPr/>
          <p:nvPr/>
        </p:nvSpPr>
        <p:spPr>
          <a:xfrm>
            <a:off x="6871115" y="1884350"/>
            <a:ext cx="722671" cy="72267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6553401" y="1566636"/>
            <a:ext cx="1358098" cy="1358098"/>
            <a:chOff x="729621" y="2150465"/>
            <a:chExt cx="1358098" cy="1358098"/>
          </a:xfrm>
        </p:grpSpPr>
        <p:sp>
          <p:nvSpPr>
            <p:cNvPr id="64" name="椭圆 63"/>
            <p:cNvSpPr/>
            <p:nvPr/>
          </p:nvSpPr>
          <p:spPr>
            <a:xfrm>
              <a:off x="729621" y="2150465"/>
              <a:ext cx="1358098" cy="135809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959822" y="2360011"/>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p:cNvSpPr/>
            <p:nvPr/>
          </p:nvSpPr>
          <p:spPr>
            <a:xfrm>
              <a:off x="1712403" y="2360011"/>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p:cNvSpPr/>
            <p:nvPr/>
          </p:nvSpPr>
          <p:spPr>
            <a:xfrm>
              <a:off x="1712403" y="3128316"/>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956436" y="3149425"/>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椭圆 68"/>
          <p:cNvSpPr/>
          <p:nvPr/>
        </p:nvSpPr>
        <p:spPr>
          <a:xfrm>
            <a:off x="6685469" y="1704896"/>
            <a:ext cx="1093962" cy="1093562"/>
          </a:xfrm>
          <a:prstGeom prst="ellipse">
            <a:avLst/>
          </a:prstGeom>
          <a:noFill/>
          <a:ln>
            <a:solidFill>
              <a:schemeClr val="tx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7020637" y="1890517"/>
            <a:ext cx="285750" cy="707886"/>
          </a:xfrm>
          <a:prstGeom prst="rect">
            <a:avLst/>
          </a:prstGeom>
          <a:noFill/>
        </p:spPr>
        <p:txBody>
          <a:bodyPr wrap="square" rtlCol="0">
            <a:spAutoFit/>
          </a:bodyPr>
          <a:lstStyle/>
          <a:p>
            <a:r>
              <a:rPr lang="en-US" altLang="zh-CN" sz="4000" dirty="0" smtClean="0">
                <a:solidFill>
                  <a:srgbClr val="1F4D77"/>
                </a:solidFill>
              </a:rPr>
              <a:t>2</a:t>
            </a:r>
            <a:endParaRPr lang="zh-CN" altLang="en-US" sz="4000" dirty="0">
              <a:solidFill>
                <a:srgbClr val="1F4D77"/>
              </a:solidFill>
            </a:endParaRPr>
          </a:p>
        </p:txBody>
      </p:sp>
      <p:sp>
        <p:nvSpPr>
          <p:cNvPr id="71" name="椭圆 70"/>
          <p:cNvSpPr/>
          <p:nvPr/>
        </p:nvSpPr>
        <p:spPr>
          <a:xfrm>
            <a:off x="4585012" y="4115730"/>
            <a:ext cx="722671" cy="72267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4267298" y="3798016"/>
            <a:ext cx="1358098" cy="1358098"/>
            <a:chOff x="729621" y="2150465"/>
            <a:chExt cx="1358098" cy="1358098"/>
          </a:xfrm>
        </p:grpSpPr>
        <p:sp>
          <p:nvSpPr>
            <p:cNvPr id="73" name="椭圆 72"/>
            <p:cNvSpPr/>
            <p:nvPr/>
          </p:nvSpPr>
          <p:spPr>
            <a:xfrm>
              <a:off x="729621" y="2150465"/>
              <a:ext cx="1358098" cy="135809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p:cNvSpPr/>
            <p:nvPr/>
          </p:nvSpPr>
          <p:spPr>
            <a:xfrm>
              <a:off x="959822" y="2360011"/>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p:cNvSpPr/>
            <p:nvPr/>
          </p:nvSpPr>
          <p:spPr>
            <a:xfrm>
              <a:off x="1712403" y="2360011"/>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p:cNvSpPr/>
            <p:nvPr/>
          </p:nvSpPr>
          <p:spPr>
            <a:xfrm>
              <a:off x="1712403" y="3128316"/>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p:cNvSpPr/>
            <p:nvPr/>
          </p:nvSpPr>
          <p:spPr>
            <a:xfrm>
              <a:off x="956436" y="3149425"/>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8" name="椭圆 77"/>
          <p:cNvSpPr/>
          <p:nvPr/>
        </p:nvSpPr>
        <p:spPr>
          <a:xfrm>
            <a:off x="4399366" y="3936276"/>
            <a:ext cx="1093962" cy="1093562"/>
          </a:xfrm>
          <a:prstGeom prst="ellipse">
            <a:avLst/>
          </a:prstGeom>
          <a:noFill/>
          <a:ln>
            <a:solidFill>
              <a:schemeClr val="tx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文本框 78"/>
          <p:cNvSpPr txBox="1"/>
          <p:nvPr/>
        </p:nvSpPr>
        <p:spPr>
          <a:xfrm>
            <a:off x="4734534" y="4121897"/>
            <a:ext cx="285750" cy="707886"/>
          </a:xfrm>
          <a:prstGeom prst="rect">
            <a:avLst/>
          </a:prstGeom>
          <a:noFill/>
        </p:spPr>
        <p:txBody>
          <a:bodyPr wrap="square" rtlCol="0">
            <a:spAutoFit/>
          </a:bodyPr>
          <a:lstStyle/>
          <a:p>
            <a:r>
              <a:rPr lang="en-US" altLang="zh-CN" sz="4000" dirty="0">
                <a:solidFill>
                  <a:srgbClr val="1F4D77"/>
                </a:solidFill>
              </a:rPr>
              <a:t>3</a:t>
            </a:r>
            <a:endParaRPr lang="zh-CN" altLang="en-US" sz="4000" dirty="0">
              <a:solidFill>
                <a:srgbClr val="1F4D77"/>
              </a:solidFill>
            </a:endParaRPr>
          </a:p>
        </p:txBody>
      </p:sp>
      <p:sp>
        <p:nvSpPr>
          <p:cNvPr id="80" name="椭圆 79"/>
          <p:cNvSpPr/>
          <p:nvPr/>
        </p:nvSpPr>
        <p:spPr>
          <a:xfrm>
            <a:off x="6871115" y="4115730"/>
            <a:ext cx="722671" cy="72267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6553401" y="3798016"/>
            <a:ext cx="1358098" cy="1358098"/>
            <a:chOff x="729621" y="2150465"/>
            <a:chExt cx="1358098" cy="1358098"/>
          </a:xfrm>
        </p:grpSpPr>
        <p:sp>
          <p:nvSpPr>
            <p:cNvPr id="82" name="椭圆 81"/>
            <p:cNvSpPr/>
            <p:nvPr/>
          </p:nvSpPr>
          <p:spPr>
            <a:xfrm>
              <a:off x="729621" y="2150465"/>
              <a:ext cx="1358098" cy="1358098"/>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p:cNvSpPr/>
            <p:nvPr/>
          </p:nvSpPr>
          <p:spPr>
            <a:xfrm>
              <a:off x="959822" y="2360011"/>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p:cNvSpPr/>
            <p:nvPr/>
          </p:nvSpPr>
          <p:spPr>
            <a:xfrm>
              <a:off x="1712403" y="2360011"/>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p:cNvSpPr/>
            <p:nvPr/>
          </p:nvSpPr>
          <p:spPr>
            <a:xfrm>
              <a:off x="1712403" y="3128316"/>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p:cNvSpPr/>
            <p:nvPr/>
          </p:nvSpPr>
          <p:spPr>
            <a:xfrm>
              <a:off x="956436" y="3149425"/>
              <a:ext cx="162233" cy="162233"/>
            </a:xfrm>
            <a:prstGeom prst="ellipse">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椭圆 86"/>
          <p:cNvSpPr/>
          <p:nvPr/>
        </p:nvSpPr>
        <p:spPr>
          <a:xfrm>
            <a:off x="6685469" y="3936276"/>
            <a:ext cx="1093962" cy="1093562"/>
          </a:xfrm>
          <a:prstGeom prst="ellipse">
            <a:avLst/>
          </a:prstGeom>
          <a:noFill/>
          <a:ln>
            <a:solidFill>
              <a:schemeClr val="tx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p:cNvSpPr txBox="1"/>
          <p:nvPr/>
        </p:nvSpPr>
        <p:spPr>
          <a:xfrm>
            <a:off x="7020637" y="4121897"/>
            <a:ext cx="285750" cy="707886"/>
          </a:xfrm>
          <a:prstGeom prst="rect">
            <a:avLst/>
          </a:prstGeom>
          <a:noFill/>
        </p:spPr>
        <p:txBody>
          <a:bodyPr wrap="square" rtlCol="0">
            <a:spAutoFit/>
          </a:bodyPr>
          <a:lstStyle/>
          <a:p>
            <a:r>
              <a:rPr lang="en-US" altLang="zh-CN" sz="4000" dirty="0">
                <a:solidFill>
                  <a:srgbClr val="1F4D77"/>
                </a:solidFill>
              </a:rPr>
              <a:t>4</a:t>
            </a:r>
            <a:endParaRPr lang="zh-CN" altLang="en-US" sz="4000" dirty="0">
              <a:solidFill>
                <a:srgbClr val="1F4D77"/>
              </a:solidFill>
            </a:endParaRPr>
          </a:p>
        </p:txBody>
      </p:sp>
      <p:sp>
        <p:nvSpPr>
          <p:cNvPr id="89" name="文本框 88"/>
          <p:cNvSpPr txBox="1"/>
          <p:nvPr/>
        </p:nvSpPr>
        <p:spPr>
          <a:xfrm>
            <a:off x="1682268" y="4025298"/>
            <a:ext cx="1451429" cy="369332"/>
          </a:xfrm>
          <a:prstGeom prst="rect">
            <a:avLst/>
          </a:prstGeom>
          <a:noFill/>
        </p:spPr>
        <p:txBody>
          <a:bodyPr wrap="square" rtlCol="0">
            <a:spAutoFit/>
          </a:bodyPr>
          <a:lstStyle/>
          <a:p>
            <a:r>
              <a:rPr lang="zh-CN" altLang="en-US" dirty="0" smtClean="0">
                <a:solidFill>
                  <a:schemeClr val="bg2">
                    <a:lumMod val="10000"/>
                  </a:schemeClr>
                </a:solidFill>
              </a:rPr>
              <a:t>请插入标题</a:t>
            </a:r>
            <a:endParaRPr lang="zh-CN" altLang="en-US" dirty="0">
              <a:solidFill>
                <a:schemeClr val="bg2">
                  <a:lumMod val="10000"/>
                </a:schemeClr>
              </a:solidFill>
            </a:endParaRPr>
          </a:p>
        </p:txBody>
      </p:sp>
      <p:sp>
        <p:nvSpPr>
          <p:cNvPr id="90" name="文本框 89"/>
          <p:cNvSpPr txBox="1"/>
          <p:nvPr/>
        </p:nvSpPr>
        <p:spPr>
          <a:xfrm>
            <a:off x="1275961" y="4394630"/>
            <a:ext cx="1855211" cy="923330"/>
          </a:xfrm>
          <a:prstGeom prst="rect">
            <a:avLst/>
          </a:prstGeom>
          <a:noFill/>
        </p:spPr>
        <p:txBody>
          <a:bodyPr wrap="square" rtlCol="0">
            <a:spAutoFit/>
          </a:bodyPr>
          <a:lstStyle/>
          <a:p>
            <a:r>
              <a:rPr lang="zh-CN" altLang="en-US" dirty="0" smtClean="0"/>
              <a:t>请插入描述文字</a:t>
            </a:r>
            <a:endParaRPr lang="en-US" altLang="zh-CN" dirty="0" smtClean="0"/>
          </a:p>
          <a:p>
            <a:r>
              <a:rPr lang="zh-CN" altLang="en-US" dirty="0"/>
              <a:t>请插入描述文字</a:t>
            </a:r>
          </a:p>
          <a:p>
            <a:r>
              <a:rPr lang="zh-CN" altLang="en-US" dirty="0"/>
              <a:t>请插入描述</a:t>
            </a:r>
            <a:r>
              <a:rPr lang="zh-CN" altLang="en-US" dirty="0" smtClean="0"/>
              <a:t>文字</a:t>
            </a:r>
            <a:endParaRPr lang="zh-CN" altLang="en-US" dirty="0"/>
          </a:p>
        </p:txBody>
      </p:sp>
      <p:sp>
        <p:nvSpPr>
          <p:cNvPr id="91" name="文本框 90"/>
          <p:cNvSpPr txBox="1"/>
          <p:nvPr/>
        </p:nvSpPr>
        <p:spPr>
          <a:xfrm>
            <a:off x="9197759" y="1667845"/>
            <a:ext cx="1451429" cy="369332"/>
          </a:xfrm>
          <a:prstGeom prst="rect">
            <a:avLst/>
          </a:prstGeom>
          <a:noFill/>
        </p:spPr>
        <p:txBody>
          <a:bodyPr wrap="square" rtlCol="0">
            <a:spAutoFit/>
          </a:bodyPr>
          <a:lstStyle/>
          <a:p>
            <a:r>
              <a:rPr lang="zh-CN" altLang="en-US" dirty="0" smtClean="0">
                <a:solidFill>
                  <a:schemeClr val="bg2">
                    <a:lumMod val="10000"/>
                  </a:schemeClr>
                </a:solidFill>
              </a:rPr>
              <a:t>请插入标题</a:t>
            </a:r>
            <a:endParaRPr lang="zh-CN" altLang="en-US" dirty="0">
              <a:solidFill>
                <a:schemeClr val="bg2">
                  <a:lumMod val="10000"/>
                </a:schemeClr>
              </a:solidFill>
            </a:endParaRPr>
          </a:p>
        </p:txBody>
      </p:sp>
      <p:sp>
        <p:nvSpPr>
          <p:cNvPr id="92" name="文本框 91"/>
          <p:cNvSpPr txBox="1"/>
          <p:nvPr/>
        </p:nvSpPr>
        <p:spPr>
          <a:xfrm>
            <a:off x="9177899" y="1931241"/>
            <a:ext cx="1855211" cy="923330"/>
          </a:xfrm>
          <a:prstGeom prst="rect">
            <a:avLst/>
          </a:prstGeom>
          <a:noFill/>
        </p:spPr>
        <p:txBody>
          <a:bodyPr wrap="square" rtlCol="0">
            <a:spAutoFit/>
          </a:bodyPr>
          <a:lstStyle/>
          <a:p>
            <a:r>
              <a:rPr lang="zh-CN" altLang="en-US" dirty="0" smtClean="0"/>
              <a:t>请插入描述文字</a:t>
            </a:r>
            <a:endParaRPr lang="en-US" altLang="zh-CN" dirty="0" smtClean="0"/>
          </a:p>
          <a:p>
            <a:r>
              <a:rPr lang="zh-CN" altLang="en-US" dirty="0"/>
              <a:t>请插入描述文字</a:t>
            </a:r>
          </a:p>
          <a:p>
            <a:r>
              <a:rPr lang="zh-CN" altLang="en-US" dirty="0"/>
              <a:t>请插入描述</a:t>
            </a:r>
            <a:r>
              <a:rPr lang="zh-CN" altLang="en-US" dirty="0" smtClean="0"/>
              <a:t>文字</a:t>
            </a:r>
            <a:endParaRPr lang="zh-CN" altLang="en-US" dirty="0"/>
          </a:p>
        </p:txBody>
      </p:sp>
      <p:sp>
        <p:nvSpPr>
          <p:cNvPr id="93" name="文本框 92"/>
          <p:cNvSpPr txBox="1"/>
          <p:nvPr/>
        </p:nvSpPr>
        <p:spPr>
          <a:xfrm>
            <a:off x="9176590" y="4067559"/>
            <a:ext cx="1451429" cy="369332"/>
          </a:xfrm>
          <a:prstGeom prst="rect">
            <a:avLst/>
          </a:prstGeom>
          <a:noFill/>
        </p:spPr>
        <p:txBody>
          <a:bodyPr wrap="square" rtlCol="0">
            <a:spAutoFit/>
          </a:bodyPr>
          <a:lstStyle/>
          <a:p>
            <a:r>
              <a:rPr lang="zh-CN" altLang="en-US" dirty="0" smtClean="0">
                <a:solidFill>
                  <a:schemeClr val="bg2">
                    <a:lumMod val="10000"/>
                  </a:schemeClr>
                </a:solidFill>
              </a:rPr>
              <a:t>请插入标题</a:t>
            </a:r>
            <a:endParaRPr lang="zh-CN" altLang="en-US" dirty="0">
              <a:solidFill>
                <a:schemeClr val="bg2">
                  <a:lumMod val="10000"/>
                </a:schemeClr>
              </a:solidFill>
            </a:endParaRPr>
          </a:p>
        </p:txBody>
      </p:sp>
      <p:sp>
        <p:nvSpPr>
          <p:cNvPr id="94" name="文本框 93"/>
          <p:cNvSpPr txBox="1"/>
          <p:nvPr/>
        </p:nvSpPr>
        <p:spPr>
          <a:xfrm>
            <a:off x="9177899" y="4436891"/>
            <a:ext cx="1855211" cy="923330"/>
          </a:xfrm>
          <a:prstGeom prst="rect">
            <a:avLst/>
          </a:prstGeom>
          <a:noFill/>
        </p:spPr>
        <p:txBody>
          <a:bodyPr wrap="square" rtlCol="0">
            <a:spAutoFit/>
          </a:bodyPr>
          <a:lstStyle/>
          <a:p>
            <a:r>
              <a:rPr lang="zh-CN" altLang="en-US" dirty="0" smtClean="0"/>
              <a:t>请插入描述文字</a:t>
            </a:r>
            <a:endParaRPr lang="en-US" altLang="zh-CN" dirty="0" smtClean="0"/>
          </a:p>
          <a:p>
            <a:r>
              <a:rPr lang="zh-CN" altLang="en-US" dirty="0"/>
              <a:t>请插入描述文字</a:t>
            </a:r>
          </a:p>
          <a:p>
            <a:r>
              <a:rPr lang="zh-CN" altLang="en-US" dirty="0"/>
              <a:t>请插入描述</a:t>
            </a:r>
            <a:r>
              <a:rPr lang="zh-CN" altLang="en-US" dirty="0" smtClean="0"/>
              <a:t>文字</a:t>
            </a:r>
            <a:endParaRPr lang="zh-CN" altLang="en-US" dirty="0"/>
          </a:p>
        </p:txBody>
      </p:sp>
    </p:spTree>
    <p:extLst>
      <p:ext uri="{BB962C8B-B14F-4D97-AF65-F5344CB8AC3E}">
        <p14:creationId xmlns:p14="http://schemas.microsoft.com/office/powerpoint/2010/main" val="1929752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9" fill="hold" nodeType="clickEffect">
                                  <p:stCondLst>
                                    <p:cond delay="0"/>
                                  </p:stCondLst>
                                  <p:childTnLst>
                                    <p:set>
                                      <p:cBhvr>
                                        <p:cTn id="6" dur="1" fill="hold">
                                          <p:stCondLst>
                                            <p:cond delay="0"/>
                                          </p:stCondLst>
                                        </p:cTn>
                                        <p:tgtEl>
                                          <p:spTgt spid="1031"/>
                                        </p:tgtEl>
                                        <p:attrNameLst>
                                          <p:attrName>style.visibility</p:attrName>
                                        </p:attrNameLst>
                                      </p:cBhvr>
                                      <p:to>
                                        <p:strVal val="visible"/>
                                      </p:to>
                                    </p:set>
                                    <p:anim calcmode="lin" valueType="num">
                                      <p:cBhvr additive="base">
                                        <p:cTn id="7" dur="1000" fill="hold"/>
                                        <p:tgtEl>
                                          <p:spTgt spid="1031"/>
                                        </p:tgtEl>
                                        <p:attrNameLst>
                                          <p:attrName>ppt_x</p:attrName>
                                        </p:attrNameLst>
                                      </p:cBhvr>
                                      <p:tavLst>
                                        <p:tav tm="0">
                                          <p:val>
                                            <p:strVal val="0-#ppt_w/2"/>
                                          </p:val>
                                        </p:tav>
                                        <p:tav tm="100000">
                                          <p:val>
                                            <p:strVal val="#ppt_x"/>
                                          </p:val>
                                        </p:tav>
                                      </p:tavLst>
                                    </p:anim>
                                    <p:anim calcmode="lin" valueType="num">
                                      <p:cBhvr additive="base">
                                        <p:cTn id="8" dur="1000" fill="hold"/>
                                        <p:tgtEl>
                                          <p:spTgt spid="1031"/>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1034"/>
                                        </p:tgtEl>
                                        <p:attrNameLst>
                                          <p:attrName>style.visibility</p:attrName>
                                        </p:attrNameLst>
                                      </p:cBhvr>
                                      <p:to>
                                        <p:strVal val="visible"/>
                                      </p:to>
                                    </p:set>
                                    <p:anim calcmode="lin" valueType="num">
                                      <p:cBhvr additive="base">
                                        <p:cTn id="11" dur="1000" fill="hold"/>
                                        <p:tgtEl>
                                          <p:spTgt spid="1034"/>
                                        </p:tgtEl>
                                        <p:attrNameLst>
                                          <p:attrName>ppt_x</p:attrName>
                                        </p:attrNameLst>
                                      </p:cBhvr>
                                      <p:tavLst>
                                        <p:tav tm="0">
                                          <p:val>
                                            <p:strVal val="#ppt_x"/>
                                          </p:val>
                                        </p:tav>
                                        <p:tav tm="100000">
                                          <p:val>
                                            <p:strVal val="#ppt_x"/>
                                          </p:val>
                                        </p:tav>
                                      </p:tavLst>
                                    </p:anim>
                                    <p:anim calcmode="lin" valueType="num">
                                      <p:cBhvr additive="base">
                                        <p:cTn id="12" dur="1000" fill="hold"/>
                                        <p:tgtEl>
                                          <p:spTgt spid="1034"/>
                                        </p:tgtEl>
                                        <p:attrNameLst>
                                          <p:attrName>ppt_y</p:attrName>
                                        </p:attrNameLst>
                                      </p:cBhvr>
                                      <p:tavLst>
                                        <p:tav tm="0">
                                          <p:val>
                                            <p:strVal val="0-#ppt_h/2"/>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037"/>
                                        </p:tgtEl>
                                        <p:attrNameLst>
                                          <p:attrName>style.visibility</p:attrName>
                                        </p:attrNameLst>
                                      </p:cBhvr>
                                      <p:to>
                                        <p:strVal val="visible"/>
                                      </p:to>
                                    </p:set>
                                    <p:anim calcmode="lin" valueType="num">
                                      <p:cBhvr additive="base">
                                        <p:cTn id="15" dur="1000" fill="hold"/>
                                        <p:tgtEl>
                                          <p:spTgt spid="1037"/>
                                        </p:tgtEl>
                                        <p:attrNameLst>
                                          <p:attrName>ppt_x</p:attrName>
                                        </p:attrNameLst>
                                      </p:cBhvr>
                                      <p:tavLst>
                                        <p:tav tm="0">
                                          <p:val>
                                            <p:strVal val="1+#ppt_w/2"/>
                                          </p:val>
                                        </p:tav>
                                        <p:tav tm="100000">
                                          <p:val>
                                            <p:strVal val="#ppt_x"/>
                                          </p:val>
                                        </p:tav>
                                      </p:tavLst>
                                    </p:anim>
                                    <p:anim calcmode="lin" valueType="num">
                                      <p:cBhvr additive="base">
                                        <p:cTn id="16" dur="1000" fill="hold"/>
                                        <p:tgtEl>
                                          <p:spTgt spid="1037"/>
                                        </p:tgtEl>
                                        <p:attrNameLst>
                                          <p:attrName>ppt_y</p:attrName>
                                        </p:attrNameLst>
                                      </p:cBhvr>
                                      <p:tavLst>
                                        <p:tav tm="0">
                                          <p:val>
                                            <p:strVal val="0-#ppt_h/2"/>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038"/>
                                        </p:tgtEl>
                                        <p:attrNameLst>
                                          <p:attrName>style.visibility</p:attrName>
                                        </p:attrNameLst>
                                      </p:cBhvr>
                                      <p:to>
                                        <p:strVal val="visible"/>
                                      </p:to>
                                    </p:set>
                                    <p:anim calcmode="lin" valueType="num">
                                      <p:cBhvr additive="base">
                                        <p:cTn id="19" dur="1000" fill="hold"/>
                                        <p:tgtEl>
                                          <p:spTgt spid="1038"/>
                                        </p:tgtEl>
                                        <p:attrNameLst>
                                          <p:attrName>ppt_x</p:attrName>
                                        </p:attrNameLst>
                                      </p:cBhvr>
                                      <p:tavLst>
                                        <p:tav tm="0">
                                          <p:val>
                                            <p:strVal val="0-#ppt_w/2"/>
                                          </p:val>
                                        </p:tav>
                                        <p:tav tm="100000">
                                          <p:val>
                                            <p:strVal val="#ppt_x"/>
                                          </p:val>
                                        </p:tav>
                                      </p:tavLst>
                                    </p:anim>
                                    <p:anim calcmode="lin" valueType="num">
                                      <p:cBhvr additive="base">
                                        <p:cTn id="20" dur="1000" fill="hold"/>
                                        <p:tgtEl>
                                          <p:spTgt spid="1038"/>
                                        </p:tgtEl>
                                        <p:attrNameLst>
                                          <p:attrName>ppt_y</p:attrName>
                                        </p:attrNameLst>
                                      </p:cBhvr>
                                      <p:tavLst>
                                        <p:tav tm="0">
                                          <p:val>
                                            <p:strVal val="#ppt_y"/>
                                          </p:val>
                                        </p:tav>
                                        <p:tav tm="100000">
                                          <p:val>
                                            <p:strVal val="#ppt_y"/>
                                          </p:val>
                                        </p:tav>
                                      </p:tavLst>
                                    </p:anim>
                                  </p:childTnLst>
                                </p:cTn>
                              </p:par>
                              <p:par>
                                <p:cTn id="21" presetID="10" presetClass="entr" presetSubtype="0" fill="hold" nodeType="withEffect">
                                  <p:stCondLst>
                                    <p:cond delay="0"/>
                                  </p:stCondLst>
                                  <p:childTnLst>
                                    <p:set>
                                      <p:cBhvr>
                                        <p:cTn id="22" dur="1" fill="hold">
                                          <p:stCondLst>
                                            <p:cond delay="0"/>
                                          </p:stCondLst>
                                        </p:cTn>
                                        <p:tgtEl>
                                          <p:spTgt spid="1041"/>
                                        </p:tgtEl>
                                        <p:attrNameLst>
                                          <p:attrName>style.visibility</p:attrName>
                                        </p:attrNameLst>
                                      </p:cBhvr>
                                      <p:to>
                                        <p:strVal val="visible"/>
                                      </p:to>
                                    </p:set>
                                    <p:animEffect transition="in" filter="fade">
                                      <p:cBhvr>
                                        <p:cTn id="23" dur="1000"/>
                                        <p:tgtEl>
                                          <p:spTgt spid="1041"/>
                                        </p:tgtEl>
                                      </p:cBhvr>
                                    </p:animEffect>
                                  </p:childTnLst>
                                </p:cTn>
                              </p:par>
                              <p:par>
                                <p:cTn id="24" presetID="2" presetClass="entr" presetSubtype="2" fill="hold" nodeType="withEffect">
                                  <p:stCondLst>
                                    <p:cond delay="0"/>
                                  </p:stCondLst>
                                  <p:childTnLst>
                                    <p:set>
                                      <p:cBhvr>
                                        <p:cTn id="25" dur="1" fill="hold">
                                          <p:stCondLst>
                                            <p:cond delay="0"/>
                                          </p:stCondLst>
                                        </p:cTn>
                                        <p:tgtEl>
                                          <p:spTgt spid="1044"/>
                                        </p:tgtEl>
                                        <p:attrNameLst>
                                          <p:attrName>style.visibility</p:attrName>
                                        </p:attrNameLst>
                                      </p:cBhvr>
                                      <p:to>
                                        <p:strVal val="visible"/>
                                      </p:to>
                                    </p:set>
                                    <p:anim calcmode="lin" valueType="num">
                                      <p:cBhvr additive="base">
                                        <p:cTn id="26" dur="1000" fill="hold"/>
                                        <p:tgtEl>
                                          <p:spTgt spid="1044"/>
                                        </p:tgtEl>
                                        <p:attrNameLst>
                                          <p:attrName>ppt_x</p:attrName>
                                        </p:attrNameLst>
                                      </p:cBhvr>
                                      <p:tavLst>
                                        <p:tav tm="0">
                                          <p:val>
                                            <p:strVal val="1+#ppt_w/2"/>
                                          </p:val>
                                        </p:tav>
                                        <p:tav tm="100000">
                                          <p:val>
                                            <p:strVal val="#ppt_x"/>
                                          </p:val>
                                        </p:tav>
                                      </p:tavLst>
                                    </p:anim>
                                    <p:anim calcmode="lin" valueType="num">
                                      <p:cBhvr additive="base">
                                        <p:cTn id="27" dur="1000" fill="hold"/>
                                        <p:tgtEl>
                                          <p:spTgt spid="1044"/>
                                        </p:tgtEl>
                                        <p:attrNameLst>
                                          <p:attrName>ppt_y</p:attrName>
                                        </p:attrNameLst>
                                      </p:cBhvr>
                                      <p:tavLst>
                                        <p:tav tm="0">
                                          <p:val>
                                            <p:strVal val="#ppt_y"/>
                                          </p:val>
                                        </p:tav>
                                        <p:tav tm="100000">
                                          <p:val>
                                            <p:strVal val="#ppt_y"/>
                                          </p:val>
                                        </p:tav>
                                      </p:tavLst>
                                    </p:anim>
                                  </p:childTnLst>
                                </p:cTn>
                              </p:par>
                              <p:par>
                                <p:cTn id="28" presetID="2" presetClass="entr" presetSubtype="12" fill="hold" nodeType="withEffect">
                                  <p:stCondLst>
                                    <p:cond delay="0"/>
                                  </p:stCondLst>
                                  <p:childTnLst>
                                    <p:set>
                                      <p:cBhvr>
                                        <p:cTn id="29" dur="1" fill="hold">
                                          <p:stCondLst>
                                            <p:cond delay="0"/>
                                          </p:stCondLst>
                                        </p:cTn>
                                        <p:tgtEl>
                                          <p:spTgt spid="1047"/>
                                        </p:tgtEl>
                                        <p:attrNameLst>
                                          <p:attrName>style.visibility</p:attrName>
                                        </p:attrNameLst>
                                      </p:cBhvr>
                                      <p:to>
                                        <p:strVal val="visible"/>
                                      </p:to>
                                    </p:set>
                                    <p:anim calcmode="lin" valueType="num">
                                      <p:cBhvr additive="base">
                                        <p:cTn id="30" dur="1000" fill="hold"/>
                                        <p:tgtEl>
                                          <p:spTgt spid="1047"/>
                                        </p:tgtEl>
                                        <p:attrNameLst>
                                          <p:attrName>ppt_x</p:attrName>
                                        </p:attrNameLst>
                                      </p:cBhvr>
                                      <p:tavLst>
                                        <p:tav tm="0">
                                          <p:val>
                                            <p:strVal val="0-#ppt_w/2"/>
                                          </p:val>
                                        </p:tav>
                                        <p:tav tm="100000">
                                          <p:val>
                                            <p:strVal val="#ppt_x"/>
                                          </p:val>
                                        </p:tav>
                                      </p:tavLst>
                                    </p:anim>
                                    <p:anim calcmode="lin" valueType="num">
                                      <p:cBhvr additive="base">
                                        <p:cTn id="31" dur="1000" fill="hold"/>
                                        <p:tgtEl>
                                          <p:spTgt spid="1047"/>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1050"/>
                                        </p:tgtEl>
                                        <p:attrNameLst>
                                          <p:attrName>style.visibility</p:attrName>
                                        </p:attrNameLst>
                                      </p:cBhvr>
                                      <p:to>
                                        <p:strVal val="visible"/>
                                      </p:to>
                                    </p:set>
                                    <p:anim calcmode="lin" valueType="num">
                                      <p:cBhvr additive="base">
                                        <p:cTn id="34" dur="1000" fill="hold"/>
                                        <p:tgtEl>
                                          <p:spTgt spid="1050"/>
                                        </p:tgtEl>
                                        <p:attrNameLst>
                                          <p:attrName>ppt_x</p:attrName>
                                        </p:attrNameLst>
                                      </p:cBhvr>
                                      <p:tavLst>
                                        <p:tav tm="0">
                                          <p:val>
                                            <p:strVal val="#ppt_x"/>
                                          </p:val>
                                        </p:tav>
                                        <p:tav tm="100000">
                                          <p:val>
                                            <p:strVal val="#ppt_x"/>
                                          </p:val>
                                        </p:tav>
                                      </p:tavLst>
                                    </p:anim>
                                    <p:anim calcmode="lin" valueType="num">
                                      <p:cBhvr additive="base">
                                        <p:cTn id="35" dur="1000" fill="hold"/>
                                        <p:tgtEl>
                                          <p:spTgt spid="1050"/>
                                        </p:tgtEl>
                                        <p:attrNameLst>
                                          <p:attrName>ppt_y</p:attrName>
                                        </p:attrNameLst>
                                      </p:cBhvr>
                                      <p:tavLst>
                                        <p:tav tm="0">
                                          <p:val>
                                            <p:strVal val="1+#ppt_h/2"/>
                                          </p:val>
                                        </p:tav>
                                        <p:tav tm="100000">
                                          <p:val>
                                            <p:strVal val="#ppt_y"/>
                                          </p:val>
                                        </p:tav>
                                      </p:tavLst>
                                    </p:anim>
                                  </p:childTnLst>
                                </p:cTn>
                              </p:par>
                              <p:par>
                                <p:cTn id="36" presetID="2" presetClass="entr" presetSubtype="6" fill="hold" nodeType="withEffect">
                                  <p:stCondLst>
                                    <p:cond delay="0"/>
                                  </p:stCondLst>
                                  <p:childTnLst>
                                    <p:set>
                                      <p:cBhvr>
                                        <p:cTn id="37" dur="1" fill="hold">
                                          <p:stCondLst>
                                            <p:cond delay="0"/>
                                          </p:stCondLst>
                                        </p:cTn>
                                        <p:tgtEl>
                                          <p:spTgt spid="1053"/>
                                        </p:tgtEl>
                                        <p:attrNameLst>
                                          <p:attrName>style.visibility</p:attrName>
                                        </p:attrNameLst>
                                      </p:cBhvr>
                                      <p:to>
                                        <p:strVal val="visible"/>
                                      </p:to>
                                    </p:set>
                                    <p:anim calcmode="lin" valueType="num">
                                      <p:cBhvr additive="base">
                                        <p:cTn id="38" dur="1000" fill="hold"/>
                                        <p:tgtEl>
                                          <p:spTgt spid="1053"/>
                                        </p:tgtEl>
                                        <p:attrNameLst>
                                          <p:attrName>ppt_x</p:attrName>
                                        </p:attrNameLst>
                                      </p:cBhvr>
                                      <p:tavLst>
                                        <p:tav tm="0">
                                          <p:val>
                                            <p:strVal val="1+#ppt_w/2"/>
                                          </p:val>
                                        </p:tav>
                                        <p:tav tm="100000">
                                          <p:val>
                                            <p:strVal val="#ppt_x"/>
                                          </p:val>
                                        </p:tav>
                                      </p:tavLst>
                                    </p:anim>
                                    <p:anim calcmode="lin" valueType="num">
                                      <p:cBhvr additive="base">
                                        <p:cTn id="39" dur="1000" fill="hold"/>
                                        <p:tgtEl>
                                          <p:spTgt spid="1053"/>
                                        </p:tgtEl>
                                        <p:attrNameLst>
                                          <p:attrName>ppt_y</p:attrName>
                                        </p:attrNameLst>
                                      </p:cBhvr>
                                      <p:tavLst>
                                        <p:tav tm="0">
                                          <p:val>
                                            <p:strVal val="1+#ppt_h/2"/>
                                          </p:val>
                                        </p:tav>
                                        <p:tav tm="100000">
                                          <p:val>
                                            <p:strVal val="#ppt_y"/>
                                          </p:val>
                                        </p:tav>
                                      </p:tavLst>
                                    </p:anim>
                                  </p:childTnLst>
                                </p:cTn>
                              </p:par>
                              <p:par>
                                <p:cTn id="40" presetID="1" presetClass="exit" presetSubtype="0" fill="hold" nodeType="withEffect">
                                  <p:stCondLst>
                                    <p:cond delay="1000"/>
                                  </p:stCondLst>
                                  <p:childTnLst>
                                    <p:set>
                                      <p:cBhvr>
                                        <p:cTn id="41" dur="1" fill="hold">
                                          <p:stCondLst>
                                            <p:cond delay="0"/>
                                          </p:stCondLst>
                                        </p:cTn>
                                        <p:tgtEl>
                                          <p:spTgt spid="1031"/>
                                        </p:tgtEl>
                                        <p:attrNameLst>
                                          <p:attrName>style.visibility</p:attrName>
                                        </p:attrNameLst>
                                      </p:cBhvr>
                                      <p:to>
                                        <p:strVal val="hidden"/>
                                      </p:to>
                                    </p:set>
                                  </p:childTnLst>
                                </p:cTn>
                              </p:par>
                              <p:par>
                                <p:cTn id="42" presetID="1" presetClass="exit" presetSubtype="0" fill="hold" nodeType="withEffect">
                                  <p:stCondLst>
                                    <p:cond delay="1000"/>
                                  </p:stCondLst>
                                  <p:childTnLst>
                                    <p:set>
                                      <p:cBhvr>
                                        <p:cTn id="43" dur="1" fill="hold">
                                          <p:stCondLst>
                                            <p:cond delay="0"/>
                                          </p:stCondLst>
                                        </p:cTn>
                                        <p:tgtEl>
                                          <p:spTgt spid="1034"/>
                                        </p:tgtEl>
                                        <p:attrNameLst>
                                          <p:attrName>style.visibility</p:attrName>
                                        </p:attrNameLst>
                                      </p:cBhvr>
                                      <p:to>
                                        <p:strVal val="hidden"/>
                                      </p:to>
                                    </p:set>
                                  </p:childTnLst>
                                </p:cTn>
                              </p:par>
                              <p:par>
                                <p:cTn id="44" presetID="1" presetClass="exit" presetSubtype="0" fill="hold" nodeType="withEffect">
                                  <p:stCondLst>
                                    <p:cond delay="1000"/>
                                  </p:stCondLst>
                                  <p:childTnLst>
                                    <p:set>
                                      <p:cBhvr>
                                        <p:cTn id="45" dur="1" fill="hold">
                                          <p:stCondLst>
                                            <p:cond delay="0"/>
                                          </p:stCondLst>
                                        </p:cTn>
                                        <p:tgtEl>
                                          <p:spTgt spid="1037"/>
                                        </p:tgtEl>
                                        <p:attrNameLst>
                                          <p:attrName>style.visibility</p:attrName>
                                        </p:attrNameLst>
                                      </p:cBhvr>
                                      <p:to>
                                        <p:strVal val="hidden"/>
                                      </p:to>
                                    </p:set>
                                  </p:childTnLst>
                                </p:cTn>
                              </p:par>
                              <p:par>
                                <p:cTn id="46" presetID="1" presetClass="exit" presetSubtype="0" fill="hold" nodeType="withEffect">
                                  <p:stCondLst>
                                    <p:cond delay="1000"/>
                                  </p:stCondLst>
                                  <p:childTnLst>
                                    <p:set>
                                      <p:cBhvr>
                                        <p:cTn id="47" dur="1" fill="hold">
                                          <p:stCondLst>
                                            <p:cond delay="0"/>
                                          </p:stCondLst>
                                        </p:cTn>
                                        <p:tgtEl>
                                          <p:spTgt spid="1038"/>
                                        </p:tgtEl>
                                        <p:attrNameLst>
                                          <p:attrName>style.visibility</p:attrName>
                                        </p:attrNameLst>
                                      </p:cBhvr>
                                      <p:to>
                                        <p:strVal val="hidden"/>
                                      </p:to>
                                    </p:set>
                                  </p:childTnLst>
                                </p:cTn>
                              </p:par>
                              <p:par>
                                <p:cTn id="48" presetID="1" presetClass="exit" presetSubtype="0" fill="hold" nodeType="withEffect">
                                  <p:stCondLst>
                                    <p:cond delay="1000"/>
                                  </p:stCondLst>
                                  <p:childTnLst>
                                    <p:set>
                                      <p:cBhvr>
                                        <p:cTn id="49" dur="1" fill="hold">
                                          <p:stCondLst>
                                            <p:cond delay="0"/>
                                          </p:stCondLst>
                                        </p:cTn>
                                        <p:tgtEl>
                                          <p:spTgt spid="1044"/>
                                        </p:tgtEl>
                                        <p:attrNameLst>
                                          <p:attrName>style.visibility</p:attrName>
                                        </p:attrNameLst>
                                      </p:cBhvr>
                                      <p:to>
                                        <p:strVal val="hidden"/>
                                      </p:to>
                                    </p:set>
                                  </p:childTnLst>
                                </p:cTn>
                              </p:par>
                              <p:par>
                                <p:cTn id="50" presetID="1" presetClass="exit" presetSubtype="0" fill="hold" nodeType="withEffect">
                                  <p:stCondLst>
                                    <p:cond delay="1000"/>
                                  </p:stCondLst>
                                  <p:childTnLst>
                                    <p:set>
                                      <p:cBhvr>
                                        <p:cTn id="51" dur="1" fill="hold">
                                          <p:stCondLst>
                                            <p:cond delay="0"/>
                                          </p:stCondLst>
                                        </p:cTn>
                                        <p:tgtEl>
                                          <p:spTgt spid="1041"/>
                                        </p:tgtEl>
                                        <p:attrNameLst>
                                          <p:attrName>style.visibility</p:attrName>
                                        </p:attrNameLst>
                                      </p:cBhvr>
                                      <p:to>
                                        <p:strVal val="hidden"/>
                                      </p:to>
                                    </p:set>
                                  </p:childTnLst>
                                </p:cTn>
                              </p:par>
                              <p:par>
                                <p:cTn id="52" presetID="1" presetClass="exit" presetSubtype="0" fill="hold" nodeType="withEffect">
                                  <p:stCondLst>
                                    <p:cond delay="1000"/>
                                  </p:stCondLst>
                                  <p:childTnLst>
                                    <p:set>
                                      <p:cBhvr>
                                        <p:cTn id="53" dur="1" fill="hold">
                                          <p:stCondLst>
                                            <p:cond delay="0"/>
                                          </p:stCondLst>
                                        </p:cTn>
                                        <p:tgtEl>
                                          <p:spTgt spid="1047"/>
                                        </p:tgtEl>
                                        <p:attrNameLst>
                                          <p:attrName>style.visibility</p:attrName>
                                        </p:attrNameLst>
                                      </p:cBhvr>
                                      <p:to>
                                        <p:strVal val="hidden"/>
                                      </p:to>
                                    </p:set>
                                  </p:childTnLst>
                                </p:cTn>
                              </p:par>
                              <p:par>
                                <p:cTn id="54" presetID="1" presetClass="exit" presetSubtype="0" fill="hold" nodeType="withEffect">
                                  <p:stCondLst>
                                    <p:cond delay="1000"/>
                                  </p:stCondLst>
                                  <p:childTnLst>
                                    <p:set>
                                      <p:cBhvr>
                                        <p:cTn id="55" dur="1" fill="hold">
                                          <p:stCondLst>
                                            <p:cond delay="0"/>
                                          </p:stCondLst>
                                        </p:cTn>
                                        <p:tgtEl>
                                          <p:spTgt spid="1050"/>
                                        </p:tgtEl>
                                        <p:attrNameLst>
                                          <p:attrName>style.visibility</p:attrName>
                                        </p:attrNameLst>
                                      </p:cBhvr>
                                      <p:to>
                                        <p:strVal val="hidden"/>
                                      </p:to>
                                    </p:set>
                                  </p:childTnLst>
                                </p:cTn>
                              </p:par>
                              <p:par>
                                <p:cTn id="56" presetID="1" presetClass="exit" presetSubtype="0" fill="hold" nodeType="withEffect">
                                  <p:stCondLst>
                                    <p:cond delay="1000"/>
                                  </p:stCondLst>
                                  <p:childTnLst>
                                    <p:set>
                                      <p:cBhvr>
                                        <p:cTn id="57" dur="1" fill="hold">
                                          <p:stCondLst>
                                            <p:cond delay="0"/>
                                          </p:stCondLst>
                                        </p:cTn>
                                        <p:tgtEl>
                                          <p:spTgt spid="1053"/>
                                        </p:tgtEl>
                                        <p:attrNameLst>
                                          <p:attrName>style.visibility</p:attrName>
                                        </p:attrNameLst>
                                      </p:cBhvr>
                                      <p:to>
                                        <p:strVal val="hidden"/>
                                      </p:to>
                                    </p:set>
                                  </p:childTnLst>
                                </p:cTn>
                              </p:par>
                              <p:par>
                                <p:cTn id="58" presetID="1" presetClass="entr" presetSubtype="0" fill="hold" grpId="0" nodeType="withEffect">
                                  <p:stCondLst>
                                    <p:cond delay="1000"/>
                                  </p:stCondLst>
                                  <p:childTnLst>
                                    <p:set>
                                      <p:cBhvr>
                                        <p:cTn id="59" dur="1" fill="hold">
                                          <p:stCondLst>
                                            <p:cond delay="0"/>
                                          </p:stCondLst>
                                        </p:cTn>
                                        <p:tgtEl>
                                          <p:spTgt spid="15"/>
                                        </p:tgtEl>
                                        <p:attrNameLst>
                                          <p:attrName>style.visibility</p:attrName>
                                        </p:attrNameLst>
                                      </p:cBhvr>
                                      <p:to>
                                        <p:strVal val="visible"/>
                                      </p:to>
                                    </p:set>
                                  </p:childTnLst>
                                </p:cTn>
                              </p:par>
                              <p:par>
                                <p:cTn id="60" presetID="4" presetClass="entr" presetSubtype="32" fill="hold" nodeType="withEffect">
                                  <p:stCondLst>
                                    <p:cond delay="1000"/>
                                  </p:stCondLst>
                                  <p:childTnLst>
                                    <p:set>
                                      <p:cBhvr>
                                        <p:cTn id="61" dur="1" fill="hold">
                                          <p:stCondLst>
                                            <p:cond delay="0"/>
                                          </p:stCondLst>
                                        </p:cTn>
                                        <p:tgtEl>
                                          <p:spTgt spid="17"/>
                                        </p:tgtEl>
                                        <p:attrNameLst>
                                          <p:attrName>style.visibility</p:attrName>
                                        </p:attrNameLst>
                                      </p:cBhvr>
                                      <p:to>
                                        <p:strVal val="visible"/>
                                      </p:to>
                                    </p:set>
                                    <p:animEffect transition="in" filter="box(out)">
                                      <p:cBhvr>
                                        <p:cTn id="62" dur="1000"/>
                                        <p:tgtEl>
                                          <p:spTgt spid="17"/>
                                        </p:tgtEl>
                                      </p:cBhvr>
                                    </p:animEffect>
                                  </p:childTnLst>
                                </p:cTn>
                              </p:par>
                              <p:par>
                                <p:cTn id="63" presetID="4" presetClass="entr" presetSubtype="32" fill="hold" nodeType="withEffect">
                                  <p:stCondLst>
                                    <p:cond delay="1000"/>
                                  </p:stCondLst>
                                  <p:childTnLst>
                                    <p:set>
                                      <p:cBhvr>
                                        <p:cTn id="64" dur="1" fill="hold">
                                          <p:stCondLst>
                                            <p:cond delay="0"/>
                                          </p:stCondLst>
                                        </p:cTn>
                                        <p:tgtEl>
                                          <p:spTgt spid="19"/>
                                        </p:tgtEl>
                                        <p:attrNameLst>
                                          <p:attrName>style.visibility</p:attrName>
                                        </p:attrNameLst>
                                      </p:cBhvr>
                                      <p:to>
                                        <p:strVal val="visible"/>
                                      </p:to>
                                    </p:set>
                                    <p:animEffect transition="in" filter="box(out)">
                                      <p:cBhvr>
                                        <p:cTn id="65" dur="1000"/>
                                        <p:tgtEl>
                                          <p:spTgt spid="19"/>
                                        </p:tgtEl>
                                      </p:cBhvr>
                                    </p:animEffect>
                                  </p:childTnLst>
                                </p:cTn>
                              </p:par>
                              <p:par>
                                <p:cTn id="66" presetID="1" presetClass="exit" presetSubtype="0" fill="hold" grpId="1" nodeType="withEffect">
                                  <p:stCondLst>
                                    <p:cond delay="2000"/>
                                  </p:stCondLst>
                                  <p:childTnLst>
                                    <p:set>
                                      <p:cBhvr>
                                        <p:cTn id="67" dur="1" fill="hold">
                                          <p:stCondLst>
                                            <p:cond delay="0"/>
                                          </p:stCondLst>
                                        </p:cTn>
                                        <p:tgtEl>
                                          <p:spTgt spid="15"/>
                                        </p:tgtEl>
                                        <p:attrNameLst>
                                          <p:attrName>style.visibility</p:attrName>
                                        </p:attrNameLst>
                                      </p:cBhvr>
                                      <p:to>
                                        <p:strVal val="hidden"/>
                                      </p:to>
                                    </p:set>
                                  </p:childTnLst>
                                </p:cTn>
                              </p:par>
                              <p:par>
                                <p:cTn id="68" presetID="1" presetClass="exit" presetSubtype="0" fill="hold" nodeType="withEffect">
                                  <p:stCondLst>
                                    <p:cond delay="2000"/>
                                  </p:stCondLst>
                                  <p:childTnLst>
                                    <p:set>
                                      <p:cBhvr>
                                        <p:cTn id="69" dur="1" fill="hold">
                                          <p:stCondLst>
                                            <p:cond delay="0"/>
                                          </p:stCondLst>
                                        </p:cTn>
                                        <p:tgtEl>
                                          <p:spTgt spid="17"/>
                                        </p:tgtEl>
                                        <p:attrNameLst>
                                          <p:attrName>style.visibility</p:attrName>
                                        </p:attrNameLst>
                                      </p:cBhvr>
                                      <p:to>
                                        <p:strVal val="hidden"/>
                                      </p:to>
                                    </p:set>
                                  </p:childTnLst>
                                </p:cTn>
                              </p:par>
                              <p:par>
                                <p:cTn id="70" presetID="1" presetClass="exit" presetSubtype="0" fill="hold" nodeType="withEffect">
                                  <p:stCondLst>
                                    <p:cond delay="2000"/>
                                  </p:stCondLst>
                                  <p:childTnLst>
                                    <p:set>
                                      <p:cBhvr>
                                        <p:cTn id="71" dur="1" fill="hold">
                                          <p:stCondLst>
                                            <p:cond delay="0"/>
                                          </p:stCondLst>
                                        </p:cTn>
                                        <p:tgtEl>
                                          <p:spTgt spid="19"/>
                                        </p:tgtEl>
                                        <p:attrNameLst>
                                          <p:attrName>style.visibility</p:attrName>
                                        </p:attrNameLst>
                                      </p:cBhvr>
                                      <p:to>
                                        <p:strVal val="hidden"/>
                                      </p:to>
                                    </p:set>
                                  </p:childTnLst>
                                </p:cTn>
                              </p:par>
                              <p:par>
                                <p:cTn id="72" presetID="1" presetClass="entr" presetSubtype="0" fill="hold" grpId="0" nodeType="withEffect">
                                  <p:stCondLst>
                                    <p:cond delay="2000"/>
                                  </p:stCondLst>
                                  <p:childTnLst>
                                    <p:set>
                                      <p:cBhvr>
                                        <p:cTn id="73" dur="1" fill="hold">
                                          <p:stCondLst>
                                            <p:cond delay="0"/>
                                          </p:stCondLst>
                                        </p:cTn>
                                        <p:tgtEl>
                                          <p:spTgt spid="20"/>
                                        </p:tgtEl>
                                        <p:attrNameLst>
                                          <p:attrName>style.visibility</p:attrName>
                                        </p:attrNameLst>
                                      </p:cBhvr>
                                      <p:to>
                                        <p:strVal val="visible"/>
                                      </p:to>
                                    </p:set>
                                  </p:childTnLst>
                                </p:cTn>
                              </p:par>
                              <p:par>
                                <p:cTn id="74" presetID="1" presetClass="entr" presetSubtype="0" fill="hold" grpId="0" nodeType="withEffect">
                                  <p:stCondLst>
                                    <p:cond delay="2000"/>
                                  </p:stCondLst>
                                  <p:childTnLst>
                                    <p:set>
                                      <p:cBhvr>
                                        <p:cTn id="75" dur="1" fill="hold">
                                          <p:stCondLst>
                                            <p:cond delay="0"/>
                                          </p:stCondLst>
                                        </p:cTn>
                                        <p:tgtEl>
                                          <p:spTgt spid="48"/>
                                        </p:tgtEl>
                                        <p:attrNameLst>
                                          <p:attrName>style.visibility</p:attrName>
                                        </p:attrNameLst>
                                      </p:cBhvr>
                                      <p:to>
                                        <p:strVal val="visible"/>
                                      </p:to>
                                    </p:set>
                                  </p:childTnLst>
                                </p:cTn>
                              </p:par>
                              <p:par>
                                <p:cTn id="76" presetID="1" presetClass="entr" presetSubtype="0" fill="hold" grpId="0" nodeType="withEffect">
                                  <p:stCondLst>
                                    <p:cond delay="2000"/>
                                  </p:stCondLst>
                                  <p:childTnLst>
                                    <p:set>
                                      <p:cBhvr>
                                        <p:cTn id="77" dur="1" fill="hold">
                                          <p:stCondLst>
                                            <p:cond delay="0"/>
                                          </p:stCondLst>
                                        </p:cTn>
                                        <p:tgtEl>
                                          <p:spTgt spid="50"/>
                                        </p:tgtEl>
                                        <p:attrNameLst>
                                          <p:attrName>style.visibility</p:attrName>
                                        </p:attrNameLst>
                                      </p:cBhvr>
                                      <p:to>
                                        <p:strVal val="visible"/>
                                      </p:to>
                                    </p:set>
                                  </p:childTnLst>
                                </p:cTn>
                              </p:par>
                              <p:par>
                                <p:cTn id="78" presetID="1" presetClass="entr" presetSubtype="0" fill="hold" grpId="0" nodeType="withEffect">
                                  <p:stCondLst>
                                    <p:cond delay="2000"/>
                                  </p:stCondLst>
                                  <p:childTnLst>
                                    <p:set>
                                      <p:cBhvr>
                                        <p:cTn id="79" dur="1" fill="hold">
                                          <p:stCondLst>
                                            <p:cond delay="0"/>
                                          </p:stCondLst>
                                        </p:cTn>
                                        <p:tgtEl>
                                          <p:spTgt spid="49"/>
                                        </p:tgtEl>
                                        <p:attrNameLst>
                                          <p:attrName>style.visibility</p:attrName>
                                        </p:attrNameLst>
                                      </p:cBhvr>
                                      <p:to>
                                        <p:strVal val="visible"/>
                                      </p:to>
                                    </p:set>
                                  </p:childTnLst>
                                </p:cTn>
                              </p:par>
                              <p:par>
                                <p:cTn id="80" presetID="42" presetClass="path" presetSubtype="0" accel="50000" decel="50000" fill="hold" grpId="1" nodeType="withEffect">
                                  <p:stCondLst>
                                    <p:cond delay="2000"/>
                                  </p:stCondLst>
                                  <p:childTnLst>
                                    <p:animMotion origin="layout" path="M -2.5E-6 -1.48148E-6 L -0.01341 -0.02917 " pathEditMode="relative" rAng="0" ptsTypes="AA">
                                      <p:cBhvr>
                                        <p:cTn id="81" dur="1250" fill="hold"/>
                                        <p:tgtEl>
                                          <p:spTgt spid="20"/>
                                        </p:tgtEl>
                                        <p:attrNameLst>
                                          <p:attrName>ppt_x</p:attrName>
                                          <p:attrName>ppt_y</p:attrName>
                                        </p:attrNameLst>
                                      </p:cBhvr>
                                      <p:rCtr x="-677" y="-1458"/>
                                    </p:animMotion>
                                  </p:childTnLst>
                                </p:cTn>
                              </p:par>
                              <p:par>
                                <p:cTn id="82" presetID="8" presetClass="emph" presetSubtype="0" repeatCount="indefinite" fill="hold" nodeType="withEffect">
                                  <p:stCondLst>
                                    <p:cond delay="2000"/>
                                  </p:stCondLst>
                                  <p:endCondLst>
                                    <p:cond evt="onNext" delay="0">
                                      <p:tgtEl>
                                        <p:sldTgt/>
                                      </p:tgtEl>
                                    </p:cond>
                                  </p:endCondLst>
                                  <p:childTnLst>
                                    <p:animRot by="21600000">
                                      <p:cBhvr>
                                        <p:cTn id="83" dur="2000" fill="hold"/>
                                        <p:tgtEl>
                                          <p:spTgt spid="54"/>
                                        </p:tgtEl>
                                        <p:attrNameLst>
                                          <p:attrName>r</p:attrName>
                                        </p:attrNameLst>
                                      </p:cBhvr>
                                    </p:animRot>
                                  </p:childTnLst>
                                </p:cTn>
                              </p:par>
                              <p:par>
                                <p:cTn id="84" presetID="10" presetClass="entr" presetSubtype="0" fill="hold" grpId="0" nodeType="withEffect">
                                  <p:stCondLst>
                                    <p:cond delay="2000"/>
                                  </p:stCondLst>
                                  <p:childTnLst>
                                    <p:set>
                                      <p:cBhvr>
                                        <p:cTn id="85" dur="1" fill="hold">
                                          <p:stCondLst>
                                            <p:cond delay="0"/>
                                          </p:stCondLst>
                                        </p:cTn>
                                        <p:tgtEl>
                                          <p:spTgt spid="21"/>
                                        </p:tgtEl>
                                        <p:attrNameLst>
                                          <p:attrName>style.visibility</p:attrName>
                                        </p:attrNameLst>
                                      </p:cBhvr>
                                      <p:to>
                                        <p:strVal val="visible"/>
                                      </p:to>
                                    </p:set>
                                    <p:animEffect transition="in" filter="fade">
                                      <p:cBhvr>
                                        <p:cTn id="86" dur="1250"/>
                                        <p:tgtEl>
                                          <p:spTgt spid="21"/>
                                        </p:tgtEl>
                                      </p:cBhvr>
                                    </p:animEffect>
                                  </p:childTnLst>
                                </p:cTn>
                              </p:par>
                              <p:par>
                                <p:cTn id="87" presetID="10" presetClass="entr" presetSubtype="0" fill="hold" grpId="0" nodeType="withEffect">
                                  <p:stCondLst>
                                    <p:cond delay="2000"/>
                                  </p:stCondLst>
                                  <p:childTnLst>
                                    <p:set>
                                      <p:cBhvr>
                                        <p:cTn id="88" dur="1" fill="hold">
                                          <p:stCondLst>
                                            <p:cond delay="0"/>
                                          </p:stCondLst>
                                        </p:cTn>
                                        <p:tgtEl>
                                          <p:spTgt spid="22"/>
                                        </p:tgtEl>
                                        <p:attrNameLst>
                                          <p:attrName>style.visibility</p:attrName>
                                        </p:attrNameLst>
                                      </p:cBhvr>
                                      <p:to>
                                        <p:strVal val="visible"/>
                                      </p:to>
                                    </p:set>
                                    <p:animEffect transition="in" filter="fade">
                                      <p:cBhvr>
                                        <p:cTn id="89" dur="1250"/>
                                        <p:tgtEl>
                                          <p:spTgt spid="22"/>
                                        </p:tgtEl>
                                      </p:cBhvr>
                                    </p:animEffect>
                                  </p:childTnLst>
                                </p:cTn>
                              </p:par>
                            </p:childTnLst>
                          </p:cTn>
                        </p:par>
                      </p:childTnLst>
                    </p:cTn>
                  </p:par>
                  <p:par>
                    <p:cTn id="90" fill="hold">
                      <p:stCondLst>
                        <p:cond delay="indefinite"/>
                      </p:stCondLst>
                      <p:childTnLst>
                        <p:par>
                          <p:cTn id="91" fill="hold">
                            <p:stCondLst>
                              <p:cond delay="0"/>
                            </p:stCondLst>
                            <p:childTnLst>
                              <p:par>
                                <p:cTn id="92" presetID="42" presetClass="path" presetSubtype="0" accel="50400" decel="49600" fill="hold" grpId="1" nodeType="clickEffect">
                                  <p:stCondLst>
                                    <p:cond delay="0"/>
                                  </p:stCondLst>
                                  <p:childTnLst>
                                    <p:animMotion origin="layout" path="M 3.33333E-6 4.07407E-6 L 0.01458 -0.02686 " pathEditMode="relative" rAng="0" ptsTypes="AA">
                                      <p:cBhvr>
                                        <p:cTn id="93" dur="1250" fill="hold"/>
                                        <p:tgtEl>
                                          <p:spTgt spid="48"/>
                                        </p:tgtEl>
                                        <p:attrNameLst>
                                          <p:attrName>ppt_x</p:attrName>
                                          <p:attrName>ppt_y</p:attrName>
                                        </p:attrNameLst>
                                      </p:cBhvr>
                                      <p:rCtr x="729" y="-1343"/>
                                    </p:animMotion>
                                  </p:childTnLst>
                                </p:cTn>
                              </p:par>
                              <p:par>
                                <p:cTn id="94" presetID="8" presetClass="emph" presetSubtype="0" repeatCount="indefinite" fill="hold" nodeType="withEffect">
                                  <p:stCondLst>
                                    <p:cond delay="0"/>
                                  </p:stCondLst>
                                  <p:endCondLst>
                                    <p:cond evt="onNext" delay="0">
                                      <p:tgtEl>
                                        <p:sldTgt/>
                                      </p:tgtEl>
                                    </p:cond>
                                  </p:endCondLst>
                                  <p:childTnLst>
                                    <p:animRot by="21600000">
                                      <p:cBhvr>
                                        <p:cTn id="95" dur="2000" fill="hold"/>
                                        <p:tgtEl>
                                          <p:spTgt spid="63"/>
                                        </p:tgtEl>
                                        <p:attrNameLst>
                                          <p:attrName>r</p:attrName>
                                        </p:attrNameLst>
                                      </p:cBhvr>
                                    </p:animRot>
                                  </p:childTnLst>
                                </p:cTn>
                              </p:par>
                              <p:par>
                                <p:cTn id="96" presetID="10" presetClass="entr" presetSubtype="0" fill="hold" grpId="0" nodeType="withEffect">
                                  <p:stCondLst>
                                    <p:cond delay="0"/>
                                  </p:stCondLst>
                                  <p:childTnLst>
                                    <p:set>
                                      <p:cBhvr>
                                        <p:cTn id="97" dur="1" fill="hold">
                                          <p:stCondLst>
                                            <p:cond delay="0"/>
                                          </p:stCondLst>
                                        </p:cTn>
                                        <p:tgtEl>
                                          <p:spTgt spid="91"/>
                                        </p:tgtEl>
                                        <p:attrNameLst>
                                          <p:attrName>style.visibility</p:attrName>
                                        </p:attrNameLst>
                                      </p:cBhvr>
                                      <p:to>
                                        <p:strVal val="visible"/>
                                      </p:to>
                                    </p:set>
                                    <p:animEffect transition="in" filter="fade">
                                      <p:cBhvr>
                                        <p:cTn id="98" dur="1250"/>
                                        <p:tgtEl>
                                          <p:spTgt spid="91"/>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92"/>
                                        </p:tgtEl>
                                        <p:attrNameLst>
                                          <p:attrName>style.visibility</p:attrName>
                                        </p:attrNameLst>
                                      </p:cBhvr>
                                      <p:to>
                                        <p:strVal val="visible"/>
                                      </p:to>
                                    </p:set>
                                    <p:animEffect transition="in" filter="fade">
                                      <p:cBhvr>
                                        <p:cTn id="101" dur="1250"/>
                                        <p:tgtEl>
                                          <p:spTgt spid="92"/>
                                        </p:tgtEl>
                                      </p:cBhvr>
                                    </p:animEffect>
                                  </p:childTnLst>
                                </p:cTn>
                              </p:par>
                            </p:childTnLst>
                          </p:cTn>
                        </p:par>
                      </p:childTnLst>
                    </p:cTn>
                  </p:par>
                  <p:par>
                    <p:cTn id="102" fill="hold">
                      <p:stCondLst>
                        <p:cond delay="indefinite"/>
                      </p:stCondLst>
                      <p:childTnLst>
                        <p:par>
                          <p:cTn id="103" fill="hold">
                            <p:stCondLst>
                              <p:cond delay="0"/>
                            </p:stCondLst>
                            <p:childTnLst>
                              <p:par>
                                <p:cTn id="104" presetID="42" presetClass="path" presetSubtype="0" accel="50400" decel="49600" fill="hold" grpId="1" nodeType="clickEffect">
                                  <p:stCondLst>
                                    <p:cond delay="0"/>
                                  </p:stCondLst>
                                  <p:childTnLst>
                                    <p:animMotion origin="layout" path="M -2.5E-6 -4.07407E-6 L -0.01224 0.01945 " pathEditMode="relative" rAng="0" ptsTypes="AA">
                                      <p:cBhvr>
                                        <p:cTn id="105" dur="1250" fill="hold"/>
                                        <p:tgtEl>
                                          <p:spTgt spid="49"/>
                                        </p:tgtEl>
                                        <p:attrNameLst>
                                          <p:attrName>ppt_x</p:attrName>
                                          <p:attrName>ppt_y</p:attrName>
                                        </p:attrNameLst>
                                      </p:cBhvr>
                                      <p:rCtr x="-612" y="972"/>
                                    </p:animMotion>
                                  </p:childTnLst>
                                </p:cTn>
                              </p:par>
                              <p:par>
                                <p:cTn id="106" presetID="8" presetClass="emph" presetSubtype="0" repeatCount="indefinite" fill="hold" nodeType="withEffect">
                                  <p:stCondLst>
                                    <p:cond delay="0"/>
                                  </p:stCondLst>
                                  <p:endCondLst>
                                    <p:cond evt="onNext" delay="0">
                                      <p:tgtEl>
                                        <p:sldTgt/>
                                      </p:tgtEl>
                                    </p:cond>
                                  </p:endCondLst>
                                  <p:childTnLst>
                                    <p:animRot by="21600000">
                                      <p:cBhvr>
                                        <p:cTn id="107" dur="2000" fill="hold"/>
                                        <p:tgtEl>
                                          <p:spTgt spid="72"/>
                                        </p:tgtEl>
                                        <p:attrNameLst>
                                          <p:attrName>r</p:attrName>
                                        </p:attrNameLst>
                                      </p:cBhvr>
                                    </p:animRot>
                                  </p:childTnLst>
                                </p:cTn>
                              </p:par>
                              <p:par>
                                <p:cTn id="108" presetID="10" presetClass="entr" presetSubtype="0" fill="hold" grpId="0" nodeType="withEffect">
                                  <p:stCondLst>
                                    <p:cond delay="0"/>
                                  </p:stCondLst>
                                  <p:childTnLst>
                                    <p:set>
                                      <p:cBhvr>
                                        <p:cTn id="109" dur="1" fill="hold">
                                          <p:stCondLst>
                                            <p:cond delay="0"/>
                                          </p:stCondLst>
                                        </p:cTn>
                                        <p:tgtEl>
                                          <p:spTgt spid="89"/>
                                        </p:tgtEl>
                                        <p:attrNameLst>
                                          <p:attrName>style.visibility</p:attrName>
                                        </p:attrNameLst>
                                      </p:cBhvr>
                                      <p:to>
                                        <p:strVal val="visible"/>
                                      </p:to>
                                    </p:set>
                                    <p:animEffect transition="in" filter="fade">
                                      <p:cBhvr>
                                        <p:cTn id="110" dur="1250"/>
                                        <p:tgtEl>
                                          <p:spTgt spid="89"/>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90"/>
                                        </p:tgtEl>
                                        <p:attrNameLst>
                                          <p:attrName>style.visibility</p:attrName>
                                        </p:attrNameLst>
                                      </p:cBhvr>
                                      <p:to>
                                        <p:strVal val="visible"/>
                                      </p:to>
                                    </p:set>
                                    <p:animEffect transition="in" filter="fade">
                                      <p:cBhvr>
                                        <p:cTn id="113" dur="1250"/>
                                        <p:tgtEl>
                                          <p:spTgt spid="90"/>
                                        </p:tgtEl>
                                      </p:cBhvr>
                                    </p:animEffect>
                                  </p:childTnLst>
                                </p:cTn>
                              </p:par>
                            </p:childTnLst>
                          </p:cTn>
                        </p:par>
                      </p:childTnLst>
                    </p:cTn>
                  </p:par>
                  <p:par>
                    <p:cTn id="114" fill="hold">
                      <p:stCondLst>
                        <p:cond delay="indefinite"/>
                      </p:stCondLst>
                      <p:childTnLst>
                        <p:par>
                          <p:cTn id="115" fill="hold">
                            <p:stCondLst>
                              <p:cond delay="0"/>
                            </p:stCondLst>
                            <p:childTnLst>
                              <p:par>
                                <p:cTn id="116" presetID="42" presetClass="path" presetSubtype="0" accel="50400" decel="49600" fill="hold" grpId="1" nodeType="clickEffect">
                                  <p:stCondLst>
                                    <p:cond delay="0"/>
                                  </p:stCondLst>
                                  <p:childTnLst>
                                    <p:animMotion origin="layout" path="M 3.33333E-6 -2.59259E-6 L 0.01575 0.01783 " pathEditMode="relative" rAng="0" ptsTypes="AA">
                                      <p:cBhvr>
                                        <p:cTn id="117" dur="1250" fill="hold"/>
                                        <p:tgtEl>
                                          <p:spTgt spid="50"/>
                                        </p:tgtEl>
                                        <p:attrNameLst>
                                          <p:attrName>ppt_x</p:attrName>
                                          <p:attrName>ppt_y</p:attrName>
                                        </p:attrNameLst>
                                      </p:cBhvr>
                                      <p:rCtr x="781" y="880"/>
                                    </p:animMotion>
                                  </p:childTnLst>
                                </p:cTn>
                              </p:par>
                              <p:par>
                                <p:cTn id="118" presetID="8" presetClass="emph" presetSubtype="0" repeatCount="indefinite" fill="hold" nodeType="withEffect">
                                  <p:stCondLst>
                                    <p:cond delay="0"/>
                                  </p:stCondLst>
                                  <p:endCondLst>
                                    <p:cond evt="onNext" delay="0">
                                      <p:tgtEl>
                                        <p:sldTgt/>
                                      </p:tgtEl>
                                    </p:cond>
                                  </p:endCondLst>
                                  <p:childTnLst>
                                    <p:animRot by="21600000">
                                      <p:cBhvr>
                                        <p:cTn id="119" dur="2000" fill="hold"/>
                                        <p:tgtEl>
                                          <p:spTgt spid="81"/>
                                        </p:tgtEl>
                                        <p:attrNameLst>
                                          <p:attrName>r</p:attrName>
                                        </p:attrNameLst>
                                      </p:cBhvr>
                                    </p:animRot>
                                  </p:childTnLst>
                                </p:cTn>
                              </p:par>
                              <p:par>
                                <p:cTn id="120" presetID="10" presetClass="entr" presetSubtype="0" fill="hold" grpId="0" nodeType="withEffect">
                                  <p:stCondLst>
                                    <p:cond delay="0"/>
                                  </p:stCondLst>
                                  <p:childTnLst>
                                    <p:set>
                                      <p:cBhvr>
                                        <p:cTn id="121" dur="1" fill="hold">
                                          <p:stCondLst>
                                            <p:cond delay="0"/>
                                          </p:stCondLst>
                                        </p:cTn>
                                        <p:tgtEl>
                                          <p:spTgt spid="93"/>
                                        </p:tgtEl>
                                        <p:attrNameLst>
                                          <p:attrName>style.visibility</p:attrName>
                                        </p:attrNameLst>
                                      </p:cBhvr>
                                      <p:to>
                                        <p:strVal val="visible"/>
                                      </p:to>
                                    </p:set>
                                    <p:animEffect transition="in" filter="fade">
                                      <p:cBhvr>
                                        <p:cTn id="122" dur="1250"/>
                                        <p:tgtEl>
                                          <p:spTgt spid="93"/>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94"/>
                                        </p:tgtEl>
                                        <p:attrNameLst>
                                          <p:attrName>style.visibility</p:attrName>
                                        </p:attrNameLst>
                                      </p:cBhvr>
                                      <p:to>
                                        <p:strVal val="visible"/>
                                      </p:to>
                                    </p:set>
                                    <p:animEffect transition="in" filter="fade">
                                      <p:cBhvr>
                                        <p:cTn id="125" dur="125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20" grpId="0" animBg="1"/>
      <p:bldP spid="20" grpId="1" animBg="1"/>
      <p:bldP spid="48" grpId="0" animBg="1"/>
      <p:bldP spid="48" grpId="1" animBg="1"/>
      <p:bldP spid="49" grpId="0" animBg="1"/>
      <p:bldP spid="49" grpId="1" animBg="1"/>
      <p:bldP spid="50" grpId="0" animBg="1"/>
      <p:bldP spid="50" grpId="1" animBg="1"/>
      <p:bldP spid="21" grpId="0"/>
      <p:bldP spid="22" grpId="0"/>
      <p:bldP spid="89" grpId="0"/>
      <p:bldP spid="90" grpId="0"/>
      <p:bldP spid="91" grpId="0"/>
      <p:bldP spid="92" grpId="0"/>
      <p:bldP spid="93" grpId="0"/>
      <p:bldP spid="9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828675"/>
            <a:ext cx="6096000" cy="5200650"/>
          </a:xfrm>
          <a:prstGeom prst="rect">
            <a:avLst/>
          </a:prstGeom>
          <a:gradFill flip="none" rotWithShape="1">
            <a:gsLst>
              <a:gs pos="0">
                <a:schemeClr val="accent1">
                  <a:lumMod val="5000"/>
                  <a:lumOff val="95000"/>
                  <a:alpha val="0"/>
                </a:schemeClr>
              </a:gs>
              <a:gs pos="38000">
                <a:srgbClr val="1F4D77">
                  <a:alpha val="10000"/>
                </a:srgbClr>
              </a:gs>
              <a:gs pos="71000">
                <a:srgbClr val="1F4D77">
                  <a:alpha val="30000"/>
                </a:srgbClr>
              </a:gs>
              <a:gs pos="96000">
                <a:srgbClr val="1F4D77">
                  <a:alpha val="5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 name="矩形 2"/>
          <p:cNvSpPr/>
          <p:nvPr/>
        </p:nvSpPr>
        <p:spPr>
          <a:xfrm>
            <a:off x="6096000" y="828675"/>
            <a:ext cx="6096000" cy="5200650"/>
          </a:xfrm>
          <a:prstGeom prst="rect">
            <a:avLst/>
          </a:prstGeom>
          <a:gradFill flip="none" rotWithShape="1">
            <a:gsLst>
              <a:gs pos="0">
                <a:schemeClr val="accent1">
                  <a:lumMod val="5000"/>
                  <a:lumOff val="95000"/>
                  <a:alpha val="0"/>
                </a:schemeClr>
              </a:gs>
              <a:gs pos="38000">
                <a:srgbClr val="FFFF00">
                  <a:alpha val="10000"/>
                </a:srgbClr>
              </a:gs>
              <a:gs pos="69000">
                <a:srgbClr val="FFFF00">
                  <a:alpha val="30000"/>
                </a:srgbClr>
              </a:gs>
              <a:gs pos="95000">
                <a:srgbClr val="FFFF00">
                  <a:alpha val="5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1" name="图表 60"/>
          <p:cNvGraphicFramePr/>
          <p:nvPr>
            <p:extLst>
              <p:ext uri="{D42A27DB-BD31-4B8C-83A1-F6EECF244321}">
                <p14:modId xmlns:p14="http://schemas.microsoft.com/office/powerpoint/2010/main" val="1894460857"/>
              </p:ext>
            </p:extLst>
          </p:nvPr>
        </p:nvGraphicFramePr>
        <p:xfrm>
          <a:off x="537028" y="1387436"/>
          <a:ext cx="6110514" cy="408312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4" name="表格 63"/>
          <p:cNvGraphicFramePr>
            <a:graphicFrameLocks noGrp="1"/>
          </p:cNvGraphicFramePr>
          <p:nvPr>
            <p:extLst>
              <p:ext uri="{D42A27DB-BD31-4B8C-83A1-F6EECF244321}">
                <p14:modId xmlns:p14="http://schemas.microsoft.com/office/powerpoint/2010/main" val="3031930280"/>
              </p:ext>
            </p:extLst>
          </p:nvPr>
        </p:nvGraphicFramePr>
        <p:xfrm>
          <a:off x="7561944" y="1053551"/>
          <a:ext cx="4093028" cy="4750896"/>
        </p:xfrm>
        <a:graphic>
          <a:graphicData uri="http://schemas.openxmlformats.org/drawingml/2006/table">
            <a:tbl>
              <a:tblPr firstRow="1" bandRow="1">
                <a:tableStyleId>{5C22544A-7EE6-4342-B048-85BDC9FD1C3A}</a:tableStyleId>
              </a:tblPr>
              <a:tblGrid>
                <a:gridCol w="4093028">
                  <a:extLst>
                    <a:ext uri="{9D8B030D-6E8A-4147-A177-3AD203B41FA5}">
                      <a16:colId xmlns="" xmlns:a16="http://schemas.microsoft.com/office/drawing/2014/main" val="331337890"/>
                    </a:ext>
                  </a:extLst>
                </a:gridCol>
              </a:tblGrid>
              <a:tr h="2375448">
                <a:tc>
                  <a:txBody>
                    <a:bodyPr/>
                    <a:lstStyle/>
                    <a:p>
                      <a:r>
                        <a:rPr lang="zh-CN" altLang="en-US" dirty="0" smtClean="0">
                          <a:solidFill>
                            <a:schemeClr val="bg2">
                              <a:lumMod val="10000"/>
                            </a:schemeClr>
                          </a:solidFill>
                        </a:rPr>
                        <a:t>在此添加标题</a:t>
                      </a:r>
                      <a:endParaRPr lang="en-US" altLang="zh-CN" dirty="0" smtClean="0">
                        <a:solidFill>
                          <a:schemeClr val="bg2">
                            <a:lumMod val="10000"/>
                          </a:schemeClr>
                        </a:solidFill>
                      </a:endParaRPr>
                    </a:p>
                    <a:p>
                      <a:endParaRPr lang="en-US" altLang="zh-CN" dirty="0" smtClean="0">
                        <a:solidFill>
                          <a:schemeClr val="bg2">
                            <a:lumMod val="10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smtClean="0">
                          <a:solidFill>
                            <a:schemeClr val="bg2">
                              <a:lumMod val="10000"/>
                            </a:schemeClr>
                          </a:solidFill>
                        </a:rPr>
                        <a:t>在此添加内容，在此添加内容，在此添加内容，在此添加内容，在此添加内容，在此添加内容，在此添加内容。</a:t>
                      </a:r>
                      <a:endParaRPr lang="en-US" altLang="zh-CN" b="0" dirty="0" smtClean="0">
                        <a:solidFill>
                          <a:schemeClr val="bg2">
                            <a:lumMod val="10000"/>
                          </a:schemeClr>
                        </a:solidFill>
                      </a:endParaRPr>
                    </a:p>
                  </a:txBody>
                  <a:tcPr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4292505109"/>
                  </a:ext>
                </a:extLst>
              </a:tr>
              <a:tr h="2375448">
                <a:tc>
                  <a:txBody>
                    <a:bodyPr/>
                    <a:lstStyle/>
                    <a:p>
                      <a:r>
                        <a:rPr lang="zh-CN" altLang="en-US" b="1" dirty="0" smtClean="0">
                          <a:solidFill>
                            <a:schemeClr val="bg2">
                              <a:lumMod val="10000"/>
                            </a:schemeClr>
                          </a:solidFill>
                          <a:latin typeface="+mj-ea"/>
                          <a:ea typeface="+mj-ea"/>
                        </a:rPr>
                        <a:t>在此添加标题</a:t>
                      </a:r>
                      <a:endParaRPr lang="en-US" altLang="zh-CN" b="1" dirty="0" smtClean="0">
                        <a:solidFill>
                          <a:schemeClr val="bg2">
                            <a:lumMod val="10000"/>
                          </a:schemeClr>
                        </a:solidFill>
                        <a:latin typeface="+mj-ea"/>
                        <a:ea typeface="+mj-ea"/>
                      </a:endParaRPr>
                    </a:p>
                    <a:p>
                      <a:endParaRPr lang="en-US" altLang="zh-CN" dirty="0" smtClean="0">
                        <a:solidFill>
                          <a:schemeClr val="bg2">
                            <a:lumMod val="10000"/>
                          </a:schemeClr>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b="0" dirty="0" smtClean="0">
                          <a:solidFill>
                            <a:schemeClr val="bg2">
                              <a:lumMod val="10000"/>
                            </a:schemeClr>
                          </a:solidFill>
                        </a:rPr>
                        <a:t>在此添加内容，在此添加内容，在此添加内容，在此添加内容，在此添加内容，在此添加内容，在此添加内容。</a:t>
                      </a:r>
                      <a:endParaRPr lang="en-US" altLang="zh-CN" b="0" dirty="0" smtClean="0">
                        <a:solidFill>
                          <a:schemeClr val="bg2">
                            <a:lumMod val="10000"/>
                          </a:schemeClr>
                        </a:solidFill>
                      </a:endParaRPr>
                    </a:p>
                    <a:p>
                      <a:endParaRPr lang="zh-CN" altLang="en-US"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 xmlns:a16="http://schemas.microsoft.com/office/drawing/2014/main" val="3352922975"/>
                  </a:ext>
                </a:extLst>
              </a:tr>
            </a:tbl>
          </a:graphicData>
        </a:graphic>
      </p:graphicFrame>
      <p:sp>
        <p:nvSpPr>
          <p:cNvPr id="67" name="文本框 66"/>
          <p:cNvSpPr txBox="1"/>
          <p:nvPr/>
        </p:nvSpPr>
        <p:spPr>
          <a:xfrm>
            <a:off x="1781626" y="1002655"/>
            <a:ext cx="3055259" cy="461665"/>
          </a:xfrm>
          <a:prstGeom prst="rect">
            <a:avLst/>
          </a:prstGeom>
          <a:noFill/>
        </p:spPr>
        <p:txBody>
          <a:bodyPr wrap="square" rtlCol="0">
            <a:spAutoFit/>
          </a:bodyPr>
          <a:lstStyle/>
          <a:p>
            <a:pPr algn="dist"/>
            <a:r>
              <a:rPr lang="zh-CN" altLang="en-US" sz="2400" b="1" dirty="0" smtClean="0">
                <a:solidFill>
                  <a:srgbClr val="181717"/>
                </a:solidFill>
              </a:rPr>
              <a:t>在此添加图表标题</a:t>
            </a:r>
            <a:endParaRPr lang="zh-CN" altLang="en-US" sz="2400" b="1" dirty="0">
              <a:solidFill>
                <a:srgbClr val="181717"/>
              </a:solidFill>
            </a:endParaRPr>
          </a:p>
        </p:txBody>
      </p:sp>
    </p:spTree>
    <p:extLst>
      <p:ext uri="{BB962C8B-B14F-4D97-AF65-F5344CB8AC3E}">
        <p14:creationId xmlns:p14="http://schemas.microsoft.com/office/powerpoint/2010/main" val="1937516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6142" y="235974"/>
            <a:ext cx="11739716" cy="63860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20919" y="436140"/>
            <a:ext cx="11350162" cy="5985721"/>
          </a:xfrm>
          <a:prstGeom prst="rect">
            <a:avLst/>
          </a:prstGeom>
          <a:no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表 5"/>
          <p:cNvGraphicFramePr/>
          <p:nvPr>
            <p:extLst>
              <p:ext uri="{D42A27DB-BD31-4B8C-83A1-F6EECF244321}">
                <p14:modId xmlns:p14="http://schemas.microsoft.com/office/powerpoint/2010/main" val="2759266894"/>
              </p:ext>
            </p:extLst>
          </p:nvPr>
        </p:nvGraphicFramePr>
        <p:xfrm>
          <a:off x="2960971" y="881336"/>
          <a:ext cx="6270058" cy="4137387"/>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p:cNvSpPr txBox="1"/>
          <p:nvPr/>
        </p:nvSpPr>
        <p:spPr>
          <a:xfrm>
            <a:off x="4669740" y="990975"/>
            <a:ext cx="2852521" cy="461665"/>
          </a:xfrm>
          <a:prstGeom prst="rect">
            <a:avLst/>
          </a:prstGeom>
          <a:noFill/>
        </p:spPr>
        <p:txBody>
          <a:bodyPr wrap="square" rtlCol="0">
            <a:spAutoFit/>
          </a:bodyPr>
          <a:lstStyle/>
          <a:p>
            <a:pPr algn="dist"/>
            <a:r>
              <a:rPr lang="zh-CN" altLang="en-US" sz="2400" b="1" dirty="0" smtClean="0">
                <a:solidFill>
                  <a:srgbClr val="181717"/>
                </a:solidFill>
              </a:rPr>
              <a:t>在此添加图表标题</a:t>
            </a:r>
            <a:endParaRPr lang="zh-CN" altLang="en-US" sz="2400" b="1" dirty="0">
              <a:solidFill>
                <a:srgbClr val="181717"/>
              </a:solidFill>
            </a:endParaRPr>
          </a:p>
        </p:txBody>
      </p:sp>
      <p:sp>
        <p:nvSpPr>
          <p:cNvPr id="9" name="文本框 8"/>
          <p:cNvSpPr txBox="1"/>
          <p:nvPr/>
        </p:nvSpPr>
        <p:spPr>
          <a:xfrm>
            <a:off x="2021341" y="5195434"/>
            <a:ext cx="8222343" cy="646331"/>
          </a:xfrm>
          <a:prstGeom prst="rect">
            <a:avLst/>
          </a:prstGeom>
          <a:noFill/>
        </p:spPr>
        <p:txBody>
          <a:bodyPr wrap="square" rtlCol="0">
            <a:spAutoFit/>
          </a:bodyPr>
          <a:lstStyle/>
          <a:p>
            <a:pPr algn="ctr"/>
            <a:r>
              <a:rPr lang="zh-CN" altLang="en-US" dirty="0">
                <a:solidFill>
                  <a:schemeClr val="bg2">
                    <a:lumMod val="10000"/>
                  </a:schemeClr>
                </a:solidFill>
              </a:rPr>
              <a:t>请</a:t>
            </a:r>
            <a:r>
              <a:rPr lang="zh-CN" altLang="en-US" dirty="0" smtClean="0">
                <a:solidFill>
                  <a:schemeClr val="bg2">
                    <a:lumMod val="10000"/>
                  </a:schemeClr>
                </a:solidFill>
              </a:rPr>
              <a:t>在此添加说明。</a:t>
            </a:r>
            <a:r>
              <a:rPr lang="zh-CN" altLang="en-US" dirty="0">
                <a:solidFill>
                  <a:schemeClr val="bg2">
                    <a:lumMod val="10000"/>
                  </a:schemeClr>
                </a:solidFill>
              </a:rPr>
              <a:t>在此添加内容，在此添加内容，在此添加内容，在此添加内容，在此添加内容，在此添加内容，在此添加内容</a:t>
            </a:r>
          </a:p>
        </p:txBody>
      </p:sp>
    </p:spTree>
    <p:extLst>
      <p:ext uri="{BB962C8B-B14F-4D97-AF65-F5344CB8AC3E}">
        <p14:creationId xmlns:p14="http://schemas.microsoft.com/office/powerpoint/2010/main" val="1603127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wipe(down)">
                                      <p:cBhvr>
                                        <p:cTn id="7" dur="1000"/>
                                        <p:tgtEl>
                                          <p:spTgt spid="6">
                                            <p:graphicEl>
                                              <a:chart seriesIdx="0" categoryIdx="-4" bldStep="series"/>
                                            </p:graphicEl>
                                          </p:spTgt>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wipe(down)">
                                      <p:cBhvr>
                                        <p:cTn id="10" dur="1000"/>
                                        <p:tgtEl>
                                          <p:spTgt spid="6">
                                            <p:graphicEl>
                                              <a:chart seriesIdx="1"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uiExpand="1">
        <p:bldSub>
          <a:bldChart bld="series"/>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3" name="矩形 2"/>
          <p:cNvSpPr/>
          <p:nvPr/>
        </p:nvSpPr>
        <p:spPr>
          <a:xfrm rot="12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4" name="矩形 3"/>
          <p:cNvSpPr/>
          <p:nvPr/>
        </p:nvSpPr>
        <p:spPr>
          <a:xfrm rot="24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5" name="矩形 4"/>
          <p:cNvSpPr/>
          <p:nvPr/>
        </p:nvSpPr>
        <p:spPr>
          <a:xfrm rot="36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6" name="矩形 5"/>
          <p:cNvSpPr/>
          <p:nvPr/>
        </p:nvSpPr>
        <p:spPr>
          <a:xfrm rot="48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7" name="文本框 6"/>
          <p:cNvSpPr txBox="1"/>
          <p:nvPr/>
        </p:nvSpPr>
        <p:spPr>
          <a:xfrm>
            <a:off x="2583413" y="2903025"/>
            <a:ext cx="626847" cy="1015663"/>
          </a:xfrm>
          <a:prstGeom prst="rect">
            <a:avLst/>
          </a:prstGeom>
          <a:noFill/>
        </p:spPr>
        <p:txBody>
          <a:bodyPr wrap="square" rtlCol="0">
            <a:spAutoFit/>
          </a:bodyPr>
          <a:lstStyle/>
          <a:p>
            <a:r>
              <a:rPr lang="en-US" altLang="zh-CN" sz="6000" dirty="0" smtClean="0">
                <a:solidFill>
                  <a:srgbClr val="181717"/>
                </a:solidFill>
              </a:rPr>
              <a:t>3</a:t>
            </a:r>
            <a:endParaRPr lang="zh-CN" altLang="en-US" sz="6000" dirty="0">
              <a:solidFill>
                <a:srgbClr val="181717"/>
              </a:solidFill>
            </a:endParaRPr>
          </a:p>
        </p:txBody>
      </p:sp>
      <p:sp>
        <p:nvSpPr>
          <p:cNvPr id="8" name="文本框 7"/>
          <p:cNvSpPr txBox="1"/>
          <p:nvPr/>
        </p:nvSpPr>
        <p:spPr>
          <a:xfrm>
            <a:off x="4475865" y="2967335"/>
            <a:ext cx="6417141" cy="923330"/>
          </a:xfrm>
          <a:prstGeom prst="rect">
            <a:avLst/>
          </a:prstGeom>
          <a:noFill/>
        </p:spPr>
        <p:txBody>
          <a:bodyPr wrap="none" rtlCol="0">
            <a:spAutoFit/>
          </a:bodyPr>
          <a:lstStyle/>
          <a:p>
            <a:r>
              <a:rPr lang="zh-CN" altLang="en-US" sz="5400" dirty="0" smtClean="0">
                <a:solidFill>
                  <a:srgbClr val="181717"/>
                </a:solidFill>
              </a:rPr>
              <a:t>请在此插入章节</a:t>
            </a:r>
            <a:r>
              <a:rPr lang="zh-CN" altLang="en-US" sz="5400" dirty="0">
                <a:solidFill>
                  <a:srgbClr val="181717"/>
                </a:solidFill>
              </a:rPr>
              <a:t>标题</a:t>
            </a:r>
          </a:p>
        </p:txBody>
      </p:sp>
      <p:cxnSp>
        <p:nvCxnSpPr>
          <p:cNvPr id="10" name="直接连接符 9"/>
          <p:cNvCxnSpPr/>
          <p:nvPr/>
        </p:nvCxnSpPr>
        <p:spPr>
          <a:xfrm>
            <a:off x="5246035" y="2768600"/>
            <a:ext cx="4876800"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246035" y="4089400"/>
            <a:ext cx="4876800"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1423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75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850" y="1268412"/>
            <a:ext cx="11239500" cy="4999037"/>
          </a:xfrm>
          <a:prstGeom prst="rect">
            <a:avLst/>
          </a:pr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61925" y="1106488"/>
            <a:ext cx="323850" cy="323850"/>
          </a:xfrm>
          <a:prstGeom prst="rect">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657725" y="490934"/>
            <a:ext cx="3638550" cy="1036638"/>
          </a:xfrm>
          <a:prstGeom prst="rect">
            <a:avLst/>
          </a:prstGeom>
          <a:blipFill dpi="0" rotWithShape="1">
            <a:blip r:embed="rId2"/>
            <a:srcRec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276725" y="750094"/>
            <a:ext cx="3638550" cy="1036638"/>
          </a:xfrm>
          <a:prstGeom prst="rect">
            <a:avLst/>
          </a:prstGeom>
          <a:blipFill dpi="0" rotWithShape="1">
            <a:blip r:embed="rId2"/>
            <a:srcRec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4929188" y="1050975"/>
            <a:ext cx="2371725" cy="461665"/>
          </a:xfrm>
          <a:prstGeom prst="rect">
            <a:avLst/>
          </a:prstGeom>
          <a:noFill/>
        </p:spPr>
        <p:txBody>
          <a:bodyPr wrap="square" rtlCol="0">
            <a:spAutoFit/>
          </a:bodyPr>
          <a:lstStyle/>
          <a:p>
            <a:r>
              <a:rPr lang="zh-CN" altLang="en-US" sz="2400" dirty="0" smtClean="0">
                <a:solidFill>
                  <a:srgbClr val="181717"/>
                </a:solidFill>
              </a:rPr>
              <a:t>请插入正文标题</a:t>
            </a:r>
            <a:endParaRPr lang="zh-CN" altLang="en-US" sz="2400" dirty="0">
              <a:solidFill>
                <a:srgbClr val="181717"/>
              </a:solidFill>
            </a:endParaRPr>
          </a:p>
        </p:txBody>
      </p:sp>
      <p:cxnSp>
        <p:nvCxnSpPr>
          <p:cNvPr id="16" name="直接连接符 15"/>
          <p:cNvCxnSpPr/>
          <p:nvPr/>
        </p:nvCxnSpPr>
        <p:spPr>
          <a:xfrm>
            <a:off x="4910138" y="1527572"/>
            <a:ext cx="2371725" cy="0"/>
          </a:xfrm>
          <a:prstGeom prst="line">
            <a:avLst/>
          </a:prstGeom>
          <a:ln w="63500">
            <a:solidFill>
              <a:srgbClr val="1F4D77"/>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1516403" y="2482493"/>
            <a:ext cx="9159195" cy="923330"/>
          </a:xfrm>
          <a:prstGeom prst="rect">
            <a:avLst/>
          </a:prstGeom>
          <a:noFill/>
        </p:spPr>
        <p:txBody>
          <a:bodyPr wrap="square" rtlCol="0">
            <a:spAutoFit/>
          </a:bodyPr>
          <a:lstStyle/>
          <a:p>
            <a:pPr algn="ctr"/>
            <a:r>
              <a:rPr lang="zh-CN" altLang="en-US" dirty="0" smtClean="0">
                <a:solidFill>
                  <a:srgbClr val="1F4D77"/>
                </a:solidFill>
              </a:rPr>
              <a:t>请插入文字啥的，谢谢。</a:t>
            </a:r>
            <a:r>
              <a:rPr lang="zh-CN" altLang="en-US" dirty="0">
                <a:solidFill>
                  <a:srgbClr val="1F4D77"/>
                </a:solidFill>
              </a:rPr>
              <a:t>请插入文字啥的，谢谢</a:t>
            </a:r>
            <a:r>
              <a:rPr lang="zh-CN" altLang="en-US" dirty="0" smtClean="0">
                <a:solidFill>
                  <a:srgbClr val="1F4D77"/>
                </a:solidFill>
              </a:rPr>
              <a:t>。请</a:t>
            </a:r>
            <a:r>
              <a:rPr lang="zh-CN" altLang="en-US" dirty="0">
                <a:solidFill>
                  <a:srgbClr val="1F4D77"/>
                </a:solidFill>
              </a:rPr>
              <a:t>插入文字啥的，谢谢</a:t>
            </a:r>
            <a:r>
              <a:rPr lang="zh-CN" altLang="en-US" dirty="0" smtClean="0">
                <a:solidFill>
                  <a:srgbClr val="1F4D77"/>
                </a:solidFill>
              </a:rPr>
              <a:t>。请</a:t>
            </a:r>
            <a:r>
              <a:rPr lang="zh-CN" altLang="en-US" dirty="0">
                <a:solidFill>
                  <a:srgbClr val="1F4D77"/>
                </a:solidFill>
              </a:rPr>
              <a:t>插入文字啥的，谢谢。</a:t>
            </a:r>
          </a:p>
          <a:p>
            <a:pPr algn="ctr"/>
            <a:r>
              <a:rPr lang="zh-CN" altLang="en-US" dirty="0">
                <a:solidFill>
                  <a:srgbClr val="1F4D77"/>
                </a:solidFill>
              </a:rPr>
              <a:t>请插入文字啥的，谢谢。请插入文字啥的，谢谢</a:t>
            </a:r>
          </a:p>
        </p:txBody>
      </p:sp>
      <p:cxnSp>
        <p:nvCxnSpPr>
          <p:cNvPr id="7" name="直接连接符 6"/>
          <p:cNvCxnSpPr/>
          <p:nvPr/>
        </p:nvCxnSpPr>
        <p:spPr>
          <a:xfrm>
            <a:off x="1879600" y="3767930"/>
            <a:ext cx="8128000" cy="0"/>
          </a:xfrm>
          <a:prstGeom prst="line">
            <a:avLst/>
          </a:prstGeom>
          <a:ln>
            <a:solidFill>
              <a:srgbClr val="FFFF00">
                <a:alpha val="60000"/>
              </a:srgbClr>
            </a:solidFill>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516402" y="4292849"/>
            <a:ext cx="9159195" cy="923330"/>
          </a:xfrm>
          <a:prstGeom prst="rect">
            <a:avLst/>
          </a:prstGeom>
          <a:noFill/>
        </p:spPr>
        <p:txBody>
          <a:bodyPr wrap="square" rtlCol="0">
            <a:spAutoFit/>
          </a:bodyPr>
          <a:lstStyle/>
          <a:p>
            <a:pPr algn="ctr"/>
            <a:r>
              <a:rPr lang="zh-CN" altLang="en-US" dirty="0" smtClean="0">
                <a:solidFill>
                  <a:srgbClr val="1F4D77"/>
                </a:solidFill>
              </a:rPr>
              <a:t>请插入文字啥的，谢谢。</a:t>
            </a:r>
            <a:r>
              <a:rPr lang="zh-CN" altLang="en-US" dirty="0">
                <a:solidFill>
                  <a:srgbClr val="1F4D77"/>
                </a:solidFill>
              </a:rPr>
              <a:t>请插入文字啥的，谢谢</a:t>
            </a:r>
            <a:r>
              <a:rPr lang="zh-CN" altLang="en-US" dirty="0" smtClean="0">
                <a:solidFill>
                  <a:srgbClr val="1F4D77"/>
                </a:solidFill>
              </a:rPr>
              <a:t>。请</a:t>
            </a:r>
            <a:r>
              <a:rPr lang="zh-CN" altLang="en-US" dirty="0">
                <a:solidFill>
                  <a:srgbClr val="1F4D77"/>
                </a:solidFill>
              </a:rPr>
              <a:t>插入文字啥的，谢谢</a:t>
            </a:r>
            <a:r>
              <a:rPr lang="zh-CN" altLang="en-US" dirty="0" smtClean="0">
                <a:solidFill>
                  <a:srgbClr val="1F4D77"/>
                </a:solidFill>
              </a:rPr>
              <a:t>。请</a:t>
            </a:r>
            <a:r>
              <a:rPr lang="zh-CN" altLang="en-US" dirty="0">
                <a:solidFill>
                  <a:srgbClr val="1F4D77"/>
                </a:solidFill>
              </a:rPr>
              <a:t>插入文字啥的，谢谢。</a:t>
            </a:r>
          </a:p>
          <a:p>
            <a:pPr algn="ctr"/>
            <a:r>
              <a:rPr lang="zh-CN" altLang="en-US" dirty="0">
                <a:solidFill>
                  <a:srgbClr val="1F4D77"/>
                </a:solidFill>
              </a:rPr>
              <a:t>请插入文字啥的，谢谢。请插入文字啥的，谢谢</a:t>
            </a:r>
          </a:p>
        </p:txBody>
      </p:sp>
    </p:spTree>
    <p:extLst>
      <p:ext uri="{BB962C8B-B14F-4D97-AF65-F5344CB8AC3E}">
        <p14:creationId xmlns:p14="http://schemas.microsoft.com/office/powerpoint/2010/main" val="39547934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path" presetSubtype="0" fill="hold" grpId="0" nodeType="clickEffect">
                                  <p:stCondLst>
                                    <p:cond delay="0"/>
                                  </p:stCondLst>
                                  <p:childTnLst>
                                    <p:animMotion origin="layout" path="M -2.08333E-6 -4.07407E-6 L 0.92031 -4.07407E-6 L 0.92031 0.72894 L -2.08333E-6 0.72894 L -2.08333E-6 -4.07407E-6 Z " pathEditMode="relative" rAng="0" ptsTypes="AAAAA">
                                      <p:cBhvr>
                                        <p:cTn id="6" dur="3000" fill="hold"/>
                                        <p:tgtEl>
                                          <p:spTgt spid="13"/>
                                        </p:tgtEl>
                                        <p:attrNameLst>
                                          <p:attrName>ppt_x</p:attrName>
                                          <p:attrName>ppt_y</p:attrName>
                                        </p:attrNameLst>
                                      </p:cBhvr>
                                      <p:rCtr x="46016" y="36435"/>
                                    </p:animMotion>
                                  </p:childTnLst>
                                </p:cTn>
                              </p:par>
                              <p:par>
                                <p:cTn id="7" presetID="22" presetClass="entr" presetSubtype="8"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wipe(left)">
                                      <p:cBhvr>
                                        <p:cTn id="9" dur="1000"/>
                                        <p:tgtEl>
                                          <p:spTgt spid="3"/>
                                        </p:tgtEl>
                                      </p:cBhvr>
                                    </p:animEffect>
                                  </p:childTnLst>
                                </p:cTn>
                              </p:par>
                              <p:par>
                                <p:cTn id="10" presetID="22" presetClass="entr" presetSubtype="2" fill="hold" grpId="0" nodeType="withEffect">
                                  <p:stCondLst>
                                    <p:cond delay="1500"/>
                                  </p:stCondLst>
                                  <p:childTnLst>
                                    <p:set>
                                      <p:cBhvr>
                                        <p:cTn id="11" dur="1" fill="hold">
                                          <p:stCondLst>
                                            <p:cond delay="0"/>
                                          </p:stCondLst>
                                        </p:cTn>
                                        <p:tgtEl>
                                          <p:spTgt spid="15"/>
                                        </p:tgtEl>
                                        <p:attrNameLst>
                                          <p:attrName>style.visibility</p:attrName>
                                        </p:attrNameLst>
                                      </p:cBhvr>
                                      <p:to>
                                        <p:strVal val="visible"/>
                                      </p:to>
                                    </p:set>
                                    <p:animEffect transition="in" filter="wipe(right)">
                                      <p:cBhvr>
                                        <p:cTn id="12"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矩形 41"/>
          <p:cNvSpPr/>
          <p:nvPr/>
        </p:nvSpPr>
        <p:spPr>
          <a:xfrm>
            <a:off x="376692" y="460829"/>
            <a:ext cx="7213600" cy="5936343"/>
          </a:xfrm>
          <a:prstGeom prst="rect">
            <a:avLst/>
          </a:prstGeom>
          <a:solidFill>
            <a:schemeClr val="bg1">
              <a:alpha val="72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Freeform 5"/>
          <p:cNvSpPr>
            <a:spLocks/>
          </p:cNvSpPr>
          <p:nvPr/>
        </p:nvSpPr>
        <p:spPr bwMode="auto">
          <a:xfrm>
            <a:off x="5156655" y="3863295"/>
            <a:ext cx="534988" cy="698500"/>
          </a:xfrm>
          <a:custGeom>
            <a:avLst/>
            <a:gdLst>
              <a:gd name="T0" fmla="*/ 120 w 337"/>
              <a:gd name="T1" fmla="*/ 14 h 440"/>
              <a:gd name="T2" fmla="*/ 147 w 337"/>
              <a:gd name="T3" fmla="*/ 32 h 440"/>
              <a:gd name="T4" fmla="*/ 164 w 337"/>
              <a:gd name="T5" fmla="*/ 51 h 440"/>
              <a:gd name="T6" fmla="*/ 190 w 337"/>
              <a:gd name="T7" fmla="*/ 57 h 440"/>
              <a:gd name="T8" fmla="*/ 202 w 337"/>
              <a:gd name="T9" fmla="*/ 80 h 440"/>
              <a:gd name="T10" fmla="*/ 229 w 337"/>
              <a:gd name="T11" fmla="*/ 89 h 440"/>
              <a:gd name="T12" fmla="*/ 219 w 337"/>
              <a:gd name="T13" fmla="*/ 122 h 440"/>
              <a:gd name="T14" fmla="*/ 236 w 337"/>
              <a:gd name="T15" fmla="*/ 124 h 440"/>
              <a:gd name="T16" fmla="*/ 238 w 337"/>
              <a:gd name="T17" fmla="*/ 154 h 440"/>
              <a:gd name="T18" fmla="*/ 247 w 337"/>
              <a:gd name="T19" fmla="*/ 164 h 440"/>
              <a:gd name="T20" fmla="*/ 274 w 337"/>
              <a:gd name="T21" fmla="*/ 153 h 440"/>
              <a:gd name="T22" fmla="*/ 294 w 337"/>
              <a:gd name="T23" fmla="*/ 149 h 440"/>
              <a:gd name="T24" fmla="*/ 308 w 337"/>
              <a:gd name="T25" fmla="*/ 177 h 440"/>
              <a:gd name="T26" fmla="*/ 294 w 337"/>
              <a:gd name="T27" fmla="*/ 182 h 440"/>
              <a:gd name="T28" fmla="*/ 261 w 337"/>
              <a:gd name="T29" fmla="*/ 176 h 440"/>
              <a:gd name="T30" fmla="*/ 267 w 337"/>
              <a:gd name="T31" fmla="*/ 200 h 440"/>
              <a:gd name="T32" fmla="*/ 248 w 337"/>
              <a:gd name="T33" fmla="*/ 218 h 440"/>
              <a:gd name="T34" fmla="*/ 259 w 337"/>
              <a:gd name="T35" fmla="*/ 247 h 440"/>
              <a:gd name="T36" fmla="*/ 272 w 337"/>
              <a:gd name="T37" fmla="*/ 255 h 440"/>
              <a:gd name="T38" fmla="*/ 282 w 337"/>
              <a:gd name="T39" fmla="*/ 273 h 440"/>
              <a:gd name="T40" fmla="*/ 305 w 337"/>
              <a:gd name="T41" fmla="*/ 283 h 440"/>
              <a:gd name="T42" fmla="*/ 320 w 337"/>
              <a:gd name="T43" fmla="*/ 293 h 440"/>
              <a:gd name="T44" fmla="*/ 327 w 337"/>
              <a:gd name="T45" fmla="*/ 326 h 440"/>
              <a:gd name="T46" fmla="*/ 309 w 337"/>
              <a:gd name="T47" fmla="*/ 339 h 440"/>
              <a:gd name="T48" fmla="*/ 310 w 337"/>
              <a:gd name="T49" fmla="*/ 361 h 440"/>
              <a:gd name="T50" fmla="*/ 284 w 337"/>
              <a:gd name="T51" fmla="*/ 364 h 440"/>
              <a:gd name="T52" fmla="*/ 285 w 337"/>
              <a:gd name="T53" fmla="*/ 394 h 440"/>
              <a:gd name="T54" fmla="*/ 256 w 337"/>
              <a:gd name="T55" fmla="*/ 430 h 440"/>
              <a:gd name="T56" fmla="*/ 238 w 337"/>
              <a:gd name="T57" fmla="*/ 436 h 440"/>
              <a:gd name="T58" fmla="*/ 231 w 337"/>
              <a:gd name="T59" fmla="*/ 430 h 440"/>
              <a:gd name="T60" fmla="*/ 188 w 337"/>
              <a:gd name="T61" fmla="*/ 422 h 440"/>
              <a:gd name="T62" fmla="*/ 175 w 337"/>
              <a:gd name="T63" fmla="*/ 406 h 440"/>
              <a:gd name="T64" fmla="*/ 165 w 337"/>
              <a:gd name="T65" fmla="*/ 396 h 440"/>
              <a:gd name="T66" fmla="*/ 150 w 337"/>
              <a:gd name="T67" fmla="*/ 416 h 440"/>
              <a:gd name="T68" fmla="*/ 126 w 337"/>
              <a:gd name="T69" fmla="*/ 420 h 440"/>
              <a:gd name="T70" fmla="*/ 142 w 337"/>
              <a:gd name="T71" fmla="*/ 394 h 440"/>
              <a:gd name="T72" fmla="*/ 112 w 337"/>
              <a:gd name="T73" fmla="*/ 398 h 440"/>
              <a:gd name="T74" fmla="*/ 88 w 337"/>
              <a:gd name="T75" fmla="*/ 404 h 440"/>
              <a:gd name="T76" fmla="*/ 72 w 337"/>
              <a:gd name="T77" fmla="*/ 364 h 440"/>
              <a:gd name="T78" fmla="*/ 73 w 337"/>
              <a:gd name="T79" fmla="*/ 348 h 440"/>
              <a:gd name="T80" fmla="*/ 69 w 337"/>
              <a:gd name="T81" fmla="*/ 319 h 440"/>
              <a:gd name="T82" fmla="*/ 70 w 337"/>
              <a:gd name="T83" fmla="*/ 296 h 440"/>
              <a:gd name="T84" fmla="*/ 45 w 337"/>
              <a:gd name="T85" fmla="*/ 287 h 440"/>
              <a:gd name="T86" fmla="*/ 35 w 337"/>
              <a:gd name="T87" fmla="*/ 267 h 440"/>
              <a:gd name="T88" fmla="*/ 65 w 337"/>
              <a:gd name="T89" fmla="*/ 245 h 440"/>
              <a:gd name="T90" fmla="*/ 68 w 337"/>
              <a:gd name="T91" fmla="*/ 182 h 440"/>
              <a:gd name="T92" fmla="*/ 62 w 337"/>
              <a:gd name="T93" fmla="*/ 185 h 440"/>
              <a:gd name="T94" fmla="*/ 36 w 337"/>
              <a:gd name="T95" fmla="*/ 177 h 440"/>
              <a:gd name="T96" fmla="*/ 22 w 337"/>
              <a:gd name="T97" fmla="*/ 153 h 440"/>
              <a:gd name="T98" fmla="*/ 3 w 337"/>
              <a:gd name="T99" fmla="*/ 128 h 440"/>
              <a:gd name="T100" fmla="*/ 34 w 337"/>
              <a:gd name="T101" fmla="*/ 114 h 440"/>
              <a:gd name="T102" fmla="*/ 38 w 337"/>
              <a:gd name="T103" fmla="*/ 94 h 440"/>
              <a:gd name="T104" fmla="*/ 53 w 337"/>
              <a:gd name="T105" fmla="*/ 67 h 440"/>
              <a:gd name="T106" fmla="*/ 65 w 337"/>
              <a:gd name="T107" fmla="*/ 50 h 440"/>
              <a:gd name="T108" fmla="*/ 78 w 337"/>
              <a:gd name="T109" fmla="*/ 65 h 440"/>
              <a:gd name="T110" fmla="*/ 110 w 337"/>
              <a:gd name="T111" fmla="*/ 74 h 440"/>
              <a:gd name="T112" fmla="*/ 125 w 337"/>
              <a:gd name="T113" fmla="*/ 58 h 440"/>
              <a:gd name="T114" fmla="*/ 104 w 337"/>
              <a:gd name="T115" fmla="*/ 29 h 440"/>
              <a:gd name="T116" fmla="*/ 93 w 337"/>
              <a:gd name="T117" fmla="*/ 7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37" h="440">
                <a:moveTo>
                  <a:pt x="106" y="2"/>
                </a:moveTo>
                <a:lnTo>
                  <a:pt x="110" y="0"/>
                </a:lnTo>
                <a:lnTo>
                  <a:pt x="121" y="13"/>
                </a:lnTo>
                <a:lnTo>
                  <a:pt x="120" y="14"/>
                </a:lnTo>
                <a:lnTo>
                  <a:pt x="134" y="17"/>
                </a:lnTo>
                <a:lnTo>
                  <a:pt x="137" y="23"/>
                </a:lnTo>
                <a:lnTo>
                  <a:pt x="147" y="23"/>
                </a:lnTo>
                <a:lnTo>
                  <a:pt x="147" y="32"/>
                </a:lnTo>
                <a:lnTo>
                  <a:pt x="154" y="36"/>
                </a:lnTo>
                <a:lnTo>
                  <a:pt x="151" y="41"/>
                </a:lnTo>
                <a:lnTo>
                  <a:pt x="159" y="48"/>
                </a:lnTo>
                <a:lnTo>
                  <a:pt x="164" y="51"/>
                </a:lnTo>
                <a:lnTo>
                  <a:pt x="175" y="48"/>
                </a:lnTo>
                <a:lnTo>
                  <a:pt x="179" y="55"/>
                </a:lnTo>
                <a:lnTo>
                  <a:pt x="187" y="51"/>
                </a:lnTo>
                <a:lnTo>
                  <a:pt x="190" y="57"/>
                </a:lnTo>
                <a:lnTo>
                  <a:pt x="194" y="53"/>
                </a:lnTo>
                <a:lnTo>
                  <a:pt x="200" y="66"/>
                </a:lnTo>
                <a:lnTo>
                  <a:pt x="204" y="66"/>
                </a:lnTo>
                <a:lnTo>
                  <a:pt x="202" y="80"/>
                </a:lnTo>
                <a:lnTo>
                  <a:pt x="217" y="80"/>
                </a:lnTo>
                <a:lnTo>
                  <a:pt x="218" y="76"/>
                </a:lnTo>
                <a:lnTo>
                  <a:pt x="235" y="79"/>
                </a:lnTo>
                <a:lnTo>
                  <a:pt x="229" y="89"/>
                </a:lnTo>
                <a:lnTo>
                  <a:pt x="229" y="101"/>
                </a:lnTo>
                <a:lnTo>
                  <a:pt x="224" y="101"/>
                </a:lnTo>
                <a:lnTo>
                  <a:pt x="217" y="122"/>
                </a:lnTo>
                <a:lnTo>
                  <a:pt x="219" y="122"/>
                </a:lnTo>
                <a:lnTo>
                  <a:pt x="224" y="129"/>
                </a:lnTo>
                <a:lnTo>
                  <a:pt x="232" y="127"/>
                </a:lnTo>
                <a:lnTo>
                  <a:pt x="233" y="123"/>
                </a:lnTo>
                <a:lnTo>
                  <a:pt x="236" y="124"/>
                </a:lnTo>
                <a:lnTo>
                  <a:pt x="238" y="142"/>
                </a:lnTo>
                <a:lnTo>
                  <a:pt x="243" y="144"/>
                </a:lnTo>
                <a:lnTo>
                  <a:pt x="237" y="147"/>
                </a:lnTo>
                <a:lnTo>
                  <a:pt x="238" y="154"/>
                </a:lnTo>
                <a:lnTo>
                  <a:pt x="241" y="153"/>
                </a:lnTo>
                <a:lnTo>
                  <a:pt x="242" y="159"/>
                </a:lnTo>
                <a:lnTo>
                  <a:pt x="247" y="161"/>
                </a:lnTo>
                <a:lnTo>
                  <a:pt x="247" y="164"/>
                </a:lnTo>
                <a:lnTo>
                  <a:pt x="266" y="162"/>
                </a:lnTo>
                <a:lnTo>
                  <a:pt x="271" y="164"/>
                </a:lnTo>
                <a:lnTo>
                  <a:pt x="275" y="163"/>
                </a:lnTo>
                <a:lnTo>
                  <a:pt x="274" y="153"/>
                </a:lnTo>
                <a:lnTo>
                  <a:pt x="279" y="153"/>
                </a:lnTo>
                <a:lnTo>
                  <a:pt x="281" y="144"/>
                </a:lnTo>
                <a:lnTo>
                  <a:pt x="294" y="144"/>
                </a:lnTo>
                <a:lnTo>
                  <a:pt x="294" y="149"/>
                </a:lnTo>
                <a:lnTo>
                  <a:pt x="300" y="156"/>
                </a:lnTo>
                <a:lnTo>
                  <a:pt x="305" y="156"/>
                </a:lnTo>
                <a:lnTo>
                  <a:pt x="309" y="175"/>
                </a:lnTo>
                <a:lnTo>
                  <a:pt x="308" y="177"/>
                </a:lnTo>
                <a:lnTo>
                  <a:pt x="305" y="175"/>
                </a:lnTo>
                <a:lnTo>
                  <a:pt x="303" y="183"/>
                </a:lnTo>
                <a:lnTo>
                  <a:pt x="298" y="187"/>
                </a:lnTo>
                <a:lnTo>
                  <a:pt x="294" y="182"/>
                </a:lnTo>
                <a:lnTo>
                  <a:pt x="290" y="182"/>
                </a:lnTo>
                <a:lnTo>
                  <a:pt x="284" y="178"/>
                </a:lnTo>
                <a:lnTo>
                  <a:pt x="285" y="176"/>
                </a:lnTo>
                <a:lnTo>
                  <a:pt x="261" y="176"/>
                </a:lnTo>
                <a:lnTo>
                  <a:pt x="264" y="185"/>
                </a:lnTo>
                <a:lnTo>
                  <a:pt x="270" y="185"/>
                </a:lnTo>
                <a:lnTo>
                  <a:pt x="271" y="196"/>
                </a:lnTo>
                <a:lnTo>
                  <a:pt x="267" y="200"/>
                </a:lnTo>
                <a:lnTo>
                  <a:pt x="269" y="206"/>
                </a:lnTo>
                <a:lnTo>
                  <a:pt x="257" y="209"/>
                </a:lnTo>
                <a:lnTo>
                  <a:pt x="256" y="215"/>
                </a:lnTo>
                <a:lnTo>
                  <a:pt x="248" y="218"/>
                </a:lnTo>
                <a:lnTo>
                  <a:pt x="247" y="230"/>
                </a:lnTo>
                <a:lnTo>
                  <a:pt x="257" y="238"/>
                </a:lnTo>
                <a:lnTo>
                  <a:pt x="256" y="241"/>
                </a:lnTo>
                <a:lnTo>
                  <a:pt x="259" y="247"/>
                </a:lnTo>
                <a:lnTo>
                  <a:pt x="266" y="244"/>
                </a:lnTo>
                <a:lnTo>
                  <a:pt x="269" y="248"/>
                </a:lnTo>
                <a:lnTo>
                  <a:pt x="267" y="254"/>
                </a:lnTo>
                <a:lnTo>
                  <a:pt x="272" y="255"/>
                </a:lnTo>
                <a:lnTo>
                  <a:pt x="276" y="252"/>
                </a:lnTo>
                <a:lnTo>
                  <a:pt x="277" y="257"/>
                </a:lnTo>
                <a:lnTo>
                  <a:pt x="282" y="257"/>
                </a:lnTo>
                <a:lnTo>
                  <a:pt x="282" y="273"/>
                </a:lnTo>
                <a:lnTo>
                  <a:pt x="271" y="283"/>
                </a:lnTo>
                <a:lnTo>
                  <a:pt x="277" y="288"/>
                </a:lnTo>
                <a:lnTo>
                  <a:pt x="299" y="288"/>
                </a:lnTo>
                <a:lnTo>
                  <a:pt x="305" y="283"/>
                </a:lnTo>
                <a:lnTo>
                  <a:pt x="312" y="287"/>
                </a:lnTo>
                <a:lnTo>
                  <a:pt x="317" y="286"/>
                </a:lnTo>
                <a:lnTo>
                  <a:pt x="318" y="283"/>
                </a:lnTo>
                <a:lnTo>
                  <a:pt x="320" y="293"/>
                </a:lnTo>
                <a:lnTo>
                  <a:pt x="337" y="296"/>
                </a:lnTo>
                <a:lnTo>
                  <a:pt x="337" y="296"/>
                </a:lnTo>
                <a:lnTo>
                  <a:pt x="333" y="321"/>
                </a:lnTo>
                <a:lnTo>
                  <a:pt x="327" y="326"/>
                </a:lnTo>
                <a:lnTo>
                  <a:pt x="324" y="336"/>
                </a:lnTo>
                <a:lnTo>
                  <a:pt x="319" y="334"/>
                </a:lnTo>
                <a:lnTo>
                  <a:pt x="314" y="339"/>
                </a:lnTo>
                <a:lnTo>
                  <a:pt x="309" y="339"/>
                </a:lnTo>
                <a:lnTo>
                  <a:pt x="309" y="346"/>
                </a:lnTo>
                <a:lnTo>
                  <a:pt x="315" y="346"/>
                </a:lnTo>
                <a:lnTo>
                  <a:pt x="320" y="360"/>
                </a:lnTo>
                <a:lnTo>
                  <a:pt x="310" y="361"/>
                </a:lnTo>
                <a:lnTo>
                  <a:pt x="309" y="365"/>
                </a:lnTo>
                <a:lnTo>
                  <a:pt x="295" y="364"/>
                </a:lnTo>
                <a:lnTo>
                  <a:pt x="289" y="360"/>
                </a:lnTo>
                <a:lnTo>
                  <a:pt x="284" y="364"/>
                </a:lnTo>
                <a:lnTo>
                  <a:pt x="286" y="373"/>
                </a:lnTo>
                <a:lnTo>
                  <a:pt x="281" y="377"/>
                </a:lnTo>
                <a:lnTo>
                  <a:pt x="285" y="378"/>
                </a:lnTo>
                <a:lnTo>
                  <a:pt x="285" y="394"/>
                </a:lnTo>
                <a:lnTo>
                  <a:pt x="275" y="403"/>
                </a:lnTo>
                <a:lnTo>
                  <a:pt x="274" y="412"/>
                </a:lnTo>
                <a:lnTo>
                  <a:pt x="260" y="421"/>
                </a:lnTo>
                <a:lnTo>
                  <a:pt x="256" y="430"/>
                </a:lnTo>
                <a:lnTo>
                  <a:pt x="250" y="432"/>
                </a:lnTo>
                <a:lnTo>
                  <a:pt x="243" y="431"/>
                </a:lnTo>
                <a:lnTo>
                  <a:pt x="243" y="437"/>
                </a:lnTo>
                <a:lnTo>
                  <a:pt x="238" y="436"/>
                </a:lnTo>
                <a:lnTo>
                  <a:pt x="235" y="440"/>
                </a:lnTo>
                <a:lnTo>
                  <a:pt x="235" y="440"/>
                </a:lnTo>
                <a:lnTo>
                  <a:pt x="231" y="437"/>
                </a:lnTo>
                <a:lnTo>
                  <a:pt x="231" y="430"/>
                </a:lnTo>
                <a:lnTo>
                  <a:pt x="222" y="425"/>
                </a:lnTo>
                <a:lnTo>
                  <a:pt x="200" y="427"/>
                </a:lnTo>
                <a:lnTo>
                  <a:pt x="197" y="421"/>
                </a:lnTo>
                <a:lnTo>
                  <a:pt x="188" y="422"/>
                </a:lnTo>
                <a:lnTo>
                  <a:pt x="188" y="418"/>
                </a:lnTo>
                <a:lnTo>
                  <a:pt x="183" y="416"/>
                </a:lnTo>
                <a:lnTo>
                  <a:pt x="180" y="402"/>
                </a:lnTo>
                <a:lnTo>
                  <a:pt x="175" y="406"/>
                </a:lnTo>
                <a:lnTo>
                  <a:pt x="174" y="402"/>
                </a:lnTo>
                <a:lnTo>
                  <a:pt x="169" y="403"/>
                </a:lnTo>
                <a:lnTo>
                  <a:pt x="168" y="397"/>
                </a:lnTo>
                <a:lnTo>
                  <a:pt x="165" y="396"/>
                </a:lnTo>
                <a:lnTo>
                  <a:pt x="155" y="403"/>
                </a:lnTo>
                <a:lnTo>
                  <a:pt x="160" y="408"/>
                </a:lnTo>
                <a:lnTo>
                  <a:pt x="158" y="413"/>
                </a:lnTo>
                <a:lnTo>
                  <a:pt x="150" y="416"/>
                </a:lnTo>
                <a:lnTo>
                  <a:pt x="139" y="425"/>
                </a:lnTo>
                <a:lnTo>
                  <a:pt x="134" y="422"/>
                </a:lnTo>
                <a:lnTo>
                  <a:pt x="130" y="425"/>
                </a:lnTo>
                <a:lnTo>
                  <a:pt x="126" y="420"/>
                </a:lnTo>
                <a:lnTo>
                  <a:pt x="127" y="416"/>
                </a:lnTo>
                <a:lnTo>
                  <a:pt x="126" y="415"/>
                </a:lnTo>
                <a:lnTo>
                  <a:pt x="137" y="406"/>
                </a:lnTo>
                <a:lnTo>
                  <a:pt x="142" y="394"/>
                </a:lnTo>
                <a:lnTo>
                  <a:pt x="126" y="384"/>
                </a:lnTo>
                <a:lnTo>
                  <a:pt x="121" y="385"/>
                </a:lnTo>
                <a:lnTo>
                  <a:pt x="117" y="398"/>
                </a:lnTo>
                <a:lnTo>
                  <a:pt x="112" y="398"/>
                </a:lnTo>
                <a:lnTo>
                  <a:pt x="98" y="407"/>
                </a:lnTo>
                <a:lnTo>
                  <a:pt x="93" y="403"/>
                </a:lnTo>
                <a:lnTo>
                  <a:pt x="88" y="404"/>
                </a:lnTo>
                <a:lnTo>
                  <a:pt x="88" y="404"/>
                </a:lnTo>
                <a:lnTo>
                  <a:pt x="84" y="393"/>
                </a:lnTo>
                <a:lnTo>
                  <a:pt x="83" y="373"/>
                </a:lnTo>
                <a:lnTo>
                  <a:pt x="78" y="365"/>
                </a:lnTo>
                <a:lnTo>
                  <a:pt x="72" y="364"/>
                </a:lnTo>
                <a:lnTo>
                  <a:pt x="70" y="359"/>
                </a:lnTo>
                <a:lnTo>
                  <a:pt x="75" y="355"/>
                </a:lnTo>
                <a:lnTo>
                  <a:pt x="72" y="353"/>
                </a:lnTo>
                <a:lnTo>
                  <a:pt x="73" y="348"/>
                </a:lnTo>
                <a:lnTo>
                  <a:pt x="62" y="334"/>
                </a:lnTo>
                <a:lnTo>
                  <a:pt x="63" y="327"/>
                </a:lnTo>
                <a:lnTo>
                  <a:pt x="69" y="326"/>
                </a:lnTo>
                <a:lnTo>
                  <a:pt x="69" y="319"/>
                </a:lnTo>
                <a:lnTo>
                  <a:pt x="84" y="311"/>
                </a:lnTo>
                <a:lnTo>
                  <a:pt x="82" y="306"/>
                </a:lnTo>
                <a:lnTo>
                  <a:pt x="74" y="305"/>
                </a:lnTo>
                <a:lnTo>
                  <a:pt x="70" y="296"/>
                </a:lnTo>
                <a:lnTo>
                  <a:pt x="63" y="298"/>
                </a:lnTo>
                <a:lnTo>
                  <a:pt x="54" y="291"/>
                </a:lnTo>
                <a:lnTo>
                  <a:pt x="49" y="296"/>
                </a:lnTo>
                <a:lnTo>
                  <a:pt x="45" y="287"/>
                </a:lnTo>
                <a:lnTo>
                  <a:pt x="41" y="286"/>
                </a:lnTo>
                <a:lnTo>
                  <a:pt x="34" y="274"/>
                </a:lnTo>
                <a:lnTo>
                  <a:pt x="34" y="274"/>
                </a:lnTo>
                <a:lnTo>
                  <a:pt x="35" y="267"/>
                </a:lnTo>
                <a:lnTo>
                  <a:pt x="43" y="257"/>
                </a:lnTo>
                <a:lnTo>
                  <a:pt x="44" y="252"/>
                </a:lnTo>
                <a:lnTo>
                  <a:pt x="57" y="243"/>
                </a:lnTo>
                <a:lnTo>
                  <a:pt x="65" y="245"/>
                </a:lnTo>
                <a:lnTo>
                  <a:pt x="73" y="241"/>
                </a:lnTo>
                <a:lnTo>
                  <a:pt x="74" y="211"/>
                </a:lnTo>
                <a:lnTo>
                  <a:pt x="70" y="183"/>
                </a:lnTo>
                <a:lnTo>
                  <a:pt x="68" y="182"/>
                </a:lnTo>
                <a:lnTo>
                  <a:pt x="74" y="177"/>
                </a:lnTo>
                <a:lnTo>
                  <a:pt x="63" y="186"/>
                </a:lnTo>
                <a:lnTo>
                  <a:pt x="63" y="182"/>
                </a:lnTo>
                <a:lnTo>
                  <a:pt x="62" y="185"/>
                </a:lnTo>
                <a:lnTo>
                  <a:pt x="57" y="183"/>
                </a:lnTo>
                <a:lnTo>
                  <a:pt x="55" y="191"/>
                </a:lnTo>
                <a:lnTo>
                  <a:pt x="48" y="191"/>
                </a:lnTo>
                <a:lnTo>
                  <a:pt x="36" y="177"/>
                </a:lnTo>
                <a:lnTo>
                  <a:pt x="30" y="178"/>
                </a:lnTo>
                <a:lnTo>
                  <a:pt x="30" y="176"/>
                </a:lnTo>
                <a:lnTo>
                  <a:pt x="22" y="176"/>
                </a:lnTo>
                <a:lnTo>
                  <a:pt x="22" y="153"/>
                </a:lnTo>
                <a:lnTo>
                  <a:pt x="0" y="143"/>
                </a:lnTo>
                <a:lnTo>
                  <a:pt x="3" y="139"/>
                </a:lnTo>
                <a:lnTo>
                  <a:pt x="1" y="130"/>
                </a:lnTo>
                <a:lnTo>
                  <a:pt x="3" y="128"/>
                </a:lnTo>
                <a:lnTo>
                  <a:pt x="10" y="134"/>
                </a:lnTo>
                <a:lnTo>
                  <a:pt x="19" y="134"/>
                </a:lnTo>
                <a:lnTo>
                  <a:pt x="29" y="129"/>
                </a:lnTo>
                <a:lnTo>
                  <a:pt x="34" y="114"/>
                </a:lnTo>
                <a:lnTo>
                  <a:pt x="30" y="109"/>
                </a:lnTo>
                <a:lnTo>
                  <a:pt x="33" y="99"/>
                </a:lnTo>
                <a:lnTo>
                  <a:pt x="36" y="99"/>
                </a:lnTo>
                <a:lnTo>
                  <a:pt x="38" y="94"/>
                </a:lnTo>
                <a:lnTo>
                  <a:pt x="53" y="91"/>
                </a:lnTo>
                <a:lnTo>
                  <a:pt x="48" y="75"/>
                </a:lnTo>
                <a:lnTo>
                  <a:pt x="51" y="75"/>
                </a:lnTo>
                <a:lnTo>
                  <a:pt x="53" y="67"/>
                </a:lnTo>
                <a:lnTo>
                  <a:pt x="46" y="66"/>
                </a:lnTo>
                <a:lnTo>
                  <a:pt x="50" y="53"/>
                </a:lnTo>
                <a:lnTo>
                  <a:pt x="54" y="51"/>
                </a:lnTo>
                <a:lnTo>
                  <a:pt x="65" y="50"/>
                </a:lnTo>
                <a:lnTo>
                  <a:pt x="69" y="56"/>
                </a:lnTo>
                <a:lnTo>
                  <a:pt x="70" y="53"/>
                </a:lnTo>
                <a:lnTo>
                  <a:pt x="77" y="56"/>
                </a:lnTo>
                <a:lnTo>
                  <a:pt x="78" y="65"/>
                </a:lnTo>
                <a:lnTo>
                  <a:pt x="83" y="68"/>
                </a:lnTo>
                <a:lnTo>
                  <a:pt x="84" y="75"/>
                </a:lnTo>
                <a:lnTo>
                  <a:pt x="91" y="81"/>
                </a:lnTo>
                <a:lnTo>
                  <a:pt x="110" y="74"/>
                </a:lnTo>
                <a:lnTo>
                  <a:pt x="111" y="68"/>
                </a:lnTo>
                <a:lnTo>
                  <a:pt x="120" y="65"/>
                </a:lnTo>
                <a:lnTo>
                  <a:pt x="125" y="66"/>
                </a:lnTo>
                <a:lnTo>
                  <a:pt x="125" y="58"/>
                </a:lnTo>
                <a:lnTo>
                  <a:pt x="116" y="46"/>
                </a:lnTo>
                <a:lnTo>
                  <a:pt x="120" y="32"/>
                </a:lnTo>
                <a:lnTo>
                  <a:pt x="104" y="33"/>
                </a:lnTo>
                <a:lnTo>
                  <a:pt x="104" y="29"/>
                </a:lnTo>
                <a:lnTo>
                  <a:pt x="94" y="23"/>
                </a:lnTo>
                <a:lnTo>
                  <a:pt x="91" y="17"/>
                </a:lnTo>
                <a:lnTo>
                  <a:pt x="93" y="7"/>
                </a:lnTo>
                <a:lnTo>
                  <a:pt x="93" y="7"/>
                </a:lnTo>
                <a:lnTo>
                  <a:pt x="96" y="9"/>
                </a:lnTo>
                <a:lnTo>
                  <a:pt x="106" y="2"/>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 name="Freeform 6"/>
          <p:cNvSpPr>
            <a:spLocks/>
          </p:cNvSpPr>
          <p:nvPr/>
        </p:nvSpPr>
        <p:spPr bwMode="auto">
          <a:xfrm>
            <a:off x="5216980" y="2952070"/>
            <a:ext cx="233363" cy="238125"/>
          </a:xfrm>
          <a:custGeom>
            <a:avLst/>
            <a:gdLst>
              <a:gd name="T0" fmla="*/ 90 w 147"/>
              <a:gd name="T1" fmla="*/ 133 h 150"/>
              <a:gd name="T2" fmla="*/ 82 w 147"/>
              <a:gd name="T3" fmla="*/ 133 h 150"/>
              <a:gd name="T4" fmla="*/ 73 w 147"/>
              <a:gd name="T5" fmla="*/ 150 h 150"/>
              <a:gd name="T6" fmla="*/ 54 w 147"/>
              <a:gd name="T7" fmla="*/ 137 h 150"/>
              <a:gd name="T8" fmla="*/ 39 w 147"/>
              <a:gd name="T9" fmla="*/ 138 h 150"/>
              <a:gd name="T10" fmla="*/ 27 w 147"/>
              <a:gd name="T11" fmla="*/ 144 h 150"/>
              <a:gd name="T12" fmla="*/ 19 w 147"/>
              <a:gd name="T13" fmla="*/ 135 h 150"/>
              <a:gd name="T14" fmla="*/ 5 w 147"/>
              <a:gd name="T15" fmla="*/ 130 h 150"/>
              <a:gd name="T16" fmla="*/ 0 w 147"/>
              <a:gd name="T17" fmla="*/ 120 h 150"/>
              <a:gd name="T18" fmla="*/ 7 w 147"/>
              <a:gd name="T19" fmla="*/ 113 h 150"/>
              <a:gd name="T20" fmla="*/ 0 w 147"/>
              <a:gd name="T21" fmla="*/ 103 h 150"/>
              <a:gd name="T22" fmla="*/ 13 w 147"/>
              <a:gd name="T23" fmla="*/ 87 h 150"/>
              <a:gd name="T24" fmla="*/ 26 w 147"/>
              <a:gd name="T25" fmla="*/ 82 h 150"/>
              <a:gd name="T26" fmla="*/ 32 w 147"/>
              <a:gd name="T27" fmla="*/ 78 h 150"/>
              <a:gd name="T28" fmla="*/ 35 w 147"/>
              <a:gd name="T29" fmla="*/ 65 h 150"/>
              <a:gd name="T30" fmla="*/ 25 w 147"/>
              <a:gd name="T31" fmla="*/ 53 h 150"/>
              <a:gd name="T32" fmla="*/ 24 w 147"/>
              <a:gd name="T33" fmla="*/ 48 h 150"/>
              <a:gd name="T34" fmla="*/ 40 w 147"/>
              <a:gd name="T35" fmla="*/ 45 h 150"/>
              <a:gd name="T36" fmla="*/ 58 w 147"/>
              <a:gd name="T37" fmla="*/ 25 h 150"/>
              <a:gd name="T38" fmla="*/ 70 w 147"/>
              <a:gd name="T39" fmla="*/ 25 h 150"/>
              <a:gd name="T40" fmla="*/ 65 w 147"/>
              <a:gd name="T41" fmla="*/ 12 h 150"/>
              <a:gd name="T42" fmla="*/ 73 w 147"/>
              <a:gd name="T43" fmla="*/ 7 h 150"/>
              <a:gd name="T44" fmla="*/ 87 w 147"/>
              <a:gd name="T45" fmla="*/ 0 h 150"/>
              <a:gd name="T46" fmla="*/ 89 w 147"/>
              <a:gd name="T47" fmla="*/ 7 h 150"/>
              <a:gd name="T48" fmla="*/ 102 w 147"/>
              <a:gd name="T49" fmla="*/ 21 h 150"/>
              <a:gd name="T50" fmla="*/ 122 w 147"/>
              <a:gd name="T51" fmla="*/ 34 h 150"/>
              <a:gd name="T52" fmla="*/ 147 w 147"/>
              <a:gd name="T53" fmla="*/ 36 h 150"/>
              <a:gd name="T54" fmla="*/ 142 w 147"/>
              <a:gd name="T55" fmla="*/ 40 h 150"/>
              <a:gd name="T56" fmla="*/ 133 w 147"/>
              <a:gd name="T57" fmla="*/ 45 h 150"/>
              <a:gd name="T58" fmla="*/ 128 w 147"/>
              <a:gd name="T59" fmla="*/ 64 h 150"/>
              <a:gd name="T60" fmla="*/ 140 w 147"/>
              <a:gd name="T61" fmla="*/ 77 h 150"/>
              <a:gd name="T62" fmla="*/ 126 w 147"/>
              <a:gd name="T63" fmla="*/ 90 h 150"/>
              <a:gd name="T64" fmla="*/ 112 w 147"/>
              <a:gd name="T65" fmla="*/ 96 h 150"/>
              <a:gd name="T66" fmla="*/ 97 w 147"/>
              <a:gd name="T67" fmla="*/ 107 h 150"/>
              <a:gd name="T68" fmla="*/ 108 w 147"/>
              <a:gd name="T69" fmla="*/ 118 h 150"/>
              <a:gd name="T70" fmla="*/ 104 w 147"/>
              <a:gd name="T71" fmla="*/ 126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7" h="150">
                <a:moveTo>
                  <a:pt x="98" y="135"/>
                </a:moveTo>
                <a:lnTo>
                  <a:pt x="90" y="133"/>
                </a:lnTo>
                <a:lnTo>
                  <a:pt x="92" y="136"/>
                </a:lnTo>
                <a:lnTo>
                  <a:pt x="82" y="133"/>
                </a:lnTo>
                <a:lnTo>
                  <a:pt x="69" y="144"/>
                </a:lnTo>
                <a:lnTo>
                  <a:pt x="73" y="150"/>
                </a:lnTo>
                <a:lnTo>
                  <a:pt x="65" y="149"/>
                </a:lnTo>
                <a:lnTo>
                  <a:pt x="54" y="137"/>
                </a:lnTo>
                <a:lnTo>
                  <a:pt x="40" y="136"/>
                </a:lnTo>
                <a:lnTo>
                  <a:pt x="39" y="138"/>
                </a:lnTo>
                <a:lnTo>
                  <a:pt x="36" y="135"/>
                </a:lnTo>
                <a:lnTo>
                  <a:pt x="27" y="144"/>
                </a:lnTo>
                <a:lnTo>
                  <a:pt x="24" y="144"/>
                </a:lnTo>
                <a:lnTo>
                  <a:pt x="19" y="135"/>
                </a:lnTo>
                <a:lnTo>
                  <a:pt x="10" y="135"/>
                </a:lnTo>
                <a:lnTo>
                  <a:pt x="5" y="130"/>
                </a:lnTo>
                <a:lnTo>
                  <a:pt x="5" y="122"/>
                </a:lnTo>
                <a:lnTo>
                  <a:pt x="0" y="120"/>
                </a:lnTo>
                <a:lnTo>
                  <a:pt x="11" y="116"/>
                </a:lnTo>
                <a:lnTo>
                  <a:pt x="7" y="113"/>
                </a:lnTo>
                <a:lnTo>
                  <a:pt x="6" y="107"/>
                </a:lnTo>
                <a:lnTo>
                  <a:pt x="0" y="103"/>
                </a:lnTo>
                <a:lnTo>
                  <a:pt x="2" y="96"/>
                </a:lnTo>
                <a:lnTo>
                  <a:pt x="13" y="87"/>
                </a:lnTo>
                <a:lnTo>
                  <a:pt x="24" y="85"/>
                </a:lnTo>
                <a:lnTo>
                  <a:pt x="26" y="82"/>
                </a:lnTo>
                <a:lnTo>
                  <a:pt x="30" y="85"/>
                </a:lnTo>
                <a:lnTo>
                  <a:pt x="32" y="78"/>
                </a:lnTo>
                <a:lnTo>
                  <a:pt x="39" y="74"/>
                </a:lnTo>
                <a:lnTo>
                  <a:pt x="35" y="65"/>
                </a:lnTo>
                <a:lnTo>
                  <a:pt x="25" y="58"/>
                </a:lnTo>
                <a:lnTo>
                  <a:pt x="25" y="53"/>
                </a:lnTo>
                <a:lnTo>
                  <a:pt x="22" y="51"/>
                </a:lnTo>
                <a:lnTo>
                  <a:pt x="24" y="48"/>
                </a:lnTo>
                <a:lnTo>
                  <a:pt x="35" y="41"/>
                </a:lnTo>
                <a:lnTo>
                  <a:pt x="40" y="45"/>
                </a:lnTo>
                <a:lnTo>
                  <a:pt x="49" y="41"/>
                </a:lnTo>
                <a:lnTo>
                  <a:pt x="58" y="25"/>
                </a:lnTo>
                <a:lnTo>
                  <a:pt x="61" y="29"/>
                </a:lnTo>
                <a:lnTo>
                  <a:pt x="70" y="25"/>
                </a:lnTo>
                <a:lnTo>
                  <a:pt x="73" y="27"/>
                </a:lnTo>
                <a:lnTo>
                  <a:pt x="65" y="12"/>
                </a:lnTo>
                <a:lnTo>
                  <a:pt x="74" y="15"/>
                </a:lnTo>
                <a:lnTo>
                  <a:pt x="73" y="7"/>
                </a:lnTo>
                <a:lnTo>
                  <a:pt x="83" y="7"/>
                </a:lnTo>
                <a:lnTo>
                  <a:pt x="87" y="0"/>
                </a:lnTo>
                <a:lnTo>
                  <a:pt x="90" y="2"/>
                </a:lnTo>
                <a:lnTo>
                  <a:pt x="89" y="7"/>
                </a:lnTo>
                <a:lnTo>
                  <a:pt x="92" y="15"/>
                </a:lnTo>
                <a:lnTo>
                  <a:pt x="102" y="21"/>
                </a:lnTo>
                <a:lnTo>
                  <a:pt x="112" y="34"/>
                </a:lnTo>
                <a:lnTo>
                  <a:pt x="122" y="34"/>
                </a:lnTo>
                <a:lnTo>
                  <a:pt x="135" y="37"/>
                </a:lnTo>
                <a:lnTo>
                  <a:pt x="147" y="36"/>
                </a:lnTo>
                <a:lnTo>
                  <a:pt x="147" y="39"/>
                </a:lnTo>
                <a:lnTo>
                  <a:pt x="142" y="40"/>
                </a:lnTo>
                <a:lnTo>
                  <a:pt x="143" y="45"/>
                </a:lnTo>
                <a:lnTo>
                  <a:pt x="133" y="45"/>
                </a:lnTo>
                <a:lnTo>
                  <a:pt x="126" y="53"/>
                </a:lnTo>
                <a:lnTo>
                  <a:pt x="128" y="64"/>
                </a:lnTo>
                <a:lnTo>
                  <a:pt x="140" y="77"/>
                </a:lnTo>
                <a:lnTo>
                  <a:pt x="140" y="77"/>
                </a:lnTo>
                <a:lnTo>
                  <a:pt x="140" y="83"/>
                </a:lnTo>
                <a:lnTo>
                  <a:pt x="126" y="90"/>
                </a:lnTo>
                <a:lnTo>
                  <a:pt x="126" y="90"/>
                </a:lnTo>
                <a:lnTo>
                  <a:pt x="112" y="96"/>
                </a:lnTo>
                <a:lnTo>
                  <a:pt x="97" y="96"/>
                </a:lnTo>
                <a:lnTo>
                  <a:pt x="97" y="107"/>
                </a:lnTo>
                <a:lnTo>
                  <a:pt x="107" y="112"/>
                </a:lnTo>
                <a:lnTo>
                  <a:pt x="108" y="118"/>
                </a:lnTo>
                <a:lnTo>
                  <a:pt x="104" y="126"/>
                </a:lnTo>
                <a:lnTo>
                  <a:pt x="104" y="126"/>
                </a:lnTo>
                <a:lnTo>
                  <a:pt x="98" y="135"/>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 name="Freeform 7"/>
          <p:cNvSpPr>
            <a:spLocks/>
          </p:cNvSpPr>
          <p:nvPr/>
        </p:nvSpPr>
        <p:spPr bwMode="auto">
          <a:xfrm>
            <a:off x="4077155" y="4191908"/>
            <a:ext cx="549275" cy="525463"/>
          </a:xfrm>
          <a:custGeom>
            <a:avLst/>
            <a:gdLst>
              <a:gd name="T0" fmla="*/ 254 w 346"/>
              <a:gd name="T1" fmla="*/ 18 h 331"/>
              <a:gd name="T2" fmla="*/ 282 w 346"/>
              <a:gd name="T3" fmla="*/ 41 h 331"/>
              <a:gd name="T4" fmla="*/ 314 w 346"/>
              <a:gd name="T5" fmla="*/ 55 h 331"/>
              <a:gd name="T6" fmla="*/ 343 w 346"/>
              <a:gd name="T7" fmla="*/ 69 h 331"/>
              <a:gd name="T8" fmla="*/ 339 w 346"/>
              <a:gd name="T9" fmla="*/ 117 h 331"/>
              <a:gd name="T10" fmla="*/ 303 w 346"/>
              <a:gd name="T11" fmla="*/ 129 h 331"/>
              <a:gd name="T12" fmla="*/ 283 w 346"/>
              <a:gd name="T13" fmla="*/ 130 h 331"/>
              <a:gd name="T14" fmla="*/ 264 w 346"/>
              <a:gd name="T15" fmla="*/ 129 h 331"/>
              <a:gd name="T16" fmla="*/ 235 w 346"/>
              <a:gd name="T17" fmla="*/ 136 h 331"/>
              <a:gd name="T18" fmla="*/ 219 w 346"/>
              <a:gd name="T19" fmla="*/ 151 h 331"/>
              <a:gd name="T20" fmla="*/ 228 w 346"/>
              <a:gd name="T21" fmla="*/ 194 h 331"/>
              <a:gd name="T22" fmla="*/ 221 w 346"/>
              <a:gd name="T23" fmla="*/ 205 h 331"/>
              <a:gd name="T24" fmla="*/ 239 w 346"/>
              <a:gd name="T25" fmla="*/ 208 h 331"/>
              <a:gd name="T26" fmla="*/ 252 w 346"/>
              <a:gd name="T27" fmla="*/ 211 h 331"/>
              <a:gd name="T28" fmla="*/ 258 w 346"/>
              <a:gd name="T29" fmla="*/ 230 h 331"/>
              <a:gd name="T30" fmla="*/ 269 w 346"/>
              <a:gd name="T31" fmla="*/ 248 h 331"/>
              <a:gd name="T32" fmla="*/ 278 w 346"/>
              <a:gd name="T33" fmla="*/ 274 h 331"/>
              <a:gd name="T34" fmla="*/ 285 w 346"/>
              <a:gd name="T35" fmla="*/ 297 h 331"/>
              <a:gd name="T36" fmla="*/ 268 w 346"/>
              <a:gd name="T37" fmla="*/ 329 h 331"/>
              <a:gd name="T38" fmla="*/ 245 w 346"/>
              <a:gd name="T39" fmla="*/ 329 h 331"/>
              <a:gd name="T40" fmla="*/ 242 w 346"/>
              <a:gd name="T41" fmla="*/ 305 h 331"/>
              <a:gd name="T42" fmla="*/ 231 w 346"/>
              <a:gd name="T43" fmla="*/ 316 h 331"/>
              <a:gd name="T44" fmla="*/ 237 w 346"/>
              <a:gd name="T45" fmla="*/ 293 h 331"/>
              <a:gd name="T46" fmla="*/ 219 w 346"/>
              <a:gd name="T47" fmla="*/ 281 h 331"/>
              <a:gd name="T48" fmla="*/ 196 w 346"/>
              <a:gd name="T49" fmla="*/ 257 h 331"/>
              <a:gd name="T50" fmla="*/ 173 w 346"/>
              <a:gd name="T51" fmla="*/ 249 h 331"/>
              <a:gd name="T52" fmla="*/ 154 w 346"/>
              <a:gd name="T53" fmla="*/ 250 h 331"/>
              <a:gd name="T54" fmla="*/ 147 w 346"/>
              <a:gd name="T55" fmla="*/ 256 h 331"/>
              <a:gd name="T56" fmla="*/ 137 w 346"/>
              <a:gd name="T57" fmla="*/ 282 h 331"/>
              <a:gd name="T58" fmla="*/ 113 w 346"/>
              <a:gd name="T59" fmla="*/ 280 h 331"/>
              <a:gd name="T60" fmla="*/ 108 w 346"/>
              <a:gd name="T61" fmla="*/ 297 h 331"/>
              <a:gd name="T62" fmla="*/ 89 w 346"/>
              <a:gd name="T63" fmla="*/ 305 h 331"/>
              <a:gd name="T64" fmla="*/ 83 w 346"/>
              <a:gd name="T65" fmla="*/ 277 h 331"/>
              <a:gd name="T66" fmla="*/ 84 w 346"/>
              <a:gd name="T67" fmla="*/ 301 h 331"/>
              <a:gd name="T68" fmla="*/ 72 w 346"/>
              <a:gd name="T69" fmla="*/ 300 h 331"/>
              <a:gd name="T70" fmla="*/ 52 w 346"/>
              <a:gd name="T71" fmla="*/ 268 h 331"/>
              <a:gd name="T72" fmla="*/ 29 w 346"/>
              <a:gd name="T73" fmla="*/ 256 h 331"/>
              <a:gd name="T74" fmla="*/ 8 w 346"/>
              <a:gd name="T75" fmla="*/ 237 h 331"/>
              <a:gd name="T76" fmla="*/ 0 w 346"/>
              <a:gd name="T77" fmla="*/ 215 h 331"/>
              <a:gd name="T78" fmla="*/ 12 w 346"/>
              <a:gd name="T79" fmla="*/ 206 h 331"/>
              <a:gd name="T80" fmla="*/ 31 w 346"/>
              <a:gd name="T81" fmla="*/ 181 h 331"/>
              <a:gd name="T82" fmla="*/ 29 w 346"/>
              <a:gd name="T83" fmla="*/ 162 h 331"/>
              <a:gd name="T84" fmla="*/ 41 w 346"/>
              <a:gd name="T85" fmla="*/ 149 h 331"/>
              <a:gd name="T86" fmla="*/ 79 w 346"/>
              <a:gd name="T87" fmla="*/ 162 h 331"/>
              <a:gd name="T88" fmla="*/ 93 w 346"/>
              <a:gd name="T89" fmla="*/ 165 h 331"/>
              <a:gd name="T90" fmla="*/ 122 w 346"/>
              <a:gd name="T91" fmla="*/ 180 h 331"/>
              <a:gd name="T92" fmla="*/ 149 w 346"/>
              <a:gd name="T93" fmla="*/ 122 h 331"/>
              <a:gd name="T94" fmla="*/ 171 w 346"/>
              <a:gd name="T95" fmla="*/ 110 h 331"/>
              <a:gd name="T96" fmla="*/ 186 w 346"/>
              <a:gd name="T97" fmla="*/ 106 h 331"/>
              <a:gd name="T98" fmla="*/ 197 w 346"/>
              <a:gd name="T99" fmla="*/ 84 h 331"/>
              <a:gd name="T100" fmla="*/ 202 w 346"/>
              <a:gd name="T101" fmla="*/ 70 h 331"/>
              <a:gd name="T102" fmla="*/ 221 w 346"/>
              <a:gd name="T103" fmla="*/ 48 h 331"/>
              <a:gd name="T104" fmla="*/ 216 w 346"/>
              <a:gd name="T105" fmla="*/ 29 h 331"/>
              <a:gd name="T106" fmla="*/ 223 w 346"/>
              <a:gd name="T107" fmla="*/ 12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6" h="331">
                <a:moveTo>
                  <a:pt x="228" y="0"/>
                </a:moveTo>
                <a:lnTo>
                  <a:pt x="238" y="9"/>
                </a:lnTo>
                <a:lnTo>
                  <a:pt x="244" y="9"/>
                </a:lnTo>
                <a:lnTo>
                  <a:pt x="254" y="18"/>
                </a:lnTo>
                <a:lnTo>
                  <a:pt x="264" y="21"/>
                </a:lnTo>
                <a:lnTo>
                  <a:pt x="276" y="32"/>
                </a:lnTo>
                <a:lnTo>
                  <a:pt x="282" y="34"/>
                </a:lnTo>
                <a:lnTo>
                  <a:pt x="282" y="41"/>
                </a:lnTo>
                <a:lnTo>
                  <a:pt x="303" y="41"/>
                </a:lnTo>
                <a:lnTo>
                  <a:pt x="303" y="41"/>
                </a:lnTo>
                <a:lnTo>
                  <a:pt x="314" y="43"/>
                </a:lnTo>
                <a:lnTo>
                  <a:pt x="314" y="55"/>
                </a:lnTo>
                <a:lnTo>
                  <a:pt x="320" y="53"/>
                </a:lnTo>
                <a:lnTo>
                  <a:pt x="331" y="58"/>
                </a:lnTo>
                <a:lnTo>
                  <a:pt x="329" y="61"/>
                </a:lnTo>
                <a:lnTo>
                  <a:pt x="343" y="69"/>
                </a:lnTo>
                <a:lnTo>
                  <a:pt x="346" y="89"/>
                </a:lnTo>
                <a:lnTo>
                  <a:pt x="341" y="93"/>
                </a:lnTo>
                <a:lnTo>
                  <a:pt x="345" y="101"/>
                </a:lnTo>
                <a:lnTo>
                  <a:pt x="339" y="117"/>
                </a:lnTo>
                <a:lnTo>
                  <a:pt x="335" y="114"/>
                </a:lnTo>
                <a:lnTo>
                  <a:pt x="334" y="109"/>
                </a:lnTo>
                <a:lnTo>
                  <a:pt x="317" y="113"/>
                </a:lnTo>
                <a:lnTo>
                  <a:pt x="303" y="129"/>
                </a:lnTo>
                <a:lnTo>
                  <a:pt x="300" y="128"/>
                </a:lnTo>
                <a:lnTo>
                  <a:pt x="295" y="132"/>
                </a:lnTo>
                <a:lnTo>
                  <a:pt x="286" y="142"/>
                </a:lnTo>
                <a:lnTo>
                  <a:pt x="283" y="130"/>
                </a:lnTo>
                <a:lnTo>
                  <a:pt x="272" y="139"/>
                </a:lnTo>
                <a:lnTo>
                  <a:pt x="268" y="137"/>
                </a:lnTo>
                <a:lnTo>
                  <a:pt x="271" y="129"/>
                </a:lnTo>
                <a:lnTo>
                  <a:pt x="264" y="129"/>
                </a:lnTo>
                <a:lnTo>
                  <a:pt x="249" y="142"/>
                </a:lnTo>
                <a:lnTo>
                  <a:pt x="243" y="142"/>
                </a:lnTo>
                <a:lnTo>
                  <a:pt x="240" y="134"/>
                </a:lnTo>
                <a:lnTo>
                  <a:pt x="235" y="136"/>
                </a:lnTo>
                <a:lnTo>
                  <a:pt x="237" y="138"/>
                </a:lnTo>
                <a:lnTo>
                  <a:pt x="231" y="144"/>
                </a:lnTo>
                <a:lnTo>
                  <a:pt x="221" y="143"/>
                </a:lnTo>
                <a:lnTo>
                  <a:pt x="219" y="151"/>
                </a:lnTo>
                <a:lnTo>
                  <a:pt x="231" y="162"/>
                </a:lnTo>
                <a:lnTo>
                  <a:pt x="226" y="178"/>
                </a:lnTo>
                <a:lnTo>
                  <a:pt x="229" y="184"/>
                </a:lnTo>
                <a:lnTo>
                  <a:pt x="228" y="194"/>
                </a:lnTo>
                <a:lnTo>
                  <a:pt x="221" y="192"/>
                </a:lnTo>
                <a:lnTo>
                  <a:pt x="218" y="197"/>
                </a:lnTo>
                <a:lnTo>
                  <a:pt x="220" y="199"/>
                </a:lnTo>
                <a:lnTo>
                  <a:pt x="221" y="205"/>
                </a:lnTo>
                <a:lnTo>
                  <a:pt x="226" y="206"/>
                </a:lnTo>
                <a:lnTo>
                  <a:pt x="233" y="195"/>
                </a:lnTo>
                <a:lnTo>
                  <a:pt x="238" y="195"/>
                </a:lnTo>
                <a:lnTo>
                  <a:pt x="239" y="208"/>
                </a:lnTo>
                <a:lnTo>
                  <a:pt x="244" y="211"/>
                </a:lnTo>
                <a:lnTo>
                  <a:pt x="247" y="210"/>
                </a:lnTo>
                <a:lnTo>
                  <a:pt x="247" y="213"/>
                </a:lnTo>
                <a:lnTo>
                  <a:pt x="252" y="211"/>
                </a:lnTo>
                <a:lnTo>
                  <a:pt x="253" y="216"/>
                </a:lnTo>
                <a:lnTo>
                  <a:pt x="255" y="216"/>
                </a:lnTo>
                <a:lnTo>
                  <a:pt x="252" y="226"/>
                </a:lnTo>
                <a:lnTo>
                  <a:pt x="258" y="230"/>
                </a:lnTo>
                <a:lnTo>
                  <a:pt x="255" y="238"/>
                </a:lnTo>
                <a:lnTo>
                  <a:pt x="267" y="233"/>
                </a:lnTo>
                <a:lnTo>
                  <a:pt x="272" y="243"/>
                </a:lnTo>
                <a:lnTo>
                  <a:pt x="269" y="248"/>
                </a:lnTo>
                <a:lnTo>
                  <a:pt x="278" y="254"/>
                </a:lnTo>
                <a:lnTo>
                  <a:pt x="278" y="254"/>
                </a:lnTo>
                <a:lnTo>
                  <a:pt x="285" y="261"/>
                </a:lnTo>
                <a:lnTo>
                  <a:pt x="278" y="274"/>
                </a:lnTo>
                <a:lnTo>
                  <a:pt x="279" y="282"/>
                </a:lnTo>
                <a:lnTo>
                  <a:pt x="283" y="286"/>
                </a:lnTo>
                <a:lnTo>
                  <a:pt x="274" y="295"/>
                </a:lnTo>
                <a:lnTo>
                  <a:pt x="285" y="297"/>
                </a:lnTo>
                <a:lnTo>
                  <a:pt x="281" y="305"/>
                </a:lnTo>
                <a:lnTo>
                  <a:pt x="281" y="305"/>
                </a:lnTo>
                <a:lnTo>
                  <a:pt x="273" y="311"/>
                </a:lnTo>
                <a:lnTo>
                  <a:pt x="268" y="329"/>
                </a:lnTo>
                <a:lnTo>
                  <a:pt x="264" y="328"/>
                </a:lnTo>
                <a:lnTo>
                  <a:pt x="262" y="331"/>
                </a:lnTo>
                <a:lnTo>
                  <a:pt x="248" y="325"/>
                </a:lnTo>
                <a:lnTo>
                  <a:pt x="245" y="329"/>
                </a:lnTo>
                <a:lnTo>
                  <a:pt x="243" y="322"/>
                </a:lnTo>
                <a:lnTo>
                  <a:pt x="245" y="320"/>
                </a:lnTo>
                <a:lnTo>
                  <a:pt x="245" y="310"/>
                </a:lnTo>
                <a:lnTo>
                  <a:pt x="242" y="305"/>
                </a:lnTo>
                <a:lnTo>
                  <a:pt x="237" y="307"/>
                </a:lnTo>
                <a:lnTo>
                  <a:pt x="240" y="312"/>
                </a:lnTo>
                <a:lnTo>
                  <a:pt x="239" y="317"/>
                </a:lnTo>
                <a:lnTo>
                  <a:pt x="231" y="316"/>
                </a:lnTo>
                <a:lnTo>
                  <a:pt x="234" y="311"/>
                </a:lnTo>
                <a:lnTo>
                  <a:pt x="231" y="301"/>
                </a:lnTo>
                <a:lnTo>
                  <a:pt x="234" y="301"/>
                </a:lnTo>
                <a:lnTo>
                  <a:pt x="237" y="293"/>
                </a:lnTo>
                <a:lnTo>
                  <a:pt x="231" y="291"/>
                </a:lnTo>
                <a:lnTo>
                  <a:pt x="224" y="295"/>
                </a:lnTo>
                <a:lnTo>
                  <a:pt x="215" y="291"/>
                </a:lnTo>
                <a:lnTo>
                  <a:pt x="219" y="281"/>
                </a:lnTo>
                <a:lnTo>
                  <a:pt x="213" y="258"/>
                </a:lnTo>
                <a:lnTo>
                  <a:pt x="208" y="262"/>
                </a:lnTo>
                <a:lnTo>
                  <a:pt x="205" y="258"/>
                </a:lnTo>
                <a:lnTo>
                  <a:pt x="196" y="257"/>
                </a:lnTo>
                <a:lnTo>
                  <a:pt x="192" y="262"/>
                </a:lnTo>
                <a:lnTo>
                  <a:pt x="187" y="262"/>
                </a:lnTo>
                <a:lnTo>
                  <a:pt x="180" y="267"/>
                </a:lnTo>
                <a:lnTo>
                  <a:pt x="173" y="249"/>
                </a:lnTo>
                <a:lnTo>
                  <a:pt x="168" y="253"/>
                </a:lnTo>
                <a:lnTo>
                  <a:pt x="162" y="250"/>
                </a:lnTo>
                <a:lnTo>
                  <a:pt x="160" y="247"/>
                </a:lnTo>
                <a:lnTo>
                  <a:pt x="154" y="250"/>
                </a:lnTo>
                <a:lnTo>
                  <a:pt x="152" y="248"/>
                </a:lnTo>
                <a:lnTo>
                  <a:pt x="149" y="249"/>
                </a:lnTo>
                <a:lnTo>
                  <a:pt x="149" y="254"/>
                </a:lnTo>
                <a:lnTo>
                  <a:pt x="147" y="256"/>
                </a:lnTo>
                <a:lnTo>
                  <a:pt x="146" y="263"/>
                </a:lnTo>
                <a:lnTo>
                  <a:pt x="151" y="268"/>
                </a:lnTo>
                <a:lnTo>
                  <a:pt x="143" y="280"/>
                </a:lnTo>
                <a:lnTo>
                  <a:pt x="137" y="282"/>
                </a:lnTo>
                <a:lnTo>
                  <a:pt x="129" y="273"/>
                </a:lnTo>
                <a:lnTo>
                  <a:pt x="120" y="273"/>
                </a:lnTo>
                <a:lnTo>
                  <a:pt x="119" y="282"/>
                </a:lnTo>
                <a:lnTo>
                  <a:pt x="113" y="280"/>
                </a:lnTo>
                <a:lnTo>
                  <a:pt x="108" y="282"/>
                </a:lnTo>
                <a:lnTo>
                  <a:pt x="108" y="285"/>
                </a:lnTo>
                <a:lnTo>
                  <a:pt x="112" y="290"/>
                </a:lnTo>
                <a:lnTo>
                  <a:pt x="108" y="297"/>
                </a:lnTo>
                <a:lnTo>
                  <a:pt x="104" y="295"/>
                </a:lnTo>
                <a:lnTo>
                  <a:pt x="100" y="307"/>
                </a:lnTo>
                <a:lnTo>
                  <a:pt x="91" y="304"/>
                </a:lnTo>
                <a:lnTo>
                  <a:pt x="89" y="305"/>
                </a:lnTo>
                <a:lnTo>
                  <a:pt x="95" y="291"/>
                </a:lnTo>
                <a:lnTo>
                  <a:pt x="90" y="290"/>
                </a:lnTo>
                <a:lnTo>
                  <a:pt x="91" y="287"/>
                </a:lnTo>
                <a:lnTo>
                  <a:pt x="83" y="277"/>
                </a:lnTo>
                <a:lnTo>
                  <a:pt x="81" y="282"/>
                </a:lnTo>
                <a:lnTo>
                  <a:pt x="86" y="291"/>
                </a:lnTo>
                <a:lnTo>
                  <a:pt x="83" y="297"/>
                </a:lnTo>
                <a:lnTo>
                  <a:pt x="84" y="301"/>
                </a:lnTo>
                <a:lnTo>
                  <a:pt x="77" y="298"/>
                </a:lnTo>
                <a:lnTo>
                  <a:pt x="76" y="302"/>
                </a:lnTo>
                <a:lnTo>
                  <a:pt x="76" y="302"/>
                </a:lnTo>
                <a:lnTo>
                  <a:pt x="72" y="300"/>
                </a:lnTo>
                <a:lnTo>
                  <a:pt x="72" y="293"/>
                </a:lnTo>
                <a:lnTo>
                  <a:pt x="65" y="272"/>
                </a:lnTo>
                <a:lnTo>
                  <a:pt x="52" y="272"/>
                </a:lnTo>
                <a:lnTo>
                  <a:pt x="52" y="268"/>
                </a:lnTo>
                <a:lnTo>
                  <a:pt x="48" y="266"/>
                </a:lnTo>
                <a:lnTo>
                  <a:pt x="42" y="272"/>
                </a:lnTo>
                <a:lnTo>
                  <a:pt x="35" y="269"/>
                </a:lnTo>
                <a:lnTo>
                  <a:pt x="29" y="256"/>
                </a:lnTo>
                <a:lnTo>
                  <a:pt x="27" y="240"/>
                </a:lnTo>
                <a:lnTo>
                  <a:pt x="24" y="244"/>
                </a:lnTo>
                <a:lnTo>
                  <a:pt x="11" y="240"/>
                </a:lnTo>
                <a:lnTo>
                  <a:pt x="8" y="237"/>
                </a:lnTo>
                <a:lnTo>
                  <a:pt x="9" y="232"/>
                </a:lnTo>
                <a:lnTo>
                  <a:pt x="6" y="228"/>
                </a:lnTo>
                <a:lnTo>
                  <a:pt x="0" y="228"/>
                </a:lnTo>
                <a:lnTo>
                  <a:pt x="0" y="215"/>
                </a:lnTo>
                <a:lnTo>
                  <a:pt x="2" y="216"/>
                </a:lnTo>
                <a:lnTo>
                  <a:pt x="7" y="209"/>
                </a:lnTo>
                <a:lnTo>
                  <a:pt x="12" y="209"/>
                </a:lnTo>
                <a:lnTo>
                  <a:pt x="12" y="206"/>
                </a:lnTo>
                <a:lnTo>
                  <a:pt x="18" y="205"/>
                </a:lnTo>
                <a:lnTo>
                  <a:pt x="21" y="196"/>
                </a:lnTo>
                <a:lnTo>
                  <a:pt x="29" y="195"/>
                </a:lnTo>
                <a:lnTo>
                  <a:pt x="31" y="181"/>
                </a:lnTo>
                <a:lnTo>
                  <a:pt x="16" y="168"/>
                </a:lnTo>
                <a:lnTo>
                  <a:pt x="24" y="166"/>
                </a:lnTo>
                <a:lnTo>
                  <a:pt x="22" y="161"/>
                </a:lnTo>
                <a:lnTo>
                  <a:pt x="29" y="162"/>
                </a:lnTo>
                <a:lnTo>
                  <a:pt x="31" y="153"/>
                </a:lnTo>
                <a:lnTo>
                  <a:pt x="37" y="147"/>
                </a:lnTo>
                <a:lnTo>
                  <a:pt x="38" y="151"/>
                </a:lnTo>
                <a:lnTo>
                  <a:pt x="41" y="149"/>
                </a:lnTo>
                <a:lnTo>
                  <a:pt x="59" y="157"/>
                </a:lnTo>
                <a:lnTo>
                  <a:pt x="66" y="167"/>
                </a:lnTo>
                <a:lnTo>
                  <a:pt x="70" y="163"/>
                </a:lnTo>
                <a:lnTo>
                  <a:pt x="79" y="162"/>
                </a:lnTo>
                <a:lnTo>
                  <a:pt x="80" y="158"/>
                </a:lnTo>
                <a:lnTo>
                  <a:pt x="89" y="158"/>
                </a:lnTo>
                <a:lnTo>
                  <a:pt x="94" y="161"/>
                </a:lnTo>
                <a:lnTo>
                  <a:pt x="93" y="165"/>
                </a:lnTo>
                <a:lnTo>
                  <a:pt x="101" y="181"/>
                </a:lnTo>
                <a:lnTo>
                  <a:pt x="114" y="180"/>
                </a:lnTo>
                <a:lnTo>
                  <a:pt x="118" y="176"/>
                </a:lnTo>
                <a:lnTo>
                  <a:pt x="122" y="180"/>
                </a:lnTo>
                <a:lnTo>
                  <a:pt x="125" y="178"/>
                </a:lnTo>
                <a:lnTo>
                  <a:pt x="137" y="165"/>
                </a:lnTo>
                <a:lnTo>
                  <a:pt x="156" y="130"/>
                </a:lnTo>
                <a:lnTo>
                  <a:pt x="149" y="122"/>
                </a:lnTo>
                <a:lnTo>
                  <a:pt x="156" y="114"/>
                </a:lnTo>
                <a:lnTo>
                  <a:pt x="161" y="113"/>
                </a:lnTo>
                <a:lnTo>
                  <a:pt x="166" y="117"/>
                </a:lnTo>
                <a:lnTo>
                  <a:pt x="171" y="110"/>
                </a:lnTo>
                <a:lnTo>
                  <a:pt x="175" y="117"/>
                </a:lnTo>
                <a:lnTo>
                  <a:pt x="182" y="117"/>
                </a:lnTo>
                <a:lnTo>
                  <a:pt x="190" y="109"/>
                </a:lnTo>
                <a:lnTo>
                  <a:pt x="186" y="106"/>
                </a:lnTo>
                <a:lnTo>
                  <a:pt x="187" y="103"/>
                </a:lnTo>
                <a:lnTo>
                  <a:pt x="195" y="96"/>
                </a:lnTo>
                <a:lnTo>
                  <a:pt x="192" y="91"/>
                </a:lnTo>
                <a:lnTo>
                  <a:pt x="197" y="84"/>
                </a:lnTo>
                <a:lnTo>
                  <a:pt x="192" y="82"/>
                </a:lnTo>
                <a:lnTo>
                  <a:pt x="192" y="80"/>
                </a:lnTo>
                <a:lnTo>
                  <a:pt x="204" y="74"/>
                </a:lnTo>
                <a:lnTo>
                  <a:pt x="202" y="70"/>
                </a:lnTo>
                <a:lnTo>
                  <a:pt x="208" y="62"/>
                </a:lnTo>
                <a:lnTo>
                  <a:pt x="205" y="60"/>
                </a:lnTo>
                <a:lnTo>
                  <a:pt x="214" y="58"/>
                </a:lnTo>
                <a:lnTo>
                  <a:pt x="221" y="48"/>
                </a:lnTo>
                <a:lnTo>
                  <a:pt x="225" y="50"/>
                </a:lnTo>
                <a:lnTo>
                  <a:pt x="229" y="45"/>
                </a:lnTo>
                <a:lnTo>
                  <a:pt x="229" y="38"/>
                </a:lnTo>
                <a:lnTo>
                  <a:pt x="216" y="29"/>
                </a:lnTo>
                <a:lnTo>
                  <a:pt x="210" y="21"/>
                </a:lnTo>
                <a:lnTo>
                  <a:pt x="216" y="19"/>
                </a:lnTo>
                <a:lnTo>
                  <a:pt x="215" y="12"/>
                </a:lnTo>
                <a:lnTo>
                  <a:pt x="223" y="12"/>
                </a:lnTo>
                <a:lnTo>
                  <a:pt x="218" y="2"/>
                </a:lnTo>
                <a:lnTo>
                  <a:pt x="228" y="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8" name="Freeform 8"/>
          <p:cNvSpPr>
            <a:spLocks noEditPoints="1"/>
          </p:cNvSpPr>
          <p:nvPr/>
        </p:nvSpPr>
        <p:spPr bwMode="auto">
          <a:xfrm>
            <a:off x="5266192" y="4699908"/>
            <a:ext cx="515938" cy="592138"/>
          </a:xfrm>
          <a:custGeom>
            <a:avLst/>
            <a:gdLst>
              <a:gd name="T0" fmla="*/ 116 w 325"/>
              <a:gd name="T1" fmla="*/ 366 h 373"/>
              <a:gd name="T2" fmla="*/ 110 w 325"/>
              <a:gd name="T3" fmla="*/ 356 h 373"/>
              <a:gd name="T4" fmla="*/ 279 w 325"/>
              <a:gd name="T5" fmla="*/ 210 h 373"/>
              <a:gd name="T6" fmla="*/ 278 w 325"/>
              <a:gd name="T7" fmla="*/ 227 h 373"/>
              <a:gd name="T8" fmla="*/ 273 w 325"/>
              <a:gd name="T9" fmla="*/ 215 h 373"/>
              <a:gd name="T10" fmla="*/ 158 w 325"/>
              <a:gd name="T11" fmla="*/ 306 h 373"/>
              <a:gd name="T12" fmla="*/ 147 w 325"/>
              <a:gd name="T13" fmla="*/ 302 h 373"/>
              <a:gd name="T14" fmla="*/ 162 w 325"/>
              <a:gd name="T15" fmla="*/ 317 h 373"/>
              <a:gd name="T16" fmla="*/ 148 w 325"/>
              <a:gd name="T17" fmla="*/ 327 h 373"/>
              <a:gd name="T18" fmla="*/ 131 w 325"/>
              <a:gd name="T19" fmla="*/ 344 h 373"/>
              <a:gd name="T20" fmla="*/ 111 w 325"/>
              <a:gd name="T21" fmla="*/ 345 h 373"/>
              <a:gd name="T22" fmla="*/ 101 w 325"/>
              <a:gd name="T23" fmla="*/ 368 h 373"/>
              <a:gd name="T24" fmla="*/ 76 w 325"/>
              <a:gd name="T25" fmla="*/ 332 h 373"/>
              <a:gd name="T26" fmla="*/ 47 w 325"/>
              <a:gd name="T27" fmla="*/ 292 h 373"/>
              <a:gd name="T28" fmla="*/ 24 w 325"/>
              <a:gd name="T29" fmla="*/ 272 h 373"/>
              <a:gd name="T30" fmla="*/ 1 w 325"/>
              <a:gd name="T31" fmla="*/ 260 h 373"/>
              <a:gd name="T32" fmla="*/ 14 w 325"/>
              <a:gd name="T33" fmla="*/ 207 h 373"/>
              <a:gd name="T34" fmla="*/ 43 w 325"/>
              <a:gd name="T35" fmla="*/ 169 h 373"/>
              <a:gd name="T36" fmla="*/ 48 w 325"/>
              <a:gd name="T37" fmla="*/ 139 h 373"/>
              <a:gd name="T38" fmla="*/ 77 w 325"/>
              <a:gd name="T39" fmla="*/ 102 h 373"/>
              <a:gd name="T40" fmla="*/ 87 w 325"/>
              <a:gd name="T41" fmla="*/ 59 h 373"/>
              <a:gd name="T42" fmla="*/ 95 w 325"/>
              <a:gd name="T43" fmla="*/ 49 h 373"/>
              <a:gd name="T44" fmla="*/ 124 w 325"/>
              <a:gd name="T45" fmla="*/ 34 h 373"/>
              <a:gd name="T46" fmla="*/ 177 w 325"/>
              <a:gd name="T47" fmla="*/ 16 h 373"/>
              <a:gd name="T48" fmla="*/ 187 w 325"/>
              <a:gd name="T49" fmla="*/ 2 h 373"/>
              <a:gd name="T50" fmla="*/ 208 w 325"/>
              <a:gd name="T51" fmla="*/ 15 h 373"/>
              <a:gd name="T52" fmla="*/ 215 w 325"/>
              <a:gd name="T53" fmla="*/ 63 h 373"/>
              <a:gd name="T54" fmla="*/ 232 w 325"/>
              <a:gd name="T55" fmla="*/ 69 h 373"/>
              <a:gd name="T56" fmla="*/ 263 w 325"/>
              <a:gd name="T57" fmla="*/ 50 h 373"/>
              <a:gd name="T58" fmla="*/ 279 w 325"/>
              <a:gd name="T59" fmla="*/ 78 h 373"/>
              <a:gd name="T60" fmla="*/ 304 w 325"/>
              <a:gd name="T61" fmla="*/ 71 h 373"/>
              <a:gd name="T62" fmla="*/ 320 w 325"/>
              <a:gd name="T63" fmla="*/ 77 h 373"/>
              <a:gd name="T64" fmla="*/ 316 w 325"/>
              <a:gd name="T65" fmla="*/ 85 h 373"/>
              <a:gd name="T66" fmla="*/ 311 w 325"/>
              <a:gd name="T67" fmla="*/ 85 h 373"/>
              <a:gd name="T68" fmla="*/ 307 w 325"/>
              <a:gd name="T69" fmla="*/ 106 h 373"/>
              <a:gd name="T70" fmla="*/ 298 w 325"/>
              <a:gd name="T71" fmla="*/ 117 h 373"/>
              <a:gd name="T72" fmla="*/ 301 w 325"/>
              <a:gd name="T73" fmla="*/ 134 h 373"/>
              <a:gd name="T74" fmla="*/ 291 w 325"/>
              <a:gd name="T75" fmla="*/ 134 h 373"/>
              <a:gd name="T76" fmla="*/ 283 w 325"/>
              <a:gd name="T77" fmla="*/ 120 h 373"/>
              <a:gd name="T78" fmla="*/ 264 w 325"/>
              <a:gd name="T79" fmla="*/ 121 h 373"/>
              <a:gd name="T80" fmla="*/ 279 w 325"/>
              <a:gd name="T81" fmla="*/ 138 h 373"/>
              <a:gd name="T82" fmla="*/ 270 w 325"/>
              <a:gd name="T83" fmla="*/ 150 h 373"/>
              <a:gd name="T84" fmla="*/ 279 w 325"/>
              <a:gd name="T85" fmla="*/ 159 h 373"/>
              <a:gd name="T86" fmla="*/ 272 w 325"/>
              <a:gd name="T87" fmla="*/ 189 h 373"/>
              <a:gd name="T88" fmla="*/ 267 w 325"/>
              <a:gd name="T89" fmla="*/ 217 h 373"/>
              <a:gd name="T90" fmla="*/ 260 w 325"/>
              <a:gd name="T91" fmla="*/ 230 h 373"/>
              <a:gd name="T92" fmla="*/ 248 w 325"/>
              <a:gd name="T93" fmla="*/ 227 h 373"/>
              <a:gd name="T94" fmla="*/ 241 w 325"/>
              <a:gd name="T95" fmla="*/ 236 h 373"/>
              <a:gd name="T96" fmla="*/ 230 w 325"/>
              <a:gd name="T97" fmla="*/ 248 h 373"/>
              <a:gd name="T98" fmla="*/ 222 w 325"/>
              <a:gd name="T99" fmla="*/ 241 h 373"/>
              <a:gd name="T100" fmla="*/ 221 w 325"/>
              <a:gd name="T101" fmla="*/ 253 h 373"/>
              <a:gd name="T102" fmla="*/ 226 w 325"/>
              <a:gd name="T103" fmla="*/ 264 h 373"/>
              <a:gd name="T104" fmla="*/ 201 w 325"/>
              <a:gd name="T105" fmla="*/ 270 h 373"/>
              <a:gd name="T106" fmla="*/ 203 w 325"/>
              <a:gd name="T107" fmla="*/ 287 h 373"/>
              <a:gd name="T108" fmla="*/ 183 w 325"/>
              <a:gd name="T109" fmla="*/ 284 h 373"/>
              <a:gd name="T110" fmla="*/ 164 w 325"/>
              <a:gd name="T111" fmla="*/ 287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5" h="373">
                <a:moveTo>
                  <a:pt x="110" y="356"/>
                </a:moveTo>
                <a:lnTo>
                  <a:pt x="112" y="360"/>
                </a:lnTo>
                <a:lnTo>
                  <a:pt x="118" y="359"/>
                </a:lnTo>
                <a:lnTo>
                  <a:pt x="118" y="361"/>
                </a:lnTo>
                <a:lnTo>
                  <a:pt x="116" y="361"/>
                </a:lnTo>
                <a:lnTo>
                  <a:pt x="116" y="366"/>
                </a:lnTo>
                <a:lnTo>
                  <a:pt x="111" y="366"/>
                </a:lnTo>
                <a:lnTo>
                  <a:pt x="112" y="371"/>
                </a:lnTo>
                <a:lnTo>
                  <a:pt x="104" y="373"/>
                </a:lnTo>
                <a:lnTo>
                  <a:pt x="111" y="365"/>
                </a:lnTo>
                <a:lnTo>
                  <a:pt x="106" y="364"/>
                </a:lnTo>
                <a:lnTo>
                  <a:pt x="110" y="356"/>
                </a:lnTo>
                <a:close/>
                <a:moveTo>
                  <a:pt x="256" y="241"/>
                </a:moveTo>
                <a:lnTo>
                  <a:pt x="264" y="245"/>
                </a:lnTo>
                <a:lnTo>
                  <a:pt x="263" y="249"/>
                </a:lnTo>
                <a:lnTo>
                  <a:pt x="255" y="245"/>
                </a:lnTo>
                <a:lnTo>
                  <a:pt x="256" y="241"/>
                </a:lnTo>
                <a:close/>
                <a:moveTo>
                  <a:pt x="279" y="210"/>
                </a:moveTo>
                <a:lnTo>
                  <a:pt x="279" y="213"/>
                </a:lnTo>
                <a:lnTo>
                  <a:pt x="287" y="217"/>
                </a:lnTo>
                <a:lnTo>
                  <a:pt x="280" y="220"/>
                </a:lnTo>
                <a:lnTo>
                  <a:pt x="280" y="224"/>
                </a:lnTo>
                <a:lnTo>
                  <a:pt x="284" y="225"/>
                </a:lnTo>
                <a:lnTo>
                  <a:pt x="278" y="227"/>
                </a:lnTo>
                <a:lnTo>
                  <a:pt x="277" y="230"/>
                </a:lnTo>
                <a:lnTo>
                  <a:pt x="272" y="225"/>
                </a:lnTo>
                <a:lnTo>
                  <a:pt x="277" y="221"/>
                </a:lnTo>
                <a:lnTo>
                  <a:pt x="275" y="215"/>
                </a:lnTo>
                <a:lnTo>
                  <a:pt x="274" y="217"/>
                </a:lnTo>
                <a:lnTo>
                  <a:pt x="273" y="215"/>
                </a:lnTo>
                <a:lnTo>
                  <a:pt x="279" y="210"/>
                </a:lnTo>
                <a:close/>
                <a:moveTo>
                  <a:pt x="164" y="287"/>
                </a:moveTo>
                <a:lnTo>
                  <a:pt x="159" y="294"/>
                </a:lnTo>
                <a:lnTo>
                  <a:pt x="166" y="298"/>
                </a:lnTo>
                <a:lnTo>
                  <a:pt x="164" y="304"/>
                </a:lnTo>
                <a:lnTo>
                  <a:pt x="158" y="306"/>
                </a:lnTo>
                <a:lnTo>
                  <a:pt x="157" y="296"/>
                </a:lnTo>
                <a:lnTo>
                  <a:pt x="154" y="298"/>
                </a:lnTo>
                <a:lnTo>
                  <a:pt x="157" y="301"/>
                </a:lnTo>
                <a:lnTo>
                  <a:pt x="153" y="302"/>
                </a:lnTo>
                <a:lnTo>
                  <a:pt x="155" y="304"/>
                </a:lnTo>
                <a:lnTo>
                  <a:pt x="147" y="302"/>
                </a:lnTo>
                <a:lnTo>
                  <a:pt x="144" y="306"/>
                </a:lnTo>
                <a:lnTo>
                  <a:pt x="145" y="308"/>
                </a:lnTo>
                <a:lnTo>
                  <a:pt x="157" y="308"/>
                </a:lnTo>
                <a:lnTo>
                  <a:pt x="154" y="312"/>
                </a:lnTo>
                <a:lnTo>
                  <a:pt x="159" y="312"/>
                </a:lnTo>
                <a:lnTo>
                  <a:pt x="162" y="317"/>
                </a:lnTo>
                <a:lnTo>
                  <a:pt x="154" y="323"/>
                </a:lnTo>
                <a:lnTo>
                  <a:pt x="152" y="322"/>
                </a:lnTo>
                <a:lnTo>
                  <a:pt x="152" y="326"/>
                </a:lnTo>
                <a:lnTo>
                  <a:pt x="149" y="322"/>
                </a:lnTo>
                <a:lnTo>
                  <a:pt x="147" y="325"/>
                </a:lnTo>
                <a:lnTo>
                  <a:pt x="148" y="327"/>
                </a:lnTo>
                <a:lnTo>
                  <a:pt x="145" y="336"/>
                </a:lnTo>
                <a:lnTo>
                  <a:pt x="140" y="338"/>
                </a:lnTo>
                <a:lnTo>
                  <a:pt x="134" y="346"/>
                </a:lnTo>
                <a:lnTo>
                  <a:pt x="139" y="336"/>
                </a:lnTo>
                <a:lnTo>
                  <a:pt x="130" y="338"/>
                </a:lnTo>
                <a:lnTo>
                  <a:pt x="131" y="344"/>
                </a:lnTo>
                <a:lnTo>
                  <a:pt x="126" y="347"/>
                </a:lnTo>
                <a:lnTo>
                  <a:pt x="128" y="355"/>
                </a:lnTo>
                <a:lnTo>
                  <a:pt x="124" y="361"/>
                </a:lnTo>
                <a:lnTo>
                  <a:pt x="124" y="347"/>
                </a:lnTo>
                <a:lnTo>
                  <a:pt x="112" y="342"/>
                </a:lnTo>
                <a:lnTo>
                  <a:pt x="111" y="345"/>
                </a:lnTo>
                <a:lnTo>
                  <a:pt x="115" y="346"/>
                </a:lnTo>
                <a:lnTo>
                  <a:pt x="116" y="352"/>
                </a:lnTo>
                <a:lnTo>
                  <a:pt x="112" y="357"/>
                </a:lnTo>
                <a:lnTo>
                  <a:pt x="110" y="355"/>
                </a:lnTo>
                <a:lnTo>
                  <a:pt x="100" y="360"/>
                </a:lnTo>
                <a:lnTo>
                  <a:pt x="101" y="368"/>
                </a:lnTo>
                <a:lnTo>
                  <a:pt x="95" y="369"/>
                </a:lnTo>
                <a:lnTo>
                  <a:pt x="95" y="369"/>
                </a:lnTo>
                <a:lnTo>
                  <a:pt x="85" y="361"/>
                </a:lnTo>
                <a:lnTo>
                  <a:pt x="78" y="346"/>
                </a:lnTo>
                <a:lnTo>
                  <a:pt x="80" y="340"/>
                </a:lnTo>
                <a:lnTo>
                  <a:pt x="76" y="332"/>
                </a:lnTo>
                <a:lnTo>
                  <a:pt x="81" y="325"/>
                </a:lnTo>
                <a:lnTo>
                  <a:pt x="76" y="322"/>
                </a:lnTo>
                <a:lnTo>
                  <a:pt x="70" y="302"/>
                </a:lnTo>
                <a:lnTo>
                  <a:pt x="63" y="297"/>
                </a:lnTo>
                <a:lnTo>
                  <a:pt x="67" y="287"/>
                </a:lnTo>
                <a:lnTo>
                  <a:pt x="47" y="292"/>
                </a:lnTo>
                <a:lnTo>
                  <a:pt x="44" y="284"/>
                </a:lnTo>
                <a:lnTo>
                  <a:pt x="37" y="277"/>
                </a:lnTo>
                <a:lnTo>
                  <a:pt x="39" y="274"/>
                </a:lnTo>
                <a:lnTo>
                  <a:pt x="38" y="272"/>
                </a:lnTo>
                <a:lnTo>
                  <a:pt x="27" y="278"/>
                </a:lnTo>
                <a:lnTo>
                  <a:pt x="24" y="272"/>
                </a:lnTo>
                <a:lnTo>
                  <a:pt x="15" y="273"/>
                </a:lnTo>
                <a:lnTo>
                  <a:pt x="11" y="269"/>
                </a:lnTo>
                <a:lnTo>
                  <a:pt x="1" y="266"/>
                </a:lnTo>
                <a:lnTo>
                  <a:pt x="1" y="266"/>
                </a:lnTo>
                <a:lnTo>
                  <a:pt x="3" y="263"/>
                </a:lnTo>
                <a:lnTo>
                  <a:pt x="1" y="260"/>
                </a:lnTo>
                <a:lnTo>
                  <a:pt x="5" y="258"/>
                </a:lnTo>
                <a:lnTo>
                  <a:pt x="0" y="245"/>
                </a:lnTo>
                <a:lnTo>
                  <a:pt x="10" y="236"/>
                </a:lnTo>
                <a:lnTo>
                  <a:pt x="9" y="225"/>
                </a:lnTo>
                <a:lnTo>
                  <a:pt x="14" y="217"/>
                </a:lnTo>
                <a:lnTo>
                  <a:pt x="14" y="207"/>
                </a:lnTo>
                <a:lnTo>
                  <a:pt x="23" y="201"/>
                </a:lnTo>
                <a:lnTo>
                  <a:pt x="19" y="194"/>
                </a:lnTo>
                <a:lnTo>
                  <a:pt x="35" y="186"/>
                </a:lnTo>
                <a:lnTo>
                  <a:pt x="38" y="179"/>
                </a:lnTo>
                <a:lnTo>
                  <a:pt x="44" y="174"/>
                </a:lnTo>
                <a:lnTo>
                  <a:pt x="43" y="169"/>
                </a:lnTo>
                <a:lnTo>
                  <a:pt x="38" y="169"/>
                </a:lnTo>
                <a:lnTo>
                  <a:pt x="38" y="162"/>
                </a:lnTo>
                <a:lnTo>
                  <a:pt x="47" y="152"/>
                </a:lnTo>
                <a:lnTo>
                  <a:pt x="53" y="153"/>
                </a:lnTo>
                <a:lnTo>
                  <a:pt x="56" y="146"/>
                </a:lnTo>
                <a:lnTo>
                  <a:pt x="48" y="139"/>
                </a:lnTo>
                <a:lnTo>
                  <a:pt x="51" y="133"/>
                </a:lnTo>
                <a:lnTo>
                  <a:pt x="47" y="128"/>
                </a:lnTo>
                <a:lnTo>
                  <a:pt x="49" y="122"/>
                </a:lnTo>
                <a:lnTo>
                  <a:pt x="49" y="116"/>
                </a:lnTo>
                <a:lnTo>
                  <a:pt x="59" y="105"/>
                </a:lnTo>
                <a:lnTo>
                  <a:pt x="77" y="102"/>
                </a:lnTo>
                <a:lnTo>
                  <a:pt x="85" y="96"/>
                </a:lnTo>
                <a:lnTo>
                  <a:pt x="86" y="90"/>
                </a:lnTo>
                <a:lnTo>
                  <a:pt x="92" y="82"/>
                </a:lnTo>
                <a:lnTo>
                  <a:pt x="89" y="77"/>
                </a:lnTo>
                <a:lnTo>
                  <a:pt x="89" y="64"/>
                </a:lnTo>
                <a:lnTo>
                  <a:pt x="87" y="59"/>
                </a:lnTo>
                <a:lnTo>
                  <a:pt x="82" y="59"/>
                </a:lnTo>
                <a:lnTo>
                  <a:pt x="82" y="52"/>
                </a:lnTo>
                <a:lnTo>
                  <a:pt x="85" y="50"/>
                </a:lnTo>
                <a:lnTo>
                  <a:pt x="89" y="54"/>
                </a:lnTo>
                <a:lnTo>
                  <a:pt x="89" y="49"/>
                </a:lnTo>
                <a:lnTo>
                  <a:pt x="95" y="49"/>
                </a:lnTo>
                <a:lnTo>
                  <a:pt x="102" y="42"/>
                </a:lnTo>
                <a:lnTo>
                  <a:pt x="101" y="34"/>
                </a:lnTo>
                <a:lnTo>
                  <a:pt x="104" y="32"/>
                </a:lnTo>
                <a:lnTo>
                  <a:pt x="105" y="35"/>
                </a:lnTo>
                <a:lnTo>
                  <a:pt x="118" y="25"/>
                </a:lnTo>
                <a:lnTo>
                  <a:pt x="124" y="34"/>
                </a:lnTo>
                <a:lnTo>
                  <a:pt x="133" y="40"/>
                </a:lnTo>
                <a:lnTo>
                  <a:pt x="142" y="29"/>
                </a:lnTo>
                <a:lnTo>
                  <a:pt x="154" y="25"/>
                </a:lnTo>
                <a:lnTo>
                  <a:pt x="159" y="26"/>
                </a:lnTo>
                <a:lnTo>
                  <a:pt x="160" y="20"/>
                </a:lnTo>
                <a:lnTo>
                  <a:pt x="177" y="16"/>
                </a:lnTo>
                <a:lnTo>
                  <a:pt x="178" y="9"/>
                </a:lnTo>
                <a:lnTo>
                  <a:pt x="174" y="6"/>
                </a:lnTo>
                <a:lnTo>
                  <a:pt x="182" y="1"/>
                </a:lnTo>
                <a:lnTo>
                  <a:pt x="182" y="1"/>
                </a:lnTo>
                <a:lnTo>
                  <a:pt x="187" y="5"/>
                </a:lnTo>
                <a:lnTo>
                  <a:pt x="187" y="2"/>
                </a:lnTo>
                <a:lnTo>
                  <a:pt x="193" y="1"/>
                </a:lnTo>
                <a:lnTo>
                  <a:pt x="195" y="4"/>
                </a:lnTo>
                <a:lnTo>
                  <a:pt x="202" y="0"/>
                </a:lnTo>
                <a:lnTo>
                  <a:pt x="208" y="5"/>
                </a:lnTo>
                <a:lnTo>
                  <a:pt x="206" y="10"/>
                </a:lnTo>
                <a:lnTo>
                  <a:pt x="208" y="15"/>
                </a:lnTo>
                <a:lnTo>
                  <a:pt x="203" y="20"/>
                </a:lnTo>
                <a:lnTo>
                  <a:pt x="203" y="26"/>
                </a:lnTo>
                <a:lnTo>
                  <a:pt x="210" y="32"/>
                </a:lnTo>
                <a:lnTo>
                  <a:pt x="216" y="47"/>
                </a:lnTo>
                <a:lnTo>
                  <a:pt x="215" y="63"/>
                </a:lnTo>
                <a:lnTo>
                  <a:pt x="215" y="63"/>
                </a:lnTo>
                <a:lnTo>
                  <a:pt x="216" y="67"/>
                </a:lnTo>
                <a:lnTo>
                  <a:pt x="220" y="67"/>
                </a:lnTo>
                <a:lnTo>
                  <a:pt x="220" y="67"/>
                </a:lnTo>
                <a:lnTo>
                  <a:pt x="224" y="64"/>
                </a:lnTo>
                <a:lnTo>
                  <a:pt x="231" y="66"/>
                </a:lnTo>
                <a:lnTo>
                  <a:pt x="232" y="69"/>
                </a:lnTo>
                <a:lnTo>
                  <a:pt x="240" y="71"/>
                </a:lnTo>
                <a:lnTo>
                  <a:pt x="250" y="62"/>
                </a:lnTo>
                <a:lnTo>
                  <a:pt x="255" y="63"/>
                </a:lnTo>
                <a:lnTo>
                  <a:pt x="258" y="52"/>
                </a:lnTo>
                <a:lnTo>
                  <a:pt x="261" y="53"/>
                </a:lnTo>
                <a:lnTo>
                  <a:pt x="263" y="50"/>
                </a:lnTo>
                <a:lnTo>
                  <a:pt x="268" y="50"/>
                </a:lnTo>
                <a:lnTo>
                  <a:pt x="268" y="57"/>
                </a:lnTo>
                <a:lnTo>
                  <a:pt x="273" y="63"/>
                </a:lnTo>
                <a:lnTo>
                  <a:pt x="273" y="63"/>
                </a:lnTo>
                <a:lnTo>
                  <a:pt x="272" y="69"/>
                </a:lnTo>
                <a:lnTo>
                  <a:pt x="279" y="78"/>
                </a:lnTo>
                <a:lnTo>
                  <a:pt x="279" y="78"/>
                </a:lnTo>
                <a:lnTo>
                  <a:pt x="278" y="80"/>
                </a:lnTo>
                <a:lnTo>
                  <a:pt x="291" y="78"/>
                </a:lnTo>
                <a:lnTo>
                  <a:pt x="294" y="73"/>
                </a:lnTo>
                <a:lnTo>
                  <a:pt x="297" y="77"/>
                </a:lnTo>
                <a:lnTo>
                  <a:pt x="304" y="71"/>
                </a:lnTo>
                <a:lnTo>
                  <a:pt x="312" y="69"/>
                </a:lnTo>
                <a:lnTo>
                  <a:pt x="313" y="73"/>
                </a:lnTo>
                <a:lnTo>
                  <a:pt x="313" y="73"/>
                </a:lnTo>
                <a:lnTo>
                  <a:pt x="318" y="72"/>
                </a:lnTo>
                <a:lnTo>
                  <a:pt x="320" y="77"/>
                </a:lnTo>
                <a:lnTo>
                  <a:pt x="320" y="77"/>
                </a:lnTo>
                <a:lnTo>
                  <a:pt x="325" y="83"/>
                </a:lnTo>
                <a:lnTo>
                  <a:pt x="323" y="85"/>
                </a:lnTo>
                <a:lnTo>
                  <a:pt x="323" y="85"/>
                </a:lnTo>
                <a:lnTo>
                  <a:pt x="323" y="91"/>
                </a:lnTo>
                <a:lnTo>
                  <a:pt x="321" y="85"/>
                </a:lnTo>
                <a:lnTo>
                  <a:pt x="316" y="85"/>
                </a:lnTo>
                <a:lnTo>
                  <a:pt x="316" y="81"/>
                </a:lnTo>
                <a:lnTo>
                  <a:pt x="312" y="80"/>
                </a:lnTo>
                <a:lnTo>
                  <a:pt x="312" y="83"/>
                </a:lnTo>
                <a:lnTo>
                  <a:pt x="308" y="82"/>
                </a:lnTo>
                <a:lnTo>
                  <a:pt x="308" y="88"/>
                </a:lnTo>
                <a:lnTo>
                  <a:pt x="311" y="85"/>
                </a:lnTo>
                <a:lnTo>
                  <a:pt x="321" y="86"/>
                </a:lnTo>
                <a:lnTo>
                  <a:pt x="325" y="93"/>
                </a:lnTo>
                <a:lnTo>
                  <a:pt x="321" y="97"/>
                </a:lnTo>
                <a:lnTo>
                  <a:pt x="313" y="95"/>
                </a:lnTo>
                <a:lnTo>
                  <a:pt x="313" y="105"/>
                </a:lnTo>
                <a:lnTo>
                  <a:pt x="307" y="106"/>
                </a:lnTo>
                <a:lnTo>
                  <a:pt x="311" y="107"/>
                </a:lnTo>
                <a:lnTo>
                  <a:pt x="311" y="111"/>
                </a:lnTo>
                <a:lnTo>
                  <a:pt x="303" y="110"/>
                </a:lnTo>
                <a:lnTo>
                  <a:pt x="301" y="114"/>
                </a:lnTo>
                <a:lnTo>
                  <a:pt x="298" y="112"/>
                </a:lnTo>
                <a:lnTo>
                  <a:pt x="298" y="117"/>
                </a:lnTo>
                <a:lnTo>
                  <a:pt x="304" y="120"/>
                </a:lnTo>
                <a:lnTo>
                  <a:pt x="301" y="124"/>
                </a:lnTo>
                <a:lnTo>
                  <a:pt x="306" y="126"/>
                </a:lnTo>
                <a:lnTo>
                  <a:pt x="302" y="129"/>
                </a:lnTo>
                <a:lnTo>
                  <a:pt x="304" y="133"/>
                </a:lnTo>
                <a:lnTo>
                  <a:pt x="301" y="134"/>
                </a:lnTo>
                <a:lnTo>
                  <a:pt x="299" y="133"/>
                </a:lnTo>
                <a:lnTo>
                  <a:pt x="291" y="135"/>
                </a:lnTo>
                <a:lnTo>
                  <a:pt x="285" y="143"/>
                </a:lnTo>
                <a:lnTo>
                  <a:pt x="282" y="141"/>
                </a:lnTo>
                <a:lnTo>
                  <a:pt x="283" y="136"/>
                </a:lnTo>
                <a:lnTo>
                  <a:pt x="291" y="134"/>
                </a:lnTo>
                <a:lnTo>
                  <a:pt x="299" y="121"/>
                </a:lnTo>
                <a:lnTo>
                  <a:pt x="289" y="122"/>
                </a:lnTo>
                <a:lnTo>
                  <a:pt x="285" y="133"/>
                </a:lnTo>
                <a:lnTo>
                  <a:pt x="283" y="128"/>
                </a:lnTo>
                <a:lnTo>
                  <a:pt x="279" y="128"/>
                </a:lnTo>
                <a:lnTo>
                  <a:pt x="283" y="120"/>
                </a:lnTo>
                <a:lnTo>
                  <a:pt x="279" y="121"/>
                </a:lnTo>
                <a:lnTo>
                  <a:pt x="278" y="117"/>
                </a:lnTo>
                <a:lnTo>
                  <a:pt x="275" y="128"/>
                </a:lnTo>
                <a:lnTo>
                  <a:pt x="267" y="124"/>
                </a:lnTo>
                <a:lnTo>
                  <a:pt x="268" y="120"/>
                </a:lnTo>
                <a:lnTo>
                  <a:pt x="264" y="121"/>
                </a:lnTo>
                <a:lnTo>
                  <a:pt x="270" y="126"/>
                </a:lnTo>
                <a:lnTo>
                  <a:pt x="267" y="133"/>
                </a:lnTo>
                <a:lnTo>
                  <a:pt x="263" y="133"/>
                </a:lnTo>
                <a:lnTo>
                  <a:pt x="265" y="135"/>
                </a:lnTo>
                <a:lnTo>
                  <a:pt x="275" y="135"/>
                </a:lnTo>
                <a:lnTo>
                  <a:pt x="279" y="138"/>
                </a:lnTo>
                <a:lnTo>
                  <a:pt x="278" y="140"/>
                </a:lnTo>
                <a:lnTo>
                  <a:pt x="282" y="148"/>
                </a:lnTo>
                <a:lnTo>
                  <a:pt x="278" y="150"/>
                </a:lnTo>
                <a:lnTo>
                  <a:pt x="269" y="144"/>
                </a:lnTo>
                <a:lnTo>
                  <a:pt x="265" y="149"/>
                </a:lnTo>
                <a:lnTo>
                  <a:pt x="270" y="150"/>
                </a:lnTo>
                <a:lnTo>
                  <a:pt x="272" y="155"/>
                </a:lnTo>
                <a:lnTo>
                  <a:pt x="283" y="149"/>
                </a:lnTo>
                <a:lnTo>
                  <a:pt x="284" y="155"/>
                </a:lnTo>
                <a:lnTo>
                  <a:pt x="292" y="154"/>
                </a:lnTo>
                <a:lnTo>
                  <a:pt x="287" y="158"/>
                </a:lnTo>
                <a:lnTo>
                  <a:pt x="279" y="159"/>
                </a:lnTo>
                <a:lnTo>
                  <a:pt x="280" y="162"/>
                </a:lnTo>
                <a:lnTo>
                  <a:pt x="269" y="162"/>
                </a:lnTo>
                <a:lnTo>
                  <a:pt x="270" y="167"/>
                </a:lnTo>
                <a:lnTo>
                  <a:pt x="260" y="178"/>
                </a:lnTo>
                <a:lnTo>
                  <a:pt x="274" y="183"/>
                </a:lnTo>
                <a:lnTo>
                  <a:pt x="272" y="189"/>
                </a:lnTo>
                <a:lnTo>
                  <a:pt x="268" y="191"/>
                </a:lnTo>
                <a:lnTo>
                  <a:pt x="265" y="207"/>
                </a:lnTo>
                <a:lnTo>
                  <a:pt x="256" y="212"/>
                </a:lnTo>
                <a:lnTo>
                  <a:pt x="259" y="217"/>
                </a:lnTo>
                <a:lnTo>
                  <a:pt x="265" y="216"/>
                </a:lnTo>
                <a:lnTo>
                  <a:pt x="267" y="217"/>
                </a:lnTo>
                <a:lnTo>
                  <a:pt x="264" y="221"/>
                </a:lnTo>
                <a:lnTo>
                  <a:pt x="269" y="229"/>
                </a:lnTo>
                <a:lnTo>
                  <a:pt x="270" y="234"/>
                </a:lnTo>
                <a:lnTo>
                  <a:pt x="265" y="235"/>
                </a:lnTo>
                <a:lnTo>
                  <a:pt x="264" y="226"/>
                </a:lnTo>
                <a:lnTo>
                  <a:pt x="260" y="230"/>
                </a:lnTo>
                <a:lnTo>
                  <a:pt x="264" y="230"/>
                </a:lnTo>
                <a:lnTo>
                  <a:pt x="260" y="232"/>
                </a:lnTo>
                <a:lnTo>
                  <a:pt x="254" y="225"/>
                </a:lnTo>
                <a:lnTo>
                  <a:pt x="255" y="222"/>
                </a:lnTo>
                <a:lnTo>
                  <a:pt x="248" y="220"/>
                </a:lnTo>
                <a:lnTo>
                  <a:pt x="248" y="227"/>
                </a:lnTo>
                <a:lnTo>
                  <a:pt x="244" y="229"/>
                </a:lnTo>
                <a:lnTo>
                  <a:pt x="241" y="224"/>
                </a:lnTo>
                <a:lnTo>
                  <a:pt x="234" y="231"/>
                </a:lnTo>
                <a:lnTo>
                  <a:pt x="239" y="234"/>
                </a:lnTo>
                <a:lnTo>
                  <a:pt x="239" y="240"/>
                </a:lnTo>
                <a:lnTo>
                  <a:pt x="241" y="236"/>
                </a:lnTo>
                <a:lnTo>
                  <a:pt x="249" y="241"/>
                </a:lnTo>
                <a:lnTo>
                  <a:pt x="244" y="242"/>
                </a:lnTo>
                <a:lnTo>
                  <a:pt x="244" y="248"/>
                </a:lnTo>
                <a:lnTo>
                  <a:pt x="236" y="248"/>
                </a:lnTo>
                <a:lnTo>
                  <a:pt x="232" y="244"/>
                </a:lnTo>
                <a:lnTo>
                  <a:pt x="230" y="248"/>
                </a:lnTo>
                <a:lnTo>
                  <a:pt x="235" y="251"/>
                </a:lnTo>
                <a:lnTo>
                  <a:pt x="231" y="253"/>
                </a:lnTo>
                <a:lnTo>
                  <a:pt x="225" y="251"/>
                </a:lnTo>
                <a:lnTo>
                  <a:pt x="229" y="244"/>
                </a:lnTo>
                <a:lnTo>
                  <a:pt x="222" y="244"/>
                </a:lnTo>
                <a:lnTo>
                  <a:pt x="222" y="241"/>
                </a:lnTo>
                <a:lnTo>
                  <a:pt x="227" y="240"/>
                </a:lnTo>
                <a:lnTo>
                  <a:pt x="216" y="241"/>
                </a:lnTo>
                <a:lnTo>
                  <a:pt x="217" y="246"/>
                </a:lnTo>
                <a:lnTo>
                  <a:pt x="222" y="246"/>
                </a:lnTo>
                <a:lnTo>
                  <a:pt x="219" y="250"/>
                </a:lnTo>
                <a:lnTo>
                  <a:pt x="221" y="253"/>
                </a:lnTo>
                <a:lnTo>
                  <a:pt x="215" y="253"/>
                </a:lnTo>
                <a:lnTo>
                  <a:pt x="212" y="255"/>
                </a:lnTo>
                <a:lnTo>
                  <a:pt x="220" y="261"/>
                </a:lnTo>
                <a:lnTo>
                  <a:pt x="225" y="258"/>
                </a:lnTo>
                <a:lnTo>
                  <a:pt x="222" y="263"/>
                </a:lnTo>
                <a:lnTo>
                  <a:pt x="226" y="264"/>
                </a:lnTo>
                <a:lnTo>
                  <a:pt x="217" y="265"/>
                </a:lnTo>
                <a:lnTo>
                  <a:pt x="217" y="269"/>
                </a:lnTo>
                <a:lnTo>
                  <a:pt x="222" y="272"/>
                </a:lnTo>
                <a:lnTo>
                  <a:pt x="215" y="270"/>
                </a:lnTo>
                <a:lnTo>
                  <a:pt x="205" y="273"/>
                </a:lnTo>
                <a:lnTo>
                  <a:pt x="201" y="270"/>
                </a:lnTo>
                <a:lnTo>
                  <a:pt x="198" y="273"/>
                </a:lnTo>
                <a:lnTo>
                  <a:pt x="198" y="278"/>
                </a:lnTo>
                <a:lnTo>
                  <a:pt x="203" y="277"/>
                </a:lnTo>
                <a:lnTo>
                  <a:pt x="205" y="279"/>
                </a:lnTo>
                <a:lnTo>
                  <a:pt x="208" y="279"/>
                </a:lnTo>
                <a:lnTo>
                  <a:pt x="203" y="287"/>
                </a:lnTo>
                <a:lnTo>
                  <a:pt x="198" y="287"/>
                </a:lnTo>
                <a:lnTo>
                  <a:pt x="201" y="292"/>
                </a:lnTo>
                <a:lnTo>
                  <a:pt x="195" y="299"/>
                </a:lnTo>
                <a:lnTo>
                  <a:pt x="193" y="294"/>
                </a:lnTo>
                <a:lnTo>
                  <a:pt x="184" y="289"/>
                </a:lnTo>
                <a:lnTo>
                  <a:pt x="183" y="284"/>
                </a:lnTo>
                <a:lnTo>
                  <a:pt x="182" y="293"/>
                </a:lnTo>
                <a:lnTo>
                  <a:pt x="173" y="293"/>
                </a:lnTo>
                <a:lnTo>
                  <a:pt x="168" y="298"/>
                </a:lnTo>
                <a:lnTo>
                  <a:pt x="166" y="296"/>
                </a:lnTo>
                <a:lnTo>
                  <a:pt x="167" y="289"/>
                </a:lnTo>
                <a:lnTo>
                  <a:pt x="164" y="287"/>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9" name="Freeform 9"/>
          <p:cNvSpPr>
            <a:spLocks noEditPoints="1"/>
          </p:cNvSpPr>
          <p:nvPr/>
        </p:nvSpPr>
        <p:spPr bwMode="auto">
          <a:xfrm>
            <a:off x="4567692" y="5050745"/>
            <a:ext cx="849313" cy="646113"/>
          </a:xfrm>
          <a:custGeom>
            <a:avLst/>
            <a:gdLst>
              <a:gd name="T0" fmla="*/ 222 w 535"/>
              <a:gd name="T1" fmla="*/ 297 h 407"/>
              <a:gd name="T2" fmla="*/ 253 w 535"/>
              <a:gd name="T3" fmla="*/ 280 h 407"/>
              <a:gd name="T4" fmla="*/ 68 w 535"/>
              <a:gd name="T5" fmla="*/ 357 h 407"/>
              <a:gd name="T6" fmla="*/ 213 w 535"/>
              <a:gd name="T7" fmla="*/ 293 h 407"/>
              <a:gd name="T8" fmla="*/ 535 w 535"/>
              <a:gd name="T9" fmla="*/ 148 h 407"/>
              <a:gd name="T10" fmla="*/ 521 w 535"/>
              <a:gd name="T11" fmla="*/ 105 h 407"/>
              <a:gd name="T12" fmla="*/ 484 w 535"/>
              <a:gd name="T13" fmla="*/ 63 h 407"/>
              <a:gd name="T14" fmla="*/ 455 w 535"/>
              <a:gd name="T15" fmla="*/ 52 h 407"/>
              <a:gd name="T16" fmla="*/ 433 w 535"/>
              <a:gd name="T17" fmla="*/ 61 h 407"/>
              <a:gd name="T18" fmla="*/ 409 w 535"/>
              <a:gd name="T19" fmla="*/ 58 h 407"/>
              <a:gd name="T20" fmla="*/ 358 w 535"/>
              <a:gd name="T21" fmla="*/ 77 h 407"/>
              <a:gd name="T22" fmla="*/ 320 w 535"/>
              <a:gd name="T23" fmla="*/ 66 h 407"/>
              <a:gd name="T24" fmla="*/ 354 w 535"/>
              <a:gd name="T25" fmla="*/ 34 h 407"/>
              <a:gd name="T26" fmla="*/ 316 w 535"/>
              <a:gd name="T27" fmla="*/ 16 h 407"/>
              <a:gd name="T28" fmla="*/ 295 w 535"/>
              <a:gd name="T29" fmla="*/ 15 h 407"/>
              <a:gd name="T30" fmla="*/ 258 w 535"/>
              <a:gd name="T31" fmla="*/ 5 h 407"/>
              <a:gd name="T32" fmla="*/ 227 w 535"/>
              <a:gd name="T33" fmla="*/ 14 h 407"/>
              <a:gd name="T34" fmla="*/ 236 w 535"/>
              <a:gd name="T35" fmla="*/ 38 h 407"/>
              <a:gd name="T36" fmla="*/ 198 w 535"/>
              <a:gd name="T37" fmla="*/ 27 h 407"/>
              <a:gd name="T38" fmla="*/ 178 w 535"/>
              <a:gd name="T39" fmla="*/ 47 h 407"/>
              <a:gd name="T40" fmla="*/ 166 w 535"/>
              <a:gd name="T41" fmla="*/ 76 h 407"/>
              <a:gd name="T42" fmla="*/ 155 w 535"/>
              <a:gd name="T43" fmla="*/ 123 h 407"/>
              <a:gd name="T44" fmla="*/ 130 w 535"/>
              <a:gd name="T45" fmla="*/ 147 h 407"/>
              <a:gd name="T46" fmla="*/ 126 w 535"/>
              <a:gd name="T47" fmla="*/ 192 h 407"/>
              <a:gd name="T48" fmla="*/ 99 w 535"/>
              <a:gd name="T49" fmla="*/ 222 h 407"/>
              <a:gd name="T50" fmla="*/ 79 w 535"/>
              <a:gd name="T51" fmla="*/ 250 h 407"/>
              <a:gd name="T52" fmla="*/ 50 w 535"/>
              <a:gd name="T53" fmla="*/ 259 h 407"/>
              <a:gd name="T54" fmla="*/ 17 w 535"/>
              <a:gd name="T55" fmla="*/ 298 h 407"/>
              <a:gd name="T56" fmla="*/ 20 w 535"/>
              <a:gd name="T57" fmla="*/ 315 h 407"/>
              <a:gd name="T58" fmla="*/ 0 w 535"/>
              <a:gd name="T59" fmla="*/ 355 h 407"/>
              <a:gd name="T60" fmla="*/ 22 w 535"/>
              <a:gd name="T61" fmla="*/ 394 h 407"/>
              <a:gd name="T62" fmla="*/ 34 w 535"/>
              <a:gd name="T63" fmla="*/ 404 h 407"/>
              <a:gd name="T64" fmla="*/ 47 w 535"/>
              <a:gd name="T65" fmla="*/ 368 h 407"/>
              <a:gd name="T66" fmla="*/ 39 w 535"/>
              <a:gd name="T67" fmla="*/ 352 h 407"/>
              <a:gd name="T68" fmla="*/ 69 w 535"/>
              <a:gd name="T69" fmla="*/ 331 h 407"/>
              <a:gd name="T70" fmla="*/ 102 w 535"/>
              <a:gd name="T71" fmla="*/ 313 h 407"/>
              <a:gd name="T72" fmla="*/ 151 w 535"/>
              <a:gd name="T73" fmla="*/ 298 h 407"/>
              <a:gd name="T74" fmla="*/ 159 w 535"/>
              <a:gd name="T75" fmla="*/ 298 h 407"/>
              <a:gd name="T76" fmla="*/ 161 w 535"/>
              <a:gd name="T77" fmla="*/ 293 h 407"/>
              <a:gd name="T78" fmla="*/ 209 w 535"/>
              <a:gd name="T79" fmla="*/ 289 h 407"/>
              <a:gd name="T80" fmla="*/ 243 w 535"/>
              <a:gd name="T81" fmla="*/ 259 h 407"/>
              <a:gd name="T82" fmla="*/ 266 w 535"/>
              <a:gd name="T83" fmla="*/ 267 h 407"/>
              <a:gd name="T84" fmla="*/ 279 w 535"/>
              <a:gd name="T85" fmla="*/ 253 h 407"/>
              <a:gd name="T86" fmla="*/ 277 w 535"/>
              <a:gd name="T87" fmla="*/ 215 h 407"/>
              <a:gd name="T88" fmla="*/ 301 w 535"/>
              <a:gd name="T89" fmla="*/ 231 h 407"/>
              <a:gd name="T90" fmla="*/ 319 w 535"/>
              <a:gd name="T91" fmla="*/ 229 h 407"/>
              <a:gd name="T92" fmla="*/ 352 w 535"/>
              <a:gd name="T93" fmla="*/ 234 h 407"/>
              <a:gd name="T94" fmla="*/ 349 w 535"/>
              <a:gd name="T95" fmla="*/ 219 h 407"/>
              <a:gd name="T96" fmla="*/ 361 w 535"/>
              <a:gd name="T97" fmla="*/ 225 h 407"/>
              <a:gd name="T98" fmla="*/ 374 w 535"/>
              <a:gd name="T99" fmla="*/ 212 h 407"/>
              <a:gd name="T100" fmla="*/ 393 w 535"/>
              <a:gd name="T101" fmla="*/ 207 h 407"/>
              <a:gd name="T102" fmla="*/ 404 w 535"/>
              <a:gd name="T103" fmla="*/ 217 h 407"/>
              <a:gd name="T104" fmla="*/ 424 w 535"/>
              <a:gd name="T105" fmla="*/ 205 h 407"/>
              <a:gd name="T106" fmla="*/ 486 w 535"/>
              <a:gd name="T107" fmla="*/ 200 h 407"/>
              <a:gd name="T108" fmla="*/ 503 w 535"/>
              <a:gd name="T109" fmla="*/ 168 h 407"/>
              <a:gd name="T110" fmla="*/ 520 w 535"/>
              <a:gd name="T111" fmla="*/ 159 h 407"/>
              <a:gd name="T112" fmla="*/ 520 w 535"/>
              <a:gd name="T113" fmla="*/ 159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5" h="407">
                <a:moveTo>
                  <a:pt x="228" y="289"/>
                </a:moveTo>
                <a:lnTo>
                  <a:pt x="223" y="296"/>
                </a:lnTo>
                <a:lnTo>
                  <a:pt x="224" y="303"/>
                </a:lnTo>
                <a:lnTo>
                  <a:pt x="220" y="304"/>
                </a:lnTo>
                <a:lnTo>
                  <a:pt x="218" y="301"/>
                </a:lnTo>
                <a:lnTo>
                  <a:pt x="222" y="297"/>
                </a:lnTo>
                <a:lnTo>
                  <a:pt x="217" y="294"/>
                </a:lnTo>
                <a:lnTo>
                  <a:pt x="228" y="289"/>
                </a:lnTo>
                <a:close/>
                <a:moveTo>
                  <a:pt x="257" y="279"/>
                </a:moveTo>
                <a:lnTo>
                  <a:pt x="256" y="275"/>
                </a:lnTo>
                <a:lnTo>
                  <a:pt x="253" y="277"/>
                </a:lnTo>
                <a:lnTo>
                  <a:pt x="253" y="280"/>
                </a:lnTo>
                <a:lnTo>
                  <a:pt x="257" y="279"/>
                </a:lnTo>
                <a:close/>
                <a:moveTo>
                  <a:pt x="68" y="332"/>
                </a:moveTo>
                <a:lnTo>
                  <a:pt x="61" y="333"/>
                </a:lnTo>
                <a:lnTo>
                  <a:pt x="63" y="341"/>
                </a:lnTo>
                <a:lnTo>
                  <a:pt x="68" y="332"/>
                </a:lnTo>
                <a:close/>
                <a:moveTo>
                  <a:pt x="68" y="357"/>
                </a:moveTo>
                <a:lnTo>
                  <a:pt x="70" y="352"/>
                </a:lnTo>
                <a:lnTo>
                  <a:pt x="66" y="351"/>
                </a:lnTo>
                <a:lnTo>
                  <a:pt x="64" y="357"/>
                </a:lnTo>
                <a:lnTo>
                  <a:pt x="68" y="357"/>
                </a:lnTo>
                <a:close/>
                <a:moveTo>
                  <a:pt x="213" y="299"/>
                </a:moveTo>
                <a:lnTo>
                  <a:pt x="213" y="293"/>
                </a:lnTo>
                <a:lnTo>
                  <a:pt x="208" y="296"/>
                </a:lnTo>
                <a:lnTo>
                  <a:pt x="203" y="303"/>
                </a:lnTo>
                <a:lnTo>
                  <a:pt x="213" y="299"/>
                </a:lnTo>
                <a:close/>
                <a:moveTo>
                  <a:pt x="526" y="145"/>
                </a:moveTo>
                <a:lnTo>
                  <a:pt x="527" y="154"/>
                </a:lnTo>
                <a:lnTo>
                  <a:pt x="535" y="148"/>
                </a:lnTo>
                <a:lnTo>
                  <a:pt x="535" y="148"/>
                </a:lnTo>
                <a:lnTo>
                  <a:pt x="525" y="140"/>
                </a:lnTo>
                <a:lnTo>
                  <a:pt x="518" y="126"/>
                </a:lnTo>
                <a:lnTo>
                  <a:pt x="520" y="119"/>
                </a:lnTo>
                <a:lnTo>
                  <a:pt x="516" y="111"/>
                </a:lnTo>
                <a:lnTo>
                  <a:pt x="521" y="105"/>
                </a:lnTo>
                <a:lnTo>
                  <a:pt x="516" y="101"/>
                </a:lnTo>
                <a:lnTo>
                  <a:pt x="511" y="81"/>
                </a:lnTo>
                <a:lnTo>
                  <a:pt x="503" y="76"/>
                </a:lnTo>
                <a:lnTo>
                  <a:pt x="507" y="66"/>
                </a:lnTo>
                <a:lnTo>
                  <a:pt x="487" y="71"/>
                </a:lnTo>
                <a:lnTo>
                  <a:pt x="484" y="63"/>
                </a:lnTo>
                <a:lnTo>
                  <a:pt x="477" y="56"/>
                </a:lnTo>
                <a:lnTo>
                  <a:pt x="479" y="53"/>
                </a:lnTo>
                <a:lnTo>
                  <a:pt x="478" y="51"/>
                </a:lnTo>
                <a:lnTo>
                  <a:pt x="468" y="57"/>
                </a:lnTo>
                <a:lnTo>
                  <a:pt x="464" y="52"/>
                </a:lnTo>
                <a:lnTo>
                  <a:pt x="455" y="52"/>
                </a:lnTo>
                <a:lnTo>
                  <a:pt x="451" y="48"/>
                </a:lnTo>
                <a:lnTo>
                  <a:pt x="441" y="45"/>
                </a:lnTo>
                <a:lnTo>
                  <a:pt x="441" y="45"/>
                </a:lnTo>
                <a:lnTo>
                  <a:pt x="443" y="51"/>
                </a:lnTo>
                <a:lnTo>
                  <a:pt x="436" y="48"/>
                </a:lnTo>
                <a:lnTo>
                  <a:pt x="433" y="61"/>
                </a:lnTo>
                <a:lnTo>
                  <a:pt x="439" y="75"/>
                </a:lnTo>
                <a:lnTo>
                  <a:pt x="430" y="77"/>
                </a:lnTo>
                <a:lnTo>
                  <a:pt x="426" y="72"/>
                </a:lnTo>
                <a:lnTo>
                  <a:pt x="420" y="69"/>
                </a:lnTo>
                <a:lnTo>
                  <a:pt x="412" y="59"/>
                </a:lnTo>
                <a:lnTo>
                  <a:pt x="409" y="58"/>
                </a:lnTo>
                <a:lnTo>
                  <a:pt x="387" y="67"/>
                </a:lnTo>
                <a:lnTo>
                  <a:pt x="383" y="63"/>
                </a:lnTo>
                <a:lnTo>
                  <a:pt x="372" y="67"/>
                </a:lnTo>
                <a:lnTo>
                  <a:pt x="369" y="75"/>
                </a:lnTo>
                <a:lnTo>
                  <a:pt x="361" y="71"/>
                </a:lnTo>
                <a:lnTo>
                  <a:pt x="358" y="77"/>
                </a:lnTo>
                <a:lnTo>
                  <a:pt x="354" y="73"/>
                </a:lnTo>
                <a:lnTo>
                  <a:pt x="338" y="81"/>
                </a:lnTo>
                <a:lnTo>
                  <a:pt x="333" y="73"/>
                </a:lnTo>
                <a:lnTo>
                  <a:pt x="330" y="75"/>
                </a:lnTo>
                <a:lnTo>
                  <a:pt x="328" y="69"/>
                </a:lnTo>
                <a:lnTo>
                  <a:pt x="320" y="66"/>
                </a:lnTo>
                <a:lnTo>
                  <a:pt x="332" y="61"/>
                </a:lnTo>
                <a:lnTo>
                  <a:pt x="337" y="51"/>
                </a:lnTo>
                <a:lnTo>
                  <a:pt x="335" y="44"/>
                </a:lnTo>
                <a:lnTo>
                  <a:pt x="345" y="39"/>
                </a:lnTo>
                <a:lnTo>
                  <a:pt x="348" y="34"/>
                </a:lnTo>
                <a:lnTo>
                  <a:pt x="354" y="34"/>
                </a:lnTo>
                <a:lnTo>
                  <a:pt x="359" y="32"/>
                </a:lnTo>
                <a:lnTo>
                  <a:pt x="357" y="28"/>
                </a:lnTo>
                <a:lnTo>
                  <a:pt x="361" y="19"/>
                </a:lnTo>
                <a:lnTo>
                  <a:pt x="345" y="8"/>
                </a:lnTo>
                <a:lnTo>
                  <a:pt x="335" y="16"/>
                </a:lnTo>
                <a:lnTo>
                  <a:pt x="316" y="16"/>
                </a:lnTo>
                <a:lnTo>
                  <a:pt x="310" y="20"/>
                </a:lnTo>
                <a:lnTo>
                  <a:pt x="310" y="13"/>
                </a:lnTo>
                <a:lnTo>
                  <a:pt x="305" y="5"/>
                </a:lnTo>
                <a:lnTo>
                  <a:pt x="305" y="5"/>
                </a:lnTo>
                <a:lnTo>
                  <a:pt x="300" y="6"/>
                </a:lnTo>
                <a:lnTo>
                  <a:pt x="295" y="15"/>
                </a:lnTo>
                <a:lnTo>
                  <a:pt x="291" y="15"/>
                </a:lnTo>
                <a:lnTo>
                  <a:pt x="290" y="13"/>
                </a:lnTo>
                <a:lnTo>
                  <a:pt x="277" y="16"/>
                </a:lnTo>
                <a:lnTo>
                  <a:pt x="275" y="13"/>
                </a:lnTo>
                <a:lnTo>
                  <a:pt x="263" y="9"/>
                </a:lnTo>
                <a:lnTo>
                  <a:pt x="258" y="5"/>
                </a:lnTo>
                <a:lnTo>
                  <a:pt x="258" y="0"/>
                </a:lnTo>
                <a:lnTo>
                  <a:pt x="248" y="3"/>
                </a:lnTo>
                <a:lnTo>
                  <a:pt x="246" y="9"/>
                </a:lnTo>
                <a:lnTo>
                  <a:pt x="238" y="14"/>
                </a:lnTo>
                <a:lnTo>
                  <a:pt x="232" y="16"/>
                </a:lnTo>
                <a:lnTo>
                  <a:pt x="227" y="14"/>
                </a:lnTo>
                <a:lnTo>
                  <a:pt x="227" y="21"/>
                </a:lnTo>
                <a:lnTo>
                  <a:pt x="236" y="20"/>
                </a:lnTo>
                <a:lnTo>
                  <a:pt x="239" y="25"/>
                </a:lnTo>
                <a:lnTo>
                  <a:pt x="234" y="28"/>
                </a:lnTo>
                <a:lnTo>
                  <a:pt x="238" y="34"/>
                </a:lnTo>
                <a:lnTo>
                  <a:pt x="236" y="38"/>
                </a:lnTo>
                <a:lnTo>
                  <a:pt x="237" y="45"/>
                </a:lnTo>
                <a:lnTo>
                  <a:pt x="227" y="48"/>
                </a:lnTo>
                <a:lnTo>
                  <a:pt x="220" y="48"/>
                </a:lnTo>
                <a:lnTo>
                  <a:pt x="213" y="30"/>
                </a:lnTo>
                <a:lnTo>
                  <a:pt x="204" y="30"/>
                </a:lnTo>
                <a:lnTo>
                  <a:pt x="198" y="27"/>
                </a:lnTo>
                <a:lnTo>
                  <a:pt x="194" y="29"/>
                </a:lnTo>
                <a:lnTo>
                  <a:pt x="191" y="25"/>
                </a:lnTo>
                <a:lnTo>
                  <a:pt x="184" y="28"/>
                </a:lnTo>
                <a:lnTo>
                  <a:pt x="180" y="25"/>
                </a:lnTo>
                <a:lnTo>
                  <a:pt x="174" y="42"/>
                </a:lnTo>
                <a:lnTo>
                  <a:pt x="178" y="47"/>
                </a:lnTo>
                <a:lnTo>
                  <a:pt x="176" y="53"/>
                </a:lnTo>
                <a:lnTo>
                  <a:pt x="167" y="61"/>
                </a:lnTo>
                <a:lnTo>
                  <a:pt x="167" y="61"/>
                </a:lnTo>
                <a:lnTo>
                  <a:pt x="162" y="63"/>
                </a:lnTo>
                <a:lnTo>
                  <a:pt x="161" y="69"/>
                </a:lnTo>
                <a:lnTo>
                  <a:pt x="166" y="76"/>
                </a:lnTo>
                <a:lnTo>
                  <a:pt x="165" y="82"/>
                </a:lnTo>
                <a:lnTo>
                  <a:pt x="170" y="91"/>
                </a:lnTo>
                <a:lnTo>
                  <a:pt x="164" y="99"/>
                </a:lnTo>
                <a:lnTo>
                  <a:pt x="156" y="102"/>
                </a:lnTo>
                <a:lnTo>
                  <a:pt x="161" y="121"/>
                </a:lnTo>
                <a:lnTo>
                  <a:pt x="155" y="123"/>
                </a:lnTo>
                <a:lnTo>
                  <a:pt x="152" y="133"/>
                </a:lnTo>
                <a:lnTo>
                  <a:pt x="141" y="133"/>
                </a:lnTo>
                <a:lnTo>
                  <a:pt x="138" y="139"/>
                </a:lnTo>
                <a:lnTo>
                  <a:pt x="142" y="140"/>
                </a:lnTo>
                <a:lnTo>
                  <a:pt x="138" y="145"/>
                </a:lnTo>
                <a:lnTo>
                  <a:pt x="130" y="147"/>
                </a:lnTo>
                <a:lnTo>
                  <a:pt x="128" y="153"/>
                </a:lnTo>
                <a:lnTo>
                  <a:pt x="123" y="159"/>
                </a:lnTo>
                <a:lnTo>
                  <a:pt x="119" y="173"/>
                </a:lnTo>
                <a:lnTo>
                  <a:pt x="123" y="182"/>
                </a:lnTo>
                <a:lnTo>
                  <a:pt x="122" y="188"/>
                </a:lnTo>
                <a:lnTo>
                  <a:pt x="126" y="192"/>
                </a:lnTo>
                <a:lnTo>
                  <a:pt x="121" y="198"/>
                </a:lnTo>
                <a:lnTo>
                  <a:pt x="119" y="203"/>
                </a:lnTo>
                <a:lnTo>
                  <a:pt x="111" y="215"/>
                </a:lnTo>
                <a:lnTo>
                  <a:pt x="99" y="216"/>
                </a:lnTo>
                <a:lnTo>
                  <a:pt x="101" y="219"/>
                </a:lnTo>
                <a:lnTo>
                  <a:pt x="99" y="222"/>
                </a:lnTo>
                <a:lnTo>
                  <a:pt x="80" y="229"/>
                </a:lnTo>
                <a:lnTo>
                  <a:pt x="78" y="227"/>
                </a:lnTo>
                <a:lnTo>
                  <a:pt x="77" y="236"/>
                </a:lnTo>
                <a:lnTo>
                  <a:pt x="73" y="236"/>
                </a:lnTo>
                <a:lnTo>
                  <a:pt x="74" y="244"/>
                </a:lnTo>
                <a:lnTo>
                  <a:pt x="79" y="250"/>
                </a:lnTo>
                <a:lnTo>
                  <a:pt x="73" y="250"/>
                </a:lnTo>
                <a:lnTo>
                  <a:pt x="69" y="260"/>
                </a:lnTo>
                <a:lnTo>
                  <a:pt x="64" y="256"/>
                </a:lnTo>
                <a:lnTo>
                  <a:pt x="60" y="260"/>
                </a:lnTo>
                <a:lnTo>
                  <a:pt x="54" y="255"/>
                </a:lnTo>
                <a:lnTo>
                  <a:pt x="50" y="259"/>
                </a:lnTo>
                <a:lnTo>
                  <a:pt x="47" y="256"/>
                </a:lnTo>
                <a:lnTo>
                  <a:pt x="50" y="280"/>
                </a:lnTo>
                <a:lnTo>
                  <a:pt x="45" y="278"/>
                </a:lnTo>
                <a:lnTo>
                  <a:pt x="41" y="280"/>
                </a:lnTo>
                <a:lnTo>
                  <a:pt x="22" y="280"/>
                </a:lnTo>
                <a:lnTo>
                  <a:pt x="17" y="298"/>
                </a:lnTo>
                <a:lnTo>
                  <a:pt x="10" y="299"/>
                </a:lnTo>
                <a:lnTo>
                  <a:pt x="7" y="297"/>
                </a:lnTo>
                <a:lnTo>
                  <a:pt x="6" y="304"/>
                </a:lnTo>
                <a:lnTo>
                  <a:pt x="6" y="304"/>
                </a:lnTo>
                <a:lnTo>
                  <a:pt x="10" y="312"/>
                </a:lnTo>
                <a:lnTo>
                  <a:pt x="20" y="315"/>
                </a:lnTo>
                <a:lnTo>
                  <a:pt x="17" y="321"/>
                </a:lnTo>
                <a:lnTo>
                  <a:pt x="7" y="321"/>
                </a:lnTo>
                <a:lnTo>
                  <a:pt x="7" y="331"/>
                </a:lnTo>
                <a:lnTo>
                  <a:pt x="1" y="339"/>
                </a:lnTo>
                <a:lnTo>
                  <a:pt x="3" y="344"/>
                </a:lnTo>
                <a:lnTo>
                  <a:pt x="0" y="355"/>
                </a:lnTo>
                <a:lnTo>
                  <a:pt x="7" y="370"/>
                </a:lnTo>
                <a:lnTo>
                  <a:pt x="6" y="375"/>
                </a:lnTo>
                <a:lnTo>
                  <a:pt x="12" y="379"/>
                </a:lnTo>
                <a:lnTo>
                  <a:pt x="12" y="385"/>
                </a:lnTo>
                <a:lnTo>
                  <a:pt x="25" y="389"/>
                </a:lnTo>
                <a:lnTo>
                  <a:pt x="22" y="394"/>
                </a:lnTo>
                <a:lnTo>
                  <a:pt x="17" y="390"/>
                </a:lnTo>
                <a:lnTo>
                  <a:pt x="13" y="393"/>
                </a:lnTo>
                <a:lnTo>
                  <a:pt x="18" y="398"/>
                </a:lnTo>
                <a:lnTo>
                  <a:pt x="18" y="407"/>
                </a:lnTo>
                <a:lnTo>
                  <a:pt x="24" y="400"/>
                </a:lnTo>
                <a:lnTo>
                  <a:pt x="34" y="404"/>
                </a:lnTo>
                <a:lnTo>
                  <a:pt x="45" y="404"/>
                </a:lnTo>
                <a:lnTo>
                  <a:pt x="55" y="398"/>
                </a:lnTo>
                <a:lnTo>
                  <a:pt x="61" y="387"/>
                </a:lnTo>
                <a:lnTo>
                  <a:pt x="56" y="373"/>
                </a:lnTo>
                <a:lnTo>
                  <a:pt x="47" y="370"/>
                </a:lnTo>
                <a:lnTo>
                  <a:pt x="47" y="368"/>
                </a:lnTo>
                <a:lnTo>
                  <a:pt x="51" y="370"/>
                </a:lnTo>
                <a:lnTo>
                  <a:pt x="51" y="361"/>
                </a:lnTo>
                <a:lnTo>
                  <a:pt x="37" y="359"/>
                </a:lnTo>
                <a:lnTo>
                  <a:pt x="35" y="349"/>
                </a:lnTo>
                <a:lnTo>
                  <a:pt x="45" y="341"/>
                </a:lnTo>
                <a:lnTo>
                  <a:pt x="39" y="352"/>
                </a:lnTo>
                <a:lnTo>
                  <a:pt x="56" y="349"/>
                </a:lnTo>
                <a:lnTo>
                  <a:pt x="61" y="354"/>
                </a:lnTo>
                <a:lnTo>
                  <a:pt x="63" y="342"/>
                </a:lnTo>
                <a:lnTo>
                  <a:pt x="47" y="342"/>
                </a:lnTo>
                <a:lnTo>
                  <a:pt x="54" y="333"/>
                </a:lnTo>
                <a:lnTo>
                  <a:pt x="69" y="331"/>
                </a:lnTo>
                <a:lnTo>
                  <a:pt x="79" y="317"/>
                </a:lnTo>
                <a:lnTo>
                  <a:pt x="87" y="318"/>
                </a:lnTo>
                <a:lnTo>
                  <a:pt x="101" y="312"/>
                </a:lnTo>
                <a:lnTo>
                  <a:pt x="95" y="312"/>
                </a:lnTo>
                <a:lnTo>
                  <a:pt x="97" y="308"/>
                </a:lnTo>
                <a:lnTo>
                  <a:pt x="102" y="313"/>
                </a:lnTo>
                <a:lnTo>
                  <a:pt x="116" y="311"/>
                </a:lnTo>
                <a:lnTo>
                  <a:pt x="113" y="316"/>
                </a:lnTo>
                <a:lnTo>
                  <a:pt x="127" y="304"/>
                </a:lnTo>
                <a:lnTo>
                  <a:pt x="128" y="309"/>
                </a:lnTo>
                <a:lnTo>
                  <a:pt x="141" y="308"/>
                </a:lnTo>
                <a:lnTo>
                  <a:pt x="151" y="298"/>
                </a:lnTo>
                <a:lnTo>
                  <a:pt x="151" y="293"/>
                </a:lnTo>
                <a:lnTo>
                  <a:pt x="145" y="289"/>
                </a:lnTo>
                <a:lnTo>
                  <a:pt x="151" y="288"/>
                </a:lnTo>
                <a:lnTo>
                  <a:pt x="156" y="297"/>
                </a:lnTo>
                <a:lnTo>
                  <a:pt x="160" y="296"/>
                </a:lnTo>
                <a:lnTo>
                  <a:pt x="159" y="298"/>
                </a:lnTo>
                <a:lnTo>
                  <a:pt x="155" y="298"/>
                </a:lnTo>
                <a:lnTo>
                  <a:pt x="152" y="306"/>
                </a:lnTo>
                <a:lnTo>
                  <a:pt x="156" y="304"/>
                </a:lnTo>
                <a:lnTo>
                  <a:pt x="167" y="299"/>
                </a:lnTo>
                <a:lnTo>
                  <a:pt x="161" y="298"/>
                </a:lnTo>
                <a:lnTo>
                  <a:pt x="161" y="293"/>
                </a:lnTo>
                <a:lnTo>
                  <a:pt x="175" y="287"/>
                </a:lnTo>
                <a:lnTo>
                  <a:pt x="180" y="287"/>
                </a:lnTo>
                <a:lnTo>
                  <a:pt x="185" y="294"/>
                </a:lnTo>
                <a:lnTo>
                  <a:pt x="195" y="292"/>
                </a:lnTo>
                <a:lnTo>
                  <a:pt x="196" y="284"/>
                </a:lnTo>
                <a:lnTo>
                  <a:pt x="209" y="289"/>
                </a:lnTo>
                <a:lnTo>
                  <a:pt x="222" y="275"/>
                </a:lnTo>
                <a:lnTo>
                  <a:pt x="228" y="277"/>
                </a:lnTo>
                <a:lnTo>
                  <a:pt x="232" y="283"/>
                </a:lnTo>
                <a:lnTo>
                  <a:pt x="239" y="275"/>
                </a:lnTo>
                <a:lnTo>
                  <a:pt x="237" y="264"/>
                </a:lnTo>
                <a:lnTo>
                  <a:pt x="243" y="259"/>
                </a:lnTo>
                <a:lnTo>
                  <a:pt x="243" y="255"/>
                </a:lnTo>
                <a:lnTo>
                  <a:pt x="244" y="267"/>
                </a:lnTo>
                <a:lnTo>
                  <a:pt x="251" y="275"/>
                </a:lnTo>
                <a:lnTo>
                  <a:pt x="256" y="268"/>
                </a:lnTo>
                <a:lnTo>
                  <a:pt x="263" y="273"/>
                </a:lnTo>
                <a:lnTo>
                  <a:pt x="266" y="267"/>
                </a:lnTo>
                <a:lnTo>
                  <a:pt x="263" y="265"/>
                </a:lnTo>
                <a:lnTo>
                  <a:pt x="266" y="258"/>
                </a:lnTo>
                <a:lnTo>
                  <a:pt x="272" y="267"/>
                </a:lnTo>
                <a:lnTo>
                  <a:pt x="276" y="263"/>
                </a:lnTo>
                <a:lnTo>
                  <a:pt x="273" y="259"/>
                </a:lnTo>
                <a:lnTo>
                  <a:pt x="279" y="253"/>
                </a:lnTo>
                <a:lnTo>
                  <a:pt x="277" y="249"/>
                </a:lnTo>
                <a:lnTo>
                  <a:pt x="281" y="243"/>
                </a:lnTo>
                <a:lnTo>
                  <a:pt x="276" y="241"/>
                </a:lnTo>
                <a:lnTo>
                  <a:pt x="276" y="239"/>
                </a:lnTo>
                <a:lnTo>
                  <a:pt x="284" y="226"/>
                </a:lnTo>
                <a:lnTo>
                  <a:pt x="277" y="215"/>
                </a:lnTo>
                <a:lnTo>
                  <a:pt x="281" y="213"/>
                </a:lnTo>
                <a:lnTo>
                  <a:pt x="280" y="210"/>
                </a:lnTo>
                <a:lnTo>
                  <a:pt x="285" y="215"/>
                </a:lnTo>
                <a:lnTo>
                  <a:pt x="291" y="215"/>
                </a:lnTo>
                <a:lnTo>
                  <a:pt x="297" y="229"/>
                </a:lnTo>
                <a:lnTo>
                  <a:pt x="301" y="231"/>
                </a:lnTo>
                <a:lnTo>
                  <a:pt x="299" y="234"/>
                </a:lnTo>
                <a:lnTo>
                  <a:pt x="300" y="236"/>
                </a:lnTo>
                <a:lnTo>
                  <a:pt x="304" y="231"/>
                </a:lnTo>
                <a:lnTo>
                  <a:pt x="311" y="232"/>
                </a:lnTo>
                <a:lnTo>
                  <a:pt x="311" y="232"/>
                </a:lnTo>
                <a:lnTo>
                  <a:pt x="319" y="229"/>
                </a:lnTo>
                <a:lnTo>
                  <a:pt x="324" y="230"/>
                </a:lnTo>
                <a:lnTo>
                  <a:pt x="324" y="230"/>
                </a:lnTo>
                <a:lnTo>
                  <a:pt x="337" y="225"/>
                </a:lnTo>
                <a:lnTo>
                  <a:pt x="343" y="231"/>
                </a:lnTo>
                <a:lnTo>
                  <a:pt x="344" y="237"/>
                </a:lnTo>
                <a:lnTo>
                  <a:pt x="352" y="234"/>
                </a:lnTo>
                <a:lnTo>
                  <a:pt x="347" y="227"/>
                </a:lnTo>
                <a:lnTo>
                  <a:pt x="343" y="229"/>
                </a:lnTo>
                <a:lnTo>
                  <a:pt x="350" y="221"/>
                </a:lnTo>
                <a:lnTo>
                  <a:pt x="344" y="222"/>
                </a:lnTo>
                <a:lnTo>
                  <a:pt x="345" y="217"/>
                </a:lnTo>
                <a:lnTo>
                  <a:pt x="349" y="219"/>
                </a:lnTo>
                <a:lnTo>
                  <a:pt x="348" y="215"/>
                </a:lnTo>
                <a:lnTo>
                  <a:pt x="362" y="211"/>
                </a:lnTo>
                <a:lnTo>
                  <a:pt x="363" y="207"/>
                </a:lnTo>
                <a:lnTo>
                  <a:pt x="367" y="211"/>
                </a:lnTo>
                <a:lnTo>
                  <a:pt x="361" y="215"/>
                </a:lnTo>
                <a:lnTo>
                  <a:pt x="361" y="225"/>
                </a:lnTo>
                <a:lnTo>
                  <a:pt x="371" y="226"/>
                </a:lnTo>
                <a:lnTo>
                  <a:pt x="371" y="230"/>
                </a:lnTo>
                <a:lnTo>
                  <a:pt x="377" y="219"/>
                </a:lnTo>
                <a:lnTo>
                  <a:pt x="371" y="217"/>
                </a:lnTo>
                <a:lnTo>
                  <a:pt x="369" y="212"/>
                </a:lnTo>
                <a:lnTo>
                  <a:pt x="374" y="212"/>
                </a:lnTo>
                <a:lnTo>
                  <a:pt x="377" y="219"/>
                </a:lnTo>
                <a:lnTo>
                  <a:pt x="381" y="217"/>
                </a:lnTo>
                <a:lnTo>
                  <a:pt x="382" y="211"/>
                </a:lnTo>
                <a:lnTo>
                  <a:pt x="390" y="210"/>
                </a:lnTo>
                <a:lnTo>
                  <a:pt x="392" y="212"/>
                </a:lnTo>
                <a:lnTo>
                  <a:pt x="393" y="207"/>
                </a:lnTo>
                <a:lnTo>
                  <a:pt x="397" y="208"/>
                </a:lnTo>
                <a:lnTo>
                  <a:pt x="395" y="212"/>
                </a:lnTo>
                <a:lnTo>
                  <a:pt x="409" y="211"/>
                </a:lnTo>
                <a:lnTo>
                  <a:pt x="407" y="215"/>
                </a:lnTo>
                <a:lnTo>
                  <a:pt x="404" y="213"/>
                </a:lnTo>
                <a:lnTo>
                  <a:pt x="404" y="217"/>
                </a:lnTo>
                <a:lnTo>
                  <a:pt x="419" y="222"/>
                </a:lnTo>
                <a:lnTo>
                  <a:pt x="421" y="213"/>
                </a:lnTo>
                <a:lnTo>
                  <a:pt x="419" y="213"/>
                </a:lnTo>
                <a:lnTo>
                  <a:pt x="417" y="217"/>
                </a:lnTo>
                <a:lnTo>
                  <a:pt x="415" y="213"/>
                </a:lnTo>
                <a:lnTo>
                  <a:pt x="424" y="205"/>
                </a:lnTo>
                <a:lnTo>
                  <a:pt x="433" y="207"/>
                </a:lnTo>
                <a:lnTo>
                  <a:pt x="436" y="215"/>
                </a:lnTo>
                <a:lnTo>
                  <a:pt x="449" y="207"/>
                </a:lnTo>
                <a:lnTo>
                  <a:pt x="459" y="207"/>
                </a:lnTo>
                <a:lnTo>
                  <a:pt x="470" y="198"/>
                </a:lnTo>
                <a:lnTo>
                  <a:pt x="486" y="200"/>
                </a:lnTo>
                <a:lnTo>
                  <a:pt x="489" y="193"/>
                </a:lnTo>
                <a:lnTo>
                  <a:pt x="489" y="182"/>
                </a:lnTo>
                <a:lnTo>
                  <a:pt x="496" y="182"/>
                </a:lnTo>
                <a:lnTo>
                  <a:pt x="501" y="176"/>
                </a:lnTo>
                <a:lnTo>
                  <a:pt x="506" y="178"/>
                </a:lnTo>
                <a:lnTo>
                  <a:pt x="503" y="168"/>
                </a:lnTo>
                <a:lnTo>
                  <a:pt x="511" y="162"/>
                </a:lnTo>
                <a:lnTo>
                  <a:pt x="512" y="152"/>
                </a:lnTo>
                <a:lnTo>
                  <a:pt x="518" y="153"/>
                </a:lnTo>
                <a:lnTo>
                  <a:pt x="516" y="149"/>
                </a:lnTo>
                <a:lnTo>
                  <a:pt x="526" y="145"/>
                </a:lnTo>
                <a:close/>
                <a:moveTo>
                  <a:pt x="520" y="159"/>
                </a:moveTo>
                <a:lnTo>
                  <a:pt x="517" y="163"/>
                </a:lnTo>
                <a:lnTo>
                  <a:pt x="530" y="165"/>
                </a:lnTo>
                <a:lnTo>
                  <a:pt x="532" y="160"/>
                </a:lnTo>
                <a:lnTo>
                  <a:pt x="530" y="158"/>
                </a:lnTo>
                <a:lnTo>
                  <a:pt x="522" y="162"/>
                </a:lnTo>
                <a:lnTo>
                  <a:pt x="520" y="159"/>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0" name="Freeform 10"/>
          <p:cNvSpPr>
            <a:spLocks/>
          </p:cNvSpPr>
          <p:nvPr/>
        </p:nvSpPr>
        <p:spPr bwMode="auto">
          <a:xfrm>
            <a:off x="2662692" y="2693308"/>
            <a:ext cx="1798638" cy="1449388"/>
          </a:xfrm>
          <a:custGeom>
            <a:avLst/>
            <a:gdLst>
              <a:gd name="T0" fmla="*/ 390 w 1133"/>
              <a:gd name="T1" fmla="*/ 213 h 913"/>
              <a:gd name="T2" fmla="*/ 530 w 1133"/>
              <a:gd name="T3" fmla="*/ 205 h 913"/>
              <a:gd name="T4" fmla="*/ 537 w 1133"/>
              <a:gd name="T5" fmla="*/ 305 h 913"/>
              <a:gd name="T6" fmla="*/ 597 w 1133"/>
              <a:gd name="T7" fmla="*/ 357 h 913"/>
              <a:gd name="T8" fmla="*/ 645 w 1133"/>
              <a:gd name="T9" fmla="*/ 382 h 913"/>
              <a:gd name="T10" fmla="*/ 753 w 1133"/>
              <a:gd name="T11" fmla="*/ 322 h 913"/>
              <a:gd name="T12" fmla="*/ 789 w 1133"/>
              <a:gd name="T13" fmla="*/ 385 h 913"/>
              <a:gd name="T14" fmla="*/ 818 w 1133"/>
              <a:gd name="T15" fmla="*/ 495 h 913"/>
              <a:gd name="T16" fmla="*/ 854 w 1133"/>
              <a:gd name="T17" fmla="*/ 510 h 913"/>
              <a:gd name="T18" fmla="*/ 888 w 1133"/>
              <a:gd name="T19" fmla="*/ 571 h 913"/>
              <a:gd name="T20" fmla="*/ 891 w 1133"/>
              <a:gd name="T21" fmla="*/ 620 h 913"/>
              <a:gd name="T22" fmla="*/ 914 w 1133"/>
              <a:gd name="T23" fmla="*/ 643 h 913"/>
              <a:gd name="T24" fmla="*/ 944 w 1133"/>
              <a:gd name="T25" fmla="*/ 665 h 913"/>
              <a:gd name="T26" fmla="*/ 958 w 1133"/>
              <a:gd name="T27" fmla="*/ 678 h 913"/>
              <a:gd name="T28" fmla="*/ 1005 w 1133"/>
              <a:gd name="T29" fmla="*/ 637 h 913"/>
              <a:gd name="T30" fmla="*/ 994 w 1133"/>
              <a:gd name="T31" fmla="*/ 602 h 913"/>
              <a:gd name="T32" fmla="*/ 977 w 1133"/>
              <a:gd name="T33" fmla="*/ 557 h 913"/>
              <a:gd name="T34" fmla="*/ 984 w 1133"/>
              <a:gd name="T35" fmla="*/ 521 h 913"/>
              <a:gd name="T36" fmla="*/ 1030 w 1133"/>
              <a:gd name="T37" fmla="*/ 525 h 913"/>
              <a:gd name="T38" fmla="*/ 1082 w 1133"/>
              <a:gd name="T39" fmla="*/ 564 h 913"/>
              <a:gd name="T40" fmla="*/ 1133 w 1133"/>
              <a:gd name="T41" fmla="*/ 588 h 913"/>
              <a:gd name="T42" fmla="*/ 1126 w 1133"/>
              <a:gd name="T43" fmla="*/ 660 h 913"/>
              <a:gd name="T44" fmla="*/ 1062 w 1133"/>
              <a:gd name="T45" fmla="*/ 685 h 913"/>
              <a:gd name="T46" fmla="*/ 1025 w 1133"/>
              <a:gd name="T47" fmla="*/ 717 h 913"/>
              <a:gd name="T48" fmla="*/ 979 w 1133"/>
              <a:gd name="T49" fmla="*/ 728 h 913"/>
              <a:gd name="T50" fmla="*/ 991 w 1133"/>
              <a:gd name="T51" fmla="*/ 761 h 913"/>
              <a:gd name="T52" fmla="*/ 975 w 1133"/>
              <a:gd name="T53" fmla="*/ 807 h 913"/>
              <a:gd name="T54" fmla="*/ 961 w 1133"/>
              <a:gd name="T55" fmla="*/ 827 h 913"/>
              <a:gd name="T56" fmla="*/ 926 w 1133"/>
              <a:gd name="T57" fmla="*/ 856 h 913"/>
              <a:gd name="T58" fmla="*/ 914 w 1133"/>
              <a:gd name="T59" fmla="*/ 888 h 913"/>
              <a:gd name="T60" fmla="*/ 861 w 1133"/>
              <a:gd name="T61" fmla="*/ 912 h 913"/>
              <a:gd name="T62" fmla="*/ 823 w 1133"/>
              <a:gd name="T63" fmla="*/ 883 h 913"/>
              <a:gd name="T64" fmla="*/ 813 w 1133"/>
              <a:gd name="T65" fmla="*/ 845 h 913"/>
              <a:gd name="T66" fmla="*/ 758 w 1133"/>
              <a:gd name="T67" fmla="*/ 814 h 913"/>
              <a:gd name="T68" fmla="*/ 735 w 1133"/>
              <a:gd name="T69" fmla="*/ 778 h 913"/>
              <a:gd name="T70" fmla="*/ 702 w 1133"/>
              <a:gd name="T71" fmla="*/ 787 h 913"/>
              <a:gd name="T72" fmla="*/ 677 w 1133"/>
              <a:gd name="T73" fmla="*/ 818 h 913"/>
              <a:gd name="T74" fmla="*/ 672 w 1133"/>
              <a:gd name="T75" fmla="*/ 852 h 913"/>
              <a:gd name="T76" fmla="*/ 639 w 1133"/>
              <a:gd name="T77" fmla="*/ 856 h 913"/>
              <a:gd name="T78" fmla="*/ 630 w 1133"/>
              <a:gd name="T79" fmla="*/ 836 h 913"/>
              <a:gd name="T80" fmla="*/ 596 w 1133"/>
              <a:gd name="T81" fmla="*/ 807 h 913"/>
              <a:gd name="T82" fmla="*/ 607 w 1133"/>
              <a:gd name="T83" fmla="*/ 773 h 913"/>
              <a:gd name="T84" fmla="*/ 669 w 1133"/>
              <a:gd name="T85" fmla="*/ 763 h 913"/>
              <a:gd name="T86" fmla="*/ 650 w 1133"/>
              <a:gd name="T87" fmla="*/ 730 h 913"/>
              <a:gd name="T88" fmla="*/ 678 w 1133"/>
              <a:gd name="T89" fmla="*/ 678 h 913"/>
              <a:gd name="T90" fmla="*/ 724 w 1133"/>
              <a:gd name="T91" fmla="*/ 635 h 913"/>
              <a:gd name="T92" fmla="*/ 698 w 1133"/>
              <a:gd name="T93" fmla="*/ 559 h 913"/>
              <a:gd name="T94" fmla="*/ 671 w 1133"/>
              <a:gd name="T95" fmla="*/ 495 h 913"/>
              <a:gd name="T96" fmla="*/ 636 w 1133"/>
              <a:gd name="T97" fmla="*/ 480 h 913"/>
              <a:gd name="T98" fmla="*/ 520 w 1133"/>
              <a:gd name="T99" fmla="*/ 406 h 913"/>
              <a:gd name="T100" fmla="*/ 447 w 1133"/>
              <a:gd name="T101" fmla="*/ 362 h 913"/>
              <a:gd name="T102" fmla="*/ 399 w 1133"/>
              <a:gd name="T103" fmla="*/ 351 h 913"/>
              <a:gd name="T104" fmla="*/ 303 w 1133"/>
              <a:gd name="T105" fmla="*/ 334 h 913"/>
              <a:gd name="T106" fmla="*/ 301 w 1133"/>
              <a:gd name="T107" fmla="*/ 390 h 913"/>
              <a:gd name="T108" fmla="*/ 232 w 1133"/>
              <a:gd name="T109" fmla="*/ 376 h 913"/>
              <a:gd name="T110" fmla="*/ 171 w 1133"/>
              <a:gd name="T111" fmla="*/ 337 h 913"/>
              <a:gd name="T112" fmla="*/ 76 w 1133"/>
              <a:gd name="T113" fmla="*/ 327 h 913"/>
              <a:gd name="T114" fmla="*/ 8 w 1133"/>
              <a:gd name="T115" fmla="*/ 303 h 913"/>
              <a:gd name="T116" fmla="*/ 136 w 1133"/>
              <a:gd name="T117" fmla="*/ 109 h 913"/>
              <a:gd name="T118" fmla="*/ 236 w 1133"/>
              <a:gd name="T119" fmla="*/ 16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133" h="913">
                <a:moveTo>
                  <a:pt x="314" y="0"/>
                </a:moveTo>
                <a:lnTo>
                  <a:pt x="360" y="106"/>
                </a:lnTo>
                <a:lnTo>
                  <a:pt x="345" y="125"/>
                </a:lnTo>
                <a:lnTo>
                  <a:pt x="370" y="159"/>
                </a:lnTo>
                <a:lnTo>
                  <a:pt x="373" y="159"/>
                </a:lnTo>
                <a:lnTo>
                  <a:pt x="397" y="179"/>
                </a:lnTo>
                <a:lnTo>
                  <a:pt x="398" y="184"/>
                </a:lnTo>
                <a:lnTo>
                  <a:pt x="390" y="213"/>
                </a:lnTo>
                <a:lnTo>
                  <a:pt x="418" y="211"/>
                </a:lnTo>
                <a:lnTo>
                  <a:pt x="433" y="192"/>
                </a:lnTo>
                <a:lnTo>
                  <a:pt x="456" y="180"/>
                </a:lnTo>
                <a:lnTo>
                  <a:pt x="484" y="183"/>
                </a:lnTo>
                <a:lnTo>
                  <a:pt x="491" y="174"/>
                </a:lnTo>
                <a:lnTo>
                  <a:pt x="520" y="179"/>
                </a:lnTo>
                <a:lnTo>
                  <a:pt x="530" y="194"/>
                </a:lnTo>
                <a:lnTo>
                  <a:pt x="530" y="205"/>
                </a:lnTo>
                <a:lnTo>
                  <a:pt x="515" y="224"/>
                </a:lnTo>
                <a:lnTo>
                  <a:pt x="508" y="242"/>
                </a:lnTo>
                <a:lnTo>
                  <a:pt x="487" y="255"/>
                </a:lnTo>
                <a:lnTo>
                  <a:pt x="475" y="272"/>
                </a:lnTo>
                <a:lnTo>
                  <a:pt x="498" y="271"/>
                </a:lnTo>
                <a:lnTo>
                  <a:pt x="515" y="285"/>
                </a:lnTo>
                <a:lnTo>
                  <a:pt x="532" y="290"/>
                </a:lnTo>
                <a:lnTo>
                  <a:pt x="537" y="305"/>
                </a:lnTo>
                <a:lnTo>
                  <a:pt x="549" y="309"/>
                </a:lnTo>
                <a:lnTo>
                  <a:pt x="549" y="317"/>
                </a:lnTo>
                <a:lnTo>
                  <a:pt x="575" y="317"/>
                </a:lnTo>
                <a:lnTo>
                  <a:pt x="575" y="352"/>
                </a:lnTo>
                <a:lnTo>
                  <a:pt x="581" y="348"/>
                </a:lnTo>
                <a:lnTo>
                  <a:pt x="586" y="357"/>
                </a:lnTo>
                <a:lnTo>
                  <a:pt x="601" y="351"/>
                </a:lnTo>
                <a:lnTo>
                  <a:pt x="597" y="357"/>
                </a:lnTo>
                <a:lnTo>
                  <a:pt x="602" y="365"/>
                </a:lnTo>
                <a:lnTo>
                  <a:pt x="609" y="367"/>
                </a:lnTo>
                <a:lnTo>
                  <a:pt x="609" y="372"/>
                </a:lnTo>
                <a:lnTo>
                  <a:pt x="623" y="377"/>
                </a:lnTo>
                <a:lnTo>
                  <a:pt x="629" y="384"/>
                </a:lnTo>
                <a:lnTo>
                  <a:pt x="633" y="381"/>
                </a:lnTo>
                <a:lnTo>
                  <a:pt x="640" y="384"/>
                </a:lnTo>
                <a:lnTo>
                  <a:pt x="645" y="382"/>
                </a:lnTo>
                <a:lnTo>
                  <a:pt x="647" y="379"/>
                </a:lnTo>
                <a:lnTo>
                  <a:pt x="662" y="362"/>
                </a:lnTo>
                <a:lnTo>
                  <a:pt x="643" y="343"/>
                </a:lnTo>
                <a:lnTo>
                  <a:pt x="671" y="337"/>
                </a:lnTo>
                <a:lnTo>
                  <a:pt x="688" y="329"/>
                </a:lnTo>
                <a:lnTo>
                  <a:pt x="700" y="337"/>
                </a:lnTo>
                <a:lnTo>
                  <a:pt x="727" y="343"/>
                </a:lnTo>
                <a:lnTo>
                  <a:pt x="753" y="322"/>
                </a:lnTo>
                <a:lnTo>
                  <a:pt x="787" y="312"/>
                </a:lnTo>
                <a:lnTo>
                  <a:pt x="794" y="310"/>
                </a:lnTo>
                <a:lnTo>
                  <a:pt x="804" y="315"/>
                </a:lnTo>
                <a:lnTo>
                  <a:pt x="802" y="325"/>
                </a:lnTo>
                <a:lnTo>
                  <a:pt x="813" y="344"/>
                </a:lnTo>
                <a:lnTo>
                  <a:pt x="811" y="358"/>
                </a:lnTo>
                <a:lnTo>
                  <a:pt x="801" y="363"/>
                </a:lnTo>
                <a:lnTo>
                  <a:pt x="789" y="385"/>
                </a:lnTo>
                <a:lnTo>
                  <a:pt x="756" y="406"/>
                </a:lnTo>
                <a:lnTo>
                  <a:pt x="761" y="414"/>
                </a:lnTo>
                <a:lnTo>
                  <a:pt x="765" y="429"/>
                </a:lnTo>
                <a:lnTo>
                  <a:pt x="753" y="435"/>
                </a:lnTo>
                <a:lnTo>
                  <a:pt x="756" y="457"/>
                </a:lnTo>
                <a:lnTo>
                  <a:pt x="774" y="463"/>
                </a:lnTo>
                <a:lnTo>
                  <a:pt x="811" y="496"/>
                </a:lnTo>
                <a:lnTo>
                  <a:pt x="818" y="495"/>
                </a:lnTo>
                <a:lnTo>
                  <a:pt x="818" y="495"/>
                </a:lnTo>
                <a:lnTo>
                  <a:pt x="850" y="495"/>
                </a:lnTo>
                <a:lnTo>
                  <a:pt x="846" y="500"/>
                </a:lnTo>
                <a:lnTo>
                  <a:pt x="849" y="502"/>
                </a:lnTo>
                <a:lnTo>
                  <a:pt x="840" y="509"/>
                </a:lnTo>
                <a:lnTo>
                  <a:pt x="842" y="512"/>
                </a:lnTo>
                <a:lnTo>
                  <a:pt x="849" y="515"/>
                </a:lnTo>
                <a:lnTo>
                  <a:pt x="854" y="510"/>
                </a:lnTo>
                <a:lnTo>
                  <a:pt x="859" y="514"/>
                </a:lnTo>
                <a:lnTo>
                  <a:pt x="867" y="529"/>
                </a:lnTo>
                <a:lnTo>
                  <a:pt x="881" y="534"/>
                </a:lnTo>
                <a:lnTo>
                  <a:pt x="883" y="543"/>
                </a:lnTo>
                <a:lnTo>
                  <a:pt x="889" y="544"/>
                </a:lnTo>
                <a:lnTo>
                  <a:pt x="893" y="552"/>
                </a:lnTo>
                <a:lnTo>
                  <a:pt x="884" y="558"/>
                </a:lnTo>
                <a:lnTo>
                  <a:pt x="888" y="571"/>
                </a:lnTo>
                <a:lnTo>
                  <a:pt x="886" y="573"/>
                </a:lnTo>
                <a:lnTo>
                  <a:pt x="894" y="576"/>
                </a:lnTo>
                <a:lnTo>
                  <a:pt x="898" y="589"/>
                </a:lnTo>
                <a:lnTo>
                  <a:pt x="903" y="595"/>
                </a:lnTo>
                <a:lnTo>
                  <a:pt x="905" y="607"/>
                </a:lnTo>
                <a:lnTo>
                  <a:pt x="904" y="612"/>
                </a:lnTo>
                <a:lnTo>
                  <a:pt x="899" y="612"/>
                </a:lnTo>
                <a:lnTo>
                  <a:pt x="891" y="620"/>
                </a:lnTo>
                <a:lnTo>
                  <a:pt x="893" y="630"/>
                </a:lnTo>
                <a:lnTo>
                  <a:pt x="897" y="634"/>
                </a:lnTo>
                <a:lnTo>
                  <a:pt x="895" y="637"/>
                </a:lnTo>
                <a:lnTo>
                  <a:pt x="899" y="636"/>
                </a:lnTo>
                <a:lnTo>
                  <a:pt x="902" y="643"/>
                </a:lnTo>
                <a:lnTo>
                  <a:pt x="908" y="645"/>
                </a:lnTo>
                <a:lnTo>
                  <a:pt x="909" y="648"/>
                </a:lnTo>
                <a:lnTo>
                  <a:pt x="914" y="643"/>
                </a:lnTo>
                <a:lnTo>
                  <a:pt x="922" y="644"/>
                </a:lnTo>
                <a:lnTo>
                  <a:pt x="918" y="648"/>
                </a:lnTo>
                <a:lnTo>
                  <a:pt x="927" y="658"/>
                </a:lnTo>
                <a:lnTo>
                  <a:pt x="929" y="665"/>
                </a:lnTo>
                <a:lnTo>
                  <a:pt x="932" y="660"/>
                </a:lnTo>
                <a:lnTo>
                  <a:pt x="946" y="664"/>
                </a:lnTo>
                <a:lnTo>
                  <a:pt x="943" y="668"/>
                </a:lnTo>
                <a:lnTo>
                  <a:pt x="944" y="665"/>
                </a:lnTo>
                <a:lnTo>
                  <a:pt x="933" y="668"/>
                </a:lnTo>
                <a:lnTo>
                  <a:pt x="933" y="672"/>
                </a:lnTo>
                <a:lnTo>
                  <a:pt x="946" y="668"/>
                </a:lnTo>
                <a:lnTo>
                  <a:pt x="944" y="670"/>
                </a:lnTo>
                <a:lnTo>
                  <a:pt x="948" y="677"/>
                </a:lnTo>
                <a:lnTo>
                  <a:pt x="952" y="670"/>
                </a:lnTo>
                <a:lnTo>
                  <a:pt x="957" y="672"/>
                </a:lnTo>
                <a:lnTo>
                  <a:pt x="958" y="678"/>
                </a:lnTo>
                <a:lnTo>
                  <a:pt x="966" y="687"/>
                </a:lnTo>
                <a:lnTo>
                  <a:pt x="976" y="677"/>
                </a:lnTo>
                <a:lnTo>
                  <a:pt x="971" y="648"/>
                </a:lnTo>
                <a:lnTo>
                  <a:pt x="979" y="643"/>
                </a:lnTo>
                <a:lnTo>
                  <a:pt x="992" y="649"/>
                </a:lnTo>
                <a:lnTo>
                  <a:pt x="994" y="645"/>
                </a:lnTo>
                <a:lnTo>
                  <a:pt x="998" y="645"/>
                </a:lnTo>
                <a:lnTo>
                  <a:pt x="1005" y="637"/>
                </a:lnTo>
                <a:lnTo>
                  <a:pt x="1000" y="630"/>
                </a:lnTo>
                <a:lnTo>
                  <a:pt x="1006" y="626"/>
                </a:lnTo>
                <a:lnTo>
                  <a:pt x="1004" y="625"/>
                </a:lnTo>
                <a:lnTo>
                  <a:pt x="1008" y="621"/>
                </a:lnTo>
                <a:lnTo>
                  <a:pt x="1008" y="608"/>
                </a:lnTo>
                <a:lnTo>
                  <a:pt x="1005" y="610"/>
                </a:lnTo>
                <a:lnTo>
                  <a:pt x="999" y="601"/>
                </a:lnTo>
                <a:lnTo>
                  <a:pt x="994" y="602"/>
                </a:lnTo>
                <a:lnTo>
                  <a:pt x="980" y="595"/>
                </a:lnTo>
                <a:lnTo>
                  <a:pt x="979" y="598"/>
                </a:lnTo>
                <a:lnTo>
                  <a:pt x="975" y="597"/>
                </a:lnTo>
                <a:lnTo>
                  <a:pt x="976" y="578"/>
                </a:lnTo>
                <a:lnTo>
                  <a:pt x="965" y="571"/>
                </a:lnTo>
                <a:lnTo>
                  <a:pt x="972" y="572"/>
                </a:lnTo>
                <a:lnTo>
                  <a:pt x="971" y="567"/>
                </a:lnTo>
                <a:lnTo>
                  <a:pt x="977" y="557"/>
                </a:lnTo>
                <a:lnTo>
                  <a:pt x="981" y="554"/>
                </a:lnTo>
                <a:lnTo>
                  <a:pt x="986" y="557"/>
                </a:lnTo>
                <a:lnTo>
                  <a:pt x="985" y="543"/>
                </a:lnTo>
                <a:lnTo>
                  <a:pt x="982" y="541"/>
                </a:lnTo>
                <a:lnTo>
                  <a:pt x="979" y="534"/>
                </a:lnTo>
                <a:lnTo>
                  <a:pt x="981" y="538"/>
                </a:lnTo>
                <a:lnTo>
                  <a:pt x="985" y="536"/>
                </a:lnTo>
                <a:lnTo>
                  <a:pt x="984" y="521"/>
                </a:lnTo>
                <a:lnTo>
                  <a:pt x="994" y="525"/>
                </a:lnTo>
                <a:lnTo>
                  <a:pt x="995" y="519"/>
                </a:lnTo>
                <a:lnTo>
                  <a:pt x="1003" y="524"/>
                </a:lnTo>
                <a:lnTo>
                  <a:pt x="1004" y="520"/>
                </a:lnTo>
                <a:lnTo>
                  <a:pt x="1011" y="523"/>
                </a:lnTo>
                <a:lnTo>
                  <a:pt x="1023" y="519"/>
                </a:lnTo>
                <a:lnTo>
                  <a:pt x="1030" y="525"/>
                </a:lnTo>
                <a:lnTo>
                  <a:pt x="1030" y="525"/>
                </a:lnTo>
                <a:lnTo>
                  <a:pt x="1033" y="540"/>
                </a:lnTo>
                <a:lnTo>
                  <a:pt x="1045" y="541"/>
                </a:lnTo>
                <a:lnTo>
                  <a:pt x="1049" y="548"/>
                </a:lnTo>
                <a:lnTo>
                  <a:pt x="1059" y="548"/>
                </a:lnTo>
                <a:lnTo>
                  <a:pt x="1075" y="554"/>
                </a:lnTo>
                <a:lnTo>
                  <a:pt x="1078" y="563"/>
                </a:lnTo>
                <a:lnTo>
                  <a:pt x="1083" y="560"/>
                </a:lnTo>
                <a:lnTo>
                  <a:pt x="1082" y="564"/>
                </a:lnTo>
                <a:lnTo>
                  <a:pt x="1085" y="568"/>
                </a:lnTo>
                <a:lnTo>
                  <a:pt x="1092" y="572"/>
                </a:lnTo>
                <a:lnTo>
                  <a:pt x="1097" y="565"/>
                </a:lnTo>
                <a:lnTo>
                  <a:pt x="1097" y="571"/>
                </a:lnTo>
                <a:lnTo>
                  <a:pt x="1106" y="572"/>
                </a:lnTo>
                <a:lnTo>
                  <a:pt x="1112" y="582"/>
                </a:lnTo>
                <a:lnTo>
                  <a:pt x="1119" y="579"/>
                </a:lnTo>
                <a:lnTo>
                  <a:pt x="1133" y="588"/>
                </a:lnTo>
                <a:lnTo>
                  <a:pt x="1128" y="597"/>
                </a:lnTo>
                <a:lnTo>
                  <a:pt x="1133" y="608"/>
                </a:lnTo>
                <a:lnTo>
                  <a:pt x="1130" y="619"/>
                </a:lnTo>
                <a:lnTo>
                  <a:pt x="1128" y="625"/>
                </a:lnTo>
                <a:lnTo>
                  <a:pt x="1122" y="625"/>
                </a:lnTo>
                <a:lnTo>
                  <a:pt x="1117" y="631"/>
                </a:lnTo>
                <a:lnTo>
                  <a:pt x="1119" y="651"/>
                </a:lnTo>
                <a:lnTo>
                  <a:pt x="1126" y="660"/>
                </a:lnTo>
                <a:lnTo>
                  <a:pt x="1125" y="678"/>
                </a:lnTo>
                <a:lnTo>
                  <a:pt x="1116" y="683"/>
                </a:lnTo>
                <a:lnTo>
                  <a:pt x="1106" y="680"/>
                </a:lnTo>
                <a:lnTo>
                  <a:pt x="1099" y="684"/>
                </a:lnTo>
                <a:lnTo>
                  <a:pt x="1095" y="680"/>
                </a:lnTo>
                <a:lnTo>
                  <a:pt x="1080" y="687"/>
                </a:lnTo>
                <a:lnTo>
                  <a:pt x="1063" y="682"/>
                </a:lnTo>
                <a:lnTo>
                  <a:pt x="1062" y="685"/>
                </a:lnTo>
                <a:lnTo>
                  <a:pt x="1057" y="687"/>
                </a:lnTo>
                <a:lnTo>
                  <a:pt x="1072" y="708"/>
                </a:lnTo>
                <a:lnTo>
                  <a:pt x="1068" y="711"/>
                </a:lnTo>
                <a:lnTo>
                  <a:pt x="1057" y="713"/>
                </a:lnTo>
                <a:lnTo>
                  <a:pt x="1052" y="709"/>
                </a:lnTo>
                <a:lnTo>
                  <a:pt x="1048" y="715"/>
                </a:lnTo>
                <a:lnTo>
                  <a:pt x="1032" y="713"/>
                </a:lnTo>
                <a:lnTo>
                  <a:pt x="1025" y="717"/>
                </a:lnTo>
                <a:lnTo>
                  <a:pt x="1023" y="713"/>
                </a:lnTo>
                <a:lnTo>
                  <a:pt x="1018" y="709"/>
                </a:lnTo>
                <a:lnTo>
                  <a:pt x="1018" y="706"/>
                </a:lnTo>
                <a:lnTo>
                  <a:pt x="1005" y="699"/>
                </a:lnTo>
                <a:lnTo>
                  <a:pt x="979" y="699"/>
                </a:lnTo>
                <a:lnTo>
                  <a:pt x="975" y="707"/>
                </a:lnTo>
                <a:lnTo>
                  <a:pt x="980" y="723"/>
                </a:lnTo>
                <a:lnTo>
                  <a:pt x="979" y="728"/>
                </a:lnTo>
                <a:lnTo>
                  <a:pt x="971" y="733"/>
                </a:lnTo>
                <a:lnTo>
                  <a:pt x="972" y="739"/>
                </a:lnTo>
                <a:lnTo>
                  <a:pt x="962" y="744"/>
                </a:lnTo>
                <a:lnTo>
                  <a:pt x="965" y="749"/>
                </a:lnTo>
                <a:lnTo>
                  <a:pt x="974" y="747"/>
                </a:lnTo>
                <a:lnTo>
                  <a:pt x="980" y="751"/>
                </a:lnTo>
                <a:lnTo>
                  <a:pt x="986" y="760"/>
                </a:lnTo>
                <a:lnTo>
                  <a:pt x="991" y="761"/>
                </a:lnTo>
                <a:lnTo>
                  <a:pt x="987" y="773"/>
                </a:lnTo>
                <a:lnTo>
                  <a:pt x="977" y="769"/>
                </a:lnTo>
                <a:lnTo>
                  <a:pt x="975" y="771"/>
                </a:lnTo>
                <a:lnTo>
                  <a:pt x="979" y="773"/>
                </a:lnTo>
                <a:lnTo>
                  <a:pt x="982" y="781"/>
                </a:lnTo>
                <a:lnTo>
                  <a:pt x="976" y="784"/>
                </a:lnTo>
                <a:lnTo>
                  <a:pt x="970" y="802"/>
                </a:lnTo>
                <a:lnTo>
                  <a:pt x="975" y="807"/>
                </a:lnTo>
                <a:lnTo>
                  <a:pt x="972" y="811"/>
                </a:lnTo>
                <a:lnTo>
                  <a:pt x="974" y="818"/>
                </a:lnTo>
                <a:lnTo>
                  <a:pt x="979" y="819"/>
                </a:lnTo>
                <a:lnTo>
                  <a:pt x="981" y="828"/>
                </a:lnTo>
                <a:lnTo>
                  <a:pt x="977" y="836"/>
                </a:lnTo>
                <a:lnTo>
                  <a:pt x="972" y="833"/>
                </a:lnTo>
                <a:lnTo>
                  <a:pt x="971" y="826"/>
                </a:lnTo>
                <a:lnTo>
                  <a:pt x="961" y="827"/>
                </a:lnTo>
                <a:lnTo>
                  <a:pt x="953" y="832"/>
                </a:lnTo>
                <a:lnTo>
                  <a:pt x="947" y="829"/>
                </a:lnTo>
                <a:lnTo>
                  <a:pt x="947" y="827"/>
                </a:lnTo>
                <a:lnTo>
                  <a:pt x="937" y="827"/>
                </a:lnTo>
                <a:lnTo>
                  <a:pt x="929" y="836"/>
                </a:lnTo>
                <a:lnTo>
                  <a:pt x="928" y="846"/>
                </a:lnTo>
                <a:lnTo>
                  <a:pt x="919" y="846"/>
                </a:lnTo>
                <a:lnTo>
                  <a:pt x="926" y="856"/>
                </a:lnTo>
                <a:lnTo>
                  <a:pt x="937" y="861"/>
                </a:lnTo>
                <a:lnTo>
                  <a:pt x="937" y="866"/>
                </a:lnTo>
                <a:lnTo>
                  <a:pt x="936" y="862"/>
                </a:lnTo>
                <a:lnTo>
                  <a:pt x="933" y="866"/>
                </a:lnTo>
                <a:lnTo>
                  <a:pt x="934" y="866"/>
                </a:lnTo>
                <a:lnTo>
                  <a:pt x="934" y="879"/>
                </a:lnTo>
                <a:lnTo>
                  <a:pt x="931" y="883"/>
                </a:lnTo>
                <a:lnTo>
                  <a:pt x="914" y="888"/>
                </a:lnTo>
                <a:lnTo>
                  <a:pt x="904" y="886"/>
                </a:lnTo>
                <a:lnTo>
                  <a:pt x="904" y="886"/>
                </a:lnTo>
                <a:lnTo>
                  <a:pt x="900" y="884"/>
                </a:lnTo>
                <a:lnTo>
                  <a:pt x="895" y="889"/>
                </a:lnTo>
                <a:lnTo>
                  <a:pt x="902" y="900"/>
                </a:lnTo>
                <a:lnTo>
                  <a:pt x="878" y="913"/>
                </a:lnTo>
                <a:lnTo>
                  <a:pt x="871" y="908"/>
                </a:lnTo>
                <a:lnTo>
                  <a:pt x="861" y="912"/>
                </a:lnTo>
                <a:lnTo>
                  <a:pt x="857" y="907"/>
                </a:lnTo>
                <a:lnTo>
                  <a:pt x="850" y="909"/>
                </a:lnTo>
                <a:lnTo>
                  <a:pt x="847" y="905"/>
                </a:lnTo>
                <a:lnTo>
                  <a:pt x="843" y="907"/>
                </a:lnTo>
                <a:lnTo>
                  <a:pt x="838" y="900"/>
                </a:lnTo>
                <a:lnTo>
                  <a:pt x="819" y="893"/>
                </a:lnTo>
                <a:lnTo>
                  <a:pt x="818" y="883"/>
                </a:lnTo>
                <a:lnTo>
                  <a:pt x="823" y="883"/>
                </a:lnTo>
                <a:lnTo>
                  <a:pt x="828" y="876"/>
                </a:lnTo>
                <a:lnTo>
                  <a:pt x="822" y="875"/>
                </a:lnTo>
                <a:lnTo>
                  <a:pt x="825" y="869"/>
                </a:lnTo>
                <a:lnTo>
                  <a:pt x="819" y="852"/>
                </a:lnTo>
                <a:lnTo>
                  <a:pt x="826" y="853"/>
                </a:lnTo>
                <a:lnTo>
                  <a:pt x="828" y="851"/>
                </a:lnTo>
                <a:lnTo>
                  <a:pt x="818" y="850"/>
                </a:lnTo>
                <a:lnTo>
                  <a:pt x="813" y="845"/>
                </a:lnTo>
                <a:lnTo>
                  <a:pt x="809" y="832"/>
                </a:lnTo>
                <a:lnTo>
                  <a:pt x="809" y="827"/>
                </a:lnTo>
                <a:lnTo>
                  <a:pt x="801" y="819"/>
                </a:lnTo>
                <a:lnTo>
                  <a:pt x="782" y="822"/>
                </a:lnTo>
                <a:lnTo>
                  <a:pt x="769" y="818"/>
                </a:lnTo>
                <a:lnTo>
                  <a:pt x="763" y="821"/>
                </a:lnTo>
                <a:lnTo>
                  <a:pt x="763" y="809"/>
                </a:lnTo>
                <a:lnTo>
                  <a:pt x="758" y="814"/>
                </a:lnTo>
                <a:lnTo>
                  <a:pt x="751" y="816"/>
                </a:lnTo>
                <a:lnTo>
                  <a:pt x="737" y="809"/>
                </a:lnTo>
                <a:lnTo>
                  <a:pt x="740" y="802"/>
                </a:lnTo>
                <a:lnTo>
                  <a:pt x="735" y="797"/>
                </a:lnTo>
                <a:lnTo>
                  <a:pt x="737" y="793"/>
                </a:lnTo>
                <a:lnTo>
                  <a:pt x="736" y="788"/>
                </a:lnTo>
                <a:lnTo>
                  <a:pt x="739" y="785"/>
                </a:lnTo>
                <a:lnTo>
                  <a:pt x="735" y="778"/>
                </a:lnTo>
                <a:lnTo>
                  <a:pt x="726" y="776"/>
                </a:lnTo>
                <a:lnTo>
                  <a:pt x="724" y="769"/>
                </a:lnTo>
                <a:lnTo>
                  <a:pt x="720" y="766"/>
                </a:lnTo>
                <a:lnTo>
                  <a:pt x="716" y="770"/>
                </a:lnTo>
                <a:lnTo>
                  <a:pt x="708" y="770"/>
                </a:lnTo>
                <a:lnTo>
                  <a:pt x="705" y="776"/>
                </a:lnTo>
                <a:lnTo>
                  <a:pt x="700" y="779"/>
                </a:lnTo>
                <a:lnTo>
                  <a:pt x="702" y="787"/>
                </a:lnTo>
                <a:lnTo>
                  <a:pt x="686" y="785"/>
                </a:lnTo>
                <a:lnTo>
                  <a:pt x="683" y="795"/>
                </a:lnTo>
                <a:lnTo>
                  <a:pt x="676" y="794"/>
                </a:lnTo>
                <a:lnTo>
                  <a:pt x="669" y="798"/>
                </a:lnTo>
                <a:lnTo>
                  <a:pt x="674" y="805"/>
                </a:lnTo>
                <a:lnTo>
                  <a:pt x="673" y="811"/>
                </a:lnTo>
                <a:lnTo>
                  <a:pt x="678" y="813"/>
                </a:lnTo>
                <a:lnTo>
                  <a:pt x="677" y="818"/>
                </a:lnTo>
                <a:lnTo>
                  <a:pt x="681" y="816"/>
                </a:lnTo>
                <a:lnTo>
                  <a:pt x="679" y="826"/>
                </a:lnTo>
                <a:lnTo>
                  <a:pt x="687" y="829"/>
                </a:lnTo>
                <a:lnTo>
                  <a:pt x="689" y="838"/>
                </a:lnTo>
                <a:lnTo>
                  <a:pt x="681" y="845"/>
                </a:lnTo>
                <a:lnTo>
                  <a:pt x="674" y="842"/>
                </a:lnTo>
                <a:lnTo>
                  <a:pt x="669" y="850"/>
                </a:lnTo>
                <a:lnTo>
                  <a:pt x="672" y="852"/>
                </a:lnTo>
                <a:lnTo>
                  <a:pt x="671" y="860"/>
                </a:lnTo>
                <a:lnTo>
                  <a:pt x="663" y="856"/>
                </a:lnTo>
                <a:lnTo>
                  <a:pt x="660" y="862"/>
                </a:lnTo>
                <a:lnTo>
                  <a:pt x="654" y="861"/>
                </a:lnTo>
                <a:lnTo>
                  <a:pt x="647" y="869"/>
                </a:lnTo>
                <a:lnTo>
                  <a:pt x="644" y="867"/>
                </a:lnTo>
                <a:lnTo>
                  <a:pt x="644" y="861"/>
                </a:lnTo>
                <a:lnTo>
                  <a:pt x="639" y="856"/>
                </a:lnTo>
                <a:lnTo>
                  <a:pt x="647" y="851"/>
                </a:lnTo>
                <a:lnTo>
                  <a:pt x="652" y="841"/>
                </a:lnTo>
                <a:lnTo>
                  <a:pt x="644" y="826"/>
                </a:lnTo>
                <a:lnTo>
                  <a:pt x="641" y="826"/>
                </a:lnTo>
                <a:lnTo>
                  <a:pt x="640" y="832"/>
                </a:lnTo>
                <a:lnTo>
                  <a:pt x="640" y="832"/>
                </a:lnTo>
                <a:lnTo>
                  <a:pt x="638" y="836"/>
                </a:lnTo>
                <a:lnTo>
                  <a:pt x="630" y="836"/>
                </a:lnTo>
                <a:lnTo>
                  <a:pt x="626" y="821"/>
                </a:lnTo>
                <a:lnTo>
                  <a:pt x="620" y="818"/>
                </a:lnTo>
                <a:lnTo>
                  <a:pt x="615" y="819"/>
                </a:lnTo>
                <a:lnTo>
                  <a:pt x="614" y="823"/>
                </a:lnTo>
                <a:lnTo>
                  <a:pt x="602" y="821"/>
                </a:lnTo>
                <a:lnTo>
                  <a:pt x="597" y="822"/>
                </a:lnTo>
                <a:lnTo>
                  <a:pt x="599" y="812"/>
                </a:lnTo>
                <a:lnTo>
                  <a:pt x="596" y="807"/>
                </a:lnTo>
                <a:lnTo>
                  <a:pt x="585" y="802"/>
                </a:lnTo>
                <a:lnTo>
                  <a:pt x="568" y="778"/>
                </a:lnTo>
                <a:lnTo>
                  <a:pt x="572" y="766"/>
                </a:lnTo>
                <a:lnTo>
                  <a:pt x="577" y="761"/>
                </a:lnTo>
                <a:lnTo>
                  <a:pt x="583" y="761"/>
                </a:lnTo>
                <a:lnTo>
                  <a:pt x="588" y="765"/>
                </a:lnTo>
                <a:lnTo>
                  <a:pt x="604" y="768"/>
                </a:lnTo>
                <a:lnTo>
                  <a:pt x="607" y="773"/>
                </a:lnTo>
                <a:lnTo>
                  <a:pt x="629" y="778"/>
                </a:lnTo>
                <a:lnTo>
                  <a:pt x="631" y="783"/>
                </a:lnTo>
                <a:lnTo>
                  <a:pt x="638" y="787"/>
                </a:lnTo>
                <a:lnTo>
                  <a:pt x="645" y="780"/>
                </a:lnTo>
                <a:lnTo>
                  <a:pt x="653" y="784"/>
                </a:lnTo>
                <a:lnTo>
                  <a:pt x="660" y="769"/>
                </a:lnTo>
                <a:lnTo>
                  <a:pt x="667" y="770"/>
                </a:lnTo>
                <a:lnTo>
                  <a:pt x="669" y="763"/>
                </a:lnTo>
                <a:lnTo>
                  <a:pt x="674" y="763"/>
                </a:lnTo>
                <a:lnTo>
                  <a:pt x="667" y="750"/>
                </a:lnTo>
                <a:lnTo>
                  <a:pt x="650" y="742"/>
                </a:lnTo>
                <a:lnTo>
                  <a:pt x="650" y="736"/>
                </a:lnTo>
                <a:lnTo>
                  <a:pt x="644" y="740"/>
                </a:lnTo>
                <a:lnTo>
                  <a:pt x="636" y="733"/>
                </a:lnTo>
                <a:lnTo>
                  <a:pt x="645" y="727"/>
                </a:lnTo>
                <a:lnTo>
                  <a:pt x="650" y="730"/>
                </a:lnTo>
                <a:lnTo>
                  <a:pt x="650" y="718"/>
                </a:lnTo>
                <a:lnTo>
                  <a:pt x="665" y="706"/>
                </a:lnTo>
                <a:lnTo>
                  <a:pt x="676" y="702"/>
                </a:lnTo>
                <a:lnTo>
                  <a:pt x="679" y="693"/>
                </a:lnTo>
                <a:lnTo>
                  <a:pt x="683" y="693"/>
                </a:lnTo>
                <a:lnTo>
                  <a:pt x="681" y="683"/>
                </a:lnTo>
                <a:lnTo>
                  <a:pt x="676" y="680"/>
                </a:lnTo>
                <a:lnTo>
                  <a:pt x="678" y="678"/>
                </a:lnTo>
                <a:lnTo>
                  <a:pt x="677" y="670"/>
                </a:lnTo>
                <a:lnTo>
                  <a:pt x="687" y="670"/>
                </a:lnTo>
                <a:lnTo>
                  <a:pt x="695" y="659"/>
                </a:lnTo>
                <a:lnTo>
                  <a:pt x="707" y="661"/>
                </a:lnTo>
                <a:lnTo>
                  <a:pt x="710" y="654"/>
                </a:lnTo>
                <a:lnTo>
                  <a:pt x="705" y="637"/>
                </a:lnTo>
                <a:lnTo>
                  <a:pt x="712" y="632"/>
                </a:lnTo>
                <a:lnTo>
                  <a:pt x="724" y="635"/>
                </a:lnTo>
                <a:lnTo>
                  <a:pt x="725" y="617"/>
                </a:lnTo>
                <a:lnTo>
                  <a:pt x="718" y="613"/>
                </a:lnTo>
                <a:lnTo>
                  <a:pt x="726" y="603"/>
                </a:lnTo>
                <a:lnTo>
                  <a:pt x="731" y="602"/>
                </a:lnTo>
                <a:lnTo>
                  <a:pt x="715" y="591"/>
                </a:lnTo>
                <a:lnTo>
                  <a:pt x="707" y="567"/>
                </a:lnTo>
                <a:lnTo>
                  <a:pt x="701" y="564"/>
                </a:lnTo>
                <a:lnTo>
                  <a:pt x="698" y="559"/>
                </a:lnTo>
                <a:lnTo>
                  <a:pt x="707" y="553"/>
                </a:lnTo>
                <a:lnTo>
                  <a:pt x="688" y="535"/>
                </a:lnTo>
                <a:lnTo>
                  <a:pt x="691" y="525"/>
                </a:lnTo>
                <a:lnTo>
                  <a:pt x="698" y="517"/>
                </a:lnTo>
                <a:lnTo>
                  <a:pt x="687" y="507"/>
                </a:lnTo>
                <a:lnTo>
                  <a:pt x="682" y="507"/>
                </a:lnTo>
                <a:lnTo>
                  <a:pt x="681" y="504"/>
                </a:lnTo>
                <a:lnTo>
                  <a:pt x="671" y="495"/>
                </a:lnTo>
                <a:lnTo>
                  <a:pt x="657" y="491"/>
                </a:lnTo>
                <a:lnTo>
                  <a:pt x="662" y="482"/>
                </a:lnTo>
                <a:lnTo>
                  <a:pt x="655" y="478"/>
                </a:lnTo>
                <a:lnTo>
                  <a:pt x="654" y="464"/>
                </a:lnTo>
                <a:lnTo>
                  <a:pt x="647" y="473"/>
                </a:lnTo>
                <a:lnTo>
                  <a:pt x="644" y="487"/>
                </a:lnTo>
                <a:lnTo>
                  <a:pt x="639" y="486"/>
                </a:lnTo>
                <a:lnTo>
                  <a:pt x="636" y="480"/>
                </a:lnTo>
                <a:lnTo>
                  <a:pt x="599" y="457"/>
                </a:lnTo>
                <a:lnTo>
                  <a:pt x="592" y="448"/>
                </a:lnTo>
                <a:lnTo>
                  <a:pt x="558" y="434"/>
                </a:lnTo>
                <a:lnTo>
                  <a:pt x="556" y="421"/>
                </a:lnTo>
                <a:lnTo>
                  <a:pt x="538" y="415"/>
                </a:lnTo>
                <a:lnTo>
                  <a:pt x="529" y="403"/>
                </a:lnTo>
                <a:lnTo>
                  <a:pt x="522" y="399"/>
                </a:lnTo>
                <a:lnTo>
                  <a:pt x="520" y="406"/>
                </a:lnTo>
                <a:lnTo>
                  <a:pt x="525" y="414"/>
                </a:lnTo>
                <a:lnTo>
                  <a:pt x="527" y="424"/>
                </a:lnTo>
                <a:lnTo>
                  <a:pt x="491" y="404"/>
                </a:lnTo>
                <a:lnTo>
                  <a:pt x="481" y="394"/>
                </a:lnTo>
                <a:lnTo>
                  <a:pt x="479" y="389"/>
                </a:lnTo>
                <a:lnTo>
                  <a:pt x="475" y="389"/>
                </a:lnTo>
                <a:lnTo>
                  <a:pt x="469" y="379"/>
                </a:lnTo>
                <a:lnTo>
                  <a:pt x="447" y="362"/>
                </a:lnTo>
                <a:lnTo>
                  <a:pt x="451" y="357"/>
                </a:lnTo>
                <a:lnTo>
                  <a:pt x="445" y="355"/>
                </a:lnTo>
                <a:lnTo>
                  <a:pt x="442" y="357"/>
                </a:lnTo>
                <a:lnTo>
                  <a:pt x="429" y="346"/>
                </a:lnTo>
                <a:lnTo>
                  <a:pt x="426" y="346"/>
                </a:lnTo>
                <a:lnTo>
                  <a:pt x="413" y="360"/>
                </a:lnTo>
                <a:lnTo>
                  <a:pt x="404" y="357"/>
                </a:lnTo>
                <a:lnTo>
                  <a:pt x="399" y="351"/>
                </a:lnTo>
                <a:lnTo>
                  <a:pt x="393" y="349"/>
                </a:lnTo>
                <a:lnTo>
                  <a:pt x="391" y="357"/>
                </a:lnTo>
                <a:lnTo>
                  <a:pt x="378" y="371"/>
                </a:lnTo>
                <a:lnTo>
                  <a:pt x="373" y="366"/>
                </a:lnTo>
                <a:lnTo>
                  <a:pt x="351" y="356"/>
                </a:lnTo>
                <a:lnTo>
                  <a:pt x="349" y="352"/>
                </a:lnTo>
                <a:lnTo>
                  <a:pt x="326" y="338"/>
                </a:lnTo>
                <a:lnTo>
                  <a:pt x="303" y="334"/>
                </a:lnTo>
                <a:lnTo>
                  <a:pt x="297" y="343"/>
                </a:lnTo>
                <a:lnTo>
                  <a:pt x="301" y="348"/>
                </a:lnTo>
                <a:lnTo>
                  <a:pt x="298" y="363"/>
                </a:lnTo>
                <a:lnTo>
                  <a:pt x="301" y="367"/>
                </a:lnTo>
                <a:lnTo>
                  <a:pt x="299" y="380"/>
                </a:lnTo>
                <a:lnTo>
                  <a:pt x="297" y="382"/>
                </a:lnTo>
                <a:lnTo>
                  <a:pt x="297" y="387"/>
                </a:lnTo>
                <a:lnTo>
                  <a:pt x="301" y="390"/>
                </a:lnTo>
                <a:lnTo>
                  <a:pt x="298" y="413"/>
                </a:lnTo>
                <a:lnTo>
                  <a:pt x="269" y="403"/>
                </a:lnTo>
                <a:lnTo>
                  <a:pt x="267" y="395"/>
                </a:lnTo>
                <a:lnTo>
                  <a:pt x="253" y="386"/>
                </a:lnTo>
                <a:lnTo>
                  <a:pt x="246" y="387"/>
                </a:lnTo>
                <a:lnTo>
                  <a:pt x="240" y="382"/>
                </a:lnTo>
                <a:lnTo>
                  <a:pt x="236" y="385"/>
                </a:lnTo>
                <a:lnTo>
                  <a:pt x="232" y="376"/>
                </a:lnTo>
                <a:lnTo>
                  <a:pt x="222" y="373"/>
                </a:lnTo>
                <a:lnTo>
                  <a:pt x="213" y="365"/>
                </a:lnTo>
                <a:lnTo>
                  <a:pt x="212" y="366"/>
                </a:lnTo>
                <a:lnTo>
                  <a:pt x="207" y="363"/>
                </a:lnTo>
                <a:lnTo>
                  <a:pt x="200" y="352"/>
                </a:lnTo>
                <a:lnTo>
                  <a:pt x="188" y="347"/>
                </a:lnTo>
                <a:lnTo>
                  <a:pt x="179" y="334"/>
                </a:lnTo>
                <a:lnTo>
                  <a:pt x="171" y="337"/>
                </a:lnTo>
                <a:lnTo>
                  <a:pt x="153" y="331"/>
                </a:lnTo>
                <a:lnTo>
                  <a:pt x="140" y="331"/>
                </a:lnTo>
                <a:lnTo>
                  <a:pt x="133" y="325"/>
                </a:lnTo>
                <a:lnTo>
                  <a:pt x="107" y="325"/>
                </a:lnTo>
                <a:lnTo>
                  <a:pt x="106" y="322"/>
                </a:lnTo>
                <a:lnTo>
                  <a:pt x="88" y="329"/>
                </a:lnTo>
                <a:lnTo>
                  <a:pt x="80" y="329"/>
                </a:lnTo>
                <a:lnTo>
                  <a:pt x="76" y="327"/>
                </a:lnTo>
                <a:lnTo>
                  <a:pt x="67" y="329"/>
                </a:lnTo>
                <a:lnTo>
                  <a:pt x="52" y="327"/>
                </a:lnTo>
                <a:lnTo>
                  <a:pt x="48" y="333"/>
                </a:lnTo>
                <a:lnTo>
                  <a:pt x="19" y="339"/>
                </a:lnTo>
                <a:lnTo>
                  <a:pt x="13" y="337"/>
                </a:lnTo>
                <a:lnTo>
                  <a:pt x="13" y="337"/>
                </a:lnTo>
                <a:lnTo>
                  <a:pt x="13" y="312"/>
                </a:lnTo>
                <a:lnTo>
                  <a:pt x="8" y="303"/>
                </a:lnTo>
                <a:lnTo>
                  <a:pt x="0" y="272"/>
                </a:lnTo>
                <a:lnTo>
                  <a:pt x="11" y="252"/>
                </a:lnTo>
                <a:lnTo>
                  <a:pt x="10" y="216"/>
                </a:lnTo>
                <a:lnTo>
                  <a:pt x="42" y="217"/>
                </a:lnTo>
                <a:lnTo>
                  <a:pt x="62" y="204"/>
                </a:lnTo>
                <a:lnTo>
                  <a:pt x="75" y="180"/>
                </a:lnTo>
                <a:lnTo>
                  <a:pt x="88" y="160"/>
                </a:lnTo>
                <a:lnTo>
                  <a:pt x="136" y="109"/>
                </a:lnTo>
                <a:lnTo>
                  <a:pt x="164" y="94"/>
                </a:lnTo>
                <a:lnTo>
                  <a:pt x="197" y="88"/>
                </a:lnTo>
                <a:lnTo>
                  <a:pt x="207" y="91"/>
                </a:lnTo>
                <a:lnTo>
                  <a:pt x="220" y="89"/>
                </a:lnTo>
                <a:lnTo>
                  <a:pt x="229" y="84"/>
                </a:lnTo>
                <a:lnTo>
                  <a:pt x="234" y="73"/>
                </a:lnTo>
                <a:lnTo>
                  <a:pt x="231" y="63"/>
                </a:lnTo>
                <a:lnTo>
                  <a:pt x="236" y="16"/>
                </a:lnTo>
                <a:lnTo>
                  <a:pt x="255" y="5"/>
                </a:lnTo>
                <a:lnTo>
                  <a:pt x="255" y="5"/>
                </a:lnTo>
                <a:lnTo>
                  <a:pt x="278" y="2"/>
                </a:lnTo>
                <a:lnTo>
                  <a:pt x="296" y="6"/>
                </a:lnTo>
                <a:lnTo>
                  <a:pt x="314" y="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1" name="Freeform 11"/>
          <p:cNvSpPr>
            <a:spLocks/>
          </p:cNvSpPr>
          <p:nvPr/>
        </p:nvSpPr>
        <p:spPr bwMode="auto">
          <a:xfrm>
            <a:off x="3983492" y="4942795"/>
            <a:ext cx="854075" cy="611188"/>
          </a:xfrm>
          <a:custGeom>
            <a:avLst/>
            <a:gdLst>
              <a:gd name="T0" fmla="*/ 368 w 538"/>
              <a:gd name="T1" fmla="*/ 39 h 385"/>
              <a:gd name="T2" fmla="*/ 389 w 538"/>
              <a:gd name="T3" fmla="*/ 15 h 385"/>
              <a:gd name="T4" fmla="*/ 405 w 538"/>
              <a:gd name="T5" fmla="*/ 25 h 385"/>
              <a:gd name="T6" fmla="*/ 436 w 538"/>
              <a:gd name="T7" fmla="*/ 4 h 385"/>
              <a:gd name="T8" fmla="*/ 461 w 538"/>
              <a:gd name="T9" fmla="*/ 0 h 385"/>
              <a:gd name="T10" fmla="*/ 479 w 538"/>
              <a:gd name="T11" fmla="*/ 39 h 385"/>
              <a:gd name="T12" fmla="*/ 494 w 538"/>
              <a:gd name="T13" fmla="*/ 48 h 385"/>
              <a:gd name="T14" fmla="*/ 470 w 538"/>
              <a:gd name="T15" fmla="*/ 92 h 385"/>
              <a:gd name="T16" fmla="*/ 470 w 538"/>
              <a:gd name="T17" fmla="*/ 113 h 385"/>
              <a:gd name="T18" fmla="*/ 494 w 538"/>
              <a:gd name="T19" fmla="*/ 101 h 385"/>
              <a:gd name="T20" fmla="*/ 494 w 538"/>
              <a:gd name="T21" fmla="*/ 134 h 385"/>
              <a:gd name="T22" fmla="*/ 530 w 538"/>
              <a:gd name="T23" fmla="*/ 131 h 385"/>
              <a:gd name="T24" fmla="*/ 532 w 538"/>
              <a:gd name="T25" fmla="*/ 167 h 385"/>
              <a:gd name="T26" fmla="*/ 509 w 538"/>
              <a:gd name="T27" fmla="*/ 201 h 385"/>
              <a:gd name="T28" fmla="*/ 496 w 538"/>
              <a:gd name="T29" fmla="*/ 221 h 385"/>
              <a:gd name="T30" fmla="*/ 493 w 538"/>
              <a:gd name="T31" fmla="*/ 260 h 385"/>
              <a:gd name="T32" fmla="*/ 469 w 538"/>
              <a:gd name="T33" fmla="*/ 287 h 385"/>
              <a:gd name="T34" fmla="*/ 441 w 538"/>
              <a:gd name="T35" fmla="*/ 304 h 385"/>
              <a:gd name="T36" fmla="*/ 432 w 538"/>
              <a:gd name="T37" fmla="*/ 324 h 385"/>
              <a:gd name="T38" fmla="*/ 418 w 538"/>
              <a:gd name="T39" fmla="*/ 348 h 385"/>
              <a:gd name="T40" fmla="*/ 378 w 538"/>
              <a:gd name="T41" fmla="*/ 367 h 385"/>
              <a:gd name="T42" fmla="*/ 368 w 538"/>
              <a:gd name="T43" fmla="*/ 376 h 385"/>
              <a:gd name="T44" fmla="*/ 359 w 538"/>
              <a:gd name="T45" fmla="*/ 361 h 385"/>
              <a:gd name="T46" fmla="*/ 337 w 538"/>
              <a:gd name="T47" fmla="*/ 385 h 385"/>
              <a:gd name="T48" fmla="*/ 325 w 538"/>
              <a:gd name="T49" fmla="*/ 369 h 385"/>
              <a:gd name="T50" fmla="*/ 312 w 538"/>
              <a:gd name="T51" fmla="*/ 369 h 385"/>
              <a:gd name="T52" fmla="*/ 290 w 538"/>
              <a:gd name="T53" fmla="*/ 351 h 385"/>
              <a:gd name="T54" fmla="*/ 278 w 538"/>
              <a:gd name="T55" fmla="*/ 374 h 385"/>
              <a:gd name="T56" fmla="*/ 273 w 538"/>
              <a:gd name="T57" fmla="*/ 372 h 385"/>
              <a:gd name="T58" fmla="*/ 259 w 538"/>
              <a:gd name="T59" fmla="*/ 376 h 385"/>
              <a:gd name="T60" fmla="*/ 212 w 538"/>
              <a:gd name="T61" fmla="*/ 365 h 385"/>
              <a:gd name="T62" fmla="*/ 183 w 538"/>
              <a:gd name="T63" fmla="*/ 345 h 385"/>
              <a:gd name="T64" fmla="*/ 154 w 538"/>
              <a:gd name="T65" fmla="*/ 314 h 385"/>
              <a:gd name="T66" fmla="*/ 160 w 538"/>
              <a:gd name="T67" fmla="*/ 295 h 385"/>
              <a:gd name="T68" fmla="*/ 133 w 538"/>
              <a:gd name="T69" fmla="*/ 275 h 385"/>
              <a:gd name="T70" fmla="*/ 99 w 538"/>
              <a:gd name="T71" fmla="*/ 269 h 385"/>
              <a:gd name="T72" fmla="*/ 75 w 538"/>
              <a:gd name="T73" fmla="*/ 249 h 385"/>
              <a:gd name="T74" fmla="*/ 82 w 538"/>
              <a:gd name="T75" fmla="*/ 232 h 385"/>
              <a:gd name="T76" fmla="*/ 118 w 538"/>
              <a:gd name="T77" fmla="*/ 220 h 385"/>
              <a:gd name="T78" fmla="*/ 102 w 538"/>
              <a:gd name="T79" fmla="*/ 177 h 385"/>
              <a:gd name="T80" fmla="*/ 80 w 538"/>
              <a:gd name="T81" fmla="*/ 175 h 385"/>
              <a:gd name="T82" fmla="*/ 49 w 538"/>
              <a:gd name="T83" fmla="*/ 175 h 385"/>
              <a:gd name="T84" fmla="*/ 33 w 538"/>
              <a:gd name="T85" fmla="*/ 155 h 385"/>
              <a:gd name="T86" fmla="*/ 0 w 538"/>
              <a:gd name="T87" fmla="*/ 136 h 385"/>
              <a:gd name="T88" fmla="*/ 28 w 538"/>
              <a:gd name="T89" fmla="*/ 129 h 385"/>
              <a:gd name="T90" fmla="*/ 67 w 538"/>
              <a:gd name="T91" fmla="*/ 113 h 385"/>
              <a:gd name="T92" fmla="*/ 110 w 538"/>
              <a:gd name="T93" fmla="*/ 136 h 385"/>
              <a:gd name="T94" fmla="*/ 149 w 538"/>
              <a:gd name="T95" fmla="*/ 102 h 385"/>
              <a:gd name="T96" fmla="*/ 179 w 538"/>
              <a:gd name="T97" fmla="*/ 82 h 385"/>
              <a:gd name="T98" fmla="*/ 195 w 538"/>
              <a:gd name="T99" fmla="*/ 65 h 385"/>
              <a:gd name="T100" fmla="*/ 213 w 538"/>
              <a:gd name="T101" fmla="*/ 86 h 385"/>
              <a:gd name="T102" fmla="*/ 234 w 538"/>
              <a:gd name="T103" fmla="*/ 100 h 385"/>
              <a:gd name="T104" fmla="*/ 263 w 538"/>
              <a:gd name="T105" fmla="*/ 77 h 385"/>
              <a:gd name="T106" fmla="*/ 284 w 538"/>
              <a:gd name="T107" fmla="*/ 73 h 385"/>
              <a:gd name="T108" fmla="*/ 301 w 538"/>
              <a:gd name="T109" fmla="*/ 60 h 385"/>
              <a:gd name="T110" fmla="*/ 326 w 538"/>
              <a:gd name="T111" fmla="*/ 65 h 385"/>
              <a:gd name="T112" fmla="*/ 313 w 538"/>
              <a:gd name="T113" fmla="*/ 53 h 385"/>
              <a:gd name="T114" fmla="*/ 333 w 538"/>
              <a:gd name="T115" fmla="*/ 49 h 385"/>
              <a:gd name="T116" fmla="*/ 355 w 538"/>
              <a:gd name="T117" fmla="*/ 28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385">
                <a:moveTo>
                  <a:pt x="355" y="28"/>
                </a:moveTo>
                <a:lnTo>
                  <a:pt x="359" y="30"/>
                </a:lnTo>
                <a:lnTo>
                  <a:pt x="366" y="26"/>
                </a:lnTo>
                <a:lnTo>
                  <a:pt x="373" y="31"/>
                </a:lnTo>
                <a:lnTo>
                  <a:pt x="368" y="39"/>
                </a:lnTo>
                <a:lnTo>
                  <a:pt x="376" y="40"/>
                </a:lnTo>
                <a:lnTo>
                  <a:pt x="380" y="36"/>
                </a:lnTo>
                <a:lnTo>
                  <a:pt x="378" y="29"/>
                </a:lnTo>
                <a:lnTo>
                  <a:pt x="383" y="28"/>
                </a:lnTo>
                <a:lnTo>
                  <a:pt x="389" y="15"/>
                </a:lnTo>
                <a:lnTo>
                  <a:pt x="394" y="17"/>
                </a:lnTo>
                <a:lnTo>
                  <a:pt x="398" y="16"/>
                </a:lnTo>
                <a:lnTo>
                  <a:pt x="397" y="26"/>
                </a:lnTo>
                <a:lnTo>
                  <a:pt x="403" y="29"/>
                </a:lnTo>
                <a:lnTo>
                  <a:pt x="405" y="25"/>
                </a:lnTo>
                <a:lnTo>
                  <a:pt x="410" y="33"/>
                </a:lnTo>
                <a:lnTo>
                  <a:pt x="415" y="33"/>
                </a:lnTo>
                <a:lnTo>
                  <a:pt x="419" y="23"/>
                </a:lnTo>
                <a:lnTo>
                  <a:pt x="428" y="16"/>
                </a:lnTo>
                <a:lnTo>
                  <a:pt x="436" y="4"/>
                </a:lnTo>
                <a:lnTo>
                  <a:pt x="442" y="7"/>
                </a:lnTo>
                <a:lnTo>
                  <a:pt x="445" y="5"/>
                </a:lnTo>
                <a:lnTo>
                  <a:pt x="446" y="10"/>
                </a:lnTo>
                <a:lnTo>
                  <a:pt x="457" y="10"/>
                </a:lnTo>
                <a:lnTo>
                  <a:pt x="461" y="0"/>
                </a:lnTo>
                <a:lnTo>
                  <a:pt x="462" y="5"/>
                </a:lnTo>
                <a:lnTo>
                  <a:pt x="481" y="10"/>
                </a:lnTo>
                <a:lnTo>
                  <a:pt x="482" y="20"/>
                </a:lnTo>
                <a:lnTo>
                  <a:pt x="477" y="30"/>
                </a:lnTo>
                <a:lnTo>
                  <a:pt x="479" y="39"/>
                </a:lnTo>
                <a:lnTo>
                  <a:pt x="482" y="41"/>
                </a:lnTo>
                <a:lnTo>
                  <a:pt x="486" y="38"/>
                </a:lnTo>
                <a:lnTo>
                  <a:pt x="498" y="41"/>
                </a:lnTo>
                <a:lnTo>
                  <a:pt x="493" y="43"/>
                </a:lnTo>
                <a:lnTo>
                  <a:pt x="494" y="48"/>
                </a:lnTo>
                <a:lnTo>
                  <a:pt x="485" y="53"/>
                </a:lnTo>
                <a:lnTo>
                  <a:pt x="487" y="62"/>
                </a:lnTo>
                <a:lnTo>
                  <a:pt x="484" y="74"/>
                </a:lnTo>
                <a:lnTo>
                  <a:pt x="470" y="87"/>
                </a:lnTo>
                <a:lnTo>
                  <a:pt x="470" y="92"/>
                </a:lnTo>
                <a:lnTo>
                  <a:pt x="462" y="96"/>
                </a:lnTo>
                <a:lnTo>
                  <a:pt x="460" y="108"/>
                </a:lnTo>
                <a:lnTo>
                  <a:pt x="462" y="115"/>
                </a:lnTo>
                <a:lnTo>
                  <a:pt x="466" y="115"/>
                </a:lnTo>
                <a:lnTo>
                  <a:pt x="470" y="113"/>
                </a:lnTo>
                <a:lnTo>
                  <a:pt x="470" y="106"/>
                </a:lnTo>
                <a:lnTo>
                  <a:pt x="481" y="97"/>
                </a:lnTo>
                <a:lnTo>
                  <a:pt x="487" y="101"/>
                </a:lnTo>
                <a:lnTo>
                  <a:pt x="491" y="98"/>
                </a:lnTo>
                <a:lnTo>
                  <a:pt x="494" y="101"/>
                </a:lnTo>
                <a:lnTo>
                  <a:pt x="493" y="106"/>
                </a:lnTo>
                <a:lnTo>
                  <a:pt x="496" y="107"/>
                </a:lnTo>
                <a:lnTo>
                  <a:pt x="494" y="111"/>
                </a:lnTo>
                <a:lnTo>
                  <a:pt x="496" y="125"/>
                </a:lnTo>
                <a:lnTo>
                  <a:pt x="494" y="134"/>
                </a:lnTo>
                <a:lnTo>
                  <a:pt x="503" y="136"/>
                </a:lnTo>
                <a:lnTo>
                  <a:pt x="513" y="125"/>
                </a:lnTo>
                <a:lnTo>
                  <a:pt x="535" y="129"/>
                </a:lnTo>
                <a:lnTo>
                  <a:pt x="535" y="129"/>
                </a:lnTo>
                <a:lnTo>
                  <a:pt x="530" y="131"/>
                </a:lnTo>
                <a:lnTo>
                  <a:pt x="528" y="137"/>
                </a:lnTo>
                <a:lnTo>
                  <a:pt x="534" y="144"/>
                </a:lnTo>
                <a:lnTo>
                  <a:pt x="533" y="150"/>
                </a:lnTo>
                <a:lnTo>
                  <a:pt x="538" y="159"/>
                </a:lnTo>
                <a:lnTo>
                  <a:pt x="532" y="167"/>
                </a:lnTo>
                <a:lnTo>
                  <a:pt x="524" y="170"/>
                </a:lnTo>
                <a:lnTo>
                  <a:pt x="529" y="189"/>
                </a:lnTo>
                <a:lnTo>
                  <a:pt x="523" y="191"/>
                </a:lnTo>
                <a:lnTo>
                  <a:pt x="520" y="201"/>
                </a:lnTo>
                <a:lnTo>
                  <a:pt x="509" y="201"/>
                </a:lnTo>
                <a:lnTo>
                  <a:pt x="506" y="207"/>
                </a:lnTo>
                <a:lnTo>
                  <a:pt x="510" y="208"/>
                </a:lnTo>
                <a:lnTo>
                  <a:pt x="506" y="213"/>
                </a:lnTo>
                <a:lnTo>
                  <a:pt x="498" y="215"/>
                </a:lnTo>
                <a:lnTo>
                  <a:pt x="496" y="221"/>
                </a:lnTo>
                <a:lnTo>
                  <a:pt x="491" y="227"/>
                </a:lnTo>
                <a:lnTo>
                  <a:pt x="487" y="241"/>
                </a:lnTo>
                <a:lnTo>
                  <a:pt x="491" y="250"/>
                </a:lnTo>
                <a:lnTo>
                  <a:pt x="490" y="256"/>
                </a:lnTo>
                <a:lnTo>
                  <a:pt x="493" y="260"/>
                </a:lnTo>
                <a:lnTo>
                  <a:pt x="489" y="266"/>
                </a:lnTo>
                <a:lnTo>
                  <a:pt x="487" y="271"/>
                </a:lnTo>
                <a:lnTo>
                  <a:pt x="479" y="283"/>
                </a:lnTo>
                <a:lnTo>
                  <a:pt x="467" y="284"/>
                </a:lnTo>
                <a:lnTo>
                  <a:pt x="469" y="287"/>
                </a:lnTo>
                <a:lnTo>
                  <a:pt x="466" y="290"/>
                </a:lnTo>
                <a:lnTo>
                  <a:pt x="448" y="297"/>
                </a:lnTo>
                <a:lnTo>
                  <a:pt x="446" y="295"/>
                </a:lnTo>
                <a:lnTo>
                  <a:pt x="445" y="304"/>
                </a:lnTo>
                <a:lnTo>
                  <a:pt x="441" y="304"/>
                </a:lnTo>
                <a:lnTo>
                  <a:pt x="442" y="312"/>
                </a:lnTo>
                <a:lnTo>
                  <a:pt x="447" y="318"/>
                </a:lnTo>
                <a:lnTo>
                  <a:pt x="441" y="318"/>
                </a:lnTo>
                <a:lnTo>
                  <a:pt x="437" y="328"/>
                </a:lnTo>
                <a:lnTo>
                  <a:pt x="432" y="324"/>
                </a:lnTo>
                <a:lnTo>
                  <a:pt x="428" y="328"/>
                </a:lnTo>
                <a:lnTo>
                  <a:pt x="422" y="324"/>
                </a:lnTo>
                <a:lnTo>
                  <a:pt x="418" y="327"/>
                </a:lnTo>
                <a:lnTo>
                  <a:pt x="415" y="326"/>
                </a:lnTo>
                <a:lnTo>
                  <a:pt x="418" y="348"/>
                </a:lnTo>
                <a:lnTo>
                  <a:pt x="413" y="346"/>
                </a:lnTo>
                <a:lnTo>
                  <a:pt x="409" y="350"/>
                </a:lnTo>
                <a:lnTo>
                  <a:pt x="390" y="348"/>
                </a:lnTo>
                <a:lnTo>
                  <a:pt x="385" y="366"/>
                </a:lnTo>
                <a:lnTo>
                  <a:pt x="378" y="367"/>
                </a:lnTo>
                <a:lnTo>
                  <a:pt x="375" y="365"/>
                </a:lnTo>
                <a:lnTo>
                  <a:pt x="374" y="372"/>
                </a:lnTo>
                <a:lnTo>
                  <a:pt x="374" y="372"/>
                </a:lnTo>
                <a:lnTo>
                  <a:pt x="374" y="381"/>
                </a:lnTo>
                <a:lnTo>
                  <a:pt x="368" y="376"/>
                </a:lnTo>
                <a:lnTo>
                  <a:pt x="368" y="370"/>
                </a:lnTo>
                <a:lnTo>
                  <a:pt x="366" y="374"/>
                </a:lnTo>
                <a:lnTo>
                  <a:pt x="364" y="372"/>
                </a:lnTo>
                <a:lnTo>
                  <a:pt x="361" y="360"/>
                </a:lnTo>
                <a:lnTo>
                  <a:pt x="359" y="361"/>
                </a:lnTo>
                <a:lnTo>
                  <a:pt x="361" y="372"/>
                </a:lnTo>
                <a:lnTo>
                  <a:pt x="360" y="377"/>
                </a:lnTo>
                <a:lnTo>
                  <a:pt x="338" y="384"/>
                </a:lnTo>
                <a:lnTo>
                  <a:pt x="338" y="380"/>
                </a:lnTo>
                <a:lnTo>
                  <a:pt x="337" y="385"/>
                </a:lnTo>
                <a:lnTo>
                  <a:pt x="332" y="385"/>
                </a:lnTo>
                <a:lnTo>
                  <a:pt x="323" y="381"/>
                </a:lnTo>
                <a:lnTo>
                  <a:pt x="332" y="376"/>
                </a:lnTo>
                <a:lnTo>
                  <a:pt x="331" y="372"/>
                </a:lnTo>
                <a:lnTo>
                  <a:pt x="325" y="369"/>
                </a:lnTo>
                <a:lnTo>
                  <a:pt x="314" y="370"/>
                </a:lnTo>
                <a:lnTo>
                  <a:pt x="311" y="364"/>
                </a:lnTo>
                <a:lnTo>
                  <a:pt x="311" y="357"/>
                </a:lnTo>
                <a:lnTo>
                  <a:pt x="309" y="364"/>
                </a:lnTo>
                <a:lnTo>
                  <a:pt x="312" y="369"/>
                </a:lnTo>
                <a:lnTo>
                  <a:pt x="302" y="370"/>
                </a:lnTo>
                <a:lnTo>
                  <a:pt x="296" y="359"/>
                </a:lnTo>
                <a:lnTo>
                  <a:pt x="293" y="362"/>
                </a:lnTo>
                <a:lnTo>
                  <a:pt x="290" y="359"/>
                </a:lnTo>
                <a:lnTo>
                  <a:pt x="290" y="351"/>
                </a:lnTo>
                <a:lnTo>
                  <a:pt x="288" y="348"/>
                </a:lnTo>
                <a:lnTo>
                  <a:pt x="284" y="352"/>
                </a:lnTo>
                <a:lnTo>
                  <a:pt x="290" y="365"/>
                </a:lnTo>
                <a:lnTo>
                  <a:pt x="284" y="374"/>
                </a:lnTo>
                <a:lnTo>
                  <a:pt x="278" y="374"/>
                </a:lnTo>
                <a:lnTo>
                  <a:pt x="279" y="365"/>
                </a:lnTo>
                <a:lnTo>
                  <a:pt x="275" y="370"/>
                </a:lnTo>
                <a:lnTo>
                  <a:pt x="275" y="366"/>
                </a:lnTo>
                <a:lnTo>
                  <a:pt x="273" y="366"/>
                </a:lnTo>
                <a:lnTo>
                  <a:pt x="273" y="372"/>
                </a:lnTo>
                <a:lnTo>
                  <a:pt x="265" y="377"/>
                </a:lnTo>
                <a:lnTo>
                  <a:pt x="267" y="369"/>
                </a:lnTo>
                <a:lnTo>
                  <a:pt x="260" y="372"/>
                </a:lnTo>
                <a:lnTo>
                  <a:pt x="263" y="375"/>
                </a:lnTo>
                <a:lnTo>
                  <a:pt x="259" y="376"/>
                </a:lnTo>
                <a:lnTo>
                  <a:pt x="256" y="374"/>
                </a:lnTo>
                <a:lnTo>
                  <a:pt x="246" y="375"/>
                </a:lnTo>
                <a:lnTo>
                  <a:pt x="240" y="366"/>
                </a:lnTo>
                <a:lnTo>
                  <a:pt x="216" y="371"/>
                </a:lnTo>
                <a:lnTo>
                  <a:pt x="212" y="365"/>
                </a:lnTo>
                <a:lnTo>
                  <a:pt x="205" y="370"/>
                </a:lnTo>
                <a:lnTo>
                  <a:pt x="201" y="360"/>
                </a:lnTo>
                <a:lnTo>
                  <a:pt x="196" y="362"/>
                </a:lnTo>
                <a:lnTo>
                  <a:pt x="181" y="353"/>
                </a:lnTo>
                <a:lnTo>
                  <a:pt x="183" y="345"/>
                </a:lnTo>
                <a:lnTo>
                  <a:pt x="176" y="346"/>
                </a:lnTo>
                <a:lnTo>
                  <a:pt x="163" y="340"/>
                </a:lnTo>
                <a:lnTo>
                  <a:pt x="157" y="342"/>
                </a:lnTo>
                <a:lnTo>
                  <a:pt x="157" y="319"/>
                </a:lnTo>
                <a:lnTo>
                  <a:pt x="154" y="314"/>
                </a:lnTo>
                <a:lnTo>
                  <a:pt x="148" y="313"/>
                </a:lnTo>
                <a:lnTo>
                  <a:pt x="149" y="311"/>
                </a:lnTo>
                <a:lnTo>
                  <a:pt x="148" y="305"/>
                </a:lnTo>
                <a:lnTo>
                  <a:pt x="152" y="294"/>
                </a:lnTo>
                <a:lnTo>
                  <a:pt x="160" y="295"/>
                </a:lnTo>
                <a:lnTo>
                  <a:pt x="162" y="284"/>
                </a:lnTo>
                <a:lnTo>
                  <a:pt x="167" y="279"/>
                </a:lnTo>
                <a:lnTo>
                  <a:pt x="145" y="268"/>
                </a:lnTo>
                <a:lnTo>
                  <a:pt x="143" y="271"/>
                </a:lnTo>
                <a:lnTo>
                  <a:pt x="133" y="275"/>
                </a:lnTo>
                <a:lnTo>
                  <a:pt x="128" y="274"/>
                </a:lnTo>
                <a:lnTo>
                  <a:pt x="121" y="264"/>
                </a:lnTo>
                <a:lnTo>
                  <a:pt x="109" y="264"/>
                </a:lnTo>
                <a:lnTo>
                  <a:pt x="107" y="268"/>
                </a:lnTo>
                <a:lnTo>
                  <a:pt x="99" y="269"/>
                </a:lnTo>
                <a:lnTo>
                  <a:pt x="88" y="259"/>
                </a:lnTo>
                <a:lnTo>
                  <a:pt x="77" y="257"/>
                </a:lnTo>
                <a:lnTo>
                  <a:pt x="78" y="252"/>
                </a:lnTo>
                <a:lnTo>
                  <a:pt x="75" y="249"/>
                </a:lnTo>
                <a:lnTo>
                  <a:pt x="75" y="249"/>
                </a:lnTo>
                <a:lnTo>
                  <a:pt x="75" y="245"/>
                </a:lnTo>
                <a:lnTo>
                  <a:pt x="78" y="240"/>
                </a:lnTo>
                <a:lnTo>
                  <a:pt x="83" y="236"/>
                </a:lnTo>
                <a:lnTo>
                  <a:pt x="86" y="239"/>
                </a:lnTo>
                <a:lnTo>
                  <a:pt x="82" y="232"/>
                </a:lnTo>
                <a:lnTo>
                  <a:pt x="94" y="227"/>
                </a:lnTo>
                <a:lnTo>
                  <a:pt x="95" y="223"/>
                </a:lnTo>
                <a:lnTo>
                  <a:pt x="106" y="226"/>
                </a:lnTo>
                <a:lnTo>
                  <a:pt x="107" y="228"/>
                </a:lnTo>
                <a:lnTo>
                  <a:pt x="118" y="220"/>
                </a:lnTo>
                <a:lnTo>
                  <a:pt x="118" y="202"/>
                </a:lnTo>
                <a:lnTo>
                  <a:pt x="121" y="197"/>
                </a:lnTo>
                <a:lnTo>
                  <a:pt x="115" y="184"/>
                </a:lnTo>
                <a:lnTo>
                  <a:pt x="107" y="177"/>
                </a:lnTo>
                <a:lnTo>
                  <a:pt x="102" y="177"/>
                </a:lnTo>
                <a:lnTo>
                  <a:pt x="101" y="182"/>
                </a:lnTo>
                <a:lnTo>
                  <a:pt x="96" y="184"/>
                </a:lnTo>
                <a:lnTo>
                  <a:pt x="91" y="180"/>
                </a:lnTo>
                <a:lnTo>
                  <a:pt x="83" y="183"/>
                </a:lnTo>
                <a:lnTo>
                  <a:pt x="80" y="175"/>
                </a:lnTo>
                <a:lnTo>
                  <a:pt x="75" y="177"/>
                </a:lnTo>
                <a:lnTo>
                  <a:pt x="71" y="184"/>
                </a:lnTo>
                <a:lnTo>
                  <a:pt x="59" y="177"/>
                </a:lnTo>
                <a:lnTo>
                  <a:pt x="56" y="180"/>
                </a:lnTo>
                <a:lnTo>
                  <a:pt x="49" y="175"/>
                </a:lnTo>
                <a:lnTo>
                  <a:pt x="53" y="172"/>
                </a:lnTo>
                <a:lnTo>
                  <a:pt x="49" y="164"/>
                </a:lnTo>
                <a:lnTo>
                  <a:pt x="51" y="160"/>
                </a:lnTo>
                <a:lnTo>
                  <a:pt x="41" y="151"/>
                </a:lnTo>
                <a:lnTo>
                  <a:pt x="33" y="155"/>
                </a:lnTo>
                <a:lnTo>
                  <a:pt x="17" y="151"/>
                </a:lnTo>
                <a:lnTo>
                  <a:pt x="15" y="161"/>
                </a:lnTo>
                <a:lnTo>
                  <a:pt x="9" y="156"/>
                </a:lnTo>
                <a:lnTo>
                  <a:pt x="1" y="141"/>
                </a:lnTo>
                <a:lnTo>
                  <a:pt x="0" y="136"/>
                </a:lnTo>
                <a:lnTo>
                  <a:pt x="4" y="130"/>
                </a:lnTo>
                <a:lnTo>
                  <a:pt x="4" y="130"/>
                </a:lnTo>
                <a:lnTo>
                  <a:pt x="18" y="137"/>
                </a:lnTo>
                <a:lnTo>
                  <a:pt x="25" y="134"/>
                </a:lnTo>
                <a:lnTo>
                  <a:pt x="28" y="129"/>
                </a:lnTo>
                <a:lnTo>
                  <a:pt x="39" y="125"/>
                </a:lnTo>
                <a:lnTo>
                  <a:pt x="42" y="115"/>
                </a:lnTo>
                <a:lnTo>
                  <a:pt x="52" y="108"/>
                </a:lnTo>
                <a:lnTo>
                  <a:pt x="56" y="113"/>
                </a:lnTo>
                <a:lnTo>
                  <a:pt x="67" y="113"/>
                </a:lnTo>
                <a:lnTo>
                  <a:pt x="73" y="124"/>
                </a:lnTo>
                <a:lnTo>
                  <a:pt x="80" y="124"/>
                </a:lnTo>
                <a:lnTo>
                  <a:pt x="95" y="131"/>
                </a:lnTo>
                <a:lnTo>
                  <a:pt x="102" y="130"/>
                </a:lnTo>
                <a:lnTo>
                  <a:pt x="110" y="136"/>
                </a:lnTo>
                <a:lnTo>
                  <a:pt x="120" y="126"/>
                </a:lnTo>
                <a:lnTo>
                  <a:pt x="123" y="119"/>
                </a:lnTo>
                <a:lnTo>
                  <a:pt x="119" y="111"/>
                </a:lnTo>
                <a:lnTo>
                  <a:pt x="139" y="107"/>
                </a:lnTo>
                <a:lnTo>
                  <a:pt x="149" y="102"/>
                </a:lnTo>
                <a:lnTo>
                  <a:pt x="154" y="96"/>
                </a:lnTo>
                <a:lnTo>
                  <a:pt x="171" y="95"/>
                </a:lnTo>
                <a:lnTo>
                  <a:pt x="173" y="89"/>
                </a:lnTo>
                <a:lnTo>
                  <a:pt x="178" y="89"/>
                </a:lnTo>
                <a:lnTo>
                  <a:pt x="179" y="82"/>
                </a:lnTo>
                <a:lnTo>
                  <a:pt x="176" y="74"/>
                </a:lnTo>
                <a:lnTo>
                  <a:pt x="183" y="68"/>
                </a:lnTo>
                <a:lnTo>
                  <a:pt x="183" y="65"/>
                </a:lnTo>
                <a:lnTo>
                  <a:pt x="195" y="62"/>
                </a:lnTo>
                <a:lnTo>
                  <a:pt x="195" y="65"/>
                </a:lnTo>
                <a:lnTo>
                  <a:pt x="203" y="71"/>
                </a:lnTo>
                <a:lnTo>
                  <a:pt x="201" y="76"/>
                </a:lnTo>
                <a:lnTo>
                  <a:pt x="208" y="78"/>
                </a:lnTo>
                <a:lnTo>
                  <a:pt x="210" y="86"/>
                </a:lnTo>
                <a:lnTo>
                  <a:pt x="213" y="86"/>
                </a:lnTo>
                <a:lnTo>
                  <a:pt x="212" y="92"/>
                </a:lnTo>
                <a:lnTo>
                  <a:pt x="226" y="84"/>
                </a:lnTo>
                <a:lnTo>
                  <a:pt x="227" y="93"/>
                </a:lnTo>
                <a:lnTo>
                  <a:pt x="232" y="89"/>
                </a:lnTo>
                <a:lnTo>
                  <a:pt x="234" y="100"/>
                </a:lnTo>
                <a:lnTo>
                  <a:pt x="239" y="100"/>
                </a:lnTo>
                <a:lnTo>
                  <a:pt x="250" y="93"/>
                </a:lnTo>
                <a:lnTo>
                  <a:pt x="258" y="93"/>
                </a:lnTo>
                <a:lnTo>
                  <a:pt x="259" y="79"/>
                </a:lnTo>
                <a:lnTo>
                  <a:pt x="263" y="77"/>
                </a:lnTo>
                <a:lnTo>
                  <a:pt x="260" y="74"/>
                </a:lnTo>
                <a:lnTo>
                  <a:pt x="267" y="76"/>
                </a:lnTo>
                <a:lnTo>
                  <a:pt x="273" y="67"/>
                </a:lnTo>
                <a:lnTo>
                  <a:pt x="279" y="74"/>
                </a:lnTo>
                <a:lnTo>
                  <a:pt x="284" y="73"/>
                </a:lnTo>
                <a:lnTo>
                  <a:pt x="292" y="83"/>
                </a:lnTo>
                <a:lnTo>
                  <a:pt x="292" y="72"/>
                </a:lnTo>
                <a:lnTo>
                  <a:pt x="298" y="68"/>
                </a:lnTo>
                <a:lnTo>
                  <a:pt x="297" y="64"/>
                </a:lnTo>
                <a:lnTo>
                  <a:pt x="301" y="60"/>
                </a:lnTo>
                <a:lnTo>
                  <a:pt x="306" y="59"/>
                </a:lnTo>
                <a:lnTo>
                  <a:pt x="307" y="68"/>
                </a:lnTo>
                <a:lnTo>
                  <a:pt x="316" y="65"/>
                </a:lnTo>
                <a:lnTo>
                  <a:pt x="323" y="68"/>
                </a:lnTo>
                <a:lnTo>
                  <a:pt x="326" y="65"/>
                </a:lnTo>
                <a:lnTo>
                  <a:pt x="323" y="58"/>
                </a:lnTo>
                <a:lnTo>
                  <a:pt x="326" y="52"/>
                </a:lnTo>
                <a:lnTo>
                  <a:pt x="321" y="52"/>
                </a:lnTo>
                <a:lnTo>
                  <a:pt x="317" y="57"/>
                </a:lnTo>
                <a:lnTo>
                  <a:pt x="313" y="53"/>
                </a:lnTo>
                <a:lnTo>
                  <a:pt x="318" y="52"/>
                </a:lnTo>
                <a:lnTo>
                  <a:pt x="320" y="48"/>
                </a:lnTo>
                <a:lnTo>
                  <a:pt x="328" y="45"/>
                </a:lnTo>
                <a:lnTo>
                  <a:pt x="330" y="50"/>
                </a:lnTo>
                <a:lnTo>
                  <a:pt x="333" y="49"/>
                </a:lnTo>
                <a:lnTo>
                  <a:pt x="332" y="45"/>
                </a:lnTo>
                <a:lnTo>
                  <a:pt x="337" y="52"/>
                </a:lnTo>
                <a:lnTo>
                  <a:pt x="345" y="52"/>
                </a:lnTo>
                <a:lnTo>
                  <a:pt x="345" y="44"/>
                </a:lnTo>
                <a:lnTo>
                  <a:pt x="355" y="28"/>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12"/>
          <p:cNvSpPr>
            <a:spLocks noEditPoints="1"/>
          </p:cNvSpPr>
          <p:nvPr/>
        </p:nvSpPr>
        <p:spPr bwMode="auto">
          <a:xfrm>
            <a:off x="3883480" y="4584020"/>
            <a:ext cx="674688" cy="576263"/>
          </a:xfrm>
          <a:custGeom>
            <a:avLst/>
            <a:gdLst>
              <a:gd name="T0" fmla="*/ 425 w 425"/>
              <a:gd name="T1" fmla="*/ 198 h 363"/>
              <a:gd name="T2" fmla="*/ 206 w 425"/>
              <a:gd name="T3" fmla="*/ 54 h 363"/>
              <a:gd name="T4" fmla="*/ 213 w 425"/>
              <a:gd name="T5" fmla="*/ 40 h 363"/>
              <a:gd name="T6" fmla="*/ 222 w 425"/>
              <a:gd name="T7" fmla="*/ 60 h 363"/>
              <a:gd name="T8" fmla="*/ 230 w 425"/>
              <a:gd name="T9" fmla="*/ 35 h 363"/>
              <a:gd name="T10" fmla="*/ 259 w 425"/>
              <a:gd name="T11" fmla="*/ 35 h 363"/>
              <a:gd name="T12" fmla="*/ 271 w 425"/>
              <a:gd name="T13" fmla="*/ 7 h 363"/>
              <a:gd name="T14" fmla="*/ 284 w 425"/>
              <a:gd name="T15" fmla="*/ 3 h 363"/>
              <a:gd name="T16" fmla="*/ 314 w 425"/>
              <a:gd name="T17" fmla="*/ 15 h 363"/>
              <a:gd name="T18" fmla="*/ 341 w 425"/>
              <a:gd name="T19" fmla="*/ 34 h 363"/>
              <a:gd name="T20" fmla="*/ 356 w 425"/>
              <a:gd name="T21" fmla="*/ 54 h 363"/>
              <a:gd name="T22" fmla="*/ 362 w 425"/>
              <a:gd name="T23" fmla="*/ 65 h 363"/>
              <a:gd name="T24" fmla="*/ 365 w 425"/>
              <a:gd name="T25" fmla="*/ 77 h 363"/>
              <a:gd name="T26" fmla="*/ 390 w 425"/>
              <a:gd name="T27" fmla="*/ 82 h 363"/>
              <a:gd name="T28" fmla="*/ 405 w 425"/>
              <a:gd name="T29" fmla="*/ 75 h 363"/>
              <a:gd name="T30" fmla="*/ 408 w 425"/>
              <a:gd name="T31" fmla="*/ 111 h 363"/>
              <a:gd name="T32" fmla="*/ 405 w 425"/>
              <a:gd name="T33" fmla="*/ 144 h 363"/>
              <a:gd name="T34" fmla="*/ 388 w 425"/>
              <a:gd name="T35" fmla="*/ 151 h 363"/>
              <a:gd name="T36" fmla="*/ 375 w 425"/>
              <a:gd name="T37" fmla="*/ 178 h 363"/>
              <a:gd name="T38" fmla="*/ 418 w 425"/>
              <a:gd name="T39" fmla="*/ 166 h 363"/>
              <a:gd name="T40" fmla="*/ 420 w 425"/>
              <a:gd name="T41" fmla="*/ 187 h 363"/>
              <a:gd name="T42" fmla="*/ 403 w 425"/>
              <a:gd name="T43" fmla="*/ 231 h 363"/>
              <a:gd name="T44" fmla="*/ 417 w 425"/>
              <a:gd name="T45" fmla="*/ 250 h 363"/>
              <a:gd name="T46" fmla="*/ 400 w 425"/>
              <a:gd name="T47" fmla="*/ 278 h 363"/>
              <a:gd name="T48" fmla="*/ 384 w 425"/>
              <a:gd name="T49" fmla="*/ 274 h 363"/>
              <a:gd name="T50" fmla="*/ 389 w 425"/>
              <a:gd name="T51" fmla="*/ 278 h 363"/>
              <a:gd name="T52" fmla="*/ 370 w 425"/>
              <a:gd name="T53" fmla="*/ 293 h 363"/>
              <a:gd name="T54" fmla="*/ 355 w 425"/>
              <a:gd name="T55" fmla="*/ 298 h 363"/>
              <a:gd name="T56" fmla="*/ 330 w 425"/>
              <a:gd name="T57" fmla="*/ 302 h 363"/>
              <a:gd name="T58" fmla="*/ 313 w 425"/>
              <a:gd name="T59" fmla="*/ 319 h 363"/>
              <a:gd name="T60" fmla="*/ 289 w 425"/>
              <a:gd name="T61" fmla="*/ 310 h 363"/>
              <a:gd name="T62" fmla="*/ 264 w 425"/>
              <a:gd name="T63" fmla="*/ 302 h 363"/>
              <a:gd name="T64" fmla="*/ 247 w 425"/>
              <a:gd name="T65" fmla="*/ 294 h 363"/>
              <a:gd name="T66" fmla="*/ 235 w 425"/>
              <a:gd name="T67" fmla="*/ 319 h 363"/>
              <a:gd name="T68" fmla="*/ 186 w 425"/>
              <a:gd name="T69" fmla="*/ 345 h 363"/>
              <a:gd name="T70" fmla="*/ 143 w 425"/>
              <a:gd name="T71" fmla="*/ 350 h 363"/>
              <a:gd name="T72" fmla="*/ 105 w 425"/>
              <a:gd name="T73" fmla="*/ 341 h 363"/>
              <a:gd name="T74" fmla="*/ 67 w 425"/>
              <a:gd name="T75" fmla="*/ 356 h 363"/>
              <a:gd name="T76" fmla="*/ 73 w 425"/>
              <a:gd name="T77" fmla="*/ 329 h 363"/>
              <a:gd name="T78" fmla="*/ 76 w 425"/>
              <a:gd name="T79" fmla="*/ 312 h 363"/>
              <a:gd name="T80" fmla="*/ 59 w 425"/>
              <a:gd name="T81" fmla="*/ 289 h 363"/>
              <a:gd name="T82" fmla="*/ 59 w 425"/>
              <a:gd name="T83" fmla="*/ 266 h 363"/>
              <a:gd name="T84" fmla="*/ 76 w 425"/>
              <a:gd name="T85" fmla="*/ 222 h 363"/>
              <a:gd name="T86" fmla="*/ 53 w 425"/>
              <a:gd name="T87" fmla="*/ 207 h 363"/>
              <a:gd name="T88" fmla="*/ 13 w 425"/>
              <a:gd name="T89" fmla="*/ 198 h 363"/>
              <a:gd name="T90" fmla="*/ 8 w 425"/>
              <a:gd name="T91" fmla="*/ 173 h 363"/>
              <a:gd name="T92" fmla="*/ 8 w 425"/>
              <a:gd name="T93" fmla="*/ 166 h 363"/>
              <a:gd name="T94" fmla="*/ 42 w 425"/>
              <a:gd name="T95" fmla="*/ 155 h 363"/>
              <a:gd name="T96" fmla="*/ 73 w 425"/>
              <a:gd name="T97" fmla="*/ 153 h 363"/>
              <a:gd name="T98" fmla="*/ 105 w 425"/>
              <a:gd name="T99" fmla="*/ 144 h 363"/>
              <a:gd name="T100" fmla="*/ 121 w 425"/>
              <a:gd name="T101" fmla="*/ 121 h 363"/>
              <a:gd name="T102" fmla="*/ 184 w 425"/>
              <a:gd name="T103" fmla="*/ 117 h 363"/>
              <a:gd name="T104" fmla="*/ 182 w 425"/>
              <a:gd name="T105" fmla="*/ 84 h 363"/>
              <a:gd name="T106" fmla="*/ 163 w 425"/>
              <a:gd name="T107" fmla="*/ 78 h 363"/>
              <a:gd name="T108" fmla="*/ 144 w 425"/>
              <a:gd name="T109" fmla="*/ 58 h 363"/>
              <a:gd name="T110" fmla="*/ 193 w 425"/>
              <a:gd name="T111" fmla="*/ 58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25" h="363">
                <a:moveTo>
                  <a:pt x="423" y="199"/>
                </a:moveTo>
                <a:lnTo>
                  <a:pt x="423" y="199"/>
                </a:lnTo>
                <a:lnTo>
                  <a:pt x="423" y="199"/>
                </a:lnTo>
                <a:lnTo>
                  <a:pt x="425" y="195"/>
                </a:lnTo>
                <a:lnTo>
                  <a:pt x="425" y="198"/>
                </a:lnTo>
                <a:lnTo>
                  <a:pt x="425" y="198"/>
                </a:lnTo>
                <a:lnTo>
                  <a:pt x="423" y="199"/>
                </a:lnTo>
                <a:close/>
                <a:moveTo>
                  <a:pt x="198" y="55"/>
                </a:moveTo>
                <a:lnTo>
                  <a:pt x="199" y="51"/>
                </a:lnTo>
                <a:lnTo>
                  <a:pt x="206" y="54"/>
                </a:lnTo>
                <a:lnTo>
                  <a:pt x="205" y="50"/>
                </a:lnTo>
                <a:lnTo>
                  <a:pt x="208" y="44"/>
                </a:lnTo>
                <a:lnTo>
                  <a:pt x="203" y="35"/>
                </a:lnTo>
                <a:lnTo>
                  <a:pt x="205" y="30"/>
                </a:lnTo>
                <a:lnTo>
                  <a:pt x="213" y="40"/>
                </a:lnTo>
                <a:lnTo>
                  <a:pt x="212" y="43"/>
                </a:lnTo>
                <a:lnTo>
                  <a:pt x="217" y="44"/>
                </a:lnTo>
                <a:lnTo>
                  <a:pt x="211" y="58"/>
                </a:lnTo>
                <a:lnTo>
                  <a:pt x="213" y="57"/>
                </a:lnTo>
                <a:lnTo>
                  <a:pt x="222" y="60"/>
                </a:lnTo>
                <a:lnTo>
                  <a:pt x="226" y="48"/>
                </a:lnTo>
                <a:lnTo>
                  <a:pt x="230" y="50"/>
                </a:lnTo>
                <a:lnTo>
                  <a:pt x="234" y="43"/>
                </a:lnTo>
                <a:lnTo>
                  <a:pt x="230" y="38"/>
                </a:lnTo>
                <a:lnTo>
                  <a:pt x="230" y="35"/>
                </a:lnTo>
                <a:lnTo>
                  <a:pt x="235" y="33"/>
                </a:lnTo>
                <a:lnTo>
                  <a:pt x="241" y="35"/>
                </a:lnTo>
                <a:lnTo>
                  <a:pt x="242" y="26"/>
                </a:lnTo>
                <a:lnTo>
                  <a:pt x="251" y="26"/>
                </a:lnTo>
                <a:lnTo>
                  <a:pt x="259" y="35"/>
                </a:lnTo>
                <a:lnTo>
                  <a:pt x="265" y="33"/>
                </a:lnTo>
                <a:lnTo>
                  <a:pt x="273" y="21"/>
                </a:lnTo>
                <a:lnTo>
                  <a:pt x="268" y="16"/>
                </a:lnTo>
                <a:lnTo>
                  <a:pt x="269" y="9"/>
                </a:lnTo>
                <a:lnTo>
                  <a:pt x="271" y="7"/>
                </a:lnTo>
                <a:lnTo>
                  <a:pt x="271" y="2"/>
                </a:lnTo>
                <a:lnTo>
                  <a:pt x="274" y="1"/>
                </a:lnTo>
                <a:lnTo>
                  <a:pt x="276" y="3"/>
                </a:lnTo>
                <a:lnTo>
                  <a:pt x="282" y="0"/>
                </a:lnTo>
                <a:lnTo>
                  <a:pt x="284" y="3"/>
                </a:lnTo>
                <a:lnTo>
                  <a:pt x="290" y="6"/>
                </a:lnTo>
                <a:lnTo>
                  <a:pt x="295" y="2"/>
                </a:lnTo>
                <a:lnTo>
                  <a:pt x="302" y="20"/>
                </a:lnTo>
                <a:lnTo>
                  <a:pt x="309" y="15"/>
                </a:lnTo>
                <a:lnTo>
                  <a:pt x="314" y="15"/>
                </a:lnTo>
                <a:lnTo>
                  <a:pt x="318" y="10"/>
                </a:lnTo>
                <a:lnTo>
                  <a:pt x="327" y="11"/>
                </a:lnTo>
                <a:lnTo>
                  <a:pt x="330" y="15"/>
                </a:lnTo>
                <a:lnTo>
                  <a:pt x="335" y="11"/>
                </a:lnTo>
                <a:lnTo>
                  <a:pt x="341" y="34"/>
                </a:lnTo>
                <a:lnTo>
                  <a:pt x="337" y="43"/>
                </a:lnTo>
                <a:lnTo>
                  <a:pt x="346" y="46"/>
                </a:lnTo>
                <a:lnTo>
                  <a:pt x="353" y="44"/>
                </a:lnTo>
                <a:lnTo>
                  <a:pt x="359" y="46"/>
                </a:lnTo>
                <a:lnTo>
                  <a:pt x="356" y="54"/>
                </a:lnTo>
                <a:lnTo>
                  <a:pt x="353" y="54"/>
                </a:lnTo>
                <a:lnTo>
                  <a:pt x="356" y="64"/>
                </a:lnTo>
                <a:lnTo>
                  <a:pt x="353" y="69"/>
                </a:lnTo>
                <a:lnTo>
                  <a:pt x="361" y="70"/>
                </a:lnTo>
                <a:lnTo>
                  <a:pt x="362" y="65"/>
                </a:lnTo>
                <a:lnTo>
                  <a:pt x="359" y="60"/>
                </a:lnTo>
                <a:lnTo>
                  <a:pt x="364" y="58"/>
                </a:lnTo>
                <a:lnTo>
                  <a:pt x="367" y="63"/>
                </a:lnTo>
                <a:lnTo>
                  <a:pt x="367" y="73"/>
                </a:lnTo>
                <a:lnTo>
                  <a:pt x="365" y="77"/>
                </a:lnTo>
                <a:lnTo>
                  <a:pt x="367" y="82"/>
                </a:lnTo>
                <a:lnTo>
                  <a:pt x="370" y="78"/>
                </a:lnTo>
                <a:lnTo>
                  <a:pt x="384" y="84"/>
                </a:lnTo>
                <a:lnTo>
                  <a:pt x="386" y="81"/>
                </a:lnTo>
                <a:lnTo>
                  <a:pt x="390" y="82"/>
                </a:lnTo>
                <a:lnTo>
                  <a:pt x="395" y="64"/>
                </a:lnTo>
                <a:lnTo>
                  <a:pt x="403" y="58"/>
                </a:lnTo>
                <a:lnTo>
                  <a:pt x="403" y="58"/>
                </a:lnTo>
                <a:lnTo>
                  <a:pt x="403" y="72"/>
                </a:lnTo>
                <a:lnTo>
                  <a:pt x="405" y="75"/>
                </a:lnTo>
                <a:lnTo>
                  <a:pt x="412" y="75"/>
                </a:lnTo>
                <a:lnTo>
                  <a:pt x="405" y="93"/>
                </a:lnTo>
                <a:lnTo>
                  <a:pt x="410" y="96"/>
                </a:lnTo>
                <a:lnTo>
                  <a:pt x="405" y="101"/>
                </a:lnTo>
                <a:lnTo>
                  <a:pt x="408" y="111"/>
                </a:lnTo>
                <a:lnTo>
                  <a:pt x="407" y="115"/>
                </a:lnTo>
                <a:lnTo>
                  <a:pt x="415" y="118"/>
                </a:lnTo>
                <a:lnTo>
                  <a:pt x="417" y="131"/>
                </a:lnTo>
                <a:lnTo>
                  <a:pt x="405" y="139"/>
                </a:lnTo>
                <a:lnTo>
                  <a:pt x="405" y="144"/>
                </a:lnTo>
                <a:lnTo>
                  <a:pt x="399" y="141"/>
                </a:lnTo>
                <a:lnTo>
                  <a:pt x="395" y="144"/>
                </a:lnTo>
                <a:lnTo>
                  <a:pt x="394" y="142"/>
                </a:lnTo>
                <a:lnTo>
                  <a:pt x="391" y="149"/>
                </a:lnTo>
                <a:lnTo>
                  <a:pt x="388" y="151"/>
                </a:lnTo>
                <a:lnTo>
                  <a:pt x="388" y="154"/>
                </a:lnTo>
                <a:lnTo>
                  <a:pt x="377" y="160"/>
                </a:lnTo>
                <a:lnTo>
                  <a:pt x="375" y="169"/>
                </a:lnTo>
                <a:lnTo>
                  <a:pt x="369" y="170"/>
                </a:lnTo>
                <a:lnTo>
                  <a:pt x="375" y="178"/>
                </a:lnTo>
                <a:lnTo>
                  <a:pt x="393" y="168"/>
                </a:lnTo>
                <a:lnTo>
                  <a:pt x="391" y="171"/>
                </a:lnTo>
                <a:lnTo>
                  <a:pt x="396" y="171"/>
                </a:lnTo>
                <a:lnTo>
                  <a:pt x="401" y="165"/>
                </a:lnTo>
                <a:lnTo>
                  <a:pt x="418" y="166"/>
                </a:lnTo>
                <a:lnTo>
                  <a:pt x="417" y="171"/>
                </a:lnTo>
                <a:lnTo>
                  <a:pt x="420" y="171"/>
                </a:lnTo>
                <a:lnTo>
                  <a:pt x="423" y="182"/>
                </a:lnTo>
                <a:lnTo>
                  <a:pt x="415" y="187"/>
                </a:lnTo>
                <a:lnTo>
                  <a:pt x="420" y="187"/>
                </a:lnTo>
                <a:lnTo>
                  <a:pt x="420" y="195"/>
                </a:lnTo>
                <a:lnTo>
                  <a:pt x="404" y="201"/>
                </a:lnTo>
                <a:lnTo>
                  <a:pt x="409" y="204"/>
                </a:lnTo>
                <a:lnTo>
                  <a:pt x="413" y="213"/>
                </a:lnTo>
                <a:lnTo>
                  <a:pt x="403" y="231"/>
                </a:lnTo>
                <a:lnTo>
                  <a:pt x="408" y="236"/>
                </a:lnTo>
                <a:lnTo>
                  <a:pt x="418" y="233"/>
                </a:lnTo>
                <a:lnTo>
                  <a:pt x="415" y="237"/>
                </a:lnTo>
                <a:lnTo>
                  <a:pt x="420" y="246"/>
                </a:lnTo>
                <a:lnTo>
                  <a:pt x="417" y="250"/>
                </a:lnTo>
                <a:lnTo>
                  <a:pt x="418" y="254"/>
                </a:lnTo>
                <a:lnTo>
                  <a:pt x="418" y="254"/>
                </a:lnTo>
                <a:lnTo>
                  <a:pt x="408" y="270"/>
                </a:lnTo>
                <a:lnTo>
                  <a:pt x="408" y="276"/>
                </a:lnTo>
                <a:lnTo>
                  <a:pt x="400" y="278"/>
                </a:lnTo>
                <a:lnTo>
                  <a:pt x="396" y="271"/>
                </a:lnTo>
                <a:lnTo>
                  <a:pt x="396" y="275"/>
                </a:lnTo>
                <a:lnTo>
                  <a:pt x="394" y="276"/>
                </a:lnTo>
                <a:lnTo>
                  <a:pt x="391" y="271"/>
                </a:lnTo>
                <a:lnTo>
                  <a:pt x="384" y="274"/>
                </a:lnTo>
                <a:lnTo>
                  <a:pt x="381" y="278"/>
                </a:lnTo>
                <a:lnTo>
                  <a:pt x="376" y="279"/>
                </a:lnTo>
                <a:lnTo>
                  <a:pt x="380" y="281"/>
                </a:lnTo>
                <a:lnTo>
                  <a:pt x="384" y="278"/>
                </a:lnTo>
                <a:lnTo>
                  <a:pt x="389" y="278"/>
                </a:lnTo>
                <a:lnTo>
                  <a:pt x="386" y="284"/>
                </a:lnTo>
                <a:lnTo>
                  <a:pt x="389" y="291"/>
                </a:lnTo>
                <a:lnTo>
                  <a:pt x="386" y="294"/>
                </a:lnTo>
                <a:lnTo>
                  <a:pt x="380" y="291"/>
                </a:lnTo>
                <a:lnTo>
                  <a:pt x="370" y="293"/>
                </a:lnTo>
                <a:lnTo>
                  <a:pt x="369" y="285"/>
                </a:lnTo>
                <a:lnTo>
                  <a:pt x="364" y="286"/>
                </a:lnTo>
                <a:lnTo>
                  <a:pt x="360" y="290"/>
                </a:lnTo>
                <a:lnTo>
                  <a:pt x="361" y="294"/>
                </a:lnTo>
                <a:lnTo>
                  <a:pt x="355" y="298"/>
                </a:lnTo>
                <a:lnTo>
                  <a:pt x="355" y="309"/>
                </a:lnTo>
                <a:lnTo>
                  <a:pt x="347" y="299"/>
                </a:lnTo>
                <a:lnTo>
                  <a:pt x="342" y="300"/>
                </a:lnTo>
                <a:lnTo>
                  <a:pt x="336" y="293"/>
                </a:lnTo>
                <a:lnTo>
                  <a:pt x="330" y="302"/>
                </a:lnTo>
                <a:lnTo>
                  <a:pt x="323" y="300"/>
                </a:lnTo>
                <a:lnTo>
                  <a:pt x="326" y="303"/>
                </a:lnTo>
                <a:lnTo>
                  <a:pt x="322" y="305"/>
                </a:lnTo>
                <a:lnTo>
                  <a:pt x="321" y="319"/>
                </a:lnTo>
                <a:lnTo>
                  <a:pt x="313" y="319"/>
                </a:lnTo>
                <a:lnTo>
                  <a:pt x="302" y="326"/>
                </a:lnTo>
                <a:lnTo>
                  <a:pt x="297" y="324"/>
                </a:lnTo>
                <a:lnTo>
                  <a:pt x="295" y="315"/>
                </a:lnTo>
                <a:lnTo>
                  <a:pt x="292" y="319"/>
                </a:lnTo>
                <a:lnTo>
                  <a:pt x="289" y="310"/>
                </a:lnTo>
                <a:lnTo>
                  <a:pt x="275" y="318"/>
                </a:lnTo>
                <a:lnTo>
                  <a:pt x="276" y="310"/>
                </a:lnTo>
                <a:lnTo>
                  <a:pt x="273" y="312"/>
                </a:lnTo>
                <a:lnTo>
                  <a:pt x="271" y="304"/>
                </a:lnTo>
                <a:lnTo>
                  <a:pt x="264" y="302"/>
                </a:lnTo>
                <a:lnTo>
                  <a:pt x="266" y="297"/>
                </a:lnTo>
                <a:lnTo>
                  <a:pt x="259" y="291"/>
                </a:lnTo>
                <a:lnTo>
                  <a:pt x="258" y="288"/>
                </a:lnTo>
                <a:lnTo>
                  <a:pt x="246" y="290"/>
                </a:lnTo>
                <a:lnTo>
                  <a:pt x="247" y="294"/>
                </a:lnTo>
                <a:lnTo>
                  <a:pt x="240" y="300"/>
                </a:lnTo>
                <a:lnTo>
                  <a:pt x="242" y="308"/>
                </a:lnTo>
                <a:lnTo>
                  <a:pt x="241" y="315"/>
                </a:lnTo>
                <a:lnTo>
                  <a:pt x="236" y="315"/>
                </a:lnTo>
                <a:lnTo>
                  <a:pt x="235" y="319"/>
                </a:lnTo>
                <a:lnTo>
                  <a:pt x="217" y="321"/>
                </a:lnTo>
                <a:lnTo>
                  <a:pt x="212" y="327"/>
                </a:lnTo>
                <a:lnTo>
                  <a:pt x="202" y="332"/>
                </a:lnTo>
                <a:lnTo>
                  <a:pt x="182" y="337"/>
                </a:lnTo>
                <a:lnTo>
                  <a:pt x="186" y="345"/>
                </a:lnTo>
                <a:lnTo>
                  <a:pt x="183" y="352"/>
                </a:lnTo>
                <a:lnTo>
                  <a:pt x="173" y="362"/>
                </a:lnTo>
                <a:lnTo>
                  <a:pt x="167" y="356"/>
                </a:lnTo>
                <a:lnTo>
                  <a:pt x="158" y="357"/>
                </a:lnTo>
                <a:lnTo>
                  <a:pt x="143" y="350"/>
                </a:lnTo>
                <a:lnTo>
                  <a:pt x="136" y="350"/>
                </a:lnTo>
                <a:lnTo>
                  <a:pt x="130" y="339"/>
                </a:lnTo>
                <a:lnTo>
                  <a:pt x="119" y="339"/>
                </a:lnTo>
                <a:lnTo>
                  <a:pt x="115" y="334"/>
                </a:lnTo>
                <a:lnTo>
                  <a:pt x="105" y="341"/>
                </a:lnTo>
                <a:lnTo>
                  <a:pt x="102" y="351"/>
                </a:lnTo>
                <a:lnTo>
                  <a:pt x="91" y="355"/>
                </a:lnTo>
                <a:lnTo>
                  <a:pt x="88" y="360"/>
                </a:lnTo>
                <a:lnTo>
                  <a:pt x="81" y="363"/>
                </a:lnTo>
                <a:lnTo>
                  <a:pt x="67" y="356"/>
                </a:lnTo>
                <a:lnTo>
                  <a:pt x="67" y="356"/>
                </a:lnTo>
                <a:lnTo>
                  <a:pt x="68" y="348"/>
                </a:lnTo>
                <a:lnTo>
                  <a:pt x="80" y="334"/>
                </a:lnTo>
                <a:lnTo>
                  <a:pt x="77" y="329"/>
                </a:lnTo>
                <a:lnTo>
                  <a:pt x="73" y="329"/>
                </a:lnTo>
                <a:lnTo>
                  <a:pt x="77" y="328"/>
                </a:lnTo>
                <a:lnTo>
                  <a:pt x="82" y="318"/>
                </a:lnTo>
                <a:lnTo>
                  <a:pt x="87" y="322"/>
                </a:lnTo>
                <a:lnTo>
                  <a:pt x="87" y="315"/>
                </a:lnTo>
                <a:lnTo>
                  <a:pt x="76" y="312"/>
                </a:lnTo>
                <a:lnTo>
                  <a:pt x="74" y="307"/>
                </a:lnTo>
                <a:lnTo>
                  <a:pt x="67" y="303"/>
                </a:lnTo>
                <a:lnTo>
                  <a:pt x="68" y="294"/>
                </a:lnTo>
                <a:lnTo>
                  <a:pt x="59" y="297"/>
                </a:lnTo>
                <a:lnTo>
                  <a:pt x="59" y="289"/>
                </a:lnTo>
                <a:lnTo>
                  <a:pt x="52" y="288"/>
                </a:lnTo>
                <a:lnTo>
                  <a:pt x="50" y="283"/>
                </a:lnTo>
                <a:lnTo>
                  <a:pt x="52" y="276"/>
                </a:lnTo>
                <a:lnTo>
                  <a:pt x="56" y="278"/>
                </a:lnTo>
                <a:lnTo>
                  <a:pt x="59" y="266"/>
                </a:lnTo>
                <a:lnTo>
                  <a:pt x="61" y="251"/>
                </a:lnTo>
                <a:lnTo>
                  <a:pt x="66" y="249"/>
                </a:lnTo>
                <a:lnTo>
                  <a:pt x="67" y="236"/>
                </a:lnTo>
                <a:lnTo>
                  <a:pt x="77" y="227"/>
                </a:lnTo>
                <a:lnTo>
                  <a:pt x="76" y="222"/>
                </a:lnTo>
                <a:lnTo>
                  <a:pt x="69" y="214"/>
                </a:lnTo>
                <a:lnTo>
                  <a:pt x="69" y="211"/>
                </a:lnTo>
                <a:lnTo>
                  <a:pt x="62" y="208"/>
                </a:lnTo>
                <a:lnTo>
                  <a:pt x="58" y="201"/>
                </a:lnTo>
                <a:lnTo>
                  <a:pt x="53" y="207"/>
                </a:lnTo>
                <a:lnTo>
                  <a:pt x="38" y="206"/>
                </a:lnTo>
                <a:lnTo>
                  <a:pt x="29" y="216"/>
                </a:lnTo>
                <a:lnTo>
                  <a:pt x="15" y="214"/>
                </a:lnTo>
                <a:lnTo>
                  <a:pt x="11" y="207"/>
                </a:lnTo>
                <a:lnTo>
                  <a:pt x="13" y="198"/>
                </a:lnTo>
                <a:lnTo>
                  <a:pt x="10" y="199"/>
                </a:lnTo>
                <a:lnTo>
                  <a:pt x="8" y="193"/>
                </a:lnTo>
                <a:lnTo>
                  <a:pt x="13" y="187"/>
                </a:lnTo>
                <a:lnTo>
                  <a:pt x="13" y="182"/>
                </a:lnTo>
                <a:lnTo>
                  <a:pt x="8" y="173"/>
                </a:lnTo>
                <a:lnTo>
                  <a:pt x="1" y="177"/>
                </a:lnTo>
                <a:lnTo>
                  <a:pt x="0" y="171"/>
                </a:lnTo>
                <a:lnTo>
                  <a:pt x="5" y="171"/>
                </a:lnTo>
                <a:lnTo>
                  <a:pt x="3" y="168"/>
                </a:lnTo>
                <a:lnTo>
                  <a:pt x="8" y="166"/>
                </a:lnTo>
                <a:lnTo>
                  <a:pt x="20" y="153"/>
                </a:lnTo>
                <a:lnTo>
                  <a:pt x="24" y="142"/>
                </a:lnTo>
                <a:lnTo>
                  <a:pt x="30" y="142"/>
                </a:lnTo>
                <a:lnTo>
                  <a:pt x="30" y="147"/>
                </a:lnTo>
                <a:lnTo>
                  <a:pt x="42" y="155"/>
                </a:lnTo>
                <a:lnTo>
                  <a:pt x="47" y="153"/>
                </a:lnTo>
                <a:lnTo>
                  <a:pt x="54" y="140"/>
                </a:lnTo>
                <a:lnTo>
                  <a:pt x="66" y="145"/>
                </a:lnTo>
                <a:lnTo>
                  <a:pt x="67" y="150"/>
                </a:lnTo>
                <a:lnTo>
                  <a:pt x="73" y="153"/>
                </a:lnTo>
                <a:lnTo>
                  <a:pt x="81" y="150"/>
                </a:lnTo>
                <a:lnTo>
                  <a:pt x="83" y="153"/>
                </a:lnTo>
                <a:lnTo>
                  <a:pt x="87" y="149"/>
                </a:lnTo>
                <a:lnTo>
                  <a:pt x="91" y="154"/>
                </a:lnTo>
                <a:lnTo>
                  <a:pt x="105" y="144"/>
                </a:lnTo>
                <a:lnTo>
                  <a:pt x="114" y="147"/>
                </a:lnTo>
                <a:lnTo>
                  <a:pt x="119" y="136"/>
                </a:lnTo>
                <a:lnTo>
                  <a:pt x="116" y="134"/>
                </a:lnTo>
                <a:lnTo>
                  <a:pt x="121" y="127"/>
                </a:lnTo>
                <a:lnTo>
                  <a:pt x="121" y="121"/>
                </a:lnTo>
                <a:lnTo>
                  <a:pt x="121" y="121"/>
                </a:lnTo>
                <a:lnTo>
                  <a:pt x="134" y="116"/>
                </a:lnTo>
                <a:lnTo>
                  <a:pt x="145" y="125"/>
                </a:lnTo>
                <a:lnTo>
                  <a:pt x="177" y="115"/>
                </a:lnTo>
                <a:lnTo>
                  <a:pt x="184" y="117"/>
                </a:lnTo>
                <a:lnTo>
                  <a:pt x="194" y="112"/>
                </a:lnTo>
                <a:lnTo>
                  <a:pt x="193" y="99"/>
                </a:lnTo>
                <a:lnTo>
                  <a:pt x="189" y="96"/>
                </a:lnTo>
                <a:lnTo>
                  <a:pt x="188" y="89"/>
                </a:lnTo>
                <a:lnTo>
                  <a:pt x="182" y="84"/>
                </a:lnTo>
                <a:lnTo>
                  <a:pt x="174" y="86"/>
                </a:lnTo>
                <a:lnTo>
                  <a:pt x="173" y="89"/>
                </a:lnTo>
                <a:lnTo>
                  <a:pt x="168" y="86"/>
                </a:lnTo>
                <a:lnTo>
                  <a:pt x="163" y="87"/>
                </a:lnTo>
                <a:lnTo>
                  <a:pt x="163" y="78"/>
                </a:lnTo>
                <a:lnTo>
                  <a:pt x="158" y="73"/>
                </a:lnTo>
                <a:lnTo>
                  <a:pt x="155" y="70"/>
                </a:lnTo>
                <a:lnTo>
                  <a:pt x="151" y="75"/>
                </a:lnTo>
                <a:lnTo>
                  <a:pt x="145" y="72"/>
                </a:lnTo>
                <a:lnTo>
                  <a:pt x="144" y="58"/>
                </a:lnTo>
                <a:lnTo>
                  <a:pt x="153" y="48"/>
                </a:lnTo>
                <a:lnTo>
                  <a:pt x="163" y="49"/>
                </a:lnTo>
                <a:lnTo>
                  <a:pt x="163" y="45"/>
                </a:lnTo>
                <a:lnTo>
                  <a:pt x="169" y="36"/>
                </a:lnTo>
                <a:lnTo>
                  <a:pt x="193" y="58"/>
                </a:lnTo>
                <a:lnTo>
                  <a:pt x="197" y="59"/>
                </a:lnTo>
                <a:lnTo>
                  <a:pt x="198" y="55"/>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13"/>
          <p:cNvSpPr>
            <a:spLocks/>
          </p:cNvSpPr>
          <p:nvPr/>
        </p:nvSpPr>
        <p:spPr bwMode="auto">
          <a:xfrm>
            <a:off x="4450217" y="5703208"/>
            <a:ext cx="273050" cy="238125"/>
          </a:xfrm>
          <a:custGeom>
            <a:avLst/>
            <a:gdLst>
              <a:gd name="T0" fmla="*/ 153 w 172"/>
              <a:gd name="T1" fmla="*/ 11 h 150"/>
              <a:gd name="T2" fmla="*/ 172 w 172"/>
              <a:gd name="T3" fmla="*/ 39 h 150"/>
              <a:gd name="T4" fmla="*/ 157 w 172"/>
              <a:gd name="T5" fmla="*/ 42 h 150"/>
              <a:gd name="T6" fmla="*/ 154 w 172"/>
              <a:gd name="T7" fmla="*/ 41 h 150"/>
              <a:gd name="T8" fmla="*/ 152 w 172"/>
              <a:gd name="T9" fmla="*/ 55 h 150"/>
              <a:gd name="T10" fmla="*/ 147 w 172"/>
              <a:gd name="T11" fmla="*/ 63 h 150"/>
              <a:gd name="T12" fmla="*/ 139 w 172"/>
              <a:gd name="T13" fmla="*/ 84 h 150"/>
              <a:gd name="T14" fmla="*/ 135 w 172"/>
              <a:gd name="T15" fmla="*/ 103 h 150"/>
              <a:gd name="T16" fmla="*/ 128 w 172"/>
              <a:gd name="T17" fmla="*/ 112 h 150"/>
              <a:gd name="T18" fmla="*/ 113 w 172"/>
              <a:gd name="T19" fmla="*/ 116 h 150"/>
              <a:gd name="T20" fmla="*/ 101 w 172"/>
              <a:gd name="T21" fmla="*/ 133 h 150"/>
              <a:gd name="T22" fmla="*/ 81 w 172"/>
              <a:gd name="T23" fmla="*/ 132 h 150"/>
              <a:gd name="T24" fmla="*/ 72 w 172"/>
              <a:gd name="T25" fmla="*/ 145 h 150"/>
              <a:gd name="T26" fmla="*/ 68 w 172"/>
              <a:gd name="T27" fmla="*/ 150 h 150"/>
              <a:gd name="T28" fmla="*/ 63 w 172"/>
              <a:gd name="T29" fmla="*/ 145 h 150"/>
              <a:gd name="T30" fmla="*/ 62 w 172"/>
              <a:gd name="T31" fmla="*/ 142 h 150"/>
              <a:gd name="T32" fmla="*/ 39 w 172"/>
              <a:gd name="T33" fmla="*/ 140 h 150"/>
              <a:gd name="T34" fmla="*/ 27 w 172"/>
              <a:gd name="T35" fmla="*/ 135 h 150"/>
              <a:gd name="T36" fmla="*/ 5 w 172"/>
              <a:gd name="T37" fmla="*/ 123 h 150"/>
              <a:gd name="T38" fmla="*/ 0 w 172"/>
              <a:gd name="T39" fmla="*/ 99 h 150"/>
              <a:gd name="T40" fmla="*/ 0 w 172"/>
              <a:gd name="T41" fmla="*/ 79 h 150"/>
              <a:gd name="T42" fmla="*/ 0 w 172"/>
              <a:gd name="T43" fmla="*/ 72 h 150"/>
              <a:gd name="T44" fmla="*/ 5 w 172"/>
              <a:gd name="T45" fmla="*/ 59 h 150"/>
              <a:gd name="T46" fmla="*/ 28 w 172"/>
              <a:gd name="T47" fmla="*/ 44 h 150"/>
              <a:gd name="T48" fmla="*/ 47 w 172"/>
              <a:gd name="T49" fmla="*/ 29 h 150"/>
              <a:gd name="T50" fmla="*/ 38 w 172"/>
              <a:gd name="T51" fmla="*/ 29 h 150"/>
              <a:gd name="T52" fmla="*/ 50 w 172"/>
              <a:gd name="T53" fmla="*/ 18 h 150"/>
              <a:gd name="T54" fmla="*/ 65 w 172"/>
              <a:gd name="T55" fmla="*/ 16 h 150"/>
              <a:gd name="T56" fmla="*/ 77 w 172"/>
              <a:gd name="T57" fmla="*/ 12 h 150"/>
              <a:gd name="T58" fmla="*/ 85 w 172"/>
              <a:gd name="T59" fmla="*/ 13 h 150"/>
              <a:gd name="T60" fmla="*/ 94 w 172"/>
              <a:gd name="T61" fmla="*/ 12 h 150"/>
              <a:gd name="T62" fmla="*/ 108 w 172"/>
              <a:gd name="T63" fmla="*/ 12 h 150"/>
              <a:gd name="T64" fmla="*/ 118 w 172"/>
              <a:gd name="T65" fmla="*/ 10 h 150"/>
              <a:gd name="T66" fmla="*/ 140 w 172"/>
              <a:gd name="T67" fmla="*/ 12 h 150"/>
              <a:gd name="T68" fmla="*/ 139 w 172"/>
              <a:gd name="T69" fmla="*/ 5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72" h="150">
                <a:moveTo>
                  <a:pt x="147" y="0"/>
                </a:moveTo>
                <a:lnTo>
                  <a:pt x="153" y="11"/>
                </a:lnTo>
                <a:lnTo>
                  <a:pt x="164" y="12"/>
                </a:lnTo>
                <a:lnTo>
                  <a:pt x="172" y="39"/>
                </a:lnTo>
                <a:lnTo>
                  <a:pt x="159" y="48"/>
                </a:lnTo>
                <a:lnTo>
                  <a:pt x="157" y="42"/>
                </a:lnTo>
                <a:lnTo>
                  <a:pt x="161" y="41"/>
                </a:lnTo>
                <a:lnTo>
                  <a:pt x="154" y="41"/>
                </a:lnTo>
                <a:lnTo>
                  <a:pt x="158" y="46"/>
                </a:lnTo>
                <a:lnTo>
                  <a:pt x="152" y="55"/>
                </a:lnTo>
                <a:lnTo>
                  <a:pt x="147" y="58"/>
                </a:lnTo>
                <a:lnTo>
                  <a:pt x="147" y="63"/>
                </a:lnTo>
                <a:lnTo>
                  <a:pt x="138" y="75"/>
                </a:lnTo>
                <a:lnTo>
                  <a:pt x="139" y="84"/>
                </a:lnTo>
                <a:lnTo>
                  <a:pt x="134" y="92"/>
                </a:lnTo>
                <a:lnTo>
                  <a:pt x="135" y="103"/>
                </a:lnTo>
                <a:lnTo>
                  <a:pt x="132" y="104"/>
                </a:lnTo>
                <a:lnTo>
                  <a:pt x="128" y="112"/>
                </a:lnTo>
                <a:lnTo>
                  <a:pt x="118" y="112"/>
                </a:lnTo>
                <a:lnTo>
                  <a:pt x="113" y="116"/>
                </a:lnTo>
                <a:lnTo>
                  <a:pt x="105" y="122"/>
                </a:lnTo>
                <a:lnTo>
                  <a:pt x="101" y="133"/>
                </a:lnTo>
                <a:lnTo>
                  <a:pt x="94" y="131"/>
                </a:lnTo>
                <a:lnTo>
                  <a:pt x="81" y="132"/>
                </a:lnTo>
                <a:lnTo>
                  <a:pt x="79" y="146"/>
                </a:lnTo>
                <a:lnTo>
                  <a:pt x="72" y="145"/>
                </a:lnTo>
                <a:lnTo>
                  <a:pt x="70" y="150"/>
                </a:lnTo>
                <a:lnTo>
                  <a:pt x="68" y="150"/>
                </a:lnTo>
                <a:lnTo>
                  <a:pt x="68" y="146"/>
                </a:lnTo>
                <a:lnTo>
                  <a:pt x="63" y="145"/>
                </a:lnTo>
                <a:lnTo>
                  <a:pt x="61" y="147"/>
                </a:lnTo>
                <a:lnTo>
                  <a:pt x="62" y="142"/>
                </a:lnTo>
                <a:lnTo>
                  <a:pt x="60" y="141"/>
                </a:lnTo>
                <a:lnTo>
                  <a:pt x="39" y="140"/>
                </a:lnTo>
                <a:lnTo>
                  <a:pt x="34" y="135"/>
                </a:lnTo>
                <a:lnTo>
                  <a:pt x="27" y="135"/>
                </a:lnTo>
                <a:lnTo>
                  <a:pt x="24" y="132"/>
                </a:lnTo>
                <a:lnTo>
                  <a:pt x="5" y="123"/>
                </a:lnTo>
                <a:lnTo>
                  <a:pt x="5" y="107"/>
                </a:lnTo>
                <a:lnTo>
                  <a:pt x="0" y="99"/>
                </a:lnTo>
                <a:lnTo>
                  <a:pt x="3" y="92"/>
                </a:lnTo>
                <a:lnTo>
                  <a:pt x="0" y="79"/>
                </a:lnTo>
                <a:lnTo>
                  <a:pt x="4" y="74"/>
                </a:lnTo>
                <a:lnTo>
                  <a:pt x="0" y="72"/>
                </a:lnTo>
                <a:lnTo>
                  <a:pt x="2" y="65"/>
                </a:lnTo>
                <a:lnTo>
                  <a:pt x="5" y="59"/>
                </a:lnTo>
                <a:lnTo>
                  <a:pt x="9" y="59"/>
                </a:lnTo>
                <a:lnTo>
                  <a:pt x="28" y="44"/>
                </a:lnTo>
                <a:lnTo>
                  <a:pt x="47" y="32"/>
                </a:lnTo>
                <a:lnTo>
                  <a:pt x="47" y="29"/>
                </a:lnTo>
                <a:lnTo>
                  <a:pt x="41" y="32"/>
                </a:lnTo>
                <a:lnTo>
                  <a:pt x="38" y="29"/>
                </a:lnTo>
                <a:lnTo>
                  <a:pt x="46" y="20"/>
                </a:lnTo>
                <a:lnTo>
                  <a:pt x="50" y="18"/>
                </a:lnTo>
                <a:lnTo>
                  <a:pt x="62" y="25"/>
                </a:lnTo>
                <a:lnTo>
                  <a:pt x="65" y="16"/>
                </a:lnTo>
                <a:lnTo>
                  <a:pt x="71" y="12"/>
                </a:lnTo>
                <a:lnTo>
                  <a:pt x="77" y="12"/>
                </a:lnTo>
                <a:lnTo>
                  <a:pt x="85" y="17"/>
                </a:lnTo>
                <a:lnTo>
                  <a:pt x="85" y="13"/>
                </a:lnTo>
                <a:lnTo>
                  <a:pt x="87" y="16"/>
                </a:lnTo>
                <a:lnTo>
                  <a:pt x="94" y="12"/>
                </a:lnTo>
                <a:lnTo>
                  <a:pt x="100" y="16"/>
                </a:lnTo>
                <a:lnTo>
                  <a:pt x="108" y="12"/>
                </a:lnTo>
                <a:lnTo>
                  <a:pt x="109" y="7"/>
                </a:lnTo>
                <a:lnTo>
                  <a:pt x="118" y="10"/>
                </a:lnTo>
                <a:lnTo>
                  <a:pt x="124" y="6"/>
                </a:lnTo>
                <a:lnTo>
                  <a:pt x="140" y="12"/>
                </a:lnTo>
                <a:lnTo>
                  <a:pt x="142" y="18"/>
                </a:lnTo>
                <a:lnTo>
                  <a:pt x="139" y="5"/>
                </a:lnTo>
                <a:lnTo>
                  <a:pt x="147" y="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14"/>
          <p:cNvSpPr>
            <a:spLocks noEditPoints="1"/>
          </p:cNvSpPr>
          <p:nvPr/>
        </p:nvSpPr>
        <p:spPr bwMode="auto">
          <a:xfrm>
            <a:off x="5039180" y="5414283"/>
            <a:ext cx="63500" cy="42863"/>
          </a:xfrm>
          <a:custGeom>
            <a:avLst/>
            <a:gdLst>
              <a:gd name="T0" fmla="*/ 28 w 40"/>
              <a:gd name="T1" fmla="*/ 21 h 27"/>
              <a:gd name="T2" fmla="*/ 30 w 40"/>
              <a:gd name="T3" fmla="*/ 27 h 27"/>
              <a:gd name="T4" fmla="*/ 27 w 40"/>
              <a:gd name="T5" fmla="*/ 25 h 27"/>
              <a:gd name="T6" fmla="*/ 27 w 40"/>
              <a:gd name="T7" fmla="*/ 27 h 27"/>
              <a:gd name="T8" fmla="*/ 19 w 40"/>
              <a:gd name="T9" fmla="*/ 22 h 27"/>
              <a:gd name="T10" fmla="*/ 28 w 40"/>
              <a:gd name="T11" fmla="*/ 21 h 27"/>
              <a:gd name="T12" fmla="*/ 14 w 40"/>
              <a:gd name="T13" fmla="*/ 16 h 27"/>
              <a:gd name="T14" fmla="*/ 12 w 40"/>
              <a:gd name="T15" fmla="*/ 26 h 27"/>
              <a:gd name="T16" fmla="*/ 9 w 40"/>
              <a:gd name="T17" fmla="*/ 25 h 27"/>
              <a:gd name="T18" fmla="*/ 0 w 40"/>
              <a:gd name="T19" fmla="*/ 27 h 27"/>
              <a:gd name="T20" fmla="*/ 4 w 40"/>
              <a:gd name="T21" fmla="*/ 21 h 27"/>
              <a:gd name="T22" fmla="*/ 14 w 40"/>
              <a:gd name="T23" fmla="*/ 16 h 27"/>
              <a:gd name="T24" fmla="*/ 6 w 40"/>
              <a:gd name="T25" fmla="*/ 12 h 27"/>
              <a:gd name="T26" fmla="*/ 14 w 40"/>
              <a:gd name="T27" fmla="*/ 5 h 27"/>
              <a:gd name="T28" fmla="*/ 14 w 40"/>
              <a:gd name="T29" fmla="*/ 5 h 27"/>
              <a:gd name="T30" fmla="*/ 23 w 40"/>
              <a:gd name="T31" fmla="*/ 0 h 27"/>
              <a:gd name="T32" fmla="*/ 27 w 40"/>
              <a:gd name="T33" fmla="*/ 1 h 27"/>
              <a:gd name="T34" fmla="*/ 27 w 40"/>
              <a:gd name="T35" fmla="*/ 1 h 27"/>
              <a:gd name="T36" fmla="*/ 26 w 40"/>
              <a:gd name="T37" fmla="*/ 2 h 27"/>
              <a:gd name="T38" fmla="*/ 30 w 40"/>
              <a:gd name="T39" fmla="*/ 1 h 27"/>
              <a:gd name="T40" fmla="*/ 31 w 40"/>
              <a:gd name="T41" fmla="*/ 5 h 27"/>
              <a:gd name="T42" fmla="*/ 36 w 40"/>
              <a:gd name="T43" fmla="*/ 5 h 27"/>
              <a:gd name="T44" fmla="*/ 24 w 40"/>
              <a:gd name="T45" fmla="*/ 8 h 27"/>
              <a:gd name="T46" fmla="*/ 31 w 40"/>
              <a:gd name="T47" fmla="*/ 11 h 27"/>
              <a:gd name="T48" fmla="*/ 35 w 40"/>
              <a:gd name="T49" fmla="*/ 6 h 27"/>
              <a:gd name="T50" fmla="*/ 40 w 40"/>
              <a:gd name="T51" fmla="*/ 10 h 27"/>
              <a:gd name="T52" fmla="*/ 37 w 40"/>
              <a:gd name="T53" fmla="*/ 16 h 27"/>
              <a:gd name="T54" fmla="*/ 32 w 40"/>
              <a:gd name="T55" fmla="*/ 12 h 27"/>
              <a:gd name="T56" fmla="*/ 30 w 40"/>
              <a:gd name="T57" fmla="*/ 16 h 27"/>
              <a:gd name="T58" fmla="*/ 33 w 40"/>
              <a:gd name="T59" fmla="*/ 20 h 27"/>
              <a:gd name="T60" fmla="*/ 33 w 40"/>
              <a:gd name="T61" fmla="*/ 24 h 27"/>
              <a:gd name="T62" fmla="*/ 19 w 40"/>
              <a:gd name="T63" fmla="*/ 15 h 27"/>
              <a:gd name="T64" fmla="*/ 6 w 40"/>
              <a:gd name="T65" fmla="*/ 15 h 27"/>
              <a:gd name="T66" fmla="*/ 6 w 40"/>
              <a:gd name="T67" fmla="*/ 1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0" h="27">
                <a:moveTo>
                  <a:pt x="28" y="21"/>
                </a:moveTo>
                <a:lnTo>
                  <a:pt x="30" y="27"/>
                </a:lnTo>
                <a:lnTo>
                  <a:pt x="27" y="25"/>
                </a:lnTo>
                <a:lnTo>
                  <a:pt x="27" y="27"/>
                </a:lnTo>
                <a:lnTo>
                  <a:pt x="19" y="22"/>
                </a:lnTo>
                <a:lnTo>
                  <a:pt x="28" y="21"/>
                </a:lnTo>
                <a:close/>
                <a:moveTo>
                  <a:pt x="14" y="16"/>
                </a:moveTo>
                <a:lnTo>
                  <a:pt x="12" y="26"/>
                </a:lnTo>
                <a:lnTo>
                  <a:pt x="9" y="25"/>
                </a:lnTo>
                <a:lnTo>
                  <a:pt x="0" y="27"/>
                </a:lnTo>
                <a:lnTo>
                  <a:pt x="4" y="21"/>
                </a:lnTo>
                <a:lnTo>
                  <a:pt x="14" y="16"/>
                </a:lnTo>
                <a:close/>
                <a:moveTo>
                  <a:pt x="6" y="12"/>
                </a:moveTo>
                <a:lnTo>
                  <a:pt x="14" y="5"/>
                </a:lnTo>
                <a:lnTo>
                  <a:pt x="14" y="5"/>
                </a:lnTo>
                <a:lnTo>
                  <a:pt x="23" y="0"/>
                </a:lnTo>
                <a:lnTo>
                  <a:pt x="27" y="1"/>
                </a:lnTo>
                <a:lnTo>
                  <a:pt x="27" y="1"/>
                </a:lnTo>
                <a:lnTo>
                  <a:pt x="26" y="2"/>
                </a:lnTo>
                <a:lnTo>
                  <a:pt x="30" y="1"/>
                </a:lnTo>
                <a:lnTo>
                  <a:pt x="31" y="5"/>
                </a:lnTo>
                <a:lnTo>
                  <a:pt x="36" y="5"/>
                </a:lnTo>
                <a:lnTo>
                  <a:pt x="24" y="8"/>
                </a:lnTo>
                <a:lnTo>
                  <a:pt x="31" y="11"/>
                </a:lnTo>
                <a:lnTo>
                  <a:pt x="35" y="6"/>
                </a:lnTo>
                <a:lnTo>
                  <a:pt x="40" y="10"/>
                </a:lnTo>
                <a:lnTo>
                  <a:pt x="37" y="16"/>
                </a:lnTo>
                <a:lnTo>
                  <a:pt x="32" y="12"/>
                </a:lnTo>
                <a:lnTo>
                  <a:pt x="30" y="16"/>
                </a:lnTo>
                <a:lnTo>
                  <a:pt x="33" y="20"/>
                </a:lnTo>
                <a:lnTo>
                  <a:pt x="33" y="24"/>
                </a:lnTo>
                <a:lnTo>
                  <a:pt x="19" y="15"/>
                </a:lnTo>
                <a:lnTo>
                  <a:pt x="6" y="15"/>
                </a:lnTo>
                <a:lnTo>
                  <a:pt x="6" y="12"/>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15"/>
          <p:cNvSpPr>
            <a:spLocks/>
          </p:cNvSpPr>
          <p:nvPr/>
        </p:nvSpPr>
        <p:spPr bwMode="auto">
          <a:xfrm>
            <a:off x="5867855" y="864508"/>
            <a:ext cx="1530350" cy="1730375"/>
          </a:xfrm>
          <a:custGeom>
            <a:avLst/>
            <a:gdLst>
              <a:gd name="T0" fmla="*/ 217 w 964"/>
              <a:gd name="T1" fmla="*/ 22 h 1090"/>
              <a:gd name="T2" fmla="*/ 303 w 964"/>
              <a:gd name="T3" fmla="*/ 54 h 1090"/>
              <a:gd name="T4" fmla="*/ 345 w 964"/>
              <a:gd name="T5" fmla="*/ 91 h 1090"/>
              <a:gd name="T6" fmla="*/ 355 w 964"/>
              <a:gd name="T7" fmla="*/ 128 h 1090"/>
              <a:gd name="T8" fmla="*/ 375 w 964"/>
              <a:gd name="T9" fmla="*/ 189 h 1090"/>
              <a:gd name="T10" fmla="*/ 400 w 964"/>
              <a:gd name="T11" fmla="*/ 260 h 1090"/>
              <a:gd name="T12" fmla="*/ 434 w 964"/>
              <a:gd name="T13" fmla="*/ 324 h 1090"/>
              <a:gd name="T14" fmla="*/ 451 w 964"/>
              <a:gd name="T15" fmla="*/ 416 h 1090"/>
              <a:gd name="T16" fmla="*/ 501 w 964"/>
              <a:gd name="T17" fmla="*/ 463 h 1090"/>
              <a:gd name="T18" fmla="*/ 569 w 964"/>
              <a:gd name="T19" fmla="*/ 473 h 1090"/>
              <a:gd name="T20" fmla="*/ 615 w 964"/>
              <a:gd name="T21" fmla="*/ 504 h 1090"/>
              <a:gd name="T22" fmla="*/ 670 w 964"/>
              <a:gd name="T23" fmla="*/ 572 h 1090"/>
              <a:gd name="T24" fmla="*/ 714 w 964"/>
              <a:gd name="T25" fmla="*/ 651 h 1090"/>
              <a:gd name="T26" fmla="*/ 808 w 964"/>
              <a:gd name="T27" fmla="*/ 654 h 1090"/>
              <a:gd name="T28" fmla="*/ 894 w 964"/>
              <a:gd name="T29" fmla="*/ 602 h 1090"/>
              <a:gd name="T30" fmla="*/ 961 w 964"/>
              <a:gd name="T31" fmla="*/ 595 h 1090"/>
              <a:gd name="T32" fmla="*/ 923 w 964"/>
              <a:gd name="T33" fmla="*/ 694 h 1090"/>
              <a:gd name="T34" fmla="*/ 899 w 964"/>
              <a:gd name="T35" fmla="*/ 783 h 1090"/>
              <a:gd name="T36" fmla="*/ 886 w 964"/>
              <a:gd name="T37" fmla="*/ 838 h 1090"/>
              <a:gd name="T38" fmla="*/ 871 w 964"/>
              <a:gd name="T39" fmla="*/ 867 h 1090"/>
              <a:gd name="T40" fmla="*/ 848 w 964"/>
              <a:gd name="T41" fmla="*/ 920 h 1090"/>
              <a:gd name="T42" fmla="*/ 762 w 964"/>
              <a:gd name="T43" fmla="*/ 904 h 1090"/>
              <a:gd name="T44" fmla="*/ 721 w 964"/>
              <a:gd name="T45" fmla="*/ 934 h 1090"/>
              <a:gd name="T46" fmla="*/ 711 w 964"/>
              <a:gd name="T47" fmla="*/ 1078 h 1090"/>
              <a:gd name="T48" fmla="*/ 663 w 964"/>
              <a:gd name="T49" fmla="*/ 1068 h 1090"/>
              <a:gd name="T50" fmla="*/ 607 w 964"/>
              <a:gd name="T51" fmla="*/ 1044 h 1090"/>
              <a:gd name="T52" fmla="*/ 539 w 964"/>
              <a:gd name="T53" fmla="*/ 1059 h 1090"/>
              <a:gd name="T54" fmla="*/ 495 w 964"/>
              <a:gd name="T55" fmla="*/ 999 h 1090"/>
              <a:gd name="T56" fmla="*/ 464 w 964"/>
              <a:gd name="T57" fmla="*/ 1023 h 1090"/>
              <a:gd name="T58" fmla="*/ 451 w 964"/>
              <a:gd name="T59" fmla="*/ 976 h 1090"/>
              <a:gd name="T60" fmla="*/ 409 w 964"/>
              <a:gd name="T61" fmla="*/ 919 h 1090"/>
              <a:gd name="T62" fmla="*/ 321 w 964"/>
              <a:gd name="T63" fmla="*/ 899 h 1090"/>
              <a:gd name="T64" fmla="*/ 289 w 964"/>
              <a:gd name="T65" fmla="*/ 890 h 1090"/>
              <a:gd name="T66" fmla="*/ 244 w 964"/>
              <a:gd name="T67" fmla="*/ 889 h 1090"/>
              <a:gd name="T68" fmla="*/ 208 w 964"/>
              <a:gd name="T69" fmla="*/ 864 h 1090"/>
              <a:gd name="T70" fmla="*/ 197 w 964"/>
              <a:gd name="T71" fmla="*/ 814 h 1090"/>
              <a:gd name="T72" fmla="*/ 141 w 964"/>
              <a:gd name="T73" fmla="*/ 807 h 1090"/>
              <a:gd name="T74" fmla="*/ 173 w 964"/>
              <a:gd name="T75" fmla="*/ 749 h 1090"/>
              <a:gd name="T76" fmla="*/ 158 w 964"/>
              <a:gd name="T77" fmla="*/ 735 h 1090"/>
              <a:gd name="T78" fmla="*/ 121 w 964"/>
              <a:gd name="T79" fmla="*/ 733 h 1090"/>
              <a:gd name="T80" fmla="*/ 150 w 964"/>
              <a:gd name="T81" fmla="*/ 627 h 1090"/>
              <a:gd name="T82" fmla="*/ 233 w 964"/>
              <a:gd name="T83" fmla="*/ 606 h 1090"/>
              <a:gd name="T84" fmla="*/ 245 w 964"/>
              <a:gd name="T85" fmla="*/ 536 h 1090"/>
              <a:gd name="T86" fmla="*/ 285 w 964"/>
              <a:gd name="T87" fmla="*/ 496 h 1090"/>
              <a:gd name="T88" fmla="*/ 286 w 964"/>
              <a:gd name="T89" fmla="*/ 430 h 1090"/>
              <a:gd name="T90" fmla="*/ 290 w 964"/>
              <a:gd name="T91" fmla="*/ 394 h 1090"/>
              <a:gd name="T92" fmla="*/ 310 w 964"/>
              <a:gd name="T93" fmla="*/ 360 h 1090"/>
              <a:gd name="T94" fmla="*/ 331 w 964"/>
              <a:gd name="T95" fmla="*/ 323 h 1090"/>
              <a:gd name="T96" fmla="*/ 346 w 964"/>
              <a:gd name="T97" fmla="*/ 293 h 1090"/>
              <a:gd name="T98" fmla="*/ 280 w 964"/>
              <a:gd name="T99" fmla="*/ 224 h 1090"/>
              <a:gd name="T100" fmla="*/ 244 w 964"/>
              <a:gd name="T101" fmla="*/ 260 h 1090"/>
              <a:gd name="T102" fmla="*/ 184 w 964"/>
              <a:gd name="T103" fmla="*/ 256 h 1090"/>
              <a:gd name="T104" fmla="*/ 110 w 964"/>
              <a:gd name="T105" fmla="*/ 212 h 1090"/>
              <a:gd name="T106" fmla="*/ 91 w 964"/>
              <a:gd name="T107" fmla="*/ 149 h 1090"/>
              <a:gd name="T108" fmla="*/ 31 w 964"/>
              <a:gd name="T109" fmla="*/ 131 h 1090"/>
              <a:gd name="T110" fmla="*/ 34 w 964"/>
              <a:gd name="T111" fmla="*/ 36 h 1090"/>
              <a:gd name="T112" fmla="*/ 117 w 964"/>
              <a:gd name="T113" fmla="*/ 12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64" h="1090">
                <a:moveTo>
                  <a:pt x="161" y="6"/>
                </a:moveTo>
                <a:lnTo>
                  <a:pt x="164" y="6"/>
                </a:lnTo>
                <a:lnTo>
                  <a:pt x="164" y="1"/>
                </a:lnTo>
                <a:lnTo>
                  <a:pt x="165" y="7"/>
                </a:lnTo>
                <a:lnTo>
                  <a:pt x="170" y="1"/>
                </a:lnTo>
                <a:lnTo>
                  <a:pt x="177" y="8"/>
                </a:lnTo>
                <a:lnTo>
                  <a:pt x="189" y="8"/>
                </a:lnTo>
                <a:lnTo>
                  <a:pt x="208" y="25"/>
                </a:lnTo>
                <a:lnTo>
                  <a:pt x="217" y="22"/>
                </a:lnTo>
                <a:lnTo>
                  <a:pt x="232" y="41"/>
                </a:lnTo>
                <a:lnTo>
                  <a:pt x="250" y="44"/>
                </a:lnTo>
                <a:lnTo>
                  <a:pt x="251" y="49"/>
                </a:lnTo>
                <a:lnTo>
                  <a:pt x="259" y="50"/>
                </a:lnTo>
                <a:lnTo>
                  <a:pt x="261" y="55"/>
                </a:lnTo>
                <a:lnTo>
                  <a:pt x="262" y="48"/>
                </a:lnTo>
                <a:lnTo>
                  <a:pt x="269" y="44"/>
                </a:lnTo>
                <a:lnTo>
                  <a:pt x="285" y="44"/>
                </a:lnTo>
                <a:lnTo>
                  <a:pt x="303" y="54"/>
                </a:lnTo>
                <a:lnTo>
                  <a:pt x="307" y="60"/>
                </a:lnTo>
                <a:lnTo>
                  <a:pt x="313" y="58"/>
                </a:lnTo>
                <a:lnTo>
                  <a:pt x="323" y="68"/>
                </a:lnTo>
                <a:lnTo>
                  <a:pt x="322" y="74"/>
                </a:lnTo>
                <a:lnTo>
                  <a:pt x="317" y="77"/>
                </a:lnTo>
                <a:lnTo>
                  <a:pt x="318" y="83"/>
                </a:lnTo>
                <a:lnTo>
                  <a:pt x="329" y="78"/>
                </a:lnTo>
                <a:lnTo>
                  <a:pt x="340" y="94"/>
                </a:lnTo>
                <a:lnTo>
                  <a:pt x="345" y="91"/>
                </a:lnTo>
                <a:lnTo>
                  <a:pt x="348" y="93"/>
                </a:lnTo>
                <a:lnTo>
                  <a:pt x="345" y="97"/>
                </a:lnTo>
                <a:lnTo>
                  <a:pt x="346" y="104"/>
                </a:lnTo>
                <a:lnTo>
                  <a:pt x="340" y="106"/>
                </a:lnTo>
                <a:lnTo>
                  <a:pt x="340" y="112"/>
                </a:lnTo>
                <a:lnTo>
                  <a:pt x="342" y="115"/>
                </a:lnTo>
                <a:lnTo>
                  <a:pt x="347" y="113"/>
                </a:lnTo>
                <a:lnTo>
                  <a:pt x="356" y="121"/>
                </a:lnTo>
                <a:lnTo>
                  <a:pt x="355" y="128"/>
                </a:lnTo>
                <a:lnTo>
                  <a:pt x="360" y="128"/>
                </a:lnTo>
                <a:lnTo>
                  <a:pt x="366" y="137"/>
                </a:lnTo>
                <a:lnTo>
                  <a:pt x="365" y="147"/>
                </a:lnTo>
                <a:lnTo>
                  <a:pt x="372" y="150"/>
                </a:lnTo>
                <a:lnTo>
                  <a:pt x="362" y="159"/>
                </a:lnTo>
                <a:lnTo>
                  <a:pt x="381" y="169"/>
                </a:lnTo>
                <a:lnTo>
                  <a:pt x="379" y="179"/>
                </a:lnTo>
                <a:lnTo>
                  <a:pt x="374" y="180"/>
                </a:lnTo>
                <a:lnTo>
                  <a:pt x="375" y="189"/>
                </a:lnTo>
                <a:lnTo>
                  <a:pt x="389" y="214"/>
                </a:lnTo>
                <a:lnTo>
                  <a:pt x="393" y="216"/>
                </a:lnTo>
                <a:lnTo>
                  <a:pt x="394" y="224"/>
                </a:lnTo>
                <a:lnTo>
                  <a:pt x="390" y="228"/>
                </a:lnTo>
                <a:lnTo>
                  <a:pt x="401" y="237"/>
                </a:lnTo>
                <a:lnTo>
                  <a:pt x="398" y="248"/>
                </a:lnTo>
                <a:lnTo>
                  <a:pt x="406" y="252"/>
                </a:lnTo>
                <a:lnTo>
                  <a:pt x="406" y="257"/>
                </a:lnTo>
                <a:lnTo>
                  <a:pt x="400" y="260"/>
                </a:lnTo>
                <a:lnTo>
                  <a:pt x="401" y="267"/>
                </a:lnTo>
                <a:lnTo>
                  <a:pt x="405" y="269"/>
                </a:lnTo>
                <a:lnTo>
                  <a:pt x="404" y="261"/>
                </a:lnTo>
                <a:lnTo>
                  <a:pt x="411" y="260"/>
                </a:lnTo>
                <a:lnTo>
                  <a:pt x="405" y="274"/>
                </a:lnTo>
                <a:lnTo>
                  <a:pt x="406" y="289"/>
                </a:lnTo>
                <a:lnTo>
                  <a:pt x="420" y="304"/>
                </a:lnTo>
                <a:lnTo>
                  <a:pt x="429" y="322"/>
                </a:lnTo>
                <a:lnTo>
                  <a:pt x="434" y="324"/>
                </a:lnTo>
                <a:lnTo>
                  <a:pt x="433" y="332"/>
                </a:lnTo>
                <a:lnTo>
                  <a:pt x="438" y="343"/>
                </a:lnTo>
                <a:lnTo>
                  <a:pt x="433" y="355"/>
                </a:lnTo>
                <a:lnTo>
                  <a:pt x="438" y="361"/>
                </a:lnTo>
                <a:lnTo>
                  <a:pt x="437" y="372"/>
                </a:lnTo>
                <a:lnTo>
                  <a:pt x="454" y="382"/>
                </a:lnTo>
                <a:lnTo>
                  <a:pt x="454" y="390"/>
                </a:lnTo>
                <a:lnTo>
                  <a:pt x="447" y="406"/>
                </a:lnTo>
                <a:lnTo>
                  <a:pt x="451" y="416"/>
                </a:lnTo>
                <a:lnTo>
                  <a:pt x="449" y="428"/>
                </a:lnTo>
                <a:lnTo>
                  <a:pt x="459" y="432"/>
                </a:lnTo>
                <a:lnTo>
                  <a:pt x="461" y="444"/>
                </a:lnTo>
                <a:lnTo>
                  <a:pt x="470" y="453"/>
                </a:lnTo>
                <a:lnTo>
                  <a:pt x="477" y="454"/>
                </a:lnTo>
                <a:lnTo>
                  <a:pt x="480" y="451"/>
                </a:lnTo>
                <a:lnTo>
                  <a:pt x="488" y="458"/>
                </a:lnTo>
                <a:lnTo>
                  <a:pt x="500" y="461"/>
                </a:lnTo>
                <a:lnTo>
                  <a:pt x="501" y="463"/>
                </a:lnTo>
                <a:lnTo>
                  <a:pt x="511" y="453"/>
                </a:lnTo>
                <a:lnTo>
                  <a:pt x="521" y="452"/>
                </a:lnTo>
                <a:lnTo>
                  <a:pt x="534" y="456"/>
                </a:lnTo>
                <a:lnTo>
                  <a:pt x="536" y="453"/>
                </a:lnTo>
                <a:lnTo>
                  <a:pt x="540" y="456"/>
                </a:lnTo>
                <a:lnTo>
                  <a:pt x="536" y="464"/>
                </a:lnTo>
                <a:lnTo>
                  <a:pt x="554" y="468"/>
                </a:lnTo>
                <a:lnTo>
                  <a:pt x="560" y="478"/>
                </a:lnTo>
                <a:lnTo>
                  <a:pt x="569" y="473"/>
                </a:lnTo>
                <a:lnTo>
                  <a:pt x="579" y="478"/>
                </a:lnTo>
                <a:lnTo>
                  <a:pt x="582" y="469"/>
                </a:lnTo>
                <a:lnTo>
                  <a:pt x="588" y="469"/>
                </a:lnTo>
                <a:lnTo>
                  <a:pt x="592" y="472"/>
                </a:lnTo>
                <a:lnTo>
                  <a:pt x="593" y="486"/>
                </a:lnTo>
                <a:lnTo>
                  <a:pt x="606" y="487"/>
                </a:lnTo>
                <a:lnTo>
                  <a:pt x="607" y="496"/>
                </a:lnTo>
                <a:lnTo>
                  <a:pt x="615" y="499"/>
                </a:lnTo>
                <a:lnTo>
                  <a:pt x="615" y="504"/>
                </a:lnTo>
                <a:lnTo>
                  <a:pt x="620" y="506"/>
                </a:lnTo>
                <a:lnTo>
                  <a:pt x="620" y="512"/>
                </a:lnTo>
                <a:lnTo>
                  <a:pt x="641" y="531"/>
                </a:lnTo>
                <a:lnTo>
                  <a:pt x="656" y="528"/>
                </a:lnTo>
                <a:lnTo>
                  <a:pt x="663" y="533"/>
                </a:lnTo>
                <a:lnTo>
                  <a:pt x="673" y="530"/>
                </a:lnTo>
                <a:lnTo>
                  <a:pt x="663" y="558"/>
                </a:lnTo>
                <a:lnTo>
                  <a:pt x="669" y="562"/>
                </a:lnTo>
                <a:lnTo>
                  <a:pt x="670" y="572"/>
                </a:lnTo>
                <a:lnTo>
                  <a:pt x="679" y="572"/>
                </a:lnTo>
                <a:lnTo>
                  <a:pt x="678" y="579"/>
                </a:lnTo>
                <a:lnTo>
                  <a:pt x="684" y="592"/>
                </a:lnTo>
                <a:lnTo>
                  <a:pt x="672" y="613"/>
                </a:lnTo>
                <a:lnTo>
                  <a:pt x="674" y="620"/>
                </a:lnTo>
                <a:lnTo>
                  <a:pt x="689" y="635"/>
                </a:lnTo>
                <a:lnTo>
                  <a:pt x="696" y="655"/>
                </a:lnTo>
                <a:lnTo>
                  <a:pt x="703" y="658"/>
                </a:lnTo>
                <a:lnTo>
                  <a:pt x="714" y="651"/>
                </a:lnTo>
                <a:lnTo>
                  <a:pt x="728" y="651"/>
                </a:lnTo>
                <a:lnTo>
                  <a:pt x="741" y="660"/>
                </a:lnTo>
                <a:lnTo>
                  <a:pt x="746" y="655"/>
                </a:lnTo>
                <a:lnTo>
                  <a:pt x="754" y="659"/>
                </a:lnTo>
                <a:lnTo>
                  <a:pt x="765" y="659"/>
                </a:lnTo>
                <a:lnTo>
                  <a:pt x="768" y="655"/>
                </a:lnTo>
                <a:lnTo>
                  <a:pt x="785" y="655"/>
                </a:lnTo>
                <a:lnTo>
                  <a:pt x="790" y="650"/>
                </a:lnTo>
                <a:lnTo>
                  <a:pt x="808" y="654"/>
                </a:lnTo>
                <a:lnTo>
                  <a:pt x="815" y="630"/>
                </a:lnTo>
                <a:lnTo>
                  <a:pt x="826" y="631"/>
                </a:lnTo>
                <a:lnTo>
                  <a:pt x="831" y="624"/>
                </a:lnTo>
                <a:lnTo>
                  <a:pt x="839" y="622"/>
                </a:lnTo>
                <a:lnTo>
                  <a:pt x="841" y="617"/>
                </a:lnTo>
                <a:lnTo>
                  <a:pt x="851" y="612"/>
                </a:lnTo>
                <a:lnTo>
                  <a:pt x="863" y="612"/>
                </a:lnTo>
                <a:lnTo>
                  <a:pt x="872" y="616"/>
                </a:lnTo>
                <a:lnTo>
                  <a:pt x="894" y="602"/>
                </a:lnTo>
                <a:lnTo>
                  <a:pt x="900" y="605"/>
                </a:lnTo>
                <a:lnTo>
                  <a:pt x="903" y="596"/>
                </a:lnTo>
                <a:lnTo>
                  <a:pt x="910" y="595"/>
                </a:lnTo>
                <a:lnTo>
                  <a:pt x="914" y="588"/>
                </a:lnTo>
                <a:lnTo>
                  <a:pt x="938" y="583"/>
                </a:lnTo>
                <a:lnTo>
                  <a:pt x="947" y="587"/>
                </a:lnTo>
                <a:lnTo>
                  <a:pt x="951" y="584"/>
                </a:lnTo>
                <a:lnTo>
                  <a:pt x="954" y="592"/>
                </a:lnTo>
                <a:lnTo>
                  <a:pt x="961" y="595"/>
                </a:lnTo>
                <a:lnTo>
                  <a:pt x="949" y="625"/>
                </a:lnTo>
                <a:lnTo>
                  <a:pt x="952" y="634"/>
                </a:lnTo>
                <a:lnTo>
                  <a:pt x="957" y="635"/>
                </a:lnTo>
                <a:lnTo>
                  <a:pt x="958" y="643"/>
                </a:lnTo>
                <a:lnTo>
                  <a:pt x="964" y="650"/>
                </a:lnTo>
                <a:lnTo>
                  <a:pt x="963" y="658"/>
                </a:lnTo>
                <a:lnTo>
                  <a:pt x="946" y="683"/>
                </a:lnTo>
                <a:lnTo>
                  <a:pt x="934" y="683"/>
                </a:lnTo>
                <a:lnTo>
                  <a:pt x="923" y="694"/>
                </a:lnTo>
                <a:lnTo>
                  <a:pt x="920" y="703"/>
                </a:lnTo>
                <a:lnTo>
                  <a:pt x="925" y="708"/>
                </a:lnTo>
                <a:lnTo>
                  <a:pt x="925" y="716"/>
                </a:lnTo>
                <a:lnTo>
                  <a:pt x="918" y="722"/>
                </a:lnTo>
                <a:lnTo>
                  <a:pt x="911" y="747"/>
                </a:lnTo>
                <a:lnTo>
                  <a:pt x="914" y="752"/>
                </a:lnTo>
                <a:lnTo>
                  <a:pt x="911" y="765"/>
                </a:lnTo>
                <a:lnTo>
                  <a:pt x="904" y="771"/>
                </a:lnTo>
                <a:lnTo>
                  <a:pt x="899" y="783"/>
                </a:lnTo>
                <a:lnTo>
                  <a:pt x="906" y="792"/>
                </a:lnTo>
                <a:lnTo>
                  <a:pt x="900" y="797"/>
                </a:lnTo>
                <a:lnTo>
                  <a:pt x="904" y="799"/>
                </a:lnTo>
                <a:lnTo>
                  <a:pt x="904" y="804"/>
                </a:lnTo>
                <a:lnTo>
                  <a:pt x="899" y="811"/>
                </a:lnTo>
                <a:lnTo>
                  <a:pt x="896" y="809"/>
                </a:lnTo>
                <a:lnTo>
                  <a:pt x="887" y="817"/>
                </a:lnTo>
                <a:lnTo>
                  <a:pt x="891" y="827"/>
                </a:lnTo>
                <a:lnTo>
                  <a:pt x="886" y="838"/>
                </a:lnTo>
                <a:lnTo>
                  <a:pt x="882" y="838"/>
                </a:lnTo>
                <a:lnTo>
                  <a:pt x="880" y="846"/>
                </a:lnTo>
                <a:lnTo>
                  <a:pt x="876" y="842"/>
                </a:lnTo>
                <a:lnTo>
                  <a:pt x="874" y="846"/>
                </a:lnTo>
                <a:lnTo>
                  <a:pt x="871" y="852"/>
                </a:lnTo>
                <a:lnTo>
                  <a:pt x="875" y="853"/>
                </a:lnTo>
                <a:lnTo>
                  <a:pt x="869" y="862"/>
                </a:lnTo>
                <a:lnTo>
                  <a:pt x="872" y="864"/>
                </a:lnTo>
                <a:lnTo>
                  <a:pt x="871" y="867"/>
                </a:lnTo>
                <a:lnTo>
                  <a:pt x="872" y="871"/>
                </a:lnTo>
                <a:lnTo>
                  <a:pt x="867" y="871"/>
                </a:lnTo>
                <a:lnTo>
                  <a:pt x="869" y="875"/>
                </a:lnTo>
                <a:lnTo>
                  <a:pt x="863" y="877"/>
                </a:lnTo>
                <a:lnTo>
                  <a:pt x="861" y="883"/>
                </a:lnTo>
                <a:lnTo>
                  <a:pt x="858" y="880"/>
                </a:lnTo>
                <a:lnTo>
                  <a:pt x="850" y="886"/>
                </a:lnTo>
                <a:lnTo>
                  <a:pt x="845" y="909"/>
                </a:lnTo>
                <a:lnTo>
                  <a:pt x="848" y="920"/>
                </a:lnTo>
                <a:lnTo>
                  <a:pt x="837" y="931"/>
                </a:lnTo>
                <a:lnTo>
                  <a:pt x="828" y="927"/>
                </a:lnTo>
                <a:lnTo>
                  <a:pt x="817" y="963"/>
                </a:lnTo>
                <a:lnTo>
                  <a:pt x="808" y="977"/>
                </a:lnTo>
                <a:lnTo>
                  <a:pt x="790" y="971"/>
                </a:lnTo>
                <a:lnTo>
                  <a:pt x="776" y="958"/>
                </a:lnTo>
                <a:lnTo>
                  <a:pt x="781" y="937"/>
                </a:lnTo>
                <a:lnTo>
                  <a:pt x="773" y="909"/>
                </a:lnTo>
                <a:lnTo>
                  <a:pt x="762" y="904"/>
                </a:lnTo>
                <a:lnTo>
                  <a:pt x="760" y="899"/>
                </a:lnTo>
                <a:lnTo>
                  <a:pt x="756" y="901"/>
                </a:lnTo>
                <a:lnTo>
                  <a:pt x="752" y="912"/>
                </a:lnTo>
                <a:lnTo>
                  <a:pt x="745" y="910"/>
                </a:lnTo>
                <a:lnTo>
                  <a:pt x="742" y="917"/>
                </a:lnTo>
                <a:lnTo>
                  <a:pt x="746" y="922"/>
                </a:lnTo>
                <a:lnTo>
                  <a:pt x="731" y="933"/>
                </a:lnTo>
                <a:lnTo>
                  <a:pt x="732" y="936"/>
                </a:lnTo>
                <a:lnTo>
                  <a:pt x="721" y="934"/>
                </a:lnTo>
                <a:lnTo>
                  <a:pt x="717" y="941"/>
                </a:lnTo>
                <a:lnTo>
                  <a:pt x="704" y="939"/>
                </a:lnTo>
                <a:lnTo>
                  <a:pt x="703" y="943"/>
                </a:lnTo>
                <a:lnTo>
                  <a:pt x="693" y="947"/>
                </a:lnTo>
                <a:lnTo>
                  <a:pt x="704" y="963"/>
                </a:lnTo>
                <a:lnTo>
                  <a:pt x="717" y="1024"/>
                </a:lnTo>
                <a:lnTo>
                  <a:pt x="711" y="1049"/>
                </a:lnTo>
                <a:lnTo>
                  <a:pt x="713" y="1071"/>
                </a:lnTo>
                <a:lnTo>
                  <a:pt x="711" y="1078"/>
                </a:lnTo>
                <a:lnTo>
                  <a:pt x="717" y="1083"/>
                </a:lnTo>
                <a:lnTo>
                  <a:pt x="717" y="1083"/>
                </a:lnTo>
                <a:lnTo>
                  <a:pt x="707" y="1090"/>
                </a:lnTo>
                <a:lnTo>
                  <a:pt x="698" y="1081"/>
                </a:lnTo>
                <a:lnTo>
                  <a:pt x="687" y="1087"/>
                </a:lnTo>
                <a:lnTo>
                  <a:pt x="684" y="1081"/>
                </a:lnTo>
                <a:lnTo>
                  <a:pt x="670" y="1072"/>
                </a:lnTo>
                <a:lnTo>
                  <a:pt x="670" y="1069"/>
                </a:lnTo>
                <a:lnTo>
                  <a:pt x="663" y="1068"/>
                </a:lnTo>
                <a:lnTo>
                  <a:pt x="649" y="1037"/>
                </a:lnTo>
                <a:lnTo>
                  <a:pt x="650" y="1028"/>
                </a:lnTo>
                <a:lnTo>
                  <a:pt x="632" y="1048"/>
                </a:lnTo>
                <a:lnTo>
                  <a:pt x="627" y="1045"/>
                </a:lnTo>
                <a:lnTo>
                  <a:pt x="626" y="1033"/>
                </a:lnTo>
                <a:lnTo>
                  <a:pt x="621" y="1029"/>
                </a:lnTo>
                <a:lnTo>
                  <a:pt x="610" y="1035"/>
                </a:lnTo>
                <a:lnTo>
                  <a:pt x="610" y="1042"/>
                </a:lnTo>
                <a:lnTo>
                  <a:pt x="607" y="1044"/>
                </a:lnTo>
                <a:lnTo>
                  <a:pt x="589" y="1044"/>
                </a:lnTo>
                <a:lnTo>
                  <a:pt x="579" y="1052"/>
                </a:lnTo>
                <a:lnTo>
                  <a:pt x="572" y="1051"/>
                </a:lnTo>
                <a:lnTo>
                  <a:pt x="569" y="1053"/>
                </a:lnTo>
                <a:lnTo>
                  <a:pt x="569" y="1073"/>
                </a:lnTo>
                <a:lnTo>
                  <a:pt x="555" y="1080"/>
                </a:lnTo>
                <a:lnTo>
                  <a:pt x="550" y="1076"/>
                </a:lnTo>
                <a:lnTo>
                  <a:pt x="545" y="1077"/>
                </a:lnTo>
                <a:lnTo>
                  <a:pt x="539" y="1059"/>
                </a:lnTo>
                <a:lnTo>
                  <a:pt x="535" y="1058"/>
                </a:lnTo>
                <a:lnTo>
                  <a:pt x="538" y="1056"/>
                </a:lnTo>
                <a:lnTo>
                  <a:pt x="533" y="1043"/>
                </a:lnTo>
                <a:lnTo>
                  <a:pt x="530" y="1043"/>
                </a:lnTo>
                <a:lnTo>
                  <a:pt x="516" y="1016"/>
                </a:lnTo>
                <a:lnTo>
                  <a:pt x="516" y="995"/>
                </a:lnTo>
                <a:lnTo>
                  <a:pt x="510" y="982"/>
                </a:lnTo>
                <a:lnTo>
                  <a:pt x="499" y="990"/>
                </a:lnTo>
                <a:lnTo>
                  <a:pt x="495" y="999"/>
                </a:lnTo>
                <a:lnTo>
                  <a:pt x="487" y="997"/>
                </a:lnTo>
                <a:lnTo>
                  <a:pt x="490" y="1004"/>
                </a:lnTo>
                <a:lnTo>
                  <a:pt x="487" y="1008"/>
                </a:lnTo>
                <a:lnTo>
                  <a:pt x="491" y="1010"/>
                </a:lnTo>
                <a:lnTo>
                  <a:pt x="487" y="1014"/>
                </a:lnTo>
                <a:lnTo>
                  <a:pt x="491" y="1019"/>
                </a:lnTo>
                <a:lnTo>
                  <a:pt x="477" y="1025"/>
                </a:lnTo>
                <a:lnTo>
                  <a:pt x="468" y="1025"/>
                </a:lnTo>
                <a:lnTo>
                  <a:pt x="464" y="1023"/>
                </a:lnTo>
                <a:lnTo>
                  <a:pt x="463" y="1013"/>
                </a:lnTo>
                <a:lnTo>
                  <a:pt x="461" y="1015"/>
                </a:lnTo>
                <a:lnTo>
                  <a:pt x="454" y="1011"/>
                </a:lnTo>
                <a:lnTo>
                  <a:pt x="456" y="1004"/>
                </a:lnTo>
                <a:lnTo>
                  <a:pt x="447" y="992"/>
                </a:lnTo>
                <a:lnTo>
                  <a:pt x="448" y="989"/>
                </a:lnTo>
                <a:lnTo>
                  <a:pt x="444" y="982"/>
                </a:lnTo>
                <a:lnTo>
                  <a:pt x="451" y="980"/>
                </a:lnTo>
                <a:lnTo>
                  <a:pt x="451" y="976"/>
                </a:lnTo>
                <a:lnTo>
                  <a:pt x="442" y="970"/>
                </a:lnTo>
                <a:lnTo>
                  <a:pt x="432" y="970"/>
                </a:lnTo>
                <a:lnTo>
                  <a:pt x="430" y="972"/>
                </a:lnTo>
                <a:lnTo>
                  <a:pt x="424" y="968"/>
                </a:lnTo>
                <a:lnTo>
                  <a:pt x="415" y="976"/>
                </a:lnTo>
                <a:lnTo>
                  <a:pt x="411" y="951"/>
                </a:lnTo>
                <a:lnTo>
                  <a:pt x="418" y="938"/>
                </a:lnTo>
                <a:lnTo>
                  <a:pt x="410" y="925"/>
                </a:lnTo>
                <a:lnTo>
                  <a:pt x="409" y="919"/>
                </a:lnTo>
                <a:lnTo>
                  <a:pt x="398" y="919"/>
                </a:lnTo>
                <a:lnTo>
                  <a:pt x="381" y="908"/>
                </a:lnTo>
                <a:lnTo>
                  <a:pt x="372" y="909"/>
                </a:lnTo>
                <a:lnTo>
                  <a:pt x="367" y="914"/>
                </a:lnTo>
                <a:lnTo>
                  <a:pt x="362" y="914"/>
                </a:lnTo>
                <a:lnTo>
                  <a:pt x="358" y="919"/>
                </a:lnTo>
                <a:lnTo>
                  <a:pt x="338" y="915"/>
                </a:lnTo>
                <a:lnTo>
                  <a:pt x="328" y="909"/>
                </a:lnTo>
                <a:lnTo>
                  <a:pt x="321" y="899"/>
                </a:lnTo>
                <a:lnTo>
                  <a:pt x="319" y="881"/>
                </a:lnTo>
                <a:lnTo>
                  <a:pt x="313" y="881"/>
                </a:lnTo>
                <a:lnTo>
                  <a:pt x="305" y="885"/>
                </a:lnTo>
                <a:lnTo>
                  <a:pt x="302" y="884"/>
                </a:lnTo>
                <a:lnTo>
                  <a:pt x="303" y="888"/>
                </a:lnTo>
                <a:lnTo>
                  <a:pt x="295" y="894"/>
                </a:lnTo>
                <a:lnTo>
                  <a:pt x="292" y="890"/>
                </a:lnTo>
                <a:lnTo>
                  <a:pt x="292" y="893"/>
                </a:lnTo>
                <a:lnTo>
                  <a:pt x="289" y="890"/>
                </a:lnTo>
                <a:lnTo>
                  <a:pt x="276" y="894"/>
                </a:lnTo>
                <a:lnTo>
                  <a:pt x="273" y="889"/>
                </a:lnTo>
                <a:lnTo>
                  <a:pt x="273" y="883"/>
                </a:lnTo>
                <a:lnTo>
                  <a:pt x="266" y="884"/>
                </a:lnTo>
                <a:lnTo>
                  <a:pt x="264" y="879"/>
                </a:lnTo>
                <a:lnTo>
                  <a:pt x="260" y="889"/>
                </a:lnTo>
                <a:lnTo>
                  <a:pt x="255" y="889"/>
                </a:lnTo>
                <a:lnTo>
                  <a:pt x="254" y="886"/>
                </a:lnTo>
                <a:lnTo>
                  <a:pt x="244" y="889"/>
                </a:lnTo>
                <a:lnTo>
                  <a:pt x="241" y="888"/>
                </a:lnTo>
                <a:lnTo>
                  <a:pt x="239" y="891"/>
                </a:lnTo>
                <a:lnTo>
                  <a:pt x="232" y="886"/>
                </a:lnTo>
                <a:lnTo>
                  <a:pt x="227" y="889"/>
                </a:lnTo>
                <a:lnTo>
                  <a:pt x="225" y="877"/>
                </a:lnTo>
                <a:lnTo>
                  <a:pt x="218" y="877"/>
                </a:lnTo>
                <a:lnTo>
                  <a:pt x="216" y="870"/>
                </a:lnTo>
                <a:lnTo>
                  <a:pt x="209" y="870"/>
                </a:lnTo>
                <a:lnTo>
                  <a:pt x="208" y="864"/>
                </a:lnTo>
                <a:lnTo>
                  <a:pt x="199" y="856"/>
                </a:lnTo>
                <a:lnTo>
                  <a:pt x="204" y="847"/>
                </a:lnTo>
                <a:lnTo>
                  <a:pt x="196" y="837"/>
                </a:lnTo>
                <a:lnTo>
                  <a:pt x="199" y="833"/>
                </a:lnTo>
                <a:lnTo>
                  <a:pt x="198" y="829"/>
                </a:lnTo>
                <a:lnTo>
                  <a:pt x="202" y="829"/>
                </a:lnTo>
                <a:lnTo>
                  <a:pt x="199" y="826"/>
                </a:lnTo>
                <a:lnTo>
                  <a:pt x="199" y="816"/>
                </a:lnTo>
                <a:lnTo>
                  <a:pt x="197" y="814"/>
                </a:lnTo>
                <a:lnTo>
                  <a:pt x="197" y="803"/>
                </a:lnTo>
                <a:lnTo>
                  <a:pt x="193" y="805"/>
                </a:lnTo>
                <a:lnTo>
                  <a:pt x="192" y="802"/>
                </a:lnTo>
                <a:lnTo>
                  <a:pt x="188" y="800"/>
                </a:lnTo>
                <a:lnTo>
                  <a:pt x="169" y="808"/>
                </a:lnTo>
                <a:lnTo>
                  <a:pt x="164" y="805"/>
                </a:lnTo>
                <a:lnTo>
                  <a:pt x="155" y="809"/>
                </a:lnTo>
                <a:lnTo>
                  <a:pt x="145" y="804"/>
                </a:lnTo>
                <a:lnTo>
                  <a:pt x="141" y="807"/>
                </a:lnTo>
                <a:lnTo>
                  <a:pt x="141" y="807"/>
                </a:lnTo>
                <a:lnTo>
                  <a:pt x="130" y="789"/>
                </a:lnTo>
                <a:lnTo>
                  <a:pt x="129" y="773"/>
                </a:lnTo>
                <a:lnTo>
                  <a:pt x="131" y="773"/>
                </a:lnTo>
                <a:lnTo>
                  <a:pt x="131" y="769"/>
                </a:lnTo>
                <a:lnTo>
                  <a:pt x="144" y="771"/>
                </a:lnTo>
                <a:lnTo>
                  <a:pt x="148" y="764"/>
                </a:lnTo>
                <a:lnTo>
                  <a:pt x="170" y="761"/>
                </a:lnTo>
                <a:lnTo>
                  <a:pt x="173" y="749"/>
                </a:lnTo>
                <a:lnTo>
                  <a:pt x="169" y="747"/>
                </a:lnTo>
                <a:lnTo>
                  <a:pt x="172" y="745"/>
                </a:lnTo>
                <a:lnTo>
                  <a:pt x="172" y="741"/>
                </a:lnTo>
                <a:lnTo>
                  <a:pt x="169" y="740"/>
                </a:lnTo>
                <a:lnTo>
                  <a:pt x="168" y="747"/>
                </a:lnTo>
                <a:lnTo>
                  <a:pt x="164" y="747"/>
                </a:lnTo>
                <a:lnTo>
                  <a:pt x="163" y="744"/>
                </a:lnTo>
                <a:lnTo>
                  <a:pt x="165" y="733"/>
                </a:lnTo>
                <a:lnTo>
                  <a:pt x="158" y="735"/>
                </a:lnTo>
                <a:lnTo>
                  <a:pt x="150" y="728"/>
                </a:lnTo>
                <a:lnTo>
                  <a:pt x="150" y="732"/>
                </a:lnTo>
                <a:lnTo>
                  <a:pt x="155" y="736"/>
                </a:lnTo>
                <a:lnTo>
                  <a:pt x="154" y="742"/>
                </a:lnTo>
                <a:lnTo>
                  <a:pt x="144" y="745"/>
                </a:lnTo>
                <a:lnTo>
                  <a:pt x="140" y="755"/>
                </a:lnTo>
                <a:lnTo>
                  <a:pt x="129" y="757"/>
                </a:lnTo>
                <a:lnTo>
                  <a:pt x="121" y="747"/>
                </a:lnTo>
                <a:lnTo>
                  <a:pt x="121" y="733"/>
                </a:lnTo>
                <a:lnTo>
                  <a:pt x="114" y="735"/>
                </a:lnTo>
                <a:lnTo>
                  <a:pt x="112" y="731"/>
                </a:lnTo>
                <a:lnTo>
                  <a:pt x="117" y="723"/>
                </a:lnTo>
                <a:lnTo>
                  <a:pt x="101" y="716"/>
                </a:lnTo>
                <a:lnTo>
                  <a:pt x="84" y="693"/>
                </a:lnTo>
                <a:lnTo>
                  <a:pt x="93" y="687"/>
                </a:lnTo>
                <a:lnTo>
                  <a:pt x="98" y="673"/>
                </a:lnTo>
                <a:lnTo>
                  <a:pt x="141" y="645"/>
                </a:lnTo>
                <a:lnTo>
                  <a:pt x="150" y="627"/>
                </a:lnTo>
                <a:lnTo>
                  <a:pt x="169" y="620"/>
                </a:lnTo>
                <a:lnTo>
                  <a:pt x="199" y="584"/>
                </a:lnTo>
                <a:lnTo>
                  <a:pt x="218" y="568"/>
                </a:lnTo>
                <a:lnTo>
                  <a:pt x="222" y="572"/>
                </a:lnTo>
                <a:lnTo>
                  <a:pt x="221" y="586"/>
                </a:lnTo>
                <a:lnTo>
                  <a:pt x="225" y="593"/>
                </a:lnTo>
                <a:lnTo>
                  <a:pt x="230" y="598"/>
                </a:lnTo>
                <a:lnTo>
                  <a:pt x="228" y="603"/>
                </a:lnTo>
                <a:lnTo>
                  <a:pt x="233" y="606"/>
                </a:lnTo>
                <a:lnTo>
                  <a:pt x="230" y="615"/>
                </a:lnTo>
                <a:lnTo>
                  <a:pt x="235" y="611"/>
                </a:lnTo>
                <a:lnTo>
                  <a:pt x="240" y="592"/>
                </a:lnTo>
                <a:lnTo>
                  <a:pt x="236" y="584"/>
                </a:lnTo>
                <a:lnTo>
                  <a:pt x="239" y="574"/>
                </a:lnTo>
                <a:lnTo>
                  <a:pt x="236" y="565"/>
                </a:lnTo>
                <a:lnTo>
                  <a:pt x="242" y="557"/>
                </a:lnTo>
                <a:lnTo>
                  <a:pt x="242" y="544"/>
                </a:lnTo>
                <a:lnTo>
                  <a:pt x="245" y="536"/>
                </a:lnTo>
                <a:lnTo>
                  <a:pt x="249" y="534"/>
                </a:lnTo>
                <a:lnTo>
                  <a:pt x="249" y="525"/>
                </a:lnTo>
                <a:lnTo>
                  <a:pt x="252" y="525"/>
                </a:lnTo>
                <a:lnTo>
                  <a:pt x="257" y="512"/>
                </a:lnTo>
                <a:lnTo>
                  <a:pt x="256" y="505"/>
                </a:lnTo>
                <a:lnTo>
                  <a:pt x="262" y="497"/>
                </a:lnTo>
                <a:lnTo>
                  <a:pt x="273" y="499"/>
                </a:lnTo>
                <a:lnTo>
                  <a:pt x="278" y="504"/>
                </a:lnTo>
                <a:lnTo>
                  <a:pt x="285" y="496"/>
                </a:lnTo>
                <a:lnTo>
                  <a:pt x="289" y="468"/>
                </a:lnTo>
                <a:lnTo>
                  <a:pt x="285" y="459"/>
                </a:lnTo>
                <a:lnTo>
                  <a:pt x="286" y="459"/>
                </a:lnTo>
                <a:lnTo>
                  <a:pt x="286" y="453"/>
                </a:lnTo>
                <a:lnTo>
                  <a:pt x="279" y="447"/>
                </a:lnTo>
                <a:lnTo>
                  <a:pt x="281" y="443"/>
                </a:lnTo>
                <a:lnTo>
                  <a:pt x="284" y="448"/>
                </a:lnTo>
                <a:lnTo>
                  <a:pt x="285" y="444"/>
                </a:lnTo>
                <a:lnTo>
                  <a:pt x="286" y="430"/>
                </a:lnTo>
                <a:lnTo>
                  <a:pt x="283" y="427"/>
                </a:lnTo>
                <a:lnTo>
                  <a:pt x="286" y="425"/>
                </a:lnTo>
                <a:lnTo>
                  <a:pt x="288" y="421"/>
                </a:lnTo>
                <a:lnTo>
                  <a:pt x="283" y="413"/>
                </a:lnTo>
                <a:lnTo>
                  <a:pt x="290" y="408"/>
                </a:lnTo>
                <a:lnTo>
                  <a:pt x="288" y="403"/>
                </a:lnTo>
                <a:lnTo>
                  <a:pt x="294" y="401"/>
                </a:lnTo>
                <a:lnTo>
                  <a:pt x="289" y="399"/>
                </a:lnTo>
                <a:lnTo>
                  <a:pt x="290" y="394"/>
                </a:lnTo>
                <a:lnTo>
                  <a:pt x="297" y="392"/>
                </a:lnTo>
                <a:lnTo>
                  <a:pt x="294" y="390"/>
                </a:lnTo>
                <a:lnTo>
                  <a:pt x="303" y="382"/>
                </a:lnTo>
                <a:lnTo>
                  <a:pt x="303" y="376"/>
                </a:lnTo>
                <a:lnTo>
                  <a:pt x="307" y="373"/>
                </a:lnTo>
                <a:lnTo>
                  <a:pt x="309" y="368"/>
                </a:lnTo>
                <a:lnTo>
                  <a:pt x="307" y="363"/>
                </a:lnTo>
                <a:lnTo>
                  <a:pt x="310" y="363"/>
                </a:lnTo>
                <a:lnTo>
                  <a:pt x="310" y="360"/>
                </a:lnTo>
                <a:lnTo>
                  <a:pt x="316" y="358"/>
                </a:lnTo>
                <a:lnTo>
                  <a:pt x="321" y="355"/>
                </a:lnTo>
                <a:lnTo>
                  <a:pt x="318" y="353"/>
                </a:lnTo>
                <a:lnTo>
                  <a:pt x="328" y="347"/>
                </a:lnTo>
                <a:lnTo>
                  <a:pt x="326" y="333"/>
                </a:lnTo>
                <a:lnTo>
                  <a:pt x="328" y="329"/>
                </a:lnTo>
                <a:lnTo>
                  <a:pt x="324" y="324"/>
                </a:lnTo>
                <a:lnTo>
                  <a:pt x="326" y="322"/>
                </a:lnTo>
                <a:lnTo>
                  <a:pt x="331" y="323"/>
                </a:lnTo>
                <a:lnTo>
                  <a:pt x="329" y="320"/>
                </a:lnTo>
                <a:lnTo>
                  <a:pt x="336" y="315"/>
                </a:lnTo>
                <a:lnTo>
                  <a:pt x="334" y="312"/>
                </a:lnTo>
                <a:lnTo>
                  <a:pt x="338" y="313"/>
                </a:lnTo>
                <a:lnTo>
                  <a:pt x="338" y="308"/>
                </a:lnTo>
                <a:lnTo>
                  <a:pt x="341" y="310"/>
                </a:lnTo>
                <a:lnTo>
                  <a:pt x="347" y="300"/>
                </a:lnTo>
                <a:lnTo>
                  <a:pt x="343" y="296"/>
                </a:lnTo>
                <a:lnTo>
                  <a:pt x="346" y="293"/>
                </a:lnTo>
                <a:lnTo>
                  <a:pt x="340" y="288"/>
                </a:lnTo>
                <a:lnTo>
                  <a:pt x="341" y="283"/>
                </a:lnTo>
                <a:lnTo>
                  <a:pt x="337" y="284"/>
                </a:lnTo>
                <a:lnTo>
                  <a:pt x="332" y="280"/>
                </a:lnTo>
                <a:lnTo>
                  <a:pt x="331" y="272"/>
                </a:lnTo>
                <a:lnTo>
                  <a:pt x="323" y="270"/>
                </a:lnTo>
                <a:lnTo>
                  <a:pt x="319" y="259"/>
                </a:lnTo>
                <a:lnTo>
                  <a:pt x="295" y="226"/>
                </a:lnTo>
                <a:lnTo>
                  <a:pt x="280" y="224"/>
                </a:lnTo>
                <a:lnTo>
                  <a:pt x="279" y="222"/>
                </a:lnTo>
                <a:lnTo>
                  <a:pt x="275" y="224"/>
                </a:lnTo>
                <a:lnTo>
                  <a:pt x="274" y="236"/>
                </a:lnTo>
                <a:lnTo>
                  <a:pt x="265" y="240"/>
                </a:lnTo>
                <a:lnTo>
                  <a:pt x="266" y="246"/>
                </a:lnTo>
                <a:lnTo>
                  <a:pt x="261" y="253"/>
                </a:lnTo>
                <a:lnTo>
                  <a:pt x="254" y="252"/>
                </a:lnTo>
                <a:lnTo>
                  <a:pt x="251" y="257"/>
                </a:lnTo>
                <a:lnTo>
                  <a:pt x="244" y="260"/>
                </a:lnTo>
                <a:lnTo>
                  <a:pt x="240" y="255"/>
                </a:lnTo>
                <a:lnTo>
                  <a:pt x="233" y="253"/>
                </a:lnTo>
                <a:lnTo>
                  <a:pt x="230" y="256"/>
                </a:lnTo>
                <a:lnTo>
                  <a:pt x="228" y="266"/>
                </a:lnTo>
                <a:lnTo>
                  <a:pt x="223" y="266"/>
                </a:lnTo>
                <a:lnTo>
                  <a:pt x="215" y="257"/>
                </a:lnTo>
                <a:lnTo>
                  <a:pt x="194" y="262"/>
                </a:lnTo>
                <a:lnTo>
                  <a:pt x="188" y="255"/>
                </a:lnTo>
                <a:lnTo>
                  <a:pt x="184" y="256"/>
                </a:lnTo>
                <a:lnTo>
                  <a:pt x="179" y="251"/>
                </a:lnTo>
                <a:lnTo>
                  <a:pt x="175" y="260"/>
                </a:lnTo>
                <a:lnTo>
                  <a:pt x="149" y="269"/>
                </a:lnTo>
                <a:lnTo>
                  <a:pt x="132" y="260"/>
                </a:lnTo>
                <a:lnTo>
                  <a:pt x="129" y="261"/>
                </a:lnTo>
                <a:lnTo>
                  <a:pt x="125" y="252"/>
                </a:lnTo>
                <a:lnTo>
                  <a:pt x="117" y="242"/>
                </a:lnTo>
                <a:lnTo>
                  <a:pt x="120" y="235"/>
                </a:lnTo>
                <a:lnTo>
                  <a:pt x="110" y="212"/>
                </a:lnTo>
                <a:lnTo>
                  <a:pt x="112" y="208"/>
                </a:lnTo>
                <a:lnTo>
                  <a:pt x="107" y="195"/>
                </a:lnTo>
                <a:lnTo>
                  <a:pt x="108" y="185"/>
                </a:lnTo>
                <a:lnTo>
                  <a:pt x="105" y="185"/>
                </a:lnTo>
                <a:lnTo>
                  <a:pt x="101" y="175"/>
                </a:lnTo>
                <a:lnTo>
                  <a:pt x="102" y="166"/>
                </a:lnTo>
                <a:lnTo>
                  <a:pt x="110" y="165"/>
                </a:lnTo>
                <a:lnTo>
                  <a:pt x="114" y="154"/>
                </a:lnTo>
                <a:lnTo>
                  <a:pt x="91" y="149"/>
                </a:lnTo>
                <a:lnTo>
                  <a:pt x="88" y="137"/>
                </a:lnTo>
                <a:lnTo>
                  <a:pt x="86" y="139"/>
                </a:lnTo>
                <a:lnTo>
                  <a:pt x="79" y="127"/>
                </a:lnTo>
                <a:lnTo>
                  <a:pt x="72" y="128"/>
                </a:lnTo>
                <a:lnTo>
                  <a:pt x="69" y="123"/>
                </a:lnTo>
                <a:lnTo>
                  <a:pt x="53" y="149"/>
                </a:lnTo>
                <a:lnTo>
                  <a:pt x="45" y="150"/>
                </a:lnTo>
                <a:lnTo>
                  <a:pt x="37" y="146"/>
                </a:lnTo>
                <a:lnTo>
                  <a:pt x="31" y="131"/>
                </a:lnTo>
                <a:lnTo>
                  <a:pt x="23" y="130"/>
                </a:lnTo>
                <a:lnTo>
                  <a:pt x="9" y="117"/>
                </a:lnTo>
                <a:lnTo>
                  <a:pt x="0" y="113"/>
                </a:lnTo>
                <a:lnTo>
                  <a:pt x="29" y="85"/>
                </a:lnTo>
                <a:lnTo>
                  <a:pt x="29" y="79"/>
                </a:lnTo>
                <a:lnTo>
                  <a:pt x="44" y="59"/>
                </a:lnTo>
                <a:lnTo>
                  <a:pt x="39" y="49"/>
                </a:lnTo>
                <a:lnTo>
                  <a:pt x="33" y="45"/>
                </a:lnTo>
                <a:lnTo>
                  <a:pt x="34" y="36"/>
                </a:lnTo>
                <a:lnTo>
                  <a:pt x="21" y="27"/>
                </a:lnTo>
                <a:lnTo>
                  <a:pt x="21" y="27"/>
                </a:lnTo>
                <a:lnTo>
                  <a:pt x="48" y="16"/>
                </a:lnTo>
                <a:lnTo>
                  <a:pt x="63" y="16"/>
                </a:lnTo>
                <a:lnTo>
                  <a:pt x="67" y="11"/>
                </a:lnTo>
                <a:lnTo>
                  <a:pt x="74" y="11"/>
                </a:lnTo>
                <a:lnTo>
                  <a:pt x="79" y="7"/>
                </a:lnTo>
                <a:lnTo>
                  <a:pt x="88" y="13"/>
                </a:lnTo>
                <a:lnTo>
                  <a:pt x="117" y="12"/>
                </a:lnTo>
                <a:lnTo>
                  <a:pt x="131" y="6"/>
                </a:lnTo>
                <a:lnTo>
                  <a:pt x="139" y="6"/>
                </a:lnTo>
                <a:lnTo>
                  <a:pt x="146" y="0"/>
                </a:lnTo>
                <a:lnTo>
                  <a:pt x="160" y="3"/>
                </a:lnTo>
                <a:lnTo>
                  <a:pt x="161" y="6"/>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6" name="Freeform 16"/>
          <p:cNvSpPr>
            <a:spLocks noEditPoints="1"/>
          </p:cNvSpPr>
          <p:nvPr/>
        </p:nvSpPr>
        <p:spPr bwMode="auto">
          <a:xfrm>
            <a:off x="4469267" y="4464958"/>
            <a:ext cx="617538" cy="693738"/>
          </a:xfrm>
          <a:custGeom>
            <a:avLst/>
            <a:gdLst>
              <a:gd name="T0" fmla="*/ 39 w 389"/>
              <a:gd name="T1" fmla="*/ 63 h 437"/>
              <a:gd name="T2" fmla="*/ 51 w 389"/>
              <a:gd name="T3" fmla="*/ 42 h 437"/>
              <a:gd name="T4" fmla="*/ 77 w 389"/>
              <a:gd name="T5" fmla="*/ 29 h 437"/>
              <a:gd name="T6" fmla="*/ 131 w 389"/>
              <a:gd name="T7" fmla="*/ 29 h 437"/>
              <a:gd name="T8" fmla="*/ 139 w 389"/>
              <a:gd name="T9" fmla="*/ 8 h 437"/>
              <a:gd name="T10" fmla="*/ 175 w 389"/>
              <a:gd name="T11" fmla="*/ 8 h 437"/>
              <a:gd name="T12" fmla="*/ 209 w 389"/>
              <a:gd name="T13" fmla="*/ 18 h 437"/>
              <a:gd name="T14" fmla="*/ 233 w 389"/>
              <a:gd name="T15" fmla="*/ 37 h 437"/>
              <a:gd name="T16" fmla="*/ 248 w 389"/>
              <a:gd name="T17" fmla="*/ 52 h 437"/>
              <a:gd name="T18" fmla="*/ 301 w 389"/>
              <a:gd name="T19" fmla="*/ 29 h 437"/>
              <a:gd name="T20" fmla="*/ 304 w 389"/>
              <a:gd name="T21" fmla="*/ 57 h 437"/>
              <a:gd name="T22" fmla="*/ 351 w 389"/>
              <a:gd name="T23" fmla="*/ 46 h 437"/>
              <a:gd name="T24" fmla="*/ 346 w 389"/>
              <a:gd name="T25" fmla="*/ 78 h 437"/>
              <a:gd name="T26" fmla="*/ 361 w 389"/>
              <a:gd name="T27" fmla="*/ 89 h 437"/>
              <a:gd name="T28" fmla="*/ 375 w 389"/>
              <a:gd name="T29" fmla="*/ 105 h 437"/>
              <a:gd name="T30" fmla="*/ 382 w 389"/>
              <a:gd name="T31" fmla="*/ 138 h 437"/>
              <a:gd name="T32" fmla="*/ 372 w 389"/>
              <a:gd name="T33" fmla="*/ 168 h 437"/>
              <a:gd name="T34" fmla="*/ 353 w 389"/>
              <a:gd name="T35" fmla="*/ 188 h 437"/>
              <a:gd name="T36" fmla="*/ 343 w 389"/>
              <a:gd name="T37" fmla="*/ 225 h 437"/>
              <a:gd name="T38" fmla="*/ 365 w 389"/>
              <a:gd name="T39" fmla="*/ 257 h 437"/>
              <a:gd name="T40" fmla="*/ 376 w 389"/>
              <a:gd name="T41" fmla="*/ 298 h 437"/>
              <a:gd name="T42" fmla="*/ 376 w 389"/>
              <a:gd name="T43" fmla="*/ 318 h 437"/>
              <a:gd name="T44" fmla="*/ 371 w 389"/>
              <a:gd name="T45" fmla="*/ 330 h 437"/>
              <a:gd name="T46" fmla="*/ 367 w 389"/>
              <a:gd name="T47" fmla="*/ 374 h 437"/>
              <a:gd name="T48" fmla="*/ 353 w 389"/>
              <a:gd name="T49" fmla="*/ 382 h 437"/>
              <a:gd name="T50" fmla="*/ 320 w 389"/>
              <a:gd name="T51" fmla="*/ 369 h 437"/>
              <a:gd name="T52" fmla="*/ 289 w 389"/>
              <a:gd name="T53" fmla="*/ 384 h 437"/>
              <a:gd name="T54" fmla="*/ 300 w 389"/>
              <a:gd name="T55" fmla="*/ 403 h 437"/>
              <a:gd name="T56" fmla="*/ 275 w 389"/>
              <a:gd name="T57" fmla="*/ 399 h 437"/>
              <a:gd name="T58" fmla="*/ 247 w 389"/>
              <a:gd name="T59" fmla="*/ 397 h 437"/>
              <a:gd name="T60" fmla="*/ 229 w 389"/>
              <a:gd name="T61" fmla="*/ 430 h 437"/>
              <a:gd name="T62" fmla="*/ 192 w 389"/>
              <a:gd name="T63" fmla="*/ 425 h 437"/>
              <a:gd name="T64" fmla="*/ 185 w 389"/>
              <a:gd name="T65" fmla="*/ 399 h 437"/>
              <a:gd name="T66" fmla="*/ 160 w 389"/>
              <a:gd name="T67" fmla="*/ 416 h 437"/>
              <a:gd name="T68" fmla="*/ 164 w 389"/>
              <a:gd name="T69" fmla="*/ 388 h 437"/>
              <a:gd name="T70" fmla="*/ 188 w 389"/>
              <a:gd name="T71" fmla="*/ 344 h 437"/>
              <a:gd name="T72" fmla="*/ 171 w 389"/>
              <a:gd name="T73" fmla="*/ 331 h 437"/>
              <a:gd name="T74" fmla="*/ 151 w 389"/>
              <a:gd name="T75" fmla="*/ 311 h 437"/>
              <a:gd name="T76" fmla="*/ 122 w 389"/>
              <a:gd name="T77" fmla="*/ 317 h 437"/>
              <a:gd name="T78" fmla="*/ 97 w 389"/>
              <a:gd name="T79" fmla="*/ 330 h 437"/>
              <a:gd name="T80" fmla="*/ 77 w 389"/>
              <a:gd name="T81" fmla="*/ 329 h 437"/>
              <a:gd name="T82" fmla="*/ 67 w 389"/>
              <a:gd name="T83" fmla="*/ 332 h 437"/>
              <a:gd name="T84" fmla="*/ 49 w 389"/>
              <a:gd name="T85" fmla="*/ 325 h 437"/>
              <a:gd name="T86" fmla="*/ 35 w 389"/>
              <a:gd name="T87" fmla="*/ 306 h 437"/>
              <a:gd name="T88" fmla="*/ 51 w 389"/>
              <a:gd name="T89" fmla="*/ 262 h 437"/>
              <a:gd name="T90" fmla="*/ 49 w 389"/>
              <a:gd name="T91" fmla="*/ 241 h 437"/>
              <a:gd name="T92" fmla="*/ 7 w 389"/>
              <a:gd name="T93" fmla="*/ 253 h 437"/>
              <a:gd name="T94" fmla="*/ 19 w 389"/>
              <a:gd name="T95" fmla="*/ 226 h 437"/>
              <a:gd name="T96" fmla="*/ 36 w 389"/>
              <a:gd name="T97" fmla="*/ 219 h 437"/>
              <a:gd name="T98" fmla="*/ 40 w 389"/>
              <a:gd name="T99" fmla="*/ 186 h 437"/>
              <a:gd name="T100" fmla="*/ 36 w 389"/>
              <a:gd name="T101" fmla="*/ 150 h 437"/>
              <a:gd name="T102" fmla="*/ 29 w 389"/>
              <a:gd name="T103" fmla="*/ 123 h 437"/>
              <a:gd name="T104" fmla="*/ 31 w 389"/>
              <a:gd name="T105" fmla="*/ 82 h 437"/>
              <a:gd name="T106" fmla="*/ 54 w 389"/>
              <a:gd name="T107" fmla="*/ 274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89" h="437">
                <a:moveTo>
                  <a:pt x="31" y="82"/>
                </a:moveTo>
                <a:lnTo>
                  <a:pt x="35" y="81"/>
                </a:lnTo>
                <a:lnTo>
                  <a:pt x="34" y="73"/>
                </a:lnTo>
                <a:lnTo>
                  <a:pt x="40" y="68"/>
                </a:lnTo>
                <a:lnTo>
                  <a:pt x="39" y="63"/>
                </a:lnTo>
                <a:lnTo>
                  <a:pt x="44" y="52"/>
                </a:lnTo>
                <a:lnTo>
                  <a:pt x="46" y="52"/>
                </a:lnTo>
                <a:lnTo>
                  <a:pt x="45" y="49"/>
                </a:lnTo>
                <a:lnTo>
                  <a:pt x="48" y="51"/>
                </a:lnTo>
                <a:lnTo>
                  <a:pt x="51" y="42"/>
                </a:lnTo>
                <a:lnTo>
                  <a:pt x="67" y="43"/>
                </a:lnTo>
                <a:lnTo>
                  <a:pt x="64" y="38"/>
                </a:lnTo>
                <a:lnTo>
                  <a:pt x="69" y="36"/>
                </a:lnTo>
                <a:lnTo>
                  <a:pt x="70" y="30"/>
                </a:lnTo>
                <a:lnTo>
                  <a:pt x="77" y="29"/>
                </a:lnTo>
                <a:lnTo>
                  <a:pt x="94" y="28"/>
                </a:lnTo>
                <a:lnTo>
                  <a:pt x="112" y="41"/>
                </a:lnTo>
                <a:lnTo>
                  <a:pt x="118" y="34"/>
                </a:lnTo>
                <a:lnTo>
                  <a:pt x="123" y="36"/>
                </a:lnTo>
                <a:lnTo>
                  <a:pt x="131" y="29"/>
                </a:lnTo>
                <a:lnTo>
                  <a:pt x="122" y="18"/>
                </a:lnTo>
                <a:lnTo>
                  <a:pt x="125" y="12"/>
                </a:lnTo>
                <a:lnTo>
                  <a:pt x="121" y="9"/>
                </a:lnTo>
                <a:lnTo>
                  <a:pt x="132" y="4"/>
                </a:lnTo>
                <a:lnTo>
                  <a:pt x="139" y="8"/>
                </a:lnTo>
                <a:lnTo>
                  <a:pt x="140" y="1"/>
                </a:lnTo>
                <a:lnTo>
                  <a:pt x="145" y="0"/>
                </a:lnTo>
                <a:lnTo>
                  <a:pt x="151" y="1"/>
                </a:lnTo>
                <a:lnTo>
                  <a:pt x="152" y="5"/>
                </a:lnTo>
                <a:lnTo>
                  <a:pt x="175" y="8"/>
                </a:lnTo>
                <a:lnTo>
                  <a:pt x="185" y="18"/>
                </a:lnTo>
                <a:lnTo>
                  <a:pt x="194" y="17"/>
                </a:lnTo>
                <a:lnTo>
                  <a:pt x="195" y="19"/>
                </a:lnTo>
                <a:lnTo>
                  <a:pt x="204" y="20"/>
                </a:lnTo>
                <a:lnTo>
                  <a:pt x="209" y="18"/>
                </a:lnTo>
                <a:lnTo>
                  <a:pt x="226" y="24"/>
                </a:lnTo>
                <a:lnTo>
                  <a:pt x="226" y="28"/>
                </a:lnTo>
                <a:lnTo>
                  <a:pt x="232" y="32"/>
                </a:lnTo>
                <a:lnTo>
                  <a:pt x="232" y="29"/>
                </a:lnTo>
                <a:lnTo>
                  <a:pt x="233" y="37"/>
                </a:lnTo>
                <a:lnTo>
                  <a:pt x="242" y="41"/>
                </a:lnTo>
                <a:lnTo>
                  <a:pt x="246" y="38"/>
                </a:lnTo>
                <a:lnTo>
                  <a:pt x="245" y="42"/>
                </a:lnTo>
                <a:lnTo>
                  <a:pt x="250" y="44"/>
                </a:lnTo>
                <a:lnTo>
                  <a:pt x="248" y="52"/>
                </a:lnTo>
                <a:lnTo>
                  <a:pt x="260" y="41"/>
                </a:lnTo>
                <a:lnTo>
                  <a:pt x="276" y="44"/>
                </a:lnTo>
                <a:lnTo>
                  <a:pt x="291" y="27"/>
                </a:lnTo>
                <a:lnTo>
                  <a:pt x="294" y="37"/>
                </a:lnTo>
                <a:lnTo>
                  <a:pt x="301" y="29"/>
                </a:lnTo>
                <a:lnTo>
                  <a:pt x="300" y="36"/>
                </a:lnTo>
                <a:lnTo>
                  <a:pt x="293" y="41"/>
                </a:lnTo>
                <a:lnTo>
                  <a:pt x="295" y="53"/>
                </a:lnTo>
                <a:lnTo>
                  <a:pt x="301" y="51"/>
                </a:lnTo>
                <a:lnTo>
                  <a:pt x="304" y="57"/>
                </a:lnTo>
                <a:lnTo>
                  <a:pt x="308" y="56"/>
                </a:lnTo>
                <a:lnTo>
                  <a:pt x="339" y="23"/>
                </a:lnTo>
                <a:lnTo>
                  <a:pt x="338" y="37"/>
                </a:lnTo>
                <a:lnTo>
                  <a:pt x="346" y="37"/>
                </a:lnTo>
                <a:lnTo>
                  <a:pt x="351" y="46"/>
                </a:lnTo>
                <a:lnTo>
                  <a:pt x="343" y="49"/>
                </a:lnTo>
                <a:lnTo>
                  <a:pt x="352" y="56"/>
                </a:lnTo>
                <a:lnTo>
                  <a:pt x="342" y="71"/>
                </a:lnTo>
                <a:lnTo>
                  <a:pt x="348" y="73"/>
                </a:lnTo>
                <a:lnTo>
                  <a:pt x="346" y="78"/>
                </a:lnTo>
                <a:lnTo>
                  <a:pt x="348" y="85"/>
                </a:lnTo>
                <a:lnTo>
                  <a:pt x="351" y="84"/>
                </a:lnTo>
                <a:lnTo>
                  <a:pt x="352" y="87"/>
                </a:lnTo>
                <a:lnTo>
                  <a:pt x="357" y="84"/>
                </a:lnTo>
                <a:lnTo>
                  <a:pt x="361" y="89"/>
                </a:lnTo>
                <a:lnTo>
                  <a:pt x="366" y="89"/>
                </a:lnTo>
                <a:lnTo>
                  <a:pt x="366" y="89"/>
                </a:lnTo>
                <a:lnTo>
                  <a:pt x="367" y="96"/>
                </a:lnTo>
                <a:lnTo>
                  <a:pt x="371" y="96"/>
                </a:lnTo>
                <a:lnTo>
                  <a:pt x="375" y="105"/>
                </a:lnTo>
                <a:lnTo>
                  <a:pt x="381" y="106"/>
                </a:lnTo>
                <a:lnTo>
                  <a:pt x="378" y="124"/>
                </a:lnTo>
                <a:lnTo>
                  <a:pt x="376" y="128"/>
                </a:lnTo>
                <a:lnTo>
                  <a:pt x="385" y="134"/>
                </a:lnTo>
                <a:lnTo>
                  <a:pt x="382" y="138"/>
                </a:lnTo>
                <a:lnTo>
                  <a:pt x="389" y="140"/>
                </a:lnTo>
                <a:lnTo>
                  <a:pt x="389" y="147"/>
                </a:lnTo>
                <a:lnTo>
                  <a:pt x="376" y="158"/>
                </a:lnTo>
                <a:lnTo>
                  <a:pt x="370" y="158"/>
                </a:lnTo>
                <a:lnTo>
                  <a:pt x="372" y="168"/>
                </a:lnTo>
                <a:lnTo>
                  <a:pt x="365" y="173"/>
                </a:lnTo>
                <a:lnTo>
                  <a:pt x="359" y="172"/>
                </a:lnTo>
                <a:lnTo>
                  <a:pt x="353" y="177"/>
                </a:lnTo>
                <a:lnTo>
                  <a:pt x="351" y="182"/>
                </a:lnTo>
                <a:lnTo>
                  <a:pt x="353" y="188"/>
                </a:lnTo>
                <a:lnTo>
                  <a:pt x="342" y="202"/>
                </a:lnTo>
                <a:lnTo>
                  <a:pt x="341" y="210"/>
                </a:lnTo>
                <a:lnTo>
                  <a:pt x="343" y="211"/>
                </a:lnTo>
                <a:lnTo>
                  <a:pt x="341" y="215"/>
                </a:lnTo>
                <a:lnTo>
                  <a:pt x="343" y="225"/>
                </a:lnTo>
                <a:lnTo>
                  <a:pt x="348" y="226"/>
                </a:lnTo>
                <a:lnTo>
                  <a:pt x="361" y="221"/>
                </a:lnTo>
                <a:lnTo>
                  <a:pt x="361" y="230"/>
                </a:lnTo>
                <a:lnTo>
                  <a:pt x="354" y="244"/>
                </a:lnTo>
                <a:lnTo>
                  <a:pt x="365" y="257"/>
                </a:lnTo>
                <a:lnTo>
                  <a:pt x="358" y="268"/>
                </a:lnTo>
                <a:lnTo>
                  <a:pt x="361" y="279"/>
                </a:lnTo>
                <a:lnTo>
                  <a:pt x="363" y="283"/>
                </a:lnTo>
                <a:lnTo>
                  <a:pt x="378" y="284"/>
                </a:lnTo>
                <a:lnTo>
                  <a:pt x="376" y="298"/>
                </a:lnTo>
                <a:lnTo>
                  <a:pt x="372" y="301"/>
                </a:lnTo>
                <a:lnTo>
                  <a:pt x="372" y="307"/>
                </a:lnTo>
                <a:lnTo>
                  <a:pt x="366" y="318"/>
                </a:lnTo>
                <a:lnTo>
                  <a:pt x="373" y="316"/>
                </a:lnTo>
                <a:lnTo>
                  <a:pt x="376" y="318"/>
                </a:lnTo>
                <a:lnTo>
                  <a:pt x="382" y="315"/>
                </a:lnTo>
                <a:lnTo>
                  <a:pt x="387" y="320"/>
                </a:lnTo>
                <a:lnTo>
                  <a:pt x="377" y="326"/>
                </a:lnTo>
                <a:lnTo>
                  <a:pt x="373" y="325"/>
                </a:lnTo>
                <a:lnTo>
                  <a:pt x="371" y="330"/>
                </a:lnTo>
                <a:lnTo>
                  <a:pt x="372" y="337"/>
                </a:lnTo>
                <a:lnTo>
                  <a:pt x="365" y="353"/>
                </a:lnTo>
                <a:lnTo>
                  <a:pt x="370" y="365"/>
                </a:lnTo>
                <a:lnTo>
                  <a:pt x="366" y="372"/>
                </a:lnTo>
                <a:lnTo>
                  <a:pt x="367" y="374"/>
                </a:lnTo>
                <a:lnTo>
                  <a:pt x="367" y="374"/>
                </a:lnTo>
                <a:lnTo>
                  <a:pt x="362" y="375"/>
                </a:lnTo>
                <a:lnTo>
                  <a:pt x="357" y="384"/>
                </a:lnTo>
                <a:lnTo>
                  <a:pt x="353" y="384"/>
                </a:lnTo>
                <a:lnTo>
                  <a:pt x="353" y="382"/>
                </a:lnTo>
                <a:lnTo>
                  <a:pt x="341" y="385"/>
                </a:lnTo>
                <a:lnTo>
                  <a:pt x="338" y="382"/>
                </a:lnTo>
                <a:lnTo>
                  <a:pt x="325" y="378"/>
                </a:lnTo>
                <a:lnTo>
                  <a:pt x="320" y="375"/>
                </a:lnTo>
                <a:lnTo>
                  <a:pt x="320" y="369"/>
                </a:lnTo>
                <a:lnTo>
                  <a:pt x="310" y="372"/>
                </a:lnTo>
                <a:lnTo>
                  <a:pt x="308" y="378"/>
                </a:lnTo>
                <a:lnTo>
                  <a:pt x="300" y="383"/>
                </a:lnTo>
                <a:lnTo>
                  <a:pt x="294" y="385"/>
                </a:lnTo>
                <a:lnTo>
                  <a:pt x="289" y="384"/>
                </a:lnTo>
                <a:lnTo>
                  <a:pt x="290" y="390"/>
                </a:lnTo>
                <a:lnTo>
                  <a:pt x="298" y="389"/>
                </a:lnTo>
                <a:lnTo>
                  <a:pt x="301" y="394"/>
                </a:lnTo>
                <a:lnTo>
                  <a:pt x="296" y="397"/>
                </a:lnTo>
                <a:lnTo>
                  <a:pt x="300" y="403"/>
                </a:lnTo>
                <a:lnTo>
                  <a:pt x="298" y="408"/>
                </a:lnTo>
                <a:lnTo>
                  <a:pt x="299" y="414"/>
                </a:lnTo>
                <a:lnTo>
                  <a:pt x="289" y="418"/>
                </a:lnTo>
                <a:lnTo>
                  <a:pt x="284" y="418"/>
                </a:lnTo>
                <a:lnTo>
                  <a:pt x="275" y="399"/>
                </a:lnTo>
                <a:lnTo>
                  <a:pt x="266" y="399"/>
                </a:lnTo>
                <a:lnTo>
                  <a:pt x="260" y="396"/>
                </a:lnTo>
                <a:lnTo>
                  <a:pt x="256" y="398"/>
                </a:lnTo>
                <a:lnTo>
                  <a:pt x="253" y="394"/>
                </a:lnTo>
                <a:lnTo>
                  <a:pt x="247" y="397"/>
                </a:lnTo>
                <a:lnTo>
                  <a:pt x="243" y="394"/>
                </a:lnTo>
                <a:lnTo>
                  <a:pt x="236" y="411"/>
                </a:lnTo>
                <a:lnTo>
                  <a:pt x="241" y="416"/>
                </a:lnTo>
                <a:lnTo>
                  <a:pt x="240" y="422"/>
                </a:lnTo>
                <a:lnTo>
                  <a:pt x="229" y="430"/>
                </a:lnTo>
                <a:lnTo>
                  <a:pt x="229" y="430"/>
                </a:lnTo>
                <a:lnTo>
                  <a:pt x="207" y="426"/>
                </a:lnTo>
                <a:lnTo>
                  <a:pt x="197" y="437"/>
                </a:lnTo>
                <a:lnTo>
                  <a:pt x="188" y="435"/>
                </a:lnTo>
                <a:lnTo>
                  <a:pt x="192" y="425"/>
                </a:lnTo>
                <a:lnTo>
                  <a:pt x="188" y="412"/>
                </a:lnTo>
                <a:lnTo>
                  <a:pt x="190" y="408"/>
                </a:lnTo>
                <a:lnTo>
                  <a:pt x="187" y="406"/>
                </a:lnTo>
                <a:lnTo>
                  <a:pt x="188" y="402"/>
                </a:lnTo>
                <a:lnTo>
                  <a:pt x="185" y="399"/>
                </a:lnTo>
                <a:lnTo>
                  <a:pt x="181" y="402"/>
                </a:lnTo>
                <a:lnTo>
                  <a:pt x="176" y="398"/>
                </a:lnTo>
                <a:lnTo>
                  <a:pt x="164" y="407"/>
                </a:lnTo>
                <a:lnTo>
                  <a:pt x="164" y="414"/>
                </a:lnTo>
                <a:lnTo>
                  <a:pt x="160" y="416"/>
                </a:lnTo>
                <a:lnTo>
                  <a:pt x="156" y="416"/>
                </a:lnTo>
                <a:lnTo>
                  <a:pt x="154" y="409"/>
                </a:lnTo>
                <a:lnTo>
                  <a:pt x="157" y="397"/>
                </a:lnTo>
                <a:lnTo>
                  <a:pt x="165" y="393"/>
                </a:lnTo>
                <a:lnTo>
                  <a:pt x="164" y="388"/>
                </a:lnTo>
                <a:lnTo>
                  <a:pt x="178" y="375"/>
                </a:lnTo>
                <a:lnTo>
                  <a:pt x="181" y="363"/>
                </a:lnTo>
                <a:lnTo>
                  <a:pt x="179" y="354"/>
                </a:lnTo>
                <a:lnTo>
                  <a:pt x="188" y="349"/>
                </a:lnTo>
                <a:lnTo>
                  <a:pt x="188" y="344"/>
                </a:lnTo>
                <a:lnTo>
                  <a:pt x="192" y="342"/>
                </a:lnTo>
                <a:lnTo>
                  <a:pt x="180" y="339"/>
                </a:lnTo>
                <a:lnTo>
                  <a:pt x="178" y="342"/>
                </a:lnTo>
                <a:lnTo>
                  <a:pt x="173" y="340"/>
                </a:lnTo>
                <a:lnTo>
                  <a:pt x="171" y="331"/>
                </a:lnTo>
                <a:lnTo>
                  <a:pt x="176" y="321"/>
                </a:lnTo>
                <a:lnTo>
                  <a:pt x="176" y="311"/>
                </a:lnTo>
                <a:lnTo>
                  <a:pt x="157" y="306"/>
                </a:lnTo>
                <a:lnTo>
                  <a:pt x="155" y="301"/>
                </a:lnTo>
                <a:lnTo>
                  <a:pt x="151" y="311"/>
                </a:lnTo>
                <a:lnTo>
                  <a:pt x="140" y="311"/>
                </a:lnTo>
                <a:lnTo>
                  <a:pt x="139" y="306"/>
                </a:lnTo>
                <a:lnTo>
                  <a:pt x="137" y="308"/>
                </a:lnTo>
                <a:lnTo>
                  <a:pt x="130" y="305"/>
                </a:lnTo>
                <a:lnTo>
                  <a:pt x="122" y="317"/>
                </a:lnTo>
                <a:lnTo>
                  <a:pt x="113" y="324"/>
                </a:lnTo>
                <a:lnTo>
                  <a:pt x="109" y="334"/>
                </a:lnTo>
                <a:lnTo>
                  <a:pt x="104" y="334"/>
                </a:lnTo>
                <a:lnTo>
                  <a:pt x="101" y="326"/>
                </a:lnTo>
                <a:lnTo>
                  <a:pt x="97" y="330"/>
                </a:lnTo>
                <a:lnTo>
                  <a:pt x="91" y="327"/>
                </a:lnTo>
                <a:lnTo>
                  <a:pt x="92" y="317"/>
                </a:lnTo>
                <a:lnTo>
                  <a:pt x="88" y="318"/>
                </a:lnTo>
                <a:lnTo>
                  <a:pt x="84" y="316"/>
                </a:lnTo>
                <a:lnTo>
                  <a:pt x="77" y="329"/>
                </a:lnTo>
                <a:lnTo>
                  <a:pt x="72" y="330"/>
                </a:lnTo>
                <a:lnTo>
                  <a:pt x="74" y="337"/>
                </a:lnTo>
                <a:lnTo>
                  <a:pt x="72" y="341"/>
                </a:lnTo>
                <a:lnTo>
                  <a:pt x="63" y="340"/>
                </a:lnTo>
                <a:lnTo>
                  <a:pt x="67" y="332"/>
                </a:lnTo>
                <a:lnTo>
                  <a:pt x="60" y="327"/>
                </a:lnTo>
                <a:lnTo>
                  <a:pt x="53" y="331"/>
                </a:lnTo>
                <a:lnTo>
                  <a:pt x="50" y="329"/>
                </a:lnTo>
                <a:lnTo>
                  <a:pt x="50" y="329"/>
                </a:lnTo>
                <a:lnTo>
                  <a:pt x="49" y="325"/>
                </a:lnTo>
                <a:lnTo>
                  <a:pt x="51" y="321"/>
                </a:lnTo>
                <a:lnTo>
                  <a:pt x="46" y="312"/>
                </a:lnTo>
                <a:lnTo>
                  <a:pt x="49" y="308"/>
                </a:lnTo>
                <a:lnTo>
                  <a:pt x="39" y="311"/>
                </a:lnTo>
                <a:lnTo>
                  <a:pt x="35" y="306"/>
                </a:lnTo>
                <a:lnTo>
                  <a:pt x="44" y="288"/>
                </a:lnTo>
                <a:lnTo>
                  <a:pt x="40" y="279"/>
                </a:lnTo>
                <a:lnTo>
                  <a:pt x="35" y="276"/>
                </a:lnTo>
                <a:lnTo>
                  <a:pt x="53" y="270"/>
                </a:lnTo>
                <a:lnTo>
                  <a:pt x="51" y="262"/>
                </a:lnTo>
                <a:lnTo>
                  <a:pt x="46" y="262"/>
                </a:lnTo>
                <a:lnTo>
                  <a:pt x="55" y="257"/>
                </a:lnTo>
                <a:lnTo>
                  <a:pt x="51" y="246"/>
                </a:lnTo>
                <a:lnTo>
                  <a:pt x="48" y="246"/>
                </a:lnTo>
                <a:lnTo>
                  <a:pt x="49" y="241"/>
                </a:lnTo>
                <a:lnTo>
                  <a:pt x="32" y="240"/>
                </a:lnTo>
                <a:lnTo>
                  <a:pt x="27" y="246"/>
                </a:lnTo>
                <a:lnTo>
                  <a:pt x="22" y="246"/>
                </a:lnTo>
                <a:lnTo>
                  <a:pt x="24" y="243"/>
                </a:lnTo>
                <a:lnTo>
                  <a:pt x="7" y="253"/>
                </a:lnTo>
                <a:lnTo>
                  <a:pt x="0" y="245"/>
                </a:lnTo>
                <a:lnTo>
                  <a:pt x="7" y="244"/>
                </a:lnTo>
                <a:lnTo>
                  <a:pt x="8" y="235"/>
                </a:lnTo>
                <a:lnTo>
                  <a:pt x="20" y="229"/>
                </a:lnTo>
                <a:lnTo>
                  <a:pt x="19" y="226"/>
                </a:lnTo>
                <a:lnTo>
                  <a:pt x="24" y="224"/>
                </a:lnTo>
                <a:lnTo>
                  <a:pt x="25" y="217"/>
                </a:lnTo>
                <a:lnTo>
                  <a:pt x="26" y="219"/>
                </a:lnTo>
                <a:lnTo>
                  <a:pt x="30" y="216"/>
                </a:lnTo>
                <a:lnTo>
                  <a:pt x="36" y="219"/>
                </a:lnTo>
                <a:lnTo>
                  <a:pt x="38" y="214"/>
                </a:lnTo>
                <a:lnTo>
                  <a:pt x="48" y="206"/>
                </a:lnTo>
                <a:lnTo>
                  <a:pt x="46" y="193"/>
                </a:lnTo>
                <a:lnTo>
                  <a:pt x="38" y="190"/>
                </a:lnTo>
                <a:lnTo>
                  <a:pt x="40" y="186"/>
                </a:lnTo>
                <a:lnTo>
                  <a:pt x="36" y="176"/>
                </a:lnTo>
                <a:lnTo>
                  <a:pt x="43" y="171"/>
                </a:lnTo>
                <a:lnTo>
                  <a:pt x="36" y="168"/>
                </a:lnTo>
                <a:lnTo>
                  <a:pt x="43" y="150"/>
                </a:lnTo>
                <a:lnTo>
                  <a:pt x="36" y="150"/>
                </a:lnTo>
                <a:lnTo>
                  <a:pt x="35" y="147"/>
                </a:lnTo>
                <a:lnTo>
                  <a:pt x="35" y="133"/>
                </a:lnTo>
                <a:lnTo>
                  <a:pt x="35" y="133"/>
                </a:lnTo>
                <a:lnTo>
                  <a:pt x="38" y="125"/>
                </a:lnTo>
                <a:lnTo>
                  <a:pt x="29" y="123"/>
                </a:lnTo>
                <a:lnTo>
                  <a:pt x="38" y="114"/>
                </a:lnTo>
                <a:lnTo>
                  <a:pt x="32" y="110"/>
                </a:lnTo>
                <a:lnTo>
                  <a:pt x="32" y="102"/>
                </a:lnTo>
                <a:lnTo>
                  <a:pt x="38" y="89"/>
                </a:lnTo>
                <a:lnTo>
                  <a:pt x="31" y="82"/>
                </a:lnTo>
                <a:close/>
                <a:moveTo>
                  <a:pt x="54" y="274"/>
                </a:moveTo>
                <a:lnTo>
                  <a:pt x="56" y="270"/>
                </a:lnTo>
                <a:lnTo>
                  <a:pt x="56" y="273"/>
                </a:lnTo>
                <a:lnTo>
                  <a:pt x="56" y="273"/>
                </a:lnTo>
                <a:lnTo>
                  <a:pt x="54" y="274"/>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17"/>
          <p:cNvSpPr>
            <a:spLocks/>
          </p:cNvSpPr>
          <p:nvPr/>
        </p:nvSpPr>
        <p:spPr bwMode="auto">
          <a:xfrm>
            <a:off x="4423230" y="4050620"/>
            <a:ext cx="873125" cy="555625"/>
          </a:xfrm>
          <a:custGeom>
            <a:avLst/>
            <a:gdLst>
              <a:gd name="T0" fmla="*/ 85 w 550"/>
              <a:gd name="T1" fmla="*/ 105 h 350"/>
              <a:gd name="T2" fmla="*/ 89 w 550"/>
              <a:gd name="T3" fmla="*/ 62 h 350"/>
              <a:gd name="T4" fmla="*/ 127 w 550"/>
              <a:gd name="T5" fmla="*/ 57 h 350"/>
              <a:gd name="T6" fmla="*/ 106 w 550"/>
              <a:gd name="T7" fmla="*/ 30 h 350"/>
              <a:gd name="T8" fmla="*/ 80 w 550"/>
              <a:gd name="T9" fmla="*/ 4 h 350"/>
              <a:gd name="T10" fmla="*/ 117 w 550"/>
              <a:gd name="T11" fmla="*/ 7 h 350"/>
              <a:gd name="T12" fmla="*/ 157 w 550"/>
              <a:gd name="T13" fmla="*/ 10 h 350"/>
              <a:gd name="T14" fmla="*/ 174 w 550"/>
              <a:gd name="T15" fmla="*/ 6 h 350"/>
              <a:gd name="T16" fmla="*/ 189 w 550"/>
              <a:gd name="T17" fmla="*/ 10 h 350"/>
              <a:gd name="T18" fmla="*/ 205 w 550"/>
              <a:gd name="T19" fmla="*/ 25 h 350"/>
              <a:gd name="T20" fmla="*/ 216 w 550"/>
              <a:gd name="T21" fmla="*/ 45 h 350"/>
              <a:gd name="T22" fmla="*/ 250 w 550"/>
              <a:gd name="T23" fmla="*/ 64 h 350"/>
              <a:gd name="T24" fmla="*/ 274 w 550"/>
              <a:gd name="T25" fmla="*/ 74 h 350"/>
              <a:gd name="T26" fmla="*/ 311 w 550"/>
              <a:gd name="T27" fmla="*/ 78 h 350"/>
              <a:gd name="T28" fmla="*/ 343 w 550"/>
              <a:gd name="T29" fmla="*/ 70 h 350"/>
              <a:gd name="T30" fmla="*/ 382 w 550"/>
              <a:gd name="T31" fmla="*/ 77 h 350"/>
              <a:gd name="T32" fmla="*/ 383 w 550"/>
              <a:gd name="T33" fmla="*/ 103 h 350"/>
              <a:gd name="T34" fmla="*/ 396 w 550"/>
              <a:gd name="T35" fmla="*/ 118 h 350"/>
              <a:gd name="T36" fmla="*/ 431 w 550"/>
              <a:gd name="T37" fmla="*/ 130 h 350"/>
              <a:gd name="T38" fmla="*/ 468 w 550"/>
              <a:gd name="T39" fmla="*/ 149 h 350"/>
              <a:gd name="T40" fmla="*/ 487 w 550"/>
              <a:gd name="T41" fmla="*/ 144 h 350"/>
              <a:gd name="T42" fmla="*/ 503 w 550"/>
              <a:gd name="T43" fmla="*/ 168 h 350"/>
              <a:gd name="T44" fmla="*/ 532 w 550"/>
              <a:gd name="T45" fmla="*/ 178 h 350"/>
              <a:gd name="T46" fmla="*/ 531 w 550"/>
              <a:gd name="T47" fmla="*/ 208 h 350"/>
              <a:gd name="T48" fmla="*/ 537 w 550"/>
              <a:gd name="T49" fmla="*/ 237 h 350"/>
              <a:gd name="T50" fmla="*/ 546 w 550"/>
              <a:gd name="T51" fmla="*/ 275 h 350"/>
              <a:gd name="T52" fmla="*/ 519 w 550"/>
              <a:gd name="T53" fmla="*/ 284 h 350"/>
              <a:gd name="T54" fmla="*/ 478 w 550"/>
              <a:gd name="T55" fmla="*/ 298 h 350"/>
              <a:gd name="T56" fmla="*/ 467 w 550"/>
              <a:gd name="T57" fmla="*/ 309 h 350"/>
              <a:gd name="T58" fmla="*/ 465 w 550"/>
              <a:gd name="T59" fmla="*/ 315 h 350"/>
              <a:gd name="T60" fmla="*/ 418 w 550"/>
              <a:gd name="T61" fmla="*/ 324 h 350"/>
              <a:gd name="T62" fmla="*/ 390 w 550"/>
              <a:gd name="T63" fmla="*/ 350 h 350"/>
              <a:gd name="T64" fmla="*/ 375 w 550"/>
              <a:gd name="T65" fmla="*/ 339 h 350"/>
              <a:gd name="T66" fmla="*/ 381 w 550"/>
              <a:gd name="T67" fmla="*/ 307 h 350"/>
              <a:gd name="T68" fmla="*/ 333 w 550"/>
              <a:gd name="T69" fmla="*/ 318 h 350"/>
              <a:gd name="T70" fmla="*/ 330 w 550"/>
              <a:gd name="T71" fmla="*/ 290 h 350"/>
              <a:gd name="T72" fmla="*/ 277 w 550"/>
              <a:gd name="T73" fmla="*/ 313 h 350"/>
              <a:gd name="T74" fmla="*/ 262 w 550"/>
              <a:gd name="T75" fmla="*/ 298 h 350"/>
              <a:gd name="T76" fmla="*/ 238 w 550"/>
              <a:gd name="T77" fmla="*/ 279 h 350"/>
              <a:gd name="T78" fmla="*/ 204 w 550"/>
              <a:gd name="T79" fmla="*/ 269 h 350"/>
              <a:gd name="T80" fmla="*/ 168 w 550"/>
              <a:gd name="T81" fmla="*/ 269 h 350"/>
              <a:gd name="T82" fmla="*/ 160 w 550"/>
              <a:gd name="T83" fmla="*/ 290 h 350"/>
              <a:gd name="T84" fmla="*/ 106 w 550"/>
              <a:gd name="T85" fmla="*/ 290 h 350"/>
              <a:gd name="T86" fmla="*/ 80 w 550"/>
              <a:gd name="T87" fmla="*/ 303 h 350"/>
              <a:gd name="T88" fmla="*/ 68 w 550"/>
              <a:gd name="T89" fmla="*/ 324 h 350"/>
              <a:gd name="T90" fmla="*/ 60 w 550"/>
              <a:gd name="T91" fmla="*/ 343 h 350"/>
              <a:gd name="T92" fmla="*/ 40 w 550"/>
              <a:gd name="T93" fmla="*/ 319 h 350"/>
              <a:gd name="T94" fmla="*/ 29 w 550"/>
              <a:gd name="T95" fmla="*/ 302 h 350"/>
              <a:gd name="T96" fmla="*/ 15 w 550"/>
              <a:gd name="T97" fmla="*/ 284 h 350"/>
              <a:gd name="T98" fmla="*/ 3 w 550"/>
              <a:gd name="T99" fmla="*/ 281 h 350"/>
              <a:gd name="T100" fmla="*/ 1 w 550"/>
              <a:gd name="T101" fmla="*/ 240 h 350"/>
              <a:gd name="T102" fmla="*/ 22 w 550"/>
              <a:gd name="T103" fmla="*/ 223 h 350"/>
              <a:gd name="T104" fmla="*/ 50 w 550"/>
              <a:gd name="T105" fmla="*/ 226 h 350"/>
              <a:gd name="T106" fmla="*/ 82 w 550"/>
              <a:gd name="T107" fmla="*/ 217 h 350"/>
              <a:gd name="T108" fmla="*/ 121 w 550"/>
              <a:gd name="T109" fmla="*/ 206 h 350"/>
              <a:gd name="T110" fmla="*/ 111 w 550"/>
              <a:gd name="T111" fmla="*/ 150 h 350"/>
              <a:gd name="T112" fmla="*/ 85 w 550"/>
              <a:gd name="T113" fmla="*/ 130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50" h="350">
                <a:moveTo>
                  <a:pt x="85" y="130"/>
                </a:moveTo>
                <a:lnTo>
                  <a:pt x="89" y="122"/>
                </a:lnTo>
                <a:lnTo>
                  <a:pt x="85" y="115"/>
                </a:lnTo>
                <a:lnTo>
                  <a:pt x="89" y="111"/>
                </a:lnTo>
                <a:lnTo>
                  <a:pt x="85" y="105"/>
                </a:lnTo>
                <a:lnTo>
                  <a:pt x="88" y="98"/>
                </a:lnTo>
                <a:lnTo>
                  <a:pt x="87" y="89"/>
                </a:lnTo>
                <a:lnTo>
                  <a:pt x="79" y="82"/>
                </a:lnTo>
                <a:lnTo>
                  <a:pt x="82" y="70"/>
                </a:lnTo>
                <a:lnTo>
                  <a:pt x="89" y="62"/>
                </a:lnTo>
                <a:lnTo>
                  <a:pt x="88" y="57"/>
                </a:lnTo>
                <a:lnTo>
                  <a:pt x="108" y="58"/>
                </a:lnTo>
                <a:lnTo>
                  <a:pt x="116" y="62"/>
                </a:lnTo>
                <a:lnTo>
                  <a:pt x="121" y="55"/>
                </a:lnTo>
                <a:lnTo>
                  <a:pt x="127" y="57"/>
                </a:lnTo>
                <a:lnTo>
                  <a:pt x="130" y="54"/>
                </a:lnTo>
                <a:lnTo>
                  <a:pt x="126" y="49"/>
                </a:lnTo>
                <a:lnTo>
                  <a:pt x="125" y="39"/>
                </a:lnTo>
                <a:lnTo>
                  <a:pt x="117" y="34"/>
                </a:lnTo>
                <a:lnTo>
                  <a:pt x="106" y="30"/>
                </a:lnTo>
                <a:lnTo>
                  <a:pt x="101" y="33"/>
                </a:lnTo>
                <a:lnTo>
                  <a:pt x="98" y="31"/>
                </a:lnTo>
                <a:lnTo>
                  <a:pt x="101" y="17"/>
                </a:lnTo>
                <a:lnTo>
                  <a:pt x="75" y="10"/>
                </a:lnTo>
                <a:lnTo>
                  <a:pt x="80" y="4"/>
                </a:lnTo>
                <a:lnTo>
                  <a:pt x="87" y="4"/>
                </a:lnTo>
                <a:lnTo>
                  <a:pt x="89" y="0"/>
                </a:lnTo>
                <a:lnTo>
                  <a:pt x="94" y="4"/>
                </a:lnTo>
                <a:lnTo>
                  <a:pt x="104" y="2"/>
                </a:lnTo>
                <a:lnTo>
                  <a:pt x="117" y="7"/>
                </a:lnTo>
                <a:lnTo>
                  <a:pt x="127" y="5"/>
                </a:lnTo>
                <a:lnTo>
                  <a:pt x="131" y="10"/>
                </a:lnTo>
                <a:lnTo>
                  <a:pt x="145" y="9"/>
                </a:lnTo>
                <a:lnTo>
                  <a:pt x="155" y="1"/>
                </a:lnTo>
                <a:lnTo>
                  <a:pt x="157" y="10"/>
                </a:lnTo>
                <a:lnTo>
                  <a:pt x="161" y="10"/>
                </a:lnTo>
                <a:lnTo>
                  <a:pt x="165" y="15"/>
                </a:lnTo>
                <a:lnTo>
                  <a:pt x="168" y="11"/>
                </a:lnTo>
                <a:lnTo>
                  <a:pt x="173" y="10"/>
                </a:lnTo>
                <a:lnTo>
                  <a:pt x="174" y="6"/>
                </a:lnTo>
                <a:lnTo>
                  <a:pt x="180" y="6"/>
                </a:lnTo>
                <a:lnTo>
                  <a:pt x="185" y="1"/>
                </a:lnTo>
                <a:lnTo>
                  <a:pt x="185" y="1"/>
                </a:lnTo>
                <a:lnTo>
                  <a:pt x="190" y="7"/>
                </a:lnTo>
                <a:lnTo>
                  <a:pt x="189" y="10"/>
                </a:lnTo>
                <a:lnTo>
                  <a:pt x="193" y="7"/>
                </a:lnTo>
                <a:lnTo>
                  <a:pt x="199" y="16"/>
                </a:lnTo>
                <a:lnTo>
                  <a:pt x="197" y="20"/>
                </a:lnTo>
                <a:lnTo>
                  <a:pt x="203" y="20"/>
                </a:lnTo>
                <a:lnTo>
                  <a:pt x="205" y="25"/>
                </a:lnTo>
                <a:lnTo>
                  <a:pt x="204" y="33"/>
                </a:lnTo>
                <a:lnTo>
                  <a:pt x="207" y="31"/>
                </a:lnTo>
                <a:lnTo>
                  <a:pt x="216" y="43"/>
                </a:lnTo>
                <a:lnTo>
                  <a:pt x="219" y="43"/>
                </a:lnTo>
                <a:lnTo>
                  <a:pt x="216" y="45"/>
                </a:lnTo>
                <a:lnTo>
                  <a:pt x="227" y="57"/>
                </a:lnTo>
                <a:lnTo>
                  <a:pt x="232" y="54"/>
                </a:lnTo>
                <a:lnTo>
                  <a:pt x="232" y="57"/>
                </a:lnTo>
                <a:lnTo>
                  <a:pt x="237" y="57"/>
                </a:lnTo>
                <a:lnTo>
                  <a:pt x="250" y="64"/>
                </a:lnTo>
                <a:lnTo>
                  <a:pt x="253" y="64"/>
                </a:lnTo>
                <a:lnTo>
                  <a:pt x="257" y="69"/>
                </a:lnTo>
                <a:lnTo>
                  <a:pt x="261" y="68"/>
                </a:lnTo>
                <a:lnTo>
                  <a:pt x="267" y="74"/>
                </a:lnTo>
                <a:lnTo>
                  <a:pt x="274" y="74"/>
                </a:lnTo>
                <a:lnTo>
                  <a:pt x="280" y="79"/>
                </a:lnTo>
                <a:lnTo>
                  <a:pt x="282" y="76"/>
                </a:lnTo>
                <a:lnTo>
                  <a:pt x="289" y="77"/>
                </a:lnTo>
                <a:lnTo>
                  <a:pt x="296" y="73"/>
                </a:lnTo>
                <a:lnTo>
                  <a:pt x="311" y="78"/>
                </a:lnTo>
                <a:lnTo>
                  <a:pt x="319" y="73"/>
                </a:lnTo>
                <a:lnTo>
                  <a:pt x="327" y="76"/>
                </a:lnTo>
                <a:lnTo>
                  <a:pt x="329" y="72"/>
                </a:lnTo>
                <a:lnTo>
                  <a:pt x="338" y="76"/>
                </a:lnTo>
                <a:lnTo>
                  <a:pt x="343" y="70"/>
                </a:lnTo>
                <a:lnTo>
                  <a:pt x="358" y="84"/>
                </a:lnTo>
                <a:lnTo>
                  <a:pt x="372" y="77"/>
                </a:lnTo>
                <a:lnTo>
                  <a:pt x="375" y="72"/>
                </a:lnTo>
                <a:lnTo>
                  <a:pt x="380" y="72"/>
                </a:lnTo>
                <a:lnTo>
                  <a:pt x="382" y="77"/>
                </a:lnTo>
                <a:lnTo>
                  <a:pt x="381" y="86"/>
                </a:lnTo>
                <a:lnTo>
                  <a:pt x="383" y="91"/>
                </a:lnTo>
                <a:lnTo>
                  <a:pt x="382" y="96"/>
                </a:lnTo>
                <a:lnTo>
                  <a:pt x="380" y="97"/>
                </a:lnTo>
                <a:lnTo>
                  <a:pt x="383" y="103"/>
                </a:lnTo>
                <a:lnTo>
                  <a:pt x="382" y="107"/>
                </a:lnTo>
                <a:lnTo>
                  <a:pt x="386" y="110"/>
                </a:lnTo>
                <a:lnTo>
                  <a:pt x="388" y="120"/>
                </a:lnTo>
                <a:lnTo>
                  <a:pt x="392" y="117"/>
                </a:lnTo>
                <a:lnTo>
                  <a:pt x="396" y="118"/>
                </a:lnTo>
                <a:lnTo>
                  <a:pt x="397" y="127"/>
                </a:lnTo>
                <a:lnTo>
                  <a:pt x="411" y="120"/>
                </a:lnTo>
                <a:lnTo>
                  <a:pt x="416" y="121"/>
                </a:lnTo>
                <a:lnTo>
                  <a:pt x="420" y="127"/>
                </a:lnTo>
                <a:lnTo>
                  <a:pt x="431" y="130"/>
                </a:lnTo>
                <a:lnTo>
                  <a:pt x="440" y="126"/>
                </a:lnTo>
                <a:lnTo>
                  <a:pt x="439" y="144"/>
                </a:lnTo>
                <a:lnTo>
                  <a:pt x="444" y="141"/>
                </a:lnTo>
                <a:lnTo>
                  <a:pt x="458" y="151"/>
                </a:lnTo>
                <a:lnTo>
                  <a:pt x="468" y="149"/>
                </a:lnTo>
                <a:lnTo>
                  <a:pt x="471" y="151"/>
                </a:lnTo>
                <a:lnTo>
                  <a:pt x="472" y="146"/>
                </a:lnTo>
                <a:lnTo>
                  <a:pt x="477" y="147"/>
                </a:lnTo>
                <a:lnTo>
                  <a:pt x="481" y="140"/>
                </a:lnTo>
                <a:lnTo>
                  <a:pt x="487" y="144"/>
                </a:lnTo>
                <a:lnTo>
                  <a:pt x="486" y="155"/>
                </a:lnTo>
                <a:lnTo>
                  <a:pt x="492" y="158"/>
                </a:lnTo>
                <a:lnTo>
                  <a:pt x="496" y="156"/>
                </a:lnTo>
                <a:lnTo>
                  <a:pt x="496" y="156"/>
                </a:lnTo>
                <a:lnTo>
                  <a:pt x="503" y="168"/>
                </a:lnTo>
                <a:lnTo>
                  <a:pt x="507" y="169"/>
                </a:lnTo>
                <a:lnTo>
                  <a:pt x="511" y="178"/>
                </a:lnTo>
                <a:lnTo>
                  <a:pt x="516" y="173"/>
                </a:lnTo>
                <a:lnTo>
                  <a:pt x="525" y="180"/>
                </a:lnTo>
                <a:lnTo>
                  <a:pt x="532" y="178"/>
                </a:lnTo>
                <a:lnTo>
                  <a:pt x="536" y="187"/>
                </a:lnTo>
                <a:lnTo>
                  <a:pt x="544" y="188"/>
                </a:lnTo>
                <a:lnTo>
                  <a:pt x="546" y="193"/>
                </a:lnTo>
                <a:lnTo>
                  <a:pt x="531" y="201"/>
                </a:lnTo>
                <a:lnTo>
                  <a:pt x="531" y="208"/>
                </a:lnTo>
                <a:lnTo>
                  <a:pt x="525" y="209"/>
                </a:lnTo>
                <a:lnTo>
                  <a:pt x="524" y="216"/>
                </a:lnTo>
                <a:lnTo>
                  <a:pt x="535" y="230"/>
                </a:lnTo>
                <a:lnTo>
                  <a:pt x="534" y="235"/>
                </a:lnTo>
                <a:lnTo>
                  <a:pt x="537" y="237"/>
                </a:lnTo>
                <a:lnTo>
                  <a:pt x="532" y="241"/>
                </a:lnTo>
                <a:lnTo>
                  <a:pt x="534" y="246"/>
                </a:lnTo>
                <a:lnTo>
                  <a:pt x="540" y="247"/>
                </a:lnTo>
                <a:lnTo>
                  <a:pt x="545" y="255"/>
                </a:lnTo>
                <a:lnTo>
                  <a:pt x="546" y="275"/>
                </a:lnTo>
                <a:lnTo>
                  <a:pt x="550" y="286"/>
                </a:lnTo>
                <a:lnTo>
                  <a:pt x="550" y="286"/>
                </a:lnTo>
                <a:lnTo>
                  <a:pt x="545" y="293"/>
                </a:lnTo>
                <a:lnTo>
                  <a:pt x="536" y="294"/>
                </a:lnTo>
                <a:lnTo>
                  <a:pt x="519" y="284"/>
                </a:lnTo>
                <a:lnTo>
                  <a:pt x="506" y="285"/>
                </a:lnTo>
                <a:lnTo>
                  <a:pt x="503" y="293"/>
                </a:lnTo>
                <a:lnTo>
                  <a:pt x="491" y="303"/>
                </a:lnTo>
                <a:lnTo>
                  <a:pt x="489" y="299"/>
                </a:lnTo>
                <a:lnTo>
                  <a:pt x="478" y="298"/>
                </a:lnTo>
                <a:lnTo>
                  <a:pt x="479" y="304"/>
                </a:lnTo>
                <a:lnTo>
                  <a:pt x="482" y="305"/>
                </a:lnTo>
                <a:lnTo>
                  <a:pt x="481" y="312"/>
                </a:lnTo>
                <a:lnTo>
                  <a:pt x="471" y="307"/>
                </a:lnTo>
                <a:lnTo>
                  <a:pt x="467" y="309"/>
                </a:lnTo>
                <a:lnTo>
                  <a:pt x="467" y="312"/>
                </a:lnTo>
                <a:lnTo>
                  <a:pt x="463" y="310"/>
                </a:lnTo>
                <a:lnTo>
                  <a:pt x="460" y="314"/>
                </a:lnTo>
                <a:lnTo>
                  <a:pt x="463" y="317"/>
                </a:lnTo>
                <a:lnTo>
                  <a:pt x="465" y="315"/>
                </a:lnTo>
                <a:lnTo>
                  <a:pt x="462" y="321"/>
                </a:lnTo>
                <a:lnTo>
                  <a:pt x="453" y="323"/>
                </a:lnTo>
                <a:lnTo>
                  <a:pt x="447" y="321"/>
                </a:lnTo>
                <a:lnTo>
                  <a:pt x="435" y="327"/>
                </a:lnTo>
                <a:lnTo>
                  <a:pt x="418" y="324"/>
                </a:lnTo>
                <a:lnTo>
                  <a:pt x="416" y="334"/>
                </a:lnTo>
                <a:lnTo>
                  <a:pt x="404" y="336"/>
                </a:lnTo>
                <a:lnTo>
                  <a:pt x="395" y="350"/>
                </a:lnTo>
                <a:lnTo>
                  <a:pt x="395" y="350"/>
                </a:lnTo>
                <a:lnTo>
                  <a:pt x="390" y="350"/>
                </a:lnTo>
                <a:lnTo>
                  <a:pt x="386" y="345"/>
                </a:lnTo>
                <a:lnTo>
                  <a:pt x="381" y="348"/>
                </a:lnTo>
                <a:lnTo>
                  <a:pt x="380" y="345"/>
                </a:lnTo>
                <a:lnTo>
                  <a:pt x="377" y="346"/>
                </a:lnTo>
                <a:lnTo>
                  <a:pt x="375" y="339"/>
                </a:lnTo>
                <a:lnTo>
                  <a:pt x="377" y="334"/>
                </a:lnTo>
                <a:lnTo>
                  <a:pt x="371" y="332"/>
                </a:lnTo>
                <a:lnTo>
                  <a:pt x="381" y="317"/>
                </a:lnTo>
                <a:lnTo>
                  <a:pt x="372" y="310"/>
                </a:lnTo>
                <a:lnTo>
                  <a:pt x="381" y="307"/>
                </a:lnTo>
                <a:lnTo>
                  <a:pt x="375" y="298"/>
                </a:lnTo>
                <a:lnTo>
                  <a:pt x="367" y="298"/>
                </a:lnTo>
                <a:lnTo>
                  <a:pt x="368" y="284"/>
                </a:lnTo>
                <a:lnTo>
                  <a:pt x="337" y="317"/>
                </a:lnTo>
                <a:lnTo>
                  <a:pt x="333" y="318"/>
                </a:lnTo>
                <a:lnTo>
                  <a:pt x="330" y="312"/>
                </a:lnTo>
                <a:lnTo>
                  <a:pt x="324" y="314"/>
                </a:lnTo>
                <a:lnTo>
                  <a:pt x="322" y="302"/>
                </a:lnTo>
                <a:lnTo>
                  <a:pt x="329" y="297"/>
                </a:lnTo>
                <a:lnTo>
                  <a:pt x="330" y="290"/>
                </a:lnTo>
                <a:lnTo>
                  <a:pt x="323" y="298"/>
                </a:lnTo>
                <a:lnTo>
                  <a:pt x="320" y="288"/>
                </a:lnTo>
                <a:lnTo>
                  <a:pt x="305" y="305"/>
                </a:lnTo>
                <a:lnTo>
                  <a:pt x="289" y="302"/>
                </a:lnTo>
                <a:lnTo>
                  <a:pt x="277" y="313"/>
                </a:lnTo>
                <a:lnTo>
                  <a:pt x="279" y="305"/>
                </a:lnTo>
                <a:lnTo>
                  <a:pt x="274" y="303"/>
                </a:lnTo>
                <a:lnTo>
                  <a:pt x="274" y="299"/>
                </a:lnTo>
                <a:lnTo>
                  <a:pt x="271" y="302"/>
                </a:lnTo>
                <a:lnTo>
                  <a:pt x="262" y="298"/>
                </a:lnTo>
                <a:lnTo>
                  <a:pt x="261" y="290"/>
                </a:lnTo>
                <a:lnTo>
                  <a:pt x="261" y="293"/>
                </a:lnTo>
                <a:lnTo>
                  <a:pt x="255" y="289"/>
                </a:lnTo>
                <a:lnTo>
                  <a:pt x="255" y="285"/>
                </a:lnTo>
                <a:lnTo>
                  <a:pt x="238" y="279"/>
                </a:lnTo>
                <a:lnTo>
                  <a:pt x="233" y="281"/>
                </a:lnTo>
                <a:lnTo>
                  <a:pt x="224" y="280"/>
                </a:lnTo>
                <a:lnTo>
                  <a:pt x="223" y="278"/>
                </a:lnTo>
                <a:lnTo>
                  <a:pt x="214" y="279"/>
                </a:lnTo>
                <a:lnTo>
                  <a:pt x="204" y="269"/>
                </a:lnTo>
                <a:lnTo>
                  <a:pt x="180" y="266"/>
                </a:lnTo>
                <a:lnTo>
                  <a:pt x="180" y="262"/>
                </a:lnTo>
                <a:lnTo>
                  <a:pt x="174" y="261"/>
                </a:lnTo>
                <a:lnTo>
                  <a:pt x="169" y="262"/>
                </a:lnTo>
                <a:lnTo>
                  <a:pt x="168" y="269"/>
                </a:lnTo>
                <a:lnTo>
                  <a:pt x="161" y="265"/>
                </a:lnTo>
                <a:lnTo>
                  <a:pt x="150" y="270"/>
                </a:lnTo>
                <a:lnTo>
                  <a:pt x="154" y="273"/>
                </a:lnTo>
                <a:lnTo>
                  <a:pt x="151" y="279"/>
                </a:lnTo>
                <a:lnTo>
                  <a:pt x="160" y="290"/>
                </a:lnTo>
                <a:lnTo>
                  <a:pt x="152" y="297"/>
                </a:lnTo>
                <a:lnTo>
                  <a:pt x="147" y="295"/>
                </a:lnTo>
                <a:lnTo>
                  <a:pt x="141" y="302"/>
                </a:lnTo>
                <a:lnTo>
                  <a:pt x="123" y="289"/>
                </a:lnTo>
                <a:lnTo>
                  <a:pt x="106" y="290"/>
                </a:lnTo>
                <a:lnTo>
                  <a:pt x="99" y="291"/>
                </a:lnTo>
                <a:lnTo>
                  <a:pt x="98" y="297"/>
                </a:lnTo>
                <a:lnTo>
                  <a:pt x="93" y="299"/>
                </a:lnTo>
                <a:lnTo>
                  <a:pt x="96" y="304"/>
                </a:lnTo>
                <a:lnTo>
                  <a:pt x="80" y="303"/>
                </a:lnTo>
                <a:lnTo>
                  <a:pt x="77" y="312"/>
                </a:lnTo>
                <a:lnTo>
                  <a:pt x="74" y="310"/>
                </a:lnTo>
                <a:lnTo>
                  <a:pt x="75" y="313"/>
                </a:lnTo>
                <a:lnTo>
                  <a:pt x="73" y="313"/>
                </a:lnTo>
                <a:lnTo>
                  <a:pt x="68" y="324"/>
                </a:lnTo>
                <a:lnTo>
                  <a:pt x="69" y="329"/>
                </a:lnTo>
                <a:lnTo>
                  <a:pt x="63" y="334"/>
                </a:lnTo>
                <a:lnTo>
                  <a:pt x="63" y="342"/>
                </a:lnTo>
                <a:lnTo>
                  <a:pt x="60" y="343"/>
                </a:lnTo>
                <a:lnTo>
                  <a:pt x="60" y="343"/>
                </a:lnTo>
                <a:lnTo>
                  <a:pt x="51" y="337"/>
                </a:lnTo>
                <a:lnTo>
                  <a:pt x="54" y="332"/>
                </a:lnTo>
                <a:lnTo>
                  <a:pt x="49" y="322"/>
                </a:lnTo>
                <a:lnTo>
                  <a:pt x="37" y="327"/>
                </a:lnTo>
                <a:lnTo>
                  <a:pt x="40" y="319"/>
                </a:lnTo>
                <a:lnTo>
                  <a:pt x="34" y="315"/>
                </a:lnTo>
                <a:lnTo>
                  <a:pt x="37" y="305"/>
                </a:lnTo>
                <a:lnTo>
                  <a:pt x="35" y="305"/>
                </a:lnTo>
                <a:lnTo>
                  <a:pt x="34" y="300"/>
                </a:lnTo>
                <a:lnTo>
                  <a:pt x="29" y="302"/>
                </a:lnTo>
                <a:lnTo>
                  <a:pt x="29" y="299"/>
                </a:lnTo>
                <a:lnTo>
                  <a:pt x="26" y="300"/>
                </a:lnTo>
                <a:lnTo>
                  <a:pt x="21" y="297"/>
                </a:lnTo>
                <a:lnTo>
                  <a:pt x="20" y="284"/>
                </a:lnTo>
                <a:lnTo>
                  <a:pt x="15" y="284"/>
                </a:lnTo>
                <a:lnTo>
                  <a:pt x="8" y="295"/>
                </a:lnTo>
                <a:lnTo>
                  <a:pt x="3" y="294"/>
                </a:lnTo>
                <a:lnTo>
                  <a:pt x="2" y="288"/>
                </a:lnTo>
                <a:lnTo>
                  <a:pt x="0" y="286"/>
                </a:lnTo>
                <a:lnTo>
                  <a:pt x="3" y="281"/>
                </a:lnTo>
                <a:lnTo>
                  <a:pt x="10" y="283"/>
                </a:lnTo>
                <a:lnTo>
                  <a:pt x="11" y="273"/>
                </a:lnTo>
                <a:lnTo>
                  <a:pt x="8" y="267"/>
                </a:lnTo>
                <a:lnTo>
                  <a:pt x="13" y="251"/>
                </a:lnTo>
                <a:lnTo>
                  <a:pt x="1" y="240"/>
                </a:lnTo>
                <a:lnTo>
                  <a:pt x="3" y="232"/>
                </a:lnTo>
                <a:lnTo>
                  <a:pt x="13" y="233"/>
                </a:lnTo>
                <a:lnTo>
                  <a:pt x="19" y="227"/>
                </a:lnTo>
                <a:lnTo>
                  <a:pt x="17" y="225"/>
                </a:lnTo>
                <a:lnTo>
                  <a:pt x="22" y="223"/>
                </a:lnTo>
                <a:lnTo>
                  <a:pt x="25" y="231"/>
                </a:lnTo>
                <a:lnTo>
                  <a:pt x="31" y="231"/>
                </a:lnTo>
                <a:lnTo>
                  <a:pt x="46" y="218"/>
                </a:lnTo>
                <a:lnTo>
                  <a:pt x="53" y="218"/>
                </a:lnTo>
                <a:lnTo>
                  <a:pt x="50" y="226"/>
                </a:lnTo>
                <a:lnTo>
                  <a:pt x="54" y="228"/>
                </a:lnTo>
                <a:lnTo>
                  <a:pt x="65" y="219"/>
                </a:lnTo>
                <a:lnTo>
                  <a:pt x="68" y="231"/>
                </a:lnTo>
                <a:lnTo>
                  <a:pt x="77" y="221"/>
                </a:lnTo>
                <a:lnTo>
                  <a:pt x="82" y="217"/>
                </a:lnTo>
                <a:lnTo>
                  <a:pt x="85" y="218"/>
                </a:lnTo>
                <a:lnTo>
                  <a:pt x="99" y="202"/>
                </a:lnTo>
                <a:lnTo>
                  <a:pt x="116" y="198"/>
                </a:lnTo>
                <a:lnTo>
                  <a:pt x="117" y="203"/>
                </a:lnTo>
                <a:lnTo>
                  <a:pt x="121" y="206"/>
                </a:lnTo>
                <a:lnTo>
                  <a:pt x="127" y="190"/>
                </a:lnTo>
                <a:lnTo>
                  <a:pt x="123" y="182"/>
                </a:lnTo>
                <a:lnTo>
                  <a:pt x="128" y="178"/>
                </a:lnTo>
                <a:lnTo>
                  <a:pt x="125" y="158"/>
                </a:lnTo>
                <a:lnTo>
                  <a:pt x="111" y="150"/>
                </a:lnTo>
                <a:lnTo>
                  <a:pt x="113" y="147"/>
                </a:lnTo>
                <a:lnTo>
                  <a:pt x="102" y="142"/>
                </a:lnTo>
                <a:lnTo>
                  <a:pt x="96" y="144"/>
                </a:lnTo>
                <a:lnTo>
                  <a:pt x="96" y="132"/>
                </a:lnTo>
                <a:lnTo>
                  <a:pt x="85" y="13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8"/>
          <p:cNvSpPr>
            <a:spLocks/>
          </p:cNvSpPr>
          <p:nvPr/>
        </p:nvSpPr>
        <p:spPr bwMode="auto">
          <a:xfrm>
            <a:off x="5917067" y="2134508"/>
            <a:ext cx="1090613" cy="844550"/>
          </a:xfrm>
          <a:custGeom>
            <a:avLst/>
            <a:gdLst>
              <a:gd name="T0" fmla="*/ 157 w 687"/>
              <a:gd name="T1" fmla="*/ 0 h 532"/>
              <a:gd name="T2" fmla="*/ 168 w 687"/>
              <a:gd name="T3" fmla="*/ 26 h 532"/>
              <a:gd name="T4" fmla="*/ 168 w 687"/>
              <a:gd name="T5" fmla="*/ 56 h 532"/>
              <a:gd name="T6" fmla="*/ 196 w 687"/>
              <a:gd name="T7" fmla="*/ 89 h 532"/>
              <a:gd name="T8" fmla="*/ 224 w 687"/>
              <a:gd name="T9" fmla="*/ 89 h 532"/>
              <a:gd name="T10" fmla="*/ 245 w 687"/>
              <a:gd name="T11" fmla="*/ 94 h 532"/>
              <a:gd name="T12" fmla="*/ 271 w 687"/>
              <a:gd name="T13" fmla="*/ 84 h 532"/>
              <a:gd name="T14" fmla="*/ 307 w 687"/>
              <a:gd name="T15" fmla="*/ 115 h 532"/>
              <a:gd name="T16" fmla="*/ 367 w 687"/>
              <a:gd name="T17" fmla="*/ 119 h 532"/>
              <a:gd name="T18" fmla="*/ 393 w 687"/>
              <a:gd name="T19" fmla="*/ 168 h 532"/>
              <a:gd name="T20" fmla="*/ 413 w 687"/>
              <a:gd name="T21" fmla="*/ 182 h 532"/>
              <a:gd name="T22" fmla="*/ 432 w 687"/>
              <a:gd name="T23" fmla="*/ 213 h 532"/>
              <a:gd name="T24" fmla="*/ 460 w 687"/>
              <a:gd name="T25" fmla="*/ 210 h 532"/>
              <a:gd name="T26" fmla="*/ 479 w 687"/>
              <a:gd name="T27" fmla="*/ 182 h 532"/>
              <a:gd name="T28" fmla="*/ 504 w 687"/>
              <a:gd name="T29" fmla="*/ 258 h 532"/>
              <a:gd name="T30" fmla="*/ 538 w 687"/>
              <a:gd name="T31" fmla="*/ 253 h 532"/>
              <a:gd name="T32" fmla="*/ 579 w 687"/>
              <a:gd name="T33" fmla="*/ 235 h 532"/>
              <a:gd name="T34" fmla="*/ 618 w 687"/>
              <a:gd name="T35" fmla="*/ 237 h 532"/>
              <a:gd name="T36" fmla="*/ 667 w 687"/>
              <a:gd name="T37" fmla="*/ 281 h 532"/>
              <a:gd name="T38" fmla="*/ 680 w 687"/>
              <a:gd name="T39" fmla="*/ 316 h 532"/>
              <a:gd name="T40" fmla="*/ 649 w 687"/>
              <a:gd name="T41" fmla="*/ 347 h 532"/>
              <a:gd name="T42" fmla="*/ 638 w 687"/>
              <a:gd name="T43" fmla="*/ 373 h 532"/>
              <a:gd name="T44" fmla="*/ 628 w 687"/>
              <a:gd name="T45" fmla="*/ 372 h 532"/>
              <a:gd name="T46" fmla="*/ 603 w 687"/>
              <a:gd name="T47" fmla="*/ 339 h 532"/>
              <a:gd name="T48" fmla="*/ 579 w 687"/>
              <a:gd name="T49" fmla="*/ 368 h 532"/>
              <a:gd name="T50" fmla="*/ 548 w 687"/>
              <a:gd name="T51" fmla="*/ 383 h 532"/>
              <a:gd name="T52" fmla="*/ 521 w 687"/>
              <a:gd name="T53" fmla="*/ 419 h 532"/>
              <a:gd name="T54" fmla="*/ 475 w 687"/>
              <a:gd name="T55" fmla="*/ 422 h 532"/>
              <a:gd name="T56" fmla="*/ 460 w 687"/>
              <a:gd name="T57" fmla="*/ 485 h 532"/>
              <a:gd name="T58" fmla="*/ 410 w 687"/>
              <a:gd name="T59" fmla="*/ 475 h 532"/>
              <a:gd name="T60" fmla="*/ 387 w 687"/>
              <a:gd name="T61" fmla="*/ 454 h 532"/>
              <a:gd name="T62" fmla="*/ 367 w 687"/>
              <a:gd name="T63" fmla="*/ 455 h 532"/>
              <a:gd name="T64" fmla="*/ 353 w 687"/>
              <a:gd name="T65" fmla="*/ 468 h 532"/>
              <a:gd name="T66" fmla="*/ 320 w 687"/>
              <a:gd name="T67" fmla="*/ 516 h 532"/>
              <a:gd name="T68" fmla="*/ 305 w 687"/>
              <a:gd name="T69" fmla="*/ 528 h 532"/>
              <a:gd name="T70" fmla="*/ 287 w 687"/>
              <a:gd name="T71" fmla="*/ 522 h 532"/>
              <a:gd name="T72" fmla="*/ 285 w 687"/>
              <a:gd name="T73" fmla="*/ 494 h 532"/>
              <a:gd name="T74" fmla="*/ 262 w 687"/>
              <a:gd name="T75" fmla="*/ 455 h 532"/>
              <a:gd name="T76" fmla="*/ 266 w 687"/>
              <a:gd name="T77" fmla="*/ 408 h 532"/>
              <a:gd name="T78" fmla="*/ 244 w 687"/>
              <a:gd name="T79" fmla="*/ 377 h 532"/>
              <a:gd name="T80" fmla="*/ 230 w 687"/>
              <a:gd name="T81" fmla="*/ 331 h 532"/>
              <a:gd name="T82" fmla="*/ 200 w 687"/>
              <a:gd name="T83" fmla="*/ 343 h 532"/>
              <a:gd name="T84" fmla="*/ 189 w 687"/>
              <a:gd name="T85" fmla="*/ 309 h 532"/>
              <a:gd name="T86" fmla="*/ 147 w 687"/>
              <a:gd name="T87" fmla="*/ 293 h 532"/>
              <a:gd name="T88" fmla="*/ 128 w 687"/>
              <a:gd name="T89" fmla="*/ 288 h 532"/>
              <a:gd name="T90" fmla="*/ 136 w 687"/>
              <a:gd name="T91" fmla="*/ 269 h 532"/>
              <a:gd name="T92" fmla="*/ 113 w 687"/>
              <a:gd name="T93" fmla="*/ 200 h 532"/>
              <a:gd name="T94" fmla="*/ 45 w 687"/>
              <a:gd name="T95" fmla="*/ 206 h 532"/>
              <a:gd name="T96" fmla="*/ 32 w 687"/>
              <a:gd name="T97" fmla="*/ 158 h 532"/>
              <a:gd name="T98" fmla="*/ 43 w 687"/>
              <a:gd name="T99" fmla="*/ 110 h 532"/>
              <a:gd name="T100" fmla="*/ 26 w 687"/>
              <a:gd name="T101" fmla="*/ 69 h 532"/>
              <a:gd name="T102" fmla="*/ 14 w 687"/>
              <a:gd name="T103" fmla="*/ 40 h 532"/>
              <a:gd name="T104" fmla="*/ 45 w 687"/>
              <a:gd name="T105" fmla="*/ 52 h 532"/>
              <a:gd name="T106" fmla="*/ 84 w 687"/>
              <a:gd name="T107" fmla="*/ 55 h 532"/>
              <a:gd name="T108" fmla="*/ 110 w 687"/>
              <a:gd name="T109" fmla="*/ 7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87" h="532">
                <a:moveTo>
                  <a:pt x="110" y="7"/>
                </a:moveTo>
                <a:lnTo>
                  <a:pt x="114" y="4"/>
                </a:lnTo>
                <a:lnTo>
                  <a:pt x="124" y="9"/>
                </a:lnTo>
                <a:lnTo>
                  <a:pt x="133" y="5"/>
                </a:lnTo>
                <a:lnTo>
                  <a:pt x="138" y="8"/>
                </a:lnTo>
                <a:lnTo>
                  <a:pt x="157" y="0"/>
                </a:lnTo>
                <a:lnTo>
                  <a:pt x="161" y="2"/>
                </a:lnTo>
                <a:lnTo>
                  <a:pt x="162" y="5"/>
                </a:lnTo>
                <a:lnTo>
                  <a:pt x="166" y="3"/>
                </a:lnTo>
                <a:lnTo>
                  <a:pt x="166" y="14"/>
                </a:lnTo>
                <a:lnTo>
                  <a:pt x="168" y="16"/>
                </a:lnTo>
                <a:lnTo>
                  <a:pt x="168" y="26"/>
                </a:lnTo>
                <a:lnTo>
                  <a:pt x="171" y="29"/>
                </a:lnTo>
                <a:lnTo>
                  <a:pt x="167" y="29"/>
                </a:lnTo>
                <a:lnTo>
                  <a:pt x="168" y="33"/>
                </a:lnTo>
                <a:lnTo>
                  <a:pt x="165" y="37"/>
                </a:lnTo>
                <a:lnTo>
                  <a:pt x="173" y="47"/>
                </a:lnTo>
                <a:lnTo>
                  <a:pt x="168" y="56"/>
                </a:lnTo>
                <a:lnTo>
                  <a:pt x="177" y="64"/>
                </a:lnTo>
                <a:lnTo>
                  <a:pt x="178" y="70"/>
                </a:lnTo>
                <a:lnTo>
                  <a:pt x="185" y="70"/>
                </a:lnTo>
                <a:lnTo>
                  <a:pt x="187" y="77"/>
                </a:lnTo>
                <a:lnTo>
                  <a:pt x="194" y="77"/>
                </a:lnTo>
                <a:lnTo>
                  <a:pt x="196" y="89"/>
                </a:lnTo>
                <a:lnTo>
                  <a:pt x="201" y="86"/>
                </a:lnTo>
                <a:lnTo>
                  <a:pt x="208" y="91"/>
                </a:lnTo>
                <a:lnTo>
                  <a:pt x="210" y="88"/>
                </a:lnTo>
                <a:lnTo>
                  <a:pt x="213" y="89"/>
                </a:lnTo>
                <a:lnTo>
                  <a:pt x="223" y="86"/>
                </a:lnTo>
                <a:lnTo>
                  <a:pt x="224" y="89"/>
                </a:lnTo>
                <a:lnTo>
                  <a:pt x="229" y="89"/>
                </a:lnTo>
                <a:lnTo>
                  <a:pt x="233" y="79"/>
                </a:lnTo>
                <a:lnTo>
                  <a:pt x="235" y="84"/>
                </a:lnTo>
                <a:lnTo>
                  <a:pt x="242" y="83"/>
                </a:lnTo>
                <a:lnTo>
                  <a:pt x="242" y="89"/>
                </a:lnTo>
                <a:lnTo>
                  <a:pt x="245" y="94"/>
                </a:lnTo>
                <a:lnTo>
                  <a:pt x="258" y="90"/>
                </a:lnTo>
                <a:lnTo>
                  <a:pt x="261" y="93"/>
                </a:lnTo>
                <a:lnTo>
                  <a:pt x="261" y="90"/>
                </a:lnTo>
                <a:lnTo>
                  <a:pt x="264" y="94"/>
                </a:lnTo>
                <a:lnTo>
                  <a:pt x="272" y="88"/>
                </a:lnTo>
                <a:lnTo>
                  <a:pt x="271" y="84"/>
                </a:lnTo>
                <a:lnTo>
                  <a:pt x="274" y="85"/>
                </a:lnTo>
                <a:lnTo>
                  <a:pt x="282" y="81"/>
                </a:lnTo>
                <a:lnTo>
                  <a:pt x="288" y="81"/>
                </a:lnTo>
                <a:lnTo>
                  <a:pt x="290" y="99"/>
                </a:lnTo>
                <a:lnTo>
                  <a:pt x="297" y="109"/>
                </a:lnTo>
                <a:lnTo>
                  <a:pt x="307" y="115"/>
                </a:lnTo>
                <a:lnTo>
                  <a:pt x="327" y="119"/>
                </a:lnTo>
                <a:lnTo>
                  <a:pt x="331" y="114"/>
                </a:lnTo>
                <a:lnTo>
                  <a:pt x="336" y="114"/>
                </a:lnTo>
                <a:lnTo>
                  <a:pt x="341" y="109"/>
                </a:lnTo>
                <a:lnTo>
                  <a:pt x="350" y="108"/>
                </a:lnTo>
                <a:lnTo>
                  <a:pt x="367" y="119"/>
                </a:lnTo>
                <a:lnTo>
                  <a:pt x="378" y="119"/>
                </a:lnTo>
                <a:lnTo>
                  <a:pt x="379" y="125"/>
                </a:lnTo>
                <a:lnTo>
                  <a:pt x="387" y="138"/>
                </a:lnTo>
                <a:lnTo>
                  <a:pt x="380" y="151"/>
                </a:lnTo>
                <a:lnTo>
                  <a:pt x="384" y="176"/>
                </a:lnTo>
                <a:lnTo>
                  <a:pt x="393" y="168"/>
                </a:lnTo>
                <a:lnTo>
                  <a:pt x="399" y="172"/>
                </a:lnTo>
                <a:lnTo>
                  <a:pt x="401" y="170"/>
                </a:lnTo>
                <a:lnTo>
                  <a:pt x="411" y="170"/>
                </a:lnTo>
                <a:lnTo>
                  <a:pt x="420" y="176"/>
                </a:lnTo>
                <a:lnTo>
                  <a:pt x="420" y="180"/>
                </a:lnTo>
                <a:lnTo>
                  <a:pt x="413" y="182"/>
                </a:lnTo>
                <a:lnTo>
                  <a:pt x="417" y="189"/>
                </a:lnTo>
                <a:lnTo>
                  <a:pt x="416" y="192"/>
                </a:lnTo>
                <a:lnTo>
                  <a:pt x="425" y="204"/>
                </a:lnTo>
                <a:lnTo>
                  <a:pt x="423" y="211"/>
                </a:lnTo>
                <a:lnTo>
                  <a:pt x="430" y="215"/>
                </a:lnTo>
                <a:lnTo>
                  <a:pt x="432" y="213"/>
                </a:lnTo>
                <a:lnTo>
                  <a:pt x="433" y="223"/>
                </a:lnTo>
                <a:lnTo>
                  <a:pt x="437" y="225"/>
                </a:lnTo>
                <a:lnTo>
                  <a:pt x="446" y="225"/>
                </a:lnTo>
                <a:lnTo>
                  <a:pt x="460" y="219"/>
                </a:lnTo>
                <a:lnTo>
                  <a:pt x="456" y="214"/>
                </a:lnTo>
                <a:lnTo>
                  <a:pt x="460" y="210"/>
                </a:lnTo>
                <a:lnTo>
                  <a:pt x="456" y="208"/>
                </a:lnTo>
                <a:lnTo>
                  <a:pt x="459" y="204"/>
                </a:lnTo>
                <a:lnTo>
                  <a:pt x="456" y="197"/>
                </a:lnTo>
                <a:lnTo>
                  <a:pt x="464" y="199"/>
                </a:lnTo>
                <a:lnTo>
                  <a:pt x="468" y="190"/>
                </a:lnTo>
                <a:lnTo>
                  <a:pt x="479" y="182"/>
                </a:lnTo>
                <a:lnTo>
                  <a:pt x="485" y="195"/>
                </a:lnTo>
                <a:lnTo>
                  <a:pt x="485" y="216"/>
                </a:lnTo>
                <a:lnTo>
                  <a:pt x="499" y="243"/>
                </a:lnTo>
                <a:lnTo>
                  <a:pt x="502" y="243"/>
                </a:lnTo>
                <a:lnTo>
                  <a:pt x="507" y="256"/>
                </a:lnTo>
                <a:lnTo>
                  <a:pt x="504" y="258"/>
                </a:lnTo>
                <a:lnTo>
                  <a:pt x="508" y="259"/>
                </a:lnTo>
                <a:lnTo>
                  <a:pt x="514" y="277"/>
                </a:lnTo>
                <a:lnTo>
                  <a:pt x="519" y="276"/>
                </a:lnTo>
                <a:lnTo>
                  <a:pt x="524" y="280"/>
                </a:lnTo>
                <a:lnTo>
                  <a:pt x="538" y="273"/>
                </a:lnTo>
                <a:lnTo>
                  <a:pt x="538" y="253"/>
                </a:lnTo>
                <a:lnTo>
                  <a:pt x="541" y="251"/>
                </a:lnTo>
                <a:lnTo>
                  <a:pt x="548" y="252"/>
                </a:lnTo>
                <a:lnTo>
                  <a:pt x="558" y="244"/>
                </a:lnTo>
                <a:lnTo>
                  <a:pt x="576" y="244"/>
                </a:lnTo>
                <a:lnTo>
                  <a:pt x="579" y="242"/>
                </a:lnTo>
                <a:lnTo>
                  <a:pt x="579" y="235"/>
                </a:lnTo>
                <a:lnTo>
                  <a:pt x="590" y="229"/>
                </a:lnTo>
                <a:lnTo>
                  <a:pt x="595" y="233"/>
                </a:lnTo>
                <a:lnTo>
                  <a:pt x="596" y="245"/>
                </a:lnTo>
                <a:lnTo>
                  <a:pt x="601" y="248"/>
                </a:lnTo>
                <a:lnTo>
                  <a:pt x="619" y="228"/>
                </a:lnTo>
                <a:lnTo>
                  <a:pt x="618" y="237"/>
                </a:lnTo>
                <a:lnTo>
                  <a:pt x="632" y="268"/>
                </a:lnTo>
                <a:lnTo>
                  <a:pt x="639" y="269"/>
                </a:lnTo>
                <a:lnTo>
                  <a:pt x="639" y="272"/>
                </a:lnTo>
                <a:lnTo>
                  <a:pt x="653" y="281"/>
                </a:lnTo>
                <a:lnTo>
                  <a:pt x="656" y="287"/>
                </a:lnTo>
                <a:lnTo>
                  <a:pt x="667" y="281"/>
                </a:lnTo>
                <a:lnTo>
                  <a:pt x="676" y="290"/>
                </a:lnTo>
                <a:lnTo>
                  <a:pt x="686" y="283"/>
                </a:lnTo>
                <a:lnTo>
                  <a:pt x="686" y="283"/>
                </a:lnTo>
                <a:lnTo>
                  <a:pt x="687" y="291"/>
                </a:lnTo>
                <a:lnTo>
                  <a:pt x="680" y="310"/>
                </a:lnTo>
                <a:lnTo>
                  <a:pt x="680" y="316"/>
                </a:lnTo>
                <a:lnTo>
                  <a:pt x="672" y="328"/>
                </a:lnTo>
                <a:lnTo>
                  <a:pt x="675" y="336"/>
                </a:lnTo>
                <a:lnTo>
                  <a:pt x="667" y="338"/>
                </a:lnTo>
                <a:lnTo>
                  <a:pt x="667" y="344"/>
                </a:lnTo>
                <a:lnTo>
                  <a:pt x="653" y="341"/>
                </a:lnTo>
                <a:lnTo>
                  <a:pt x="649" y="347"/>
                </a:lnTo>
                <a:lnTo>
                  <a:pt x="643" y="345"/>
                </a:lnTo>
                <a:lnTo>
                  <a:pt x="624" y="357"/>
                </a:lnTo>
                <a:lnTo>
                  <a:pt x="628" y="360"/>
                </a:lnTo>
                <a:lnTo>
                  <a:pt x="633" y="359"/>
                </a:lnTo>
                <a:lnTo>
                  <a:pt x="639" y="365"/>
                </a:lnTo>
                <a:lnTo>
                  <a:pt x="638" y="373"/>
                </a:lnTo>
                <a:lnTo>
                  <a:pt x="634" y="374"/>
                </a:lnTo>
                <a:lnTo>
                  <a:pt x="638" y="386"/>
                </a:lnTo>
                <a:lnTo>
                  <a:pt x="636" y="384"/>
                </a:lnTo>
                <a:lnTo>
                  <a:pt x="632" y="367"/>
                </a:lnTo>
                <a:lnTo>
                  <a:pt x="628" y="367"/>
                </a:lnTo>
                <a:lnTo>
                  <a:pt x="628" y="372"/>
                </a:lnTo>
                <a:lnTo>
                  <a:pt x="625" y="373"/>
                </a:lnTo>
                <a:lnTo>
                  <a:pt x="625" y="368"/>
                </a:lnTo>
                <a:lnTo>
                  <a:pt x="622" y="368"/>
                </a:lnTo>
                <a:lnTo>
                  <a:pt x="613" y="358"/>
                </a:lnTo>
                <a:lnTo>
                  <a:pt x="613" y="340"/>
                </a:lnTo>
                <a:lnTo>
                  <a:pt x="603" y="339"/>
                </a:lnTo>
                <a:lnTo>
                  <a:pt x="605" y="333"/>
                </a:lnTo>
                <a:lnTo>
                  <a:pt x="603" y="331"/>
                </a:lnTo>
                <a:lnTo>
                  <a:pt x="595" y="333"/>
                </a:lnTo>
                <a:lnTo>
                  <a:pt x="588" y="329"/>
                </a:lnTo>
                <a:lnTo>
                  <a:pt x="577" y="357"/>
                </a:lnTo>
                <a:lnTo>
                  <a:pt x="579" y="368"/>
                </a:lnTo>
                <a:lnTo>
                  <a:pt x="575" y="384"/>
                </a:lnTo>
                <a:lnTo>
                  <a:pt x="570" y="384"/>
                </a:lnTo>
                <a:lnTo>
                  <a:pt x="567" y="382"/>
                </a:lnTo>
                <a:lnTo>
                  <a:pt x="562" y="391"/>
                </a:lnTo>
                <a:lnTo>
                  <a:pt x="556" y="383"/>
                </a:lnTo>
                <a:lnTo>
                  <a:pt x="548" y="383"/>
                </a:lnTo>
                <a:lnTo>
                  <a:pt x="546" y="388"/>
                </a:lnTo>
                <a:lnTo>
                  <a:pt x="541" y="389"/>
                </a:lnTo>
                <a:lnTo>
                  <a:pt x="542" y="395"/>
                </a:lnTo>
                <a:lnTo>
                  <a:pt x="537" y="402"/>
                </a:lnTo>
                <a:lnTo>
                  <a:pt x="540" y="406"/>
                </a:lnTo>
                <a:lnTo>
                  <a:pt x="521" y="419"/>
                </a:lnTo>
                <a:lnTo>
                  <a:pt x="519" y="424"/>
                </a:lnTo>
                <a:lnTo>
                  <a:pt x="505" y="421"/>
                </a:lnTo>
                <a:lnTo>
                  <a:pt x="502" y="425"/>
                </a:lnTo>
                <a:lnTo>
                  <a:pt x="498" y="422"/>
                </a:lnTo>
                <a:lnTo>
                  <a:pt x="489" y="426"/>
                </a:lnTo>
                <a:lnTo>
                  <a:pt x="475" y="422"/>
                </a:lnTo>
                <a:lnTo>
                  <a:pt x="457" y="427"/>
                </a:lnTo>
                <a:lnTo>
                  <a:pt x="459" y="444"/>
                </a:lnTo>
                <a:lnTo>
                  <a:pt x="463" y="451"/>
                </a:lnTo>
                <a:lnTo>
                  <a:pt x="475" y="463"/>
                </a:lnTo>
                <a:lnTo>
                  <a:pt x="463" y="484"/>
                </a:lnTo>
                <a:lnTo>
                  <a:pt x="460" y="485"/>
                </a:lnTo>
                <a:lnTo>
                  <a:pt x="447" y="479"/>
                </a:lnTo>
                <a:lnTo>
                  <a:pt x="444" y="482"/>
                </a:lnTo>
                <a:lnTo>
                  <a:pt x="427" y="482"/>
                </a:lnTo>
                <a:lnTo>
                  <a:pt x="420" y="475"/>
                </a:lnTo>
                <a:lnTo>
                  <a:pt x="411" y="477"/>
                </a:lnTo>
                <a:lnTo>
                  <a:pt x="410" y="475"/>
                </a:lnTo>
                <a:lnTo>
                  <a:pt x="399" y="475"/>
                </a:lnTo>
                <a:lnTo>
                  <a:pt x="401" y="472"/>
                </a:lnTo>
                <a:lnTo>
                  <a:pt x="389" y="469"/>
                </a:lnTo>
                <a:lnTo>
                  <a:pt x="394" y="464"/>
                </a:lnTo>
                <a:lnTo>
                  <a:pt x="384" y="456"/>
                </a:lnTo>
                <a:lnTo>
                  <a:pt x="387" y="454"/>
                </a:lnTo>
                <a:lnTo>
                  <a:pt x="386" y="450"/>
                </a:lnTo>
                <a:lnTo>
                  <a:pt x="377" y="448"/>
                </a:lnTo>
                <a:lnTo>
                  <a:pt x="377" y="444"/>
                </a:lnTo>
                <a:lnTo>
                  <a:pt x="370" y="451"/>
                </a:lnTo>
                <a:lnTo>
                  <a:pt x="368" y="450"/>
                </a:lnTo>
                <a:lnTo>
                  <a:pt x="367" y="455"/>
                </a:lnTo>
                <a:lnTo>
                  <a:pt x="359" y="450"/>
                </a:lnTo>
                <a:lnTo>
                  <a:pt x="363" y="454"/>
                </a:lnTo>
                <a:lnTo>
                  <a:pt x="359" y="458"/>
                </a:lnTo>
                <a:lnTo>
                  <a:pt x="354" y="458"/>
                </a:lnTo>
                <a:lnTo>
                  <a:pt x="350" y="463"/>
                </a:lnTo>
                <a:lnTo>
                  <a:pt x="353" y="468"/>
                </a:lnTo>
                <a:lnTo>
                  <a:pt x="346" y="479"/>
                </a:lnTo>
                <a:lnTo>
                  <a:pt x="348" y="487"/>
                </a:lnTo>
                <a:lnTo>
                  <a:pt x="343" y="487"/>
                </a:lnTo>
                <a:lnTo>
                  <a:pt x="331" y="506"/>
                </a:lnTo>
                <a:lnTo>
                  <a:pt x="319" y="513"/>
                </a:lnTo>
                <a:lnTo>
                  <a:pt x="320" y="516"/>
                </a:lnTo>
                <a:lnTo>
                  <a:pt x="316" y="523"/>
                </a:lnTo>
                <a:lnTo>
                  <a:pt x="310" y="528"/>
                </a:lnTo>
                <a:lnTo>
                  <a:pt x="312" y="530"/>
                </a:lnTo>
                <a:lnTo>
                  <a:pt x="306" y="532"/>
                </a:lnTo>
                <a:lnTo>
                  <a:pt x="305" y="528"/>
                </a:lnTo>
                <a:lnTo>
                  <a:pt x="305" y="528"/>
                </a:lnTo>
                <a:lnTo>
                  <a:pt x="297" y="532"/>
                </a:lnTo>
                <a:lnTo>
                  <a:pt x="295" y="530"/>
                </a:lnTo>
                <a:lnTo>
                  <a:pt x="290" y="532"/>
                </a:lnTo>
                <a:lnTo>
                  <a:pt x="286" y="528"/>
                </a:lnTo>
                <a:lnTo>
                  <a:pt x="279" y="530"/>
                </a:lnTo>
                <a:lnTo>
                  <a:pt x="287" y="522"/>
                </a:lnTo>
                <a:lnTo>
                  <a:pt x="291" y="513"/>
                </a:lnTo>
                <a:lnTo>
                  <a:pt x="290" y="511"/>
                </a:lnTo>
                <a:lnTo>
                  <a:pt x="296" y="504"/>
                </a:lnTo>
                <a:lnTo>
                  <a:pt x="292" y="503"/>
                </a:lnTo>
                <a:lnTo>
                  <a:pt x="292" y="498"/>
                </a:lnTo>
                <a:lnTo>
                  <a:pt x="285" y="494"/>
                </a:lnTo>
                <a:lnTo>
                  <a:pt x="285" y="488"/>
                </a:lnTo>
                <a:lnTo>
                  <a:pt x="277" y="480"/>
                </a:lnTo>
                <a:lnTo>
                  <a:pt x="277" y="475"/>
                </a:lnTo>
                <a:lnTo>
                  <a:pt x="271" y="464"/>
                </a:lnTo>
                <a:lnTo>
                  <a:pt x="272" y="456"/>
                </a:lnTo>
                <a:lnTo>
                  <a:pt x="262" y="455"/>
                </a:lnTo>
                <a:lnTo>
                  <a:pt x="263" y="449"/>
                </a:lnTo>
                <a:lnTo>
                  <a:pt x="259" y="441"/>
                </a:lnTo>
                <a:lnTo>
                  <a:pt x="263" y="432"/>
                </a:lnTo>
                <a:lnTo>
                  <a:pt x="261" y="429"/>
                </a:lnTo>
                <a:lnTo>
                  <a:pt x="273" y="412"/>
                </a:lnTo>
                <a:lnTo>
                  <a:pt x="266" y="408"/>
                </a:lnTo>
                <a:lnTo>
                  <a:pt x="261" y="412"/>
                </a:lnTo>
                <a:lnTo>
                  <a:pt x="259" y="398"/>
                </a:lnTo>
                <a:lnTo>
                  <a:pt x="258" y="396"/>
                </a:lnTo>
                <a:lnTo>
                  <a:pt x="252" y="396"/>
                </a:lnTo>
                <a:lnTo>
                  <a:pt x="252" y="386"/>
                </a:lnTo>
                <a:lnTo>
                  <a:pt x="244" y="377"/>
                </a:lnTo>
                <a:lnTo>
                  <a:pt x="245" y="367"/>
                </a:lnTo>
                <a:lnTo>
                  <a:pt x="240" y="367"/>
                </a:lnTo>
                <a:lnTo>
                  <a:pt x="238" y="360"/>
                </a:lnTo>
                <a:lnTo>
                  <a:pt x="238" y="349"/>
                </a:lnTo>
                <a:lnTo>
                  <a:pt x="229" y="349"/>
                </a:lnTo>
                <a:lnTo>
                  <a:pt x="230" y="331"/>
                </a:lnTo>
                <a:lnTo>
                  <a:pt x="228" y="328"/>
                </a:lnTo>
                <a:lnTo>
                  <a:pt x="231" y="317"/>
                </a:lnTo>
                <a:lnTo>
                  <a:pt x="218" y="324"/>
                </a:lnTo>
                <a:lnTo>
                  <a:pt x="214" y="333"/>
                </a:lnTo>
                <a:lnTo>
                  <a:pt x="201" y="347"/>
                </a:lnTo>
                <a:lnTo>
                  <a:pt x="200" y="343"/>
                </a:lnTo>
                <a:lnTo>
                  <a:pt x="194" y="340"/>
                </a:lnTo>
                <a:lnTo>
                  <a:pt x="199" y="333"/>
                </a:lnTo>
                <a:lnTo>
                  <a:pt x="192" y="330"/>
                </a:lnTo>
                <a:lnTo>
                  <a:pt x="197" y="323"/>
                </a:lnTo>
                <a:lnTo>
                  <a:pt x="189" y="314"/>
                </a:lnTo>
                <a:lnTo>
                  <a:pt x="189" y="309"/>
                </a:lnTo>
                <a:lnTo>
                  <a:pt x="184" y="305"/>
                </a:lnTo>
                <a:lnTo>
                  <a:pt x="177" y="306"/>
                </a:lnTo>
                <a:lnTo>
                  <a:pt x="175" y="301"/>
                </a:lnTo>
                <a:lnTo>
                  <a:pt x="170" y="302"/>
                </a:lnTo>
                <a:lnTo>
                  <a:pt x="153" y="282"/>
                </a:lnTo>
                <a:lnTo>
                  <a:pt x="147" y="293"/>
                </a:lnTo>
                <a:lnTo>
                  <a:pt x="147" y="293"/>
                </a:lnTo>
                <a:lnTo>
                  <a:pt x="147" y="293"/>
                </a:lnTo>
                <a:lnTo>
                  <a:pt x="147" y="293"/>
                </a:lnTo>
                <a:lnTo>
                  <a:pt x="139" y="293"/>
                </a:lnTo>
                <a:lnTo>
                  <a:pt x="132" y="285"/>
                </a:lnTo>
                <a:lnTo>
                  <a:pt x="128" y="288"/>
                </a:lnTo>
                <a:lnTo>
                  <a:pt x="120" y="281"/>
                </a:lnTo>
                <a:lnTo>
                  <a:pt x="120" y="276"/>
                </a:lnTo>
                <a:lnTo>
                  <a:pt x="128" y="276"/>
                </a:lnTo>
                <a:lnTo>
                  <a:pt x="127" y="271"/>
                </a:lnTo>
                <a:lnTo>
                  <a:pt x="133" y="272"/>
                </a:lnTo>
                <a:lnTo>
                  <a:pt x="136" y="269"/>
                </a:lnTo>
                <a:lnTo>
                  <a:pt x="130" y="257"/>
                </a:lnTo>
                <a:lnTo>
                  <a:pt x="130" y="245"/>
                </a:lnTo>
                <a:lnTo>
                  <a:pt x="120" y="225"/>
                </a:lnTo>
                <a:lnTo>
                  <a:pt x="124" y="216"/>
                </a:lnTo>
                <a:lnTo>
                  <a:pt x="119" y="214"/>
                </a:lnTo>
                <a:lnTo>
                  <a:pt x="113" y="200"/>
                </a:lnTo>
                <a:lnTo>
                  <a:pt x="107" y="196"/>
                </a:lnTo>
                <a:lnTo>
                  <a:pt x="108" y="181"/>
                </a:lnTo>
                <a:lnTo>
                  <a:pt x="99" y="182"/>
                </a:lnTo>
                <a:lnTo>
                  <a:pt x="88" y="192"/>
                </a:lnTo>
                <a:lnTo>
                  <a:pt x="61" y="209"/>
                </a:lnTo>
                <a:lnTo>
                  <a:pt x="45" y="206"/>
                </a:lnTo>
                <a:lnTo>
                  <a:pt x="47" y="186"/>
                </a:lnTo>
                <a:lnTo>
                  <a:pt x="43" y="186"/>
                </a:lnTo>
                <a:lnTo>
                  <a:pt x="41" y="179"/>
                </a:lnTo>
                <a:lnTo>
                  <a:pt x="35" y="175"/>
                </a:lnTo>
                <a:lnTo>
                  <a:pt x="35" y="161"/>
                </a:lnTo>
                <a:lnTo>
                  <a:pt x="32" y="158"/>
                </a:lnTo>
                <a:lnTo>
                  <a:pt x="38" y="156"/>
                </a:lnTo>
                <a:lnTo>
                  <a:pt x="33" y="155"/>
                </a:lnTo>
                <a:lnTo>
                  <a:pt x="28" y="143"/>
                </a:lnTo>
                <a:lnTo>
                  <a:pt x="32" y="142"/>
                </a:lnTo>
                <a:lnTo>
                  <a:pt x="35" y="118"/>
                </a:lnTo>
                <a:lnTo>
                  <a:pt x="43" y="110"/>
                </a:lnTo>
                <a:lnTo>
                  <a:pt x="43" y="107"/>
                </a:lnTo>
                <a:lnTo>
                  <a:pt x="37" y="103"/>
                </a:lnTo>
                <a:lnTo>
                  <a:pt x="37" y="89"/>
                </a:lnTo>
                <a:lnTo>
                  <a:pt x="28" y="84"/>
                </a:lnTo>
                <a:lnTo>
                  <a:pt x="24" y="76"/>
                </a:lnTo>
                <a:lnTo>
                  <a:pt x="26" y="69"/>
                </a:lnTo>
                <a:lnTo>
                  <a:pt x="24" y="62"/>
                </a:lnTo>
                <a:lnTo>
                  <a:pt x="16" y="61"/>
                </a:lnTo>
                <a:lnTo>
                  <a:pt x="7" y="64"/>
                </a:lnTo>
                <a:lnTo>
                  <a:pt x="0" y="56"/>
                </a:lnTo>
                <a:lnTo>
                  <a:pt x="8" y="52"/>
                </a:lnTo>
                <a:lnTo>
                  <a:pt x="14" y="40"/>
                </a:lnTo>
                <a:lnTo>
                  <a:pt x="11" y="32"/>
                </a:lnTo>
                <a:lnTo>
                  <a:pt x="16" y="29"/>
                </a:lnTo>
                <a:lnTo>
                  <a:pt x="23" y="33"/>
                </a:lnTo>
                <a:lnTo>
                  <a:pt x="26" y="32"/>
                </a:lnTo>
                <a:lnTo>
                  <a:pt x="33" y="43"/>
                </a:lnTo>
                <a:lnTo>
                  <a:pt x="45" y="52"/>
                </a:lnTo>
                <a:lnTo>
                  <a:pt x="52" y="45"/>
                </a:lnTo>
                <a:lnTo>
                  <a:pt x="52" y="41"/>
                </a:lnTo>
                <a:lnTo>
                  <a:pt x="56" y="41"/>
                </a:lnTo>
                <a:lnTo>
                  <a:pt x="65" y="55"/>
                </a:lnTo>
                <a:lnTo>
                  <a:pt x="77" y="64"/>
                </a:lnTo>
                <a:lnTo>
                  <a:pt x="84" y="55"/>
                </a:lnTo>
                <a:lnTo>
                  <a:pt x="85" y="45"/>
                </a:lnTo>
                <a:lnTo>
                  <a:pt x="83" y="24"/>
                </a:lnTo>
                <a:lnTo>
                  <a:pt x="100" y="22"/>
                </a:lnTo>
                <a:lnTo>
                  <a:pt x="105" y="18"/>
                </a:lnTo>
                <a:lnTo>
                  <a:pt x="104" y="14"/>
                </a:lnTo>
                <a:lnTo>
                  <a:pt x="110" y="7"/>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19"/>
          <p:cNvSpPr>
            <a:spLocks/>
          </p:cNvSpPr>
          <p:nvPr/>
        </p:nvSpPr>
        <p:spPr bwMode="auto">
          <a:xfrm>
            <a:off x="5321755" y="3799795"/>
            <a:ext cx="628650" cy="582613"/>
          </a:xfrm>
          <a:custGeom>
            <a:avLst/>
            <a:gdLst>
              <a:gd name="T0" fmla="*/ 7 w 396"/>
              <a:gd name="T1" fmla="*/ 19 h 367"/>
              <a:gd name="T2" fmla="*/ 45 w 396"/>
              <a:gd name="T3" fmla="*/ 21 h 367"/>
              <a:gd name="T4" fmla="*/ 61 w 396"/>
              <a:gd name="T5" fmla="*/ 57 h 367"/>
              <a:gd name="T6" fmla="*/ 79 w 396"/>
              <a:gd name="T7" fmla="*/ 54 h 367"/>
              <a:gd name="T8" fmla="*/ 104 w 396"/>
              <a:gd name="T9" fmla="*/ 40 h 367"/>
              <a:gd name="T10" fmla="*/ 129 w 396"/>
              <a:gd name="T11" fmla="*/ 49 h 367"/>
              <a:gd name="T12" fmla="*/ 132 w 396"/>
              <a:gd name="T13" fmla="*/ 63 h 367"/>
              <a:gd name="T14" fmla="*/ 166 w 396"/>
              <a:gd name="T15" fmla="*/ 38 h 367"/>
              <a:gd name="T16" fmla="*/ 178 w 396"/>
              <a:gd name="T17" fmla="*/ 7 h 367"/>
              <a:gd name="T18" fmla="*/ 209 w 396"/>
              <a:gd name="T19" fmla="*/ 2 h 367"/>
              <a:gd name="T20" fmla="*/ 205 w 396"/>
              <a:gd name="T21" fmla="*/ 29 h 367"/>
              <a:gd name="T22" fmla="*/ 220 w 396"/>
              <a:gd name="T23" fmla="*/ 39 h 367"/>
              <a:gd name="T24" fmla="*/ 280 w 396"/>
              <a:gd name="T25" fmla="*/ 71 h 367"/>
              <a:gd name="T26" fmla="*/ 303 w 396"/>
              <a:gd name="T27" fmla="*/ 148 h 367"/>
              <a:gd name="T28" fmla="*/ 317 w 396"/>
              <a:gd name="T29" fmla="*/ 168 h 367"/>
              <a:gd name="T30" fmla="*/ 325 w 396"/>
              <a:gd name="T31" fmla="*/ 192 h 367"/>
              <a:gd name="T32" fmla="*/ 330 w 396"/>
              <a:gd name="T33" fmla="*/ 221 h 367"/>
              <a:gd name="T34" fmla="*/ 362 w 396"/>
              <a:gd name="T35" fmla="*/ 255 h 367"/>
              <a:gd name="T36" fmla="*/ 392 w 396"/>
              <a:gd name="T37" fmla="*/ 292 h 367"/>
              <a:gd name="T38" fmla="*/ 336 w 396"/>
              <a:gd name="T39" fmla="*/ 288 h 367"/>
              <a:gd name="T40" fmla="*/ 341 w 396"/>
              <a:gd name="T41" fmla="*/ 316 h 367"/>
              <a:gd name="T42" fmla="*/ 334 w 396"/>
              <a:gd name="T43" fmla="*/ 337 h 367"/>
              <a:gd name="T44" fmla="*/ 310 w 396"/>
              <a:gd name="T45" fmla="*/ 351 h 367"/>
              <a:gd name="T46" fmla="*/ 290 w 396"/>
              <a:gd name="T47" fmla="*/ 355 h 367"/>
              <a:gd name="T48" fmla="*/ 259 w 396"/>
              <a:gd name="T49" fmla="*/ 346 h 367"/>
              <a:gd name="T50" fmla="*/ 233 w 396"/>
              <a:gd name="T51" fmla="*/ 337 h 367"/>
              <a:gd name="T52" fmla="*/ 208 w 396"/>
              <a:gd name="T53" fmla="*/ 327 h 367"/>
              <a:gd name="T54" fmla="*/ 167 w 396"/>
              <a:gd name="T55" fmla="*/ 323 h 367"/>
              <a:gd name="T56" fmla="*/ 172 w 396"/>
              <a:gd name="T57" fmla="*/ 292 h 367"/>
              <a:gd name="T58" fmla="*/ 162 w 396"/>
              <a:gd name="T59" fmla="*/ 284 h 367"/>
              <a:gd name="T60" fmla="*/ 143 w 396"/>
              <a:gd name="T61" fmla="*/ 270 h 367"/>
              <a:gd name="T62" fmla="*/ 163 w 396"/>
              <a:gd name="T63" fmla="*/ 247 h 367"/>
              <a:gd name="T64" fmla="*/ 160 w 396"/>
              <a:gd name="T65" fmla="*/ 225 h 367"/>
              <a:gd name="T66" fmla="*/ 186 w 396"/>
              <a:gd name="T67" fmla="*/ 222 h 367"/>
              <a:gd name="T68" fmla="*/ 201 w 396"/>
              <a:gd name="T69" fmla="*/ 215 h 367"/>
              <a:gd name="T70" fmla="*/ 195 w 396"/>
              <a:gd name="T71" fmla="*/ 196 h 367"/>
              <a:gd name="T72" fmla="*/ 175 w 396"/>
              <a:gd name="T73" fmla="*/ 193 h 367"/>
              <a:gd name="T74" fmla="*/ 162 w 396"/>
              <a:gd name="T75" fmla="*/ 203 h 367"/>
              <a:gd name="T76" fmla="*/ 137 w 396"/>
              <a:gd name="T77" fmla="*/ 193 h 367"/>
              <a:gd name="T78" fmla="*/ 134 w 396"/>
              <a:gd name="T79" fmla="*/ 182 h 367"/>
              <a:gd name="T80" fmla="*/ 119 w 396"/>
              <a:gd name="T81" fmla="*/ 169 h 367"/>
              <a:gd name="T82" fmla="*/ 125 w 396"/>
              <a:gd name="T83" fmla="*/ 141 h 367"/>
              <a:gd name="T84" fmla="*/ 113 w 396"/>
              <a:gd name="T85" fmla="*/ 120 h 367"/>
              <a:gd name="T86" fmla="*/ 90 w 396"/>
              <a:gd name="T87" fmla="*/ 95 h 367"/>
              <a:gd name="T88" fmla="*/ 71 w 396"/>
              <a:gd name="T89" fmla="*/ 88 h 367"/>
              <a:gd name="T90" fmla="*/ 50 w 396"/>
              <a:gd name="T91" fmla="*/ 76 h 367"/>
              <a:gd name="T92" fmla="*/ 30 w 396"/>
              <a:gd name="T93" fmla="*/ 57 h 367"/>
              <a:gd name="T94" fmla="*/ 2 w 396"/>
              <a:gd name="T95" fmla="*/ 42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6" h="367">
                <a:moveTo>
                  <a:pt x="2" y="42"/>
                </a:moveTo>
                <a:lnTo>
                  <a:pt x="0" y="33"/>
                </a:lnTo>
                <a:lnTo>
                  <a:pt x="3" y="31"/>
                </a:lnTo>
                <a:lnTo>
                  <a:pt x="7" y="19"/>
                </a:lnTo>
                <a:lnTo>
                  <a:pt x="19" y="16"/>
                </a:lnTo>
                <a:lnTo>
                  <a:pt x="30" y="18"/>
                </a:lnTo>
                <a:lnTo>
                  <a:pt x="31" y="15"/>
                </a:lnTo>
                <a:lnTo>
                  <a:pt x="45" y="21"/>
                </a:lnTo>
                <a:lnTo>
                  <a:pt x="52" y="35"/>
                </a:lnTo>
                <a:lnTo>
                  <a:pt x="51" y="40"/>
                </a:lnTo>
                <a:lnTo>
                  <a:pt x="55" y="42"/>
                </a:lnTo>
                <a:lnTo>
                  <a:pt x="61" y="57"/>
                </a:lnTo>
                <a:lnTo>
                  <a:pt x="64" y="57"/>
                </a:lnTo>
                <a:lnTo>
                  <a:pt x="65" y="50"/>
                </a:lnTo>
                <a:lnTo>
                  <a:pt x="71" y="45"/>
                </a:lnTo>
                <a:lnTo>
                  <a:pt x="79" y="54"/>
                </a:lnTo>
                <a:lnTo>
                  <a:pt x="86" y="57"/>
                </a:lnTo>
                <a:lnTo>
                  <a:pt x="95" y="50"/>
                </a:lnTo>
                <a:lnTo>
                  <a:pt x="103" y="52"/>
                </a:lnTo>
                <a:lnTo>
                  <a:pt x="104" y="40"/>
                </a:lnTo>
                <a:lnTo>
                  <a:pt x="114" y="39"/>
                </a:lnTo>
                <a:lnTo>
                  <a:pt x="124" y="40"/>
                </a:lnTo>
                <a:lnTo>
                  <a:pt x="123" y="49"/>
                </a:lnTo>
                <a:lnTo>
                  <a:pt x="129" y="49"/>
                </a:lnTo>
                <a:lnTo>
                  <a:pt x="127" y="55"/>
                </a:lnTo>
                <a:lnTo>
                  <a:pt x="129" y="58"/>
                </a:lnTo>
                <a:lnTo>
                  <a:pt x="129" y="63"/>
                </a:lnTo>
                <a:lnTo>
                  <a:pt x="132" y="63"/>
                </a:lnTo>
                <a:lnTo>
                  <a:pt x="146" y="59"/>
                </a:lnTo>
                <a:lnTo>
                  <a:pt x="147" y="44"/>
                </a:lnTo>
                <a:lnTo>
                  <a:pt x="155" y="35"/>
                </a:lnTo>
                <a:lnTo>
                  <a:pt x="166" y="38"/>
                </a:lnTo>
                <a:lnTo>
                  <a:pt x="172" y="34"/>
                </a:lnTo>
                <a:lnTo>
                  <a:pt x="168" y="31"/>
                </a:lnTo>
                <a:lnTo>
                  <a:pt x="178" y="15"/>
                </a:lnTo>
                <a:lnTo>
                  <a:pt x="178" y="7"/>
                </a:lnTo>
                <a:lnTo>
                  <a:pt x="182" y="5"/>
                </a:lnTo>
                <a:lnTo>
                  <a:pt x="196" y="6"/>
                </a:lnTo>
                <a:lnTo>
                  <a:pt x="202" y="0"/>
                </a:lnTo>
                <a:lnTo>
                  <a:pt x="209" y="2"/>
                </a:lnTo>
                <a:lnTo>
                  <a:pt x="209" y="2"/>
                </a:lnTo>
                <a:lnTo>
                  <a:pt x="204" y="6"/>
                </a:lnTo>
                <a:lnTo>
                  <a:pt x="200" y="23"/>
                </a:lnTo>
                <a:lnTo>
                  <a:pt x="205" y="29"/>
                </a:lnTo>
                <a:lnTo>
                  <a:pt x="210" y="33"/>
                </a:lnTo>
                <a:lnTo>
                  <a:pt x="213" y="30"/>
                </a:lnTo>
                <a:lnTo>
                  <a:pt x="223" y="34"/>
                </a:lnTo>
                <a:lnTo>
                  <a:pt x="220" y="39"/>
                </a:lnTo>
                <a:lnTo>
                  <a:pt x="234" y="48"/>
                </a:lnTo>
                <a:lnTo>
                  <a:pt x="234" y="52"/>
                </a:lnTo>
                <a:lnTo>
                  <a:pt x="261" y="60"/>
                </a:lnTo>
                <a:lnTo>
                  <a:pt x="280" y="71"/>
                </a:lnTo>
                <a:lnTo>
                  <a:pt x="283" y="88"/>
                </a:lnTo>
                <a:lnTo>
                  <a:pt x="309" y="143"/>
                </a:lnTo>
                <a:lnTo>
                  <a:pt x="303" y="141"/>
                </a:lnTo>
                <a:lnTo>
                  <a:pt x="303" y="148"/>
                </a:lnTo>
                <a:lnTo>
                  <a:pt x="307" y="153"/>
                </a:lnTo>
                <a:lnTo>
                  <a:pt x="310" y="151"/>
                </a:lnTo>
                <a:lnTo>
                  <a:pt x="310" y="158"/>
                </a:lnTo>
                <a:lnTo>
                  <a:pt x="317" y="168"/>
                </a:lnTo>
                <a:lnTo>
                  <a:pt x="320" y="175"/>
                </a:lnTo>
                <a:lnTo>
                  <a:pt x="317" y="178"/>
                </a:lnTo>
                <a:lnTo>
                  <a:pt x="322" y="179"/>
                </a:lnTo>
                <a:lnTo>
                  <a:pt x="325" y="192"/>
                </a:lnTo>
                <a:lnTo>
                  <a:pt x="320" y="201"/>
                </a:lnTo>
                <a:lnTo>
                  <a:pt x="324" y="213"/>
                </a:lnTo>
                <a:lnTo>
                  <a:pt x="331" y="217"/>
                </a:lnTo>
                <a:lnTo>
                  <a:pt x="330" y="221"/>
                </a:lnTo>
                <a:lnTo>
                  <a:pt x="357" y="232"/>
                </a:lnTo>
                <a:lnTo>
                  <a:pt x="360" y="244"/>
                </a:lnTo>
                <a:lnTo>
                  <a:pt x="357" y="247"/>
                </a:lnTo>
                <a:lnTo>
                  <a:pt x="362" y="255"/>
                </a:lnTo>
                <a:lnTo>
                  <a:pt x="382" y="263"/>
                </a:lnTo>
                <a:lnTo>
                  <a:pt x="391" y="273"/>
                </a:lnTo>
                <a:lnTo>
                  <a:pt x="396" y="287"/>
                </a:lnTo>
                <a:lnTo>
                  <a:pt x="392" y="292"/>
                </a:lnTo>
                <a:lnTo>
                  <a:pt x="375" y="287"/>
                </a:lnTo>
                <a:lnTo>
                  <a:pt x="351" y="275"/>
                </a:lnTo>
                <a:lnTo>
                  <a:pt x="338" y="283"/>
                </a:lnTo>
                <a:lnTo>
                  <a:pt x="336" y="288"/>
                </a:lnTo>
                <a:lnTo>
                  <a:pt x="354" y="307"/>
                </a:lnTo>
                <a:lnTo>
                  <a:pt x="354" y="307"/>
                </a:lnTo>
                <a:lnTo>
                  <a:pt x="341" y="312"/>
                </a:lnTo>
                <a:lnTo>
                  <a:pt x="341" y="316"/>
                </a:lnTo>
                <a:lnTo>
                  <a:pt x="338" y="317"/>
                </a:lnTo>
                <a:lnTo>
                  <a:pt x="340" y="324"/>
                </a:lnTo>
                <a:lnTo>
                  <a:pt x="335" y="326"/>
                </a:lnTo>
                <a:lnTo>
                  <a:pt x="334" y="337"/>
                </a:lnTo>
                <a:lnTo>
                  <a:pt x="321" y="337"/>
                </a:lnTo>
                <a:lnTo>
                  <a:pt x="322" y="347"/>
                </a:lnTo>
                <a:lnTo>
                  <a:pt x="322" y="347"/>
                </a:lnTo>
                <a:lnTo>
                  <a:pt x="310" y="351"/>
                </a:lnTo>
                <a:lnTo>
                  <a:pt x="310" y="356"/>
                </a:lnTo>
                <a:lnTo>
                  <a:pt x="301" y="360"/>
                </a:lnTo>
                <a:lnTo>
                  <a:pt x="296" y="367"/>
                </a:lnTo>
                <a:lnTo>
                  <a:pt x="290" y="355"/>
                </a:lnTo>
                <a:lnTo>
                  <a:pt x="285" y="357"/>
                </a:lnTo>
                <a:lnTo>
                  <a:pt x="286" y="352"/>
                </a:lnTo>
                <a:lnTo>
                  <a:pt x="271" y="353"/>
                </a:lnTo>
                <a:lnTo>
                  <a:pt x="259" y="346"/>
                </a:lnTo>
                <a:lnTo>
                  <a:pt x="253" y="333"/>
                </a:lnTo>
                <a:lnTo>
                  <a:pt x="244" y="333"/>
                </a:lnTo>
                <a:lnTo>
                  <a:pt x="233" y="337"/>
                </a:lnTo>
                <a:lnTo>
                  <a:pt x="233" y="337"/>
                </a:lnTo>
                <a:lnTo>
                  <a:pt x="216" y="333"/>
                </a:lnTo>
                <a:lnTo>
                  <a:pt x="214" y="323"/>
                </a:lnTo>
                <a:lnTo>
                  <a:pt x="213" y="326"/>
                </a:lnTo>
                <a:lnTo>
                  <a:pt x="208" y="327"/>
                </a:lnTo>
                <a:lnTo>
                  <a:pt x="201" y="323"/>
                </a:lnTo>
                <a:lnTo>
                  <a:pt x="195" y="328"/>
                </a:lnTo>
                <a:lnTo>
                  <a:pt x="173" y="329"/>
                </a:lnTo>
                <a:lnTo>
                  <a:pt x="167" y="323"/>
                </a:lnTo>
                <a:lnTo>
                  <a:pt x="178" y="313"/>
                </a:lnTo>
                <a:lnTo>
                  <a:pt x="178" y="297"/>
                </a:lnTo>
                <a:lnTo>
                  <a:pt x="173" y="297"/>
                </a:lnTo>
                <a:lnTo>
                  <a:pt x="172" y="292"/>
                </a:lnTo>
                <a:lnTo>
                  <a:pt x="168" y="295"/>
                </a:lnTo>
                <a:lnTo>
                  <a:pt x="163" y="294"/>
                </a:lnTo>
                <a:lnTo>
                  <a:pt x="165" y="288"/>
                </a:lnTo>
                <a:lnTo>
                  <a:pt x="162" y="284"/>
                </a:lnTo>
                <a:lnTo>
                  <a:pt x="155" y="287"/>
                </a:lnTo>
                <a:lnTo>
                  <a:pt x="152" y="281"/>
                </a:lnTo>
                <a:lnTo>
                  <a:pt x="153" y="278"/>
                </a:lnTo>
                <a:lnTo>
                  <a:pt x="143" y="270"/>
                </a:lnTo>
                <a:lnTo>
                  <a:pt x="144" y="259"/>
                </a:lnTo>
                <a:lnTo>
                  <a:pt x="152" y="255"/>
                </a:lnTo>
                <a:lnTo>
                  <a:pt x="153" y="249"/>
                </a:lnTo>
                <a:lnTo>
                  <a:pt x="163" y="247"/>
                </a:lnTo>
                <a:lnTo>
                  <a:pt x="163" y="240"/>
                </a:lnTo>
                <a:lnTo>
                  <a:pt x="167" y="236"/>
                </a:lnTo>
                <a:lnTo>
                  <a:pt x="166" y="226"/>
                </a:lnTo>
                <a:lnTo>
                  <a:pt x="160" y="225"/>
                </a:lnTo>
                <a:lnTo>
                  <a:pt x="157" y="216"/>
                </a:lnTo>
                <a:lnTo>
                  <a:pt x="181" y="216"/>
                </a:lnTo>
                <a:lnTo>
                  <a:pt x="180" y="218"/>
                </a:lnTo>
                <a:lnTo>
                  <a:pt x="186" y="222"/>
                </a:lnTo>
                <a:lnTo>
                  <a:pt x="190" y="222"/>
                </a:lnTo>
                <a:lnTo>
                  <a:pt x="194" y="227"/>
                </a:lnTo>
                <a:lnTo>
                  <a:pt x="199" y="223"/>
                </a:lnTo>
                <a:lnTo>
                  <a:pt x="201" y="215"/>
                </a:lnTo>
                <a:lnTo>
                  <a:pt x="204" y="217"/>
                </a:lnTo>
                <a:lnTo>
                  <a:pt x="204" y="215"/>
                </a:lnTo>
                <a:lnTo>
                  <a:pt x="201" y="196"/>
                </a:lnTo>
                <a:lnTo>
                  <a:pt x="195" y="196"/>
                </a:lnTo>
                <a:lnTo>
                  <a:pt x="189" y="189"/>
                </a:lnTo>
                <a:lnTo>
                  <a:pt x="189" y="184"/>
                </a:lnTo>
                <a:lnTo>
                  <a:pt x="177" y="184"/>
                </a:lnTo>
                <a:lnTo>
                  <a:pt x="175" y="193"/>
                </a:lnTo>
                <a:lnTo>
                  <a:pt x="170" y="194"/>
                </a:lnTo>
                <a:lnTo>
                  <a:pt x="171" y="203"/>
                </a:lnTo>
                <a:lnTo>
                  <a:pt x="167" y="204"/>
                </a:lnTo>
                <a:lnTo>
                  <a:pt x="162" y="203"/>
                </a:lnTo>
                <a:lnTo>
                  <a:pt x="143" y="204"/>
                </a:lnTo>
                <a:lnTo>
                  <a:pt x="143" y="201"/>
                </a:lnTo>
                <a:lnTo>
                  <a:pt x="138" y="199"/>
                </a:lnTo>
                <a:lnTo>
                  <a:pt x="137" y="193"/>
                </a:lnTo>
                <a:lnTo>
                  <a:pt x="134" y="194"/>
                </a:lnTo>
                <a:lnTo>
                  <a:pt x="133" y="188"/>
                </a:lnTo>
                <a:lnTo>
                  <a:pt x="139" y="184"/>
                </a:lnTo>
                <a:lnTo>
                  <a:pt x="134" y="182"/>
                </a:lnTo>
                <a:lnTo>
                  <a:pt x="132" y="164"/>
                </a:lnTo>
                <a:lnTo>
                  <a:pt x="129" y="163"/>
                </a:lnTo>
                <a:lnTo>
                  <a:pt x="128" y="167"/>
                </a:lnTo>
                <a:lnTo>
                  <a:pt x="119" y="169"/>
                </a:lnTo>
                <a:lnTo>
                  <a:pt x="115" y="163"/>
                </a:lnTo>
                <a:lnTo>
                  <a:pt x="113" y="163"/>
                </a:lnTo>
                <a:lnTo>
                  <a:pt x="119" y="141"/>
                </a:lnTo>
                <a:lnTo>
                  <a:pt x="125" y="141"/>
                </a:lnTo>
                <a:lnTo>
                  <a:pt x="125" y="129"/>
                </a:lnTo>
                <a:lnTo>
                  <a:pt x="131" y="119"/>
                </a:lnTo>
                <a:lnTo>
                  <a:pt x="114" y="117"/>
                </a:lnTo>
                <a:lnTo>
                  <a:pt x="113" y="120"/>
                </a:lnTo>
                <a:lnTo>
                  <a:pt x="98" y="120"/>
                </a:lnTo>
                <a:lnTo>
                  <a:pt x="100" y="106"/>
                </a:lnTo>
                <a:lnTo>
                  <a:pt x="96" y="106"/>
                </a:lnTo>
                <a:lnTo>
                  <a:pt x="90" y="95"/>
                </a:lnTo>
                <a:lnTo>
                  <a:pt x="86" y="98"/>
                </a:lnTo>
                <a:lnTo>
                  <a:pt x="83" y="91"/>
                </a:lnTo>
                <a:lnTo>
                  <a:pt x="75" y="95"/>
                </a:lnTo>
                <a:lnTo>
                  <a:pt x="71" y="88"/>
                </a:lnTo>
                <a:lnTo>
                  <a:pt x="60" y="91"/>
                </a:lnTo>
                <a:lnTo>
                  <a:pt x="55" y="88"/>
                </a:lnTo>
                <a:lnTo>
                  <a:pt x="47" y="82"/>
                </a:lnTo>
                <a:lnTo>
                  <a:pt x="50" y="76"/>
                </a:lnTo>
                <a:lnTo>
                  <a:pt x="43" y="73"/>
                </a:lnTo>
                <a:lnTo>
                  <a:pt x="43" y="63"/>
                </a:lnTo>
                <a:lnTo>
                  <a:pt x="33" y="63"/>
                </a:lnTo>
                <a:lnTo>
                  <a:pt x="30" y="57"/>
                </a:lnTo>
                <a:lnTo>
                  <a:pt x="16" y="54"/>
                </a:lnTo>
                <a:lnTo>
                  <a:pt x="17" y="53"/>
                </a:lnTo>
                <a:lnTo>
                  <a:pt x="6" y="40"/>
                </a:lnTo>
                <a:lnTo>
                  <a:pt x="2" y="42"/>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0" name="Freeform 20"/>
          <p:cNvSpPr>
            <a:spLocks/>
          </p:cNvSpPr>
          <p:nvPr/>
        </p:nvSpPr>
        <p:spPr bwMode="auto">
          <a:xfrm>
            <a:off x="5010605" y="4472895"/>
            <a:ext cx="552450" cy="706438"/>
          </a:xfrm>
          <a:custGeom>
            <a:avLst/>
            <a:gdLst>
              <a:gd name="T0" fmla="*/ 204 w 348"/>
              <a:gd name="T1" fmla="*/ 14 h 445"/>
              <a:gd name="T2" fmla="*/ 234 w 348"/>
              <a:gd name="T3" fmla="*/ 10 h 445"/>
              <a:gd name="T4" fmla="*/ 218 w 348"/>
              <a:gd name="T5" fmla="*/ 36 h 445"/>
              <a:gd name="T6" fmla="*/ 242 w 348"/>
              <a:gd name="T7" fmla="*/ 32 h 445"/>
              <a:gd name="T8" fmla="*/ 257 w 348"/>
              <a:gd name="T9" fmla="*/ 12 h 445"/>
              <a:gd name="T10" fmla="*/ 267 w 348"/>
              <a:gd name="T11" fmla="*/ 22 h 445"/>
              <a:gd name="T12" fmla="*/ 280 w 348"/>
              <a:gd name="T13" fmla="*/ 38 h 445"/>
              <a:gd name="T14" fmla="*/ 323 w 348"/>
              <a:gd name="T15" fmla="*/ 46 h 445"/>
              <a:gd name="T16" fmla="*/ 328 w 348"/>
              <a:gd name="T17" fmla="*/ 58 h 445"/>
              <a:gd name="T18" fmla="*/ 320 w 348"/>
              <a:gd name="T19" fmla="*/ 87 h 445"/>
              <a:gd name="T20" fmla="*/ 332 w 348"/>
              <a:gd name="T21" fmla="*/ 94 h 445"/>
              <a:gd name="T22" fmla="*/ 343 w 348"/>
              <a:gd name="T23" fmla="*/ 128 h 445"/>
              <a:gd name="T24" fmla="*/ 343 w 348"/>
              <a:gd name="T25" fmla="*/ 144 h 445"/>
              <a:gd name="T26" fmla="*/ 338 w 348"/>
              <a:gd name="T27" fmla="*/ 159 h 445"/>
              <a:gd name="T28" fmla="*/ 303 w 348"/>
              <a:gd name="T29" fmla="*/ 172 h 445"/>
              <a:gd name="T30" fmla="*/ 266 w 348"/>
              <a:gd name="T31" fmla="*/ 178 h 445"/>
              <a:gd name="T32" fmla="*/ 257 w 348"/>
              <a:gd name="T33" fmla="*/ 192 h 445"/>
              <a:gd name="T34" fmla="*/ 243 w 348"/>
              <a:gd name="T35" fmla="*/ 195 h 445"/>
              <a:gd name="T36" fmla="*/ 250 w 348"/>
              <a:gd name="T37" fmla="*/ 221 h 445"/>
              <a:gd name="T38" fmla="*/ 238 w 348"/>
              <a:gd name="T39" fmla="*/ 245 h 445"/>
              <a:gd name="T40" fmla="*/ 208 w 348"/>
              <a:gd name="T41" fmla="*/ 271 h 445"/>
              <a:gd name="T42" fmla="*/ 214 w 348"/>
              <a:gd name="T43" fmla="*/ 297 h 445"/>
              <a:gd name="T44" fmla="*/ 204 w 348"/>
              <a:gd name="T45" fmla="*/ 312 h 445"/>
              <a:gd name="T46" fmla="*/ 180 w 348"/>
              <a:gd name="T47" fmla="*/ 337 h 445"/>
              <a:gd name="T48" fmla="*/ 170 w 348"/>
              <a:gd name="T49" fmla="*/ 368 h 445"/>
              <a:gd name="T50" fmla="*/ 162 w 348"/>
              <a:gd name="T51" fmla="*/ 403 h 445"/>
              <a:gd name="T52" fmla="*/ 164 w 348"/>
              <a:gd name="T53" fmla="*/ 415 h 445"/>
              <a:gd name="T54" fmla="*/ 151 w 348"/>
              <a:gd name="T55" fmla="*/ 441 h 445"/>
              <a:gd name="T56" fmla="*/ 130 w 348"/>
              <a:gd name="T57" fmla="*/ 422 h 445"/>
              <a:gd name="T58" fmla="*/ 90 w 348"/>
              <a:gd name="T59" fmla="*/ 439 h 445"/>
              <a:gd name="T60" fmla="*/ 60 w 348"/>
              <a:gd name="T61" fmla="*/ 445 h 445"/>
              <a:gd name="T62" fmla="*/ 41 w 348"/>
              <a:gd name="T63" fmla="*/ 430 h 445"/>
              <a:gd name="T64" fmla="*/ 66 w 348"/>
              <a:gd name="T65" fmla="*/ 403 h 445"/>
              <a:gd name="T66" fmla="*/ 78 w 348"/>
              <a:gd name="T67" fmla="*/ 392 h 445"/>
              <a:gd name="T68" fmla="*/ 37 w 348"/>
              <a:gd name="T69" fmla="*/ 380 h 445"/>
              <a:gd name="T70" fmla="*/ 26 w 348"/>
              <a:gd name="T71" fmla="*/ 369 h 445"/>
              <a:gd name="T72" fmla="*/ 31 w 348"/>
              <a:gd name="T73" fmla="*/ 332 h 445"/>
              <a:gd name="T74" fmla="*/ 45 w 348"/>
              <a:gd name="T75" fmla="*/ 315 h 445"/>
              <a:gd name="T76" fmla="*/ 25 w 348"/>
              <a:gd name="T77" fmla="*/ 313 h 445"/>
              <a:gd name="T78" fmla="*/ 37 w 348"/>
              <a:gd name="T79" fmla="*/ 279 h 445"/>
              <a:gd name="T80" fmla="*/ 24 w 348"/>
              <a:gd name="T81" fmla="*/ 252 h 445"/>
              <a:gd name="T82" fmla="*/ 7 w 348"/>
              <a:gd name="T83" fmla="*/ 221 h 445"/>
              <a:gd name="T84" fmla="*/ 0 w 348"/>
              <a:gd name="T85" fmla="*/ 205 h 445"/>
              <a:gd name="T86" fmla="*/ 12 w 348"/>
              <a:gd name="T87" fmla="*/ 172 h 445"/>
              <a:gd name="T88" fmla="*/ 29 w 348"/>
              <a:gd name="T89" fmla="*/ 153 h 445"/>
              <a:gd name="T90" fmla="*/ 41 w 348"/>
              <a:gd name="T91" fmla="*/ 133 h 445"/>
              <a:gd name="T92" fmla="*/ 40 w 348"/>
              <a:gd name="T93" fmla="*/ 101 h 445"/>
              <a:gd name="T94" fmla="*/ 25 w 348"/>
              <a:gd name="T95" fmla="*/ 84 h 445"/>
              <a:gd name="T96" fmla="*/ 48 w 348"/>
              <a:gd name="T97" fmla="*/ 58 h 445"/>
              <a:gd name="T98" fmla="*/ 92 w 348"/>
              <a:gd name="T99" fmla="*/ 55 h 445"/>
              <a:gd name="T100" fmla="*/ 93 w 348"/>
              <a:gd name="T101" fmla="*/ 44 h 445"/>
              <a:gd name="T102" fmla="*/ 111 w 348"/>
              <a:gd name="T103" fmla="*/ 46 h 445"/>
              <a:gd name="T104" fmla="*/ 119 w 348"/>
              <a:gd name="T105" fmla="*/ 33 h 445"/>
              <a:gd name="T106" fmla="*/ 149 w 348"/>
              <a:gd name="T107" fmla="*/ 18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8" h="445">
                <a:moveTo>
                  <a:pt x="180" y="20"/>
                </a:moveTo>
                <a:lnTo>
                  <a:pt x="185" y="19"/>
                </a:lnTo>
                <a:lnTo>
                  <a:pt x="190" y="23"/>
                </a:lnTo>
                <a:lnTo>
                  <a:pt x="204" y="14"/>
                </a:lnTo>
                <a:lnTo>
                  <a:pt x="209" y="14"/>
                </a:lnTo>
                <a:lnTo>
                  <a:pt x="213" y="1"/>
                </a:lnTo>
                <a:lnTo>
                  <a:pt x="218" y="0"/>
                </a:lnTo>
                <a:lnTo>
                  <a:pt x="234" y="10"/>
                </a:lnTo>
                <a:lnTo>
                  <a:pt x="229" y="22"/>
                </a:lnTo>
                <a:lnTo>
                  <a:pt x="218" y="31"/>
                </a:lnTo>
                <a:lnTo>
                  <a:pt x="219" y="32"/>
                </a:lnTo>
                <a:lnTo>
                  <a:pt x="218" y="36"/>
                </a:lnTo>
                <a:lnTo>
                  <a:pt x="222" y="41"/>
                </a:lnTo>
                <a:lnTo>
                  <a:pt x="226" y="38"/>
                </a:lnTo>
                <a:lnTo>
                  <a:pt x="231" y="41"/>
                </a:lnTo>
                <a:lnTo>
                  <a:pt x="242" y="32"/>
                </a:lnTo>
                <a:lnTo>
                  <a:pt x="250" y="29"/>
                </a:lnTo>
                <a:lnTo>
                  <a:pt x="252" y="24"/>
                </a:lnTo>
                <a:lnTo>
                  <a:pt x="247" y="19"/>
                </a:lnTo>
                <a:lnTo>
                  <a:pt x="257" y="12"/>
                </a:lnTo>
                <a:lnTo>
                  <a:pt x="260" y="13"/>
                </a:lnTo>
                <a:lnTo>
                  <a:pt x="261" y="19"/>
                </a:lnTo>
                <a:lnTo>
                  <a:pt x="266" y="18"/>
                </a:lnTo>
                <a:lnTo>
                  <a:pt x="267" y="22"/>
                </a:lnTo>
                <a:lnTo>
                  <a:pt x="272" y="18"/>
                </a:lnTo>
                <a:lnTo>
                  <a:pt x="275" y="32"/>
                </a:lnTo>
                <a:lnTo>
                  <a:pt x="280" y="34"/>
                </a:lnTo>
                <a:lnTo>
                  <a:pt x="280" y="38"/>
                </a:lnTo>
                <a:lnTo>
                  <a:pt x="289" y="37"/>
                </a:lnTo>
                <a:lnTo>
                  <a:pt x="292" y="43"/>
                </a:lnTo>
                <a:lnTo>
                  <a:pt x="314" y="41"/>
                </a:lnTo>
                <a:lnTo>
                  <a:pt x="323" y="46"/>
                </a:lnTo>
                <a:lnTo>
                  <a:pt x="323" y="53"/>
                </a:lnTo>
                <a:lnTo>
                  <a:pt x="327" y="56"/>
                </a:lnTo>
                <a:lnTo>
                  <a:pt x="327" y="56"/>
                </a:lnTo>
                <a:lnTo>
                  <a:pt x="328" y="58"/>
                </a:lnTo>
                <a:lnTo>
                  <a:pt x="325" y="63"/>
                </a:lnTo>
                <a:lnTo>
                  <a:pt x="319" y="63"/>
                </a:lnTo>
                <a:lnTo>
                  <a:pt x="316" y="80"/>
                </a:lnTo>
                <a:lnTo>
                  <a:pt x="320" y="87"/>
                </a:lnTo>
                <a:lnTo>
                  <a:pt x="327" y="89"/>
                </a:lnTo>
                <a:lnTo>
                  <a:pt x="329" y="91"/>
                </a:lnTo>
                <a:lnTo>
                  <a:pt x="328" y="95"/>
                </a:lnTo>
                <a:lnTo>
                  <a:pt x="332" y="94"/>
                </a:lnTo>
                <a:lnTo>
                  <a:pt x="334" y="100"/>
                </a:lnTo>
                <a:lnTo>
                  <a:pt x="340" y="104"/>
                </a:lnTo>
                <a:lnTo>
                  <a:pt x="344" y="114"/>
                </a:lnTo>
                <a:lnTo>
                  <a:pt x="343" y="128"/>
                </a:lnTo>
                <a:lnTo>
                  <a:pt x="347" y="129"/>
                </a:lnTo>
                <a:lnTo>
                  <a:pt x="344" y="135"/>
                </a:lnTo>
                <a:lnTo>
                  <a:pt x="348" y="140"/>
                </a:lnTo>
                <a:lnTo>
                  <a:pt x="343" y="144"/>
                </a:lnTo>
                <a:lnTo>
                  <a:pt x="343" y="144"/>
                </a:lnTo>
                <a:lnTo>
                  <a:pt x="335" y="149"/>
                </a:lnTo>
                <a:lnTo>
                  <a:pt x="339" y="152"/>
                </a:lnTo>
                <a:lnTo>
                  <a:pt x="338" y="159"/>
                </a:lnTo>
                <a:lnTo>
                  <a:pt x="321" y="163"/>
                </a:lnTo>
                <a:lnTo>
                  <a:pt x="320" y="171"/>
                </a:lnTo>
                <a:lnTo>
                  <a:pt x="315" y="168"/>
                </a:lnTo>
                <a:lnTo>
                  <a:pt x="303" y="172"/>
                </a:lnTo>
                <a:lnTo>
                  <a:pt x="294" y="183"/>
                </a:lnTo>
                <a:lnTo>
                  <a:pt x="285" y="178"/>
                </a:lnTo>
                <a:lnTo>
                  <a:pt x="279" y="168"/>
                </a:lnTo>
                <a:lnTo>
                  <a:pt x="266" y="178"/>
                </a:lnTo>
                <a:lnTo>
                  <a:pt x="265" y="176"/>
                </a:lnTo>
                <a:lnTo>
                  <a:pt x="262" y="177"/>
                </a:lnTo>
                <a:lnTo>
                  <a:pt x="263" y="186"/>
                </a:lnTo>
                <a:lnTo>
                  <a:pt x="257" y="192"/>
                </a:lnTo>
                <a:lnTo>
                  <a:pt x="250" y="192"/>
                </a:lnTo>
                <a:lnTo>
                  <a:pt x="250" y="197"/>
                </a:lnTo>
                <a:lnTo>
                  <a:pt x="246" y="193"/>
                </a:lnTo>
                <a:lnTo>
                  <a:pt x="243" y="195"/>
                </a:lnTo>
                <a:lnTo>
                  <a:pt x="243" y="202"/>
                </a:lnTo>
                <a:lnTo>
                  <a:pt x="248" y="202"/>
                </a:lnTo>
                <a:lnTo>
                  <a:pt x="250" y="207"/>
                </a:lnTo>
                <a:lnTo>
                  <a:pt x="250" y="221"/>
                </a:lnTo>
                <a:lnTo>
                  <a:pt x="255" y="225"/>
                </a:lnTo>
                <a:lnTo>
                  <a:pt x="247" y="234"/>
                </a:lnTo>
                <a:lnTo>
                  <a:pt x="246" y="239"/>
                </a:lnTo>
                <a:lnTo>
                  <a:pt x="238" y="245"/>
                </a:lnTo>
                <a:lnTo>
                  <a:pt x="220" y="248"/>
                </a:lnTo>
                <a:lnTo>
                  <a:pt x="210" y="259"/>
                </a:lnTo>
                <a:lnTo>
                  <a:pt x="210" y="265"/>
                </a:lnTo>
                <a:lnTo>
                  <a:pt x="208" y="271"/>
                </a:lnTo>
                <a:lnTo>
                  <a:pt x="212" y="276"/>
                </a:lnTo>
                <a:lnTo>
                  <a:pt x="209" y="282"/>
                </a:lnTo>
                <a:lnTo>
                  <a:pt x="217" y="289"/>
                </a:lnTo>
                <a:lnTo>
                  <a:pt x="214" y="297"/>
                </a:lnTo>
                <a:lnTo>
                  <a:pt x="208" y="295"/>
                </a:lnTo>
                <a:lnTo>
                  <a:pt x="199" y="305"/>
                </a:lnTo>
                <a:lnTo>
                  <a:pt x="199" y="312"/>
                </a:lnTo>
                <a:lnTo>
                  <a:pt x="204" y="312"/>
                </a:lnTo>
                <a:lnTo>
                  <a:pt x="205" y="317"/>
                </a:lnTo>
                <a:lnTo>
                  <a:pt x="199" y="322"/>
                </a:lnTo>
                <a:lnTo>
                  <a:pt x="196" y="329"/>
                </a:lnTo>
                <a:lnTo>
                  <a:pt x="180" y="337"/>
                </a:lnTo>
                <a:lnTo>
                  <a:pt x="184" y="344"/>
                </a:lnTo>
                <a:lnTo>
                  <a:pt x="175" y="350"/>
                </a:lnTo>
                <a:lnTo>
                  <a:pt x="175" y="360"/>
                </a:lnTo>
                <a:lnTo>
                  <a:pt x="170" y="368"/>
                </a:lnTo>
                <a:lnTo>
                  <a:pt x="172" y="379"/>
                </a:lnTo>
                <a:lnTo>
                  <a:pt x="161" y="388"/>
                </a:lnTo>
                <a:lnTo>
                  <a:pt x="166" y="401"/>
                </a:lnTo>
                <a:lnTo>
                  <a:pt x="162" y="403"/>
                </a:lnTo>
                <a:lnTo>
                  <a:pt x="164" y="406"/>
                </a:lnTo>
                <a:lnTo>
                  <a:pt x="162" y="409"/>
                </a:lnTo>
                <a:lnTo>
                  <a:pt x="162" y="409"/>
                </a:lnTo>
                <a:lnTo>
                  <a:pt x="164" y="415"/>
                </a:lnTo>
                <a:lnTo>
                  <a:pt x="159" y="412"/>
                </a:lnTo>
                <a:lnTo>
                  <a:pt x="154" y="425"/>
                </a:lnTo>
                <a:lnTo>
                  <a:pt x="160" y="439"/>
                </a:lnTo>
                <a:lnTo>
                  <a:pt x="151" y="441"/>
                </a:lnTo>
                <a:lnTo>
                  <a:pt x="149" y="436"/>
                </a:lnTo>
                <a:lnTo>
                  <a:pt x="141" y="433"/>
                </a:lnTo>
                <a:lnTo>
                  <a:pt x="133" y="423"/>
                </a:lnTo>
                <a:lnTo>
                  <a:pt x="130" y="422"/>
                </a:lnTo>
                <a:lnTo>
                  <a:pt x="108" y="431"/>
                </a:lnTo>
                <a:lnTo>
                  <a:pt x="104" y="427"/>
                </a:lnTo>
                <a:lnTo>
                  <a:pt x="94" y="431"/>
                </a:lnTo>
                <a:lnTo>
                  <a:pt x="90" y="439"/>
                </a:lnTo>
                <a:lnTo>
                  <a:pt x="82" y="435"/>
                </a:lnTo>
                <a:lnTo>
                  <a:pt x="79" y="441"/>
                </a:lnTo>
                <a:lnTo>
                  <a:pt x="75" y="437"/>
                </a:lnTo>
                <a:lnTo>
                  <a:pt x="60" y="445"/>
                </a:lnTo>
                <a:lnTo>
                  <a:pt x="54" y="437"/>
                </a:lnTo>
                <a:lnTo>
                  <a:pt x="51" y="439"/>
                </a:lnTo>
                <a:lnTo>
                  <a:pt x="49" y="433"/>
                </a:lnTo>
                <a:lnTo>
                  <a:pt x="41" y="430"/>
                </a:lnTo>
                <a:lnTo>
                  <a:pt x="53" y="425"/>
                </a:lnTo>
                <a:lnTo>
                  <a:pt x="58" y="415"/>
                </a:lnTo>
                <a:lnTo>
                  <a:pt x="58" y="408"/>
                </a:lnTo>
                <a:lnTo>
                  <a:pt x="66" y="403"/>
                </a:lnTo>
                <a:lnTo>
                  <a:pt x="69" y="398"/>
                </a:lnTo>
                <a:lnTo>
                  <a:pt x="75" y="398"/>
                </a:lnTo>
                <a:lnTo>
                  <a:pt x="80" y="396"/>
                </a:lnTo>
                <a:lnTo>
                  <a:pt x="78" y="392"/>
                </a:lnTo>
                <a:lnTo>
                  <a:pt x="82" y="383"/>
                </a:lnTo>
                <a:lnTo>
                  <a:pt x="66" y="372"/>
                </a:lnTo>
                <a:lnTo>
                  <a:pt x="56" y="380"/>
                </a:lnTo>
                <a:lnTo>
                  <a:pt x="37" y="380"/>
                </a:lnTo>
                <a:lnTo>
                  <a:pt x="31" y="384"/>
                </a:lnTo>
                <a:lnTo>
                  <a:pt x="32" y="377"/>
                </a:lnTo>
                <a:lnTo>
                  <a:pt x="26" y="369"/>
                </a:lnTo>
                <a:lnTo>
                  <a:pt x="26" y="369"/>
                </a:lnTo>
                <a:lnTo>
                  <a:pt x="25" y="367"/>
                </a:lnTo>
                <a:lnTo>
                  <a:pt x="29" y="360"/>
                </a:lnTo>
                <a:lnTo>
                  <a:pt x="24" y="348"/>
                </a:lnTo>
                <a:lnTo>
                  <a:pt x="31" y="332"/>
                </a:lnTo>
                <a:lnTo>
                  <a:pt x="30" y="325"/>
                </a:lnTo>
                <a:lnTo>
                  <a:pt x="32" y="320"/>
                </a:lnTo>
                <a:lnTo>
                  <a:pt x="36" y="321"/>
                </a:lnTo>
                <a:lnTo>
                  <a:pt x="45" y="315"/>
                </a:lnTo>
                <a:lnTo>
                  <a:pt x="41" y="310"/>
                </a:lnTo>
                <a:lnTo>
                  <a:pt x="35" y="313"/>
                </a:lnTo>
                <a:lnTo>
                  <a:pt x="32" y="311"/>
                </a:lnTo>
                <a:lnTo>
                  <a:pt x="25" y="313"/>
                </a:lnTo>
                <a:lnTo>
                  <a:pt x="31" y="302"/>
                </a:lnTo>
                <a:lnTo>
                  <a:pt x="31" y="296"/>
                </a:lnTo>
                <a:lnTo>
                  <a:pt x="35" y="293"/>
                </a:lnTo>
                <a:lnTo>
                  <a:pt x="37" y="279"/>
                </a:lnTo>
                <a:lnTo>
                  <a:pt x="22" y="278"/>
                </a:lnTo>
                <a:lnTo>
                  <a:pt x="20" y="274"/>
                </a:lnTo>
                <a:lnTo>
                  <a:pt x="17" y="263"/>
                </a:lnTo>
                <a:lnTo>
                  <a:pt x="24" y="252"/>
                </a:lnTo>
                <a:lnTo>
                  <a:pt x="12" y="239"/>
                </a:lnTo>
                <a:lnTo>
                  <a:pt x="20" y="225"/>
                </a:lnTo>
                <a:lnTo>
                  <a:pt x="20" y="216"/>
                </a:lnTo>
                <a:lnTo>
                  <a:pt x="7" y="221"/>
                </a:lnTo>
                <a:lnTo>
                  <a:pt x="2" y="220"/>
                </a:lnTo>
                <a:lnTo>
                  <a:pt x="0" y="210"/>
                </a:lnTo>
                <a:lnTo>
                  <a:pt x="2" y="206"/>
                </a:lnTo>
                <a:lnTo>
                  <a:pt x="0" y="205"/>
                </a:lnTo>
                <a:lnTo>
                  <a:pt x="1" y="197"/>
                </a:lnTo>
                <a:lnTo>
                  <a:pt x="12" y="183"/>
                </a:lnTo>
                <a:lnTo>
                  <a:pt x="10" y="177"/>
                </a:lnTo>
                <a:lnTo>
                  <a:pt x="12" y="172"/>
                </a:lnTo>
                <a:lnTo>
                  <a:pt x="18" y="167"/>
                </a:lnTo>
                <a:lnTo>
                  <a:pt x="24" y="168"/>
                </a:lnTo>
                <a:lnTo>
                  <a:pt x="31" y="163"/>
                </a:lnTo>
                <a:lnTo>
                  <a:pt x="29" y="153"/>
                </a:lnTo>
                <a:lnTo>
                  <a:pt x="35" y="153"/>
                </a:lnTo>
                <a:lnTo>
                  <a:pt x="48" y="142"/>
                </a:lnTo>
                <a:lnTo>
                  <a:pt x="48" y="135"/>
                </a:lnTo>
                <a:lnTo>
                  <a:pt x="41" y="133"/>
                </a:lnTo>
                <a:lnTo>
                  <a:pt x="44" y="129"/>
                </a:lnTo>
                <a:lnTo>
                  <a:pt x="35" y="123"/>
                </a:lnTo>
                <a:lnTo>
                  <a:pt x="37" y="119"/>
                </a:lnTo>
                <a:lnTo>
                  <a:pt x="40" y="101"/>
                </a:lnTo>
                <a:lnTo>
                  <a:pt x="34" y="100"/>
                </a:lnTo>
                <a:lnTo>
                  <a:pt x="30" y="91"/>
                </a:lnTo>
                <a:lnTo>
                  <a:pt x="26" y="91"/>
                </a:lnTo>
                <a:lnTo>
                  <a:pt x="25" y="84"/>
                </a:lnTo>
                <a:lnTo>
                  <a:pt x="25" y="84"/>
                </a:lnTo>
                <a:lnTo>
                  <a:pt x="34" y="70"/>
                </a:lnTo>
                <a:lnTo>
                  <a:pt x="46" y="68"/>
                </a:lnTo>
                <a:lnTo>
                  <a:pt x="48" y="58"/>
                </a:lnTo>
                <a:lnTo>
                  <a:pt x="65" y="61"/>
                </a:lnTo>
                <a:lnTo>
                  <a:pt x="77" y="55"/>
                </a:lnTo>
                <a:lnTo>
                  <a:pt x="83" y="57"/>
                </a:lnTo>
                <a:lnTo>
                  <a:pt x="92" y="55"/>
                </a:lnTo>
                <a:lnTo>
                  <a:pt x="95" y="49"/>
                </a:lnTo>
                <a:lnTo>
                  <a:pt x="93" y="51"/>
                </a:lnTo>
                <a:lnTo>
                  <a:pt x="90" y="48"/>
                </a:lnTo>
                <a:lnTo>
                  <a:pt x="93" y="44"/>
                </a:lnTo>
                <a:lnTo>
                  <a:pt x="97" y="46"/>
                </a:lnTo>
                <a:lnTo>
                  <a:pt x="97" y="43"/>
                </a:lnTo>
                <a:lnTo>
                  <a:pt x="101" y="41"/>
                </a:lnTo>
                <a:lnTo>
                  <a:pt x="111" y="46"/>
                </a:lnTo>
                <a:lnTo>
                  <a:pt x="112" y="39"/>
                </a:lnTo>
                <a:lnTo>
                  <a:pt x="109" y="38"/>
                </a:lnTo>
                <a:lnTo>
                  <a:pt x="108" y="32"/>
                </a:lnTo>
                <a:lnTo>
                  <a:pt x="119" y="33"/>
                </a:lnTo>
                <a:lnTo>
                  <a:pt x="121" y="37"/>
                </a:lnTo>
                <a:lnTo>
                  <a:pt x="133" y="27"/>
                </a:lnTo>
                <a:lnTo>
                  <a:pt x="136" y="19"/>
                </a:lnTo>
                <a:lnTo>
                  <a:pt x="149" y="18"/>
                </a:lnTo>
                <a:lnTo>
                  <a:pt x="166" y="28"/>
                </a:lnTo>
                <a:lnTo>
                  <a:pt x="175" y="27"/>
                </a:lnTo>
                <a:lnTo>
                  <a:pt x="180" y="2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1" name="Freeform 21"/>
          <p:cNvSpPr>
            <a:spLocks/>
          </p:cNvSpPr>
          <p:nvPr/>
        </p:nvSpPr>
        <p:spPr bwMode="auto">
          <a:xfrm>
            <a:off x="5602742" y="2582183"/>
            <a:ext cx="798513" cy="712788"/>
          </a:xfrm>
          <a:custGeom>
            <a:avLst/>
            <a:gdLst>
              <a:gd name="T0" fmla="*/ 191 w 503"/>
              <a:gd name="T1" fmla="*/ 388 h 449"/>
              <a:gd name="T2" fmla="*/ 174 w 503"/>
              <a:gd name="T3" fmla="*/ 368 h 449"/>
              <a:gd name="T4" fmla="*/ 186 w 503"/>
              <a:gd name="T5" fmla="*/ 355 h 449"/>
              <a:gd name="T6" fmla="*/ 217 w 503"/>
              <a:gd name="T7" fmla="*/ 331 h 449"/>
              <a:gd name="T8" fmla="*/ 230 w 503"/>
              <a:gd name="T9" fmla="*/ 305 h 449"/>
              <a:gd name="T10" fmla="*/ 244 w 503"/>
              <a:gd name="T11" fmla="*/ 283 h 449"/>
              <a:gd name="T12" fmla="*/ 215 w 503"/>
              <a:gd name="T13" fmla="*/ 255 h 449"/>
              <a:gd name="T14" fmla="*/ 166 w 503"/>
              <a:gd name="T15" fmla="*/ 245 h 449"/>
              <a:gd name="T16" fmla="*/ 152 w 503"/>
              <a:gd name="T17" fmla="*/ 258 h 449"/>
              <a:gd name="T18" fmla="*/ 129 w 503"/>
              <a:gd name="T19" fmla="*/ 282 h 449"/>
              <a:gd name="T20" fmla="*/ 118 w 503"/>
              <a:gd name="T21" fmla="*/ 308 h 449"/>
              <a:gd name="T22" fmla="*/ 71 w 503"/>
              <a:gd name="T23" fmla="*/ 327 h 449"/>
              <a:gd name="T24" fmla="*/ 53 w 503"/>
              <a:gd name="T25" fmla="*/ 299 h 449"/>
              <a:gd name="T26" fmla="*/ 22 w 503"/>
              <a:gd name="T27" fmla="*/ 275 h 449"/>
              <a:gd name="T28" fmla="*/ 10 w 503"/>
              <a:gd name="T29" fmla="*/ 243 h 449"/>
              <a:gd name="T30" fmla="*/ 17 w 503"/>
              <a:gd name="T31" fmla="*/ 226 h 449"/>
              <a:gd name="T32" fmla="*/ 28 w 503"/>
              <a:gd name="T33" fmla="*/ 209 h 449"/>
              <a:gd name="T34" fmla="*/ 37 w 503"/>
              <a:gd name="T35" fmla="*/ 187 h 449"/>
              <a:gd name="T36" fmla="*/ 34 w 503"/>
              <a:gd name="T37" fmla="*/ 150 h 449"/>
              <a:gd name="T38" fmla="*/ 32 w 503"/>
              <a:gd name="T39" fmla="*/ 118 h 449"/>
              <a:gd name="T40" fmla="*/ 71 w 503"/>
              <a:gd name="T41" fmla="*/ 124 h 449"/>
              <a:gd name="T42" fmla="*/ 103 w 503"/>
              <a:gd name="T43" fmla="*/ 149 h 449"/>
              <a:gd name="T44" fmla="*/ 145 w 503"/>
              <a:gd name="T45" fmla="*/ 119 h 449"/>
              <a:gd name="T46" fmla="*/ 195 w 503"/>
              <a:gd name="T47" fmla="*/ 95 h 449"/>
              <a:gd name="T48" fmla="*/ 229 w 503"/>
              <a:gd name="T49" fmla="*/ 75 h 449"/>
              <a:gd name="T50" fmla="*/ 250 w 503"/>
              <a:gd name="T51" fmla="*/ 70 h 449"/>
              <a:gd name="T52" fmla="*/ 275 w 503"/>
              <a:gd name="T53" fmla="*/ 68 h 449"/>
              <a:gd name="T54" fmla="*/ 308 w 503"/>
              <a:gd name="T55" fmla="*/ 62 h 449"/>
              <a:gd name="T56" fmla="*/ 344 w 503"/>
              <a:gd name="T57" fmla="*/ 29 h 449"/>
              <a:gd name="T58" fmla="*/ 345 w 503"/>
              <a:gd name="T59" fmla="*/ 11 h 449"/>
              <a:gd name="T60" fmla="*/ 375 w 503"/>
              <a:gd name="T61" fmla="*/ 24 h 449"/>
              <a:gd name="T62" fmla="*/ 390 w 503"/>
              <a:gd name="T63" fmla="*/ 48 h 449"/>
              <a:gd name="T64" fmla="*/ 413 w 503"/>
              <a:gd name="T65" fmla="*/ 51 h 449"/>
              <a:gd name="T66" fmla="*/ 428 w 503"/>
              <a:gd name="T67" fmla="*/ 67 h 449"/>
              <a:gd name="T68" fmla="*/ 442 w 503"/>
              <a:gd name="T69" fmla="*/ 95 h 449"/>
              <a:gd name="T70" fmla="*/ 460 w 503"/>
              <a:gd name="T71" fmla="*/ 130 h 449"/>
              <a:gd name="T72" fmla="*/ 459 w 503"/>
              <a:gd name="T73" fmla="*/ 159 h 449"/>
              <a:gd name="T74" fmla="*/ 475 w 503"/>
              <a:gd name="T75" fmla="*/ 193 h 449"/>
              <a:gd name="T76" fmla="*/ 490 w 503"/>
              <a:gd name="T77" fmla="*/ 221 h 449"/>
              <a:gd name="T78" fmla="*/ 479 w 503"/>
              <a:gd name="T79" fmla="*/ 248 h 449"/>
              <a:gd name="T80" fmla="*/ 503 w 503"/>
              <a:gd name="T81" fmla="*/ 246 h 449"/>
              <a:gd name="T82" fmla="*/ 484 w 503"/>
              <a:gd name="T83" fmla="*/ 257 h 449"/>
              <a:gd name="T84" fmla="*/ 467 w 503"/>
              <a:gd name="T85" fmla="*/ 273 h 449"/>
              <a:gd name="T86" fmla="*/ 432 w 503"/>
              <a:gd name="T87" fmla="*/ 289 h 449"/>
              <a:gd name="T88" fmla="*/ 394 w 503"/>
              <a:gd name="T89" fmla="*/ 320 h 449"/>
              <a:gd name="T90" fmla="*/ 366 w 503"/>
              <a:gd name="T91" fmla="*/ 350 h 449"/>
              <a:gd name="T92" fmla="*/ 339 w 503"/>
              <a:gd name="T93" fmla="*/ 345 h 449"/>
              <a:gd name="T94" fmla="*/ 316 w 503"/>
              <a:gd name="T95" fmla="*/ 359 h 449"/>
              <a:gd name="T96" fmla="*/ 281 w 503"/>
              <a:gd name="T97" fmla="*/ 370 h 449"/>
              <a:gd name="T98" fmla="*/ 243 w 503"/>
              <a:gd name="T99" fmla="*/ 392 h 449"/>
              <a:gd name="T100" fmla="*/ 227 w 503"/>
              <a:gd name="T101" fmla="*/ 412 h 449"/>
              <a:gd name="T102" fmla="*/ 212 w 503"/>
              <a:gd name="T103" fmla="*/ 419 h 449"/>
              <a:gd name="T104" fmla="*/ 206 w 503"/>
              <a:gd name="T105" fmla="*/ 423 h 449"/>
              <a:gd name="T106" fmla="*/ 204 w 503"/>
              <a:gd name="T107" fmla="*/ 435 h 449"/>
              <a:gd name="T108" fmla="*/ 163 w 503"/>
              <a:gd name="T109" fmla="*/ 447 h 449"/>
              <a:gd name="T110" fmla="*/ 164 w 503"/>
              <a:gd name="T111" fmla="*/ 427 h 449"/>
              <a:gd name="T112" fmla="*/ 186 w 503"/>
              <a:gd name="T113" fmla="*/ 422 h 449"/>
              <a:gd name="T114" fmla="*/ 196 w 503"/>
              <a:gd name="T115" fmla="*/ 398 h 449"/>
              <a:gd name="T116" fmla="*/ 220 w 503"/>
              <a:gd name="T117" fmla="*/ 383 h 4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03" h="449">
                <a:moveTo>
                  <a:pt x="205" y="380"/>
                </a:moveTo>
                <a:lnTo>
                  <a:pt x="202" y="380"/>
                </a:lnTo>
                <a:lnTo>
                  <a:pt x="202" y="385"/>
                </a:lnTo>
                <a:lnTo>
                  <a:pt x="196" y="383"/>
                </a:lnTo>
                <a:lnTo>
                  <a:pt x="191" y="388"/>
                </a:lnTo>
                <a:lnTo>
                  <a:pt x="185" y="377"/>
                </a:lnTo>
                <a:lnTo>
                  <a:pt x="180" y="374"/>
                </a:lnTo>
                <a:lnTo>
                  <a:pt x="174" y="378"/>
                </a:lnTo>
                <a:lnTo>
                  <a:pt x="169" y="375"/>
                </a:lnTo>
                <a:lnTo>
                  <a:pt x="174" y="368"/>
                </a:lnTo>
                <a:lnTo>
                  <a:pt x="186" y="365"/>
                </a:lnTo>
                <a:lnTo>
                  <a:pt x="192" y="369"/>
                </a:lnTo>
                <a:lnTo>
                  <a:pt x="191" y="359"/>
                </a:lnTo>
                <a:lnTo>
                  <a:pt x="188" y="360"/>
                </a:lnTo>
                <a:lnTo>
                  <a:pt x="186" y="355"/>
                </a:lnTo>
                <a:lnTo>
                  <a:pt x="188" y="353"/>
                </a:lnTo>
                <a:lnTo>
                  <a:pt x="187" y="349"/>
                </a:lnTo>
                <a:lnTo>
                  <a:pt x="204" y="337"/>
                </a:lnTo>
                <a:lnTo>
                  <a:pt x="209" y="340"/>
                </a:lnTo>
                <a:lnTo>
                  <a:pt x="217" y="331"/>
                </a:lnTo>
                <a:lnTo>
                  <a:pt x="212" y="329"/>
                </a:lnTo>
                <a:lnTo>
                  <a:pt x="225" y="320"/>
                </a:lnTo>
                <a:lnTo>
                  <a:pt x="225" y="315"/>
                </a:lnTo>
                <a:lnTo>
                  <a:pt x="231" y="310"/>
                </a:lnTo>
                <a:lnTo>
                  <a:pt x="230" y="305"/>
                </a:lnTo>
                <a:lnTo>
                  <a:pt x="238" y="298"/>
                </a:lnTo>
                <a:lnTo>
                  <a:pt x="239" y="293"/>
                </a:lnTo>
                <a:lnTo>
                  <a:pt x="248" y="287"/>
                </a:lnTo>
                <a:lnTo>
                  <a:pt x="248" y="283"/>
                </a:lnTo>
                <a:lnTo>
                  <a:pt x="244" y="283"/>
                </a:lnTo>
                <a:lnTo>
                  <a:pt x="235" y="275"/>
                </a:lnTo>
                <a:lnTo>
                  <a:pt x="236" y="268"/>
                </a:lnTo>
                <a:lnTo>
                  <a:pt x="221" y="259"/>
                </a:lnTo>
                <a:lnTo>
                  <a:pt x="219" y="254"/>
                </a:lnTo>
                <a:lnTo>
                  <a:pt x="215" y="255"/>
                </a:lnTo>
                <a:lnTo>
                  <a:pt x="211" y="241"/>
                </a:lnTo>
                <a:lnTo>
                  <a:pt x="206" y="253"/>
                </a:lnTo>
                <a:lnTo>
                  <a:pt x="193" y="253"/>
                </a:lnTo>
                <a:lnTo>
                  <a:pt x="188" y="249"/>
                </a:lnTo>
                <a:lnTo>
                  <a:pt x="166" y="245"/>
                </a:lnTo>
                <a:lnTo>
                  <a:pt x="159" y="250"/>
                </a:lnTo>
                <a:lnTo>
                  <a:pt x="158" y="254"/>
                </a:lnTo>
                <a:lnTo>
                  <a:pt x="152" y="251"/>
                </a:lnTo>
                <a:lnTo>
                  <a:pt x="149" y="257"/>
                </a:lnTo>
                <a:lnTo>
                  <a:pt x="152" y="258"/>
                </a:lnTo>
                <a:lnTo>
                  <a:pt x="148" y="263"/>
                </a:lnTo>
                <a:lnTo>
                  <a:pt x="154" y="264"/>
                </a:lnTo>
                <a:lnTo>
                  <a:pt x="142" y="268"/>
                </a:lnTo>
                <a:lnTo>
                  <a:pt x="139" y="275"/>
                </a:lnTo>
                <a:lnTo>
                  <a:pt x="129" y="282"/>
                </a:lnTo>
                <a:lnTo>
                  <a:pt x="129" y="287"/>
                </a:lnTo>
                <a:lnTo>
                  <a:pt x="124" y="289"/>
                </a:lnTo>
                <a:lnTo>
                  <a:pt x="124" y="298"/>
                </a:lnTo>
                <a:lnTo>
                  <a:pt x="118" y="301"/>
                </a:lnTo>
                <a:lnTo>
                  <a:pt x="118" y="308"/>
                </a:lnTo>
                <a:lnTo>
                  <a:pt x="114" y="313"/>
                </a:lnTo>
                <a:lnTo>
                  <a:pt x="104" y="315"/>
                </a:lnTo>
                <a:lnTo>
                  <a:pt x="71" y="332"/>
                </a:lnTo>
                <a:lnTo>
                  <a:pt x="71" y="332"/>
                </a:lnTo>
                <a:lnTo>
                  <a:pt x="71" y="327"/>
                </a:lnTo>
                <a:lnTo>
                  <a:pt x="66" y="327"/>
                </a:lnTo>
                <a:lnTo>
                  <a:pt x="65" y="313"/>
                </a:lnTo>
                <a:lnTo>
                  <a:pt x="56" y="310"/>
                </a:lnTo>
                <a:lnTo>
                  <a:pt x="57" y="307"/>
                </a:lnTo>
                <a:lnTo>
                  <a:pt x="53" y="299"/>
                </a:lnTo>
                <a:lnTo>
                  <a:pt x="52" y="282"/>
                </a:lnTo>
                <a:lnTo>
                  <a:pt x="31" y="282"/>
                </a:lnTo>
                <a:lnTo>
                  <a:pt x="27" y="278"/>
                </a:lnTo>
                <a:lnTo>
                  <a:pt x="28" y="275"/>
                </a:lnTo>
                <a:lnTo>
                  <a:pt x="22" y="275"/>
                </a:lnTo>
                <a:lnTo>
                  <a:pt x="24" y="268"/>
                </a:lnTo>
                <a:lnTo>
                  <a:pt x="15" y="269"/>
                </a:lnTo>
                <a:lnTo>
                  <a:pt x="0" y="258"/>
                </a:lnTo>
                <a:lnTo>
                  <a:pt x="4" y="243"/>
                </a:lnTo>
                <a:lnTo>
                  <a:pt x="10" y="243"/>
                </a:lnTo>
                <a:lnTo>
                  <a:pt x="13" y="239"/>
                </a:lnTo>
                <a:lnTo>
                  <a:pt x="7" y="235"/>
                </a:lnTo>
                <a:lnTo>
                  <a:pt x="8" y="233"/>
                </a:lnTo>
                <a:lnTo>
                  <a:pt x="17" y="230"/>
                </a:lnTo>
                <a:lnTo>
                  <a:pt x="17" y="226"/>
                </a:lnTo>
                <a:lnTo>
                  <a:pt x="24" y="221"/>
                </a:lnTo>
                <a:lnTo>
                  <a:pt x="23" y="217"/>
                </a:lnTo>
                <a:lnTo>
                  <a:pt x="28" y="215"/>
                </a:lnTo>
                <a:lnTo>
                  <a:pt x="28" y="209"/>
                </a:lnTo>
                <a:lnTo>
                  <a:pt x="28" y="209"/>
                </a:lnTo>
                <a:lnTo>
                  <a:pt x="33" y="206"/>
                </a:lnTo>
                <a:lnTo>
                  <a:pt x="34" y="207"/>
                </a:lnTo>
                <a:lnTo>
                  <a:pt x="33" y="201"/>
                </a:lnTo>
                <a:lnTo>
                  <a:pt x="39" y="193"/>
                </a:lnTo>
                <a:lnTo>
                  <a:pt x="37" y="187"/>
                </a:lnTo>
                <a:lnTo>
                  <a:pt x="41" y="183"/>
                </a:lnTo>
                <a:lnTo>
                  <a:pt x="37" y="181"/>
                </a:lnTo>
                <a:lnTo>
                  <a:pt x="33" y="172"/>
                </a:lnTo>
                <a:lnTo>
                  <a:pt x="34" y="150"/>
                </a:lnTo>
                <a:lnTo>
                  <a:pt x="34" y="150"/>
                </a:lnTo>
                <a:lnTo>
                  <a:pt x="37" y="144"/>
                </a:lnTo>
                <a:lnTo>
                  <a:pt x="37" y="144"/>
                </a:lnTo>
                <a:lnTo>
                  <a:pt x="38" y="135"/>
                </a:lnTo>
                <a:lnTo>
                  <a:pt x="28" y="123"/>
                </a:lnTo>
                <a:lnTo>
                  <a:pt x="32" y="118"/>
                </a:lnTo>
                <a:lnTo>
                  <a:pt x="44" y="113"/>
                </a:lnTo>
                <a:lnTo>
                  <a:pt x="47" y="106"/>
                </a:lnTo>
                <a:lnTo>
                  <a:pt x="55" y="119"/>
                </a:lnTo>
                <a:lnTo>
                  <a:pt x="65" y="124"/>
                </a:lnTo>
                <a:lnTo>
                  <a:pt x="71" y="124"/>
                </a:lnTo>
                <a:lnTo>
                  <a:pt x="71" y="134"/>
                </a:lnTo>
                <a:lnTo>
                  <a:pt x="85" y="162"/>
                </a:lnTo>
                <a:lnTo>
                  <a:pt x="85" y="171"/>
                </a:lnTo>
                <a:lnTo>
                  <a:pt x="89" y="173"/>
                </a:lnTo>
                <a:lnTo>
                  <a:pt x="103" y="149"/>
                </a:lnTo>
                <a:lnTo>
                  <a:pt x="116" y="142"/>
                </a:lnTo>
                <a:lnTo>
                  <a:pt x="115" y="134"/>
                </a:lnTo>
                <a:lnTo>
                  <a:pt x="124" y="128"/>
                </a:lnTo>
                <a:lnTo>
                  <a:pt x="126" y="129"/>
                </a:lnTo>
                <a:lnTo>
                  <a:pt x="145" y="119"/>
                </a:lnTo>
                <a:lnTo>
                  <a:pt x="156" y="120"/>
                </a:lnTo>
                <a:lnTo>
                  <a:pt x="172" y="107"/>
                </a:lnTo>
                <a:lnTo>
                  <a:pt x="177" y="100"/>
                </a:lnTo>
                <a:lnTo>
                  <a:pt x="187" y="96"/>
                </a:lnTo>
                <a:lnTo>
                  <a:pt x="195" y="95"/>
                </a:lnTo>
                <a:lnTo>
                  <a:pt x="200" y="102"/>
                </a:lnTo>
                <a:lnTo>
                  <a:pt x="204" y="101"/>
                </a:lnTo>
                <a:lnTo>
                  <a:pt x="215" y="94"/>
                </a:lnTo>
                <a:lnTo>
                  <a:pt x="220" y="78"/>
                </a:lnTo>
                <a:lnTo>
                  <a:pt x="229" y="75"/>
                </a:lnTo>
                <a:lnTo>
                  <a:pt x="236" y="78"/>
                </a:lnTo>
                <a:lnTo>
                  <a:pt x="239" y="75"/>
                </a:lnTo>
                <a:lnTo>
                  <a:pt x="251" y="78"/>
                </a:lnTo>
                <a:lnTo>
                  <a:pt x="257" y="71"/>
                </a:lnTo>
                <a:lnTo>
                  <a:pt x="250" y="70"/>
                </a:lnTo>
                <a:lnTo>
                  <a:pt x="249" y="65"/>
                </a:lnTo>
                <a:lnTo>
                  <a:pt x="251" y="62"/>
                </a:lnTo>
                <a:lnTo>
                  <a:pt x="263" y="65"/>
                </a:lnTo>
                <a:lnTo>
                  <a:pt x="269" y="70"/>
                </a:lnTo>
                <a:lnTo>
                  <a:pt x="275" y="68"/>
                </a:lnTo>
                <a:lnTo>
                  <a:pt x="283" y="75"/>
                </a:lnTo>
                <a:lnTo>
                  <a:pt x="287" y="71"/>
                </a:lnTo>
                <a:lnTo>
                  <a:pt x="301" y="70"/>
                </a:lnTo>
                <a:lnTo>
                  <a:pt x="312" y="65"/>
                </a:lnTo>
                <a:lnTo>
                  <a:pt x="308" y="62"/>
                </a:lnTo>
                <a:lnTo>
                  <a:pt x="308" y="54"/>
                </a:lnTo>
                <a:lnTo>
                  <a:pt x="313" y="48"/>
                </a:lnTo>
                <a:lnTo>
                  <a:pt x="330" y="44"/>
                </a:lnTo>
                <a:lnTo>
                  <a:pt x="337" y="48"/>
                </a:lnTo>
                <a:lnTo>
                  <a:pt x="344" y="29"/>
                </a:lnTo>
                <a:lnTo>
                  <a:pt x="342" y="23"/>
                </a:lnTo>
                <a:lnTo>
                  <a:pt x="345" y="20"/>
                </a:lnTo>
                <a:lnTo>
                  <a:pt x="345" y="11"/>
                </a:lnTo>
                <a:lnTo>
                  <a:pt x="345" y="11"/>
                </a:lnTo>
                <a:lnTo>
                  <a:pt x="345" y="11"/>
                </a:lnTo>
                <a:lnTo>
                  <a:pt x="345" y="11"/>
                </a:lnTo>
                <a:lnTo>
                  <a:pt x="352" y="0"/>
                </a:lnTo>
                <a:lnTo>
                  <a:pt x="368" y="20"/>
                </a:lnTo>
                <a:lnTo>
                  <a:pt x="373" y="19"/>
                </a:lnTo>
                <a:lnTo>
                  <a:pt x="375" y="24"/>
                </a:lnTo>
                <a:lnTo>
                  <a:pt x="382" y="23"/>
                </a:lnTo>
                <a:lnTo>
                  <a:pt x="387" y="27"/>
                </a:lnTo>
                <a:lnTo>
                  <a:pt x="387" y="32"/>
                </a:lnTo>
                <a:lnTo>
                  <a:pt x="395" y="41"/>
                </a:lnTo>
                <a:lnTo>
                  <a:pt x="390" y="48"/>
                </a:lnTo>
                <a:lnTo>
                  <a:pt x="397" y="51"/>
                </a:lnTo>
                <a:lnTo>
                  <a:pt x="392" y="58"/>
                </a:lnTo>
                <a:lnTo>
                  <a:pt x="398" y="61"/>
                </a:lnTo>
                <a:lnTo>
                  <a:pt x="399" y="65"/>
                </a:lnTo>
                <a:lnTo>
                  <a:pt x="413" y="51"/>
                </a:lnTo>
                <a:lnTo>
                  <a:pt x="416" y="42"/>
                </a:lnTo>
                <a:lnTo>
                  <a:pt x="429" y="35"/>
                </a:lnTo>
                <a:lnTo>
                  <a:pt x="426" y="46"/>
                </a:lnTo>
                <a:lnTo>
                  <a:pt x="428" y="49"/>
                </a:lnTo>
                <a:lnTo>
                  <a:pt x="428" y="67"/>
                </a:lnTo>
                <a:lnTo>
                  <a:pt x="436" y="67"/>
                </a:lnTo>
                <a:lnTo>
                  <a:pt x="436" y="78"/>
                </a:lnTo>
                <a:lnTo>
                  <a:pt x="438" y="85"/>
                </a:lnTo>
                <a:lnTo>
                  <a:pt x="445" y="85"/>
                </a:lnTo>
                <a:lnTo>
                  <a:pt x="442" y="95"/>
                </a:lnTo>
                <a:lnTo>
                  <a:pt x="450" y="104"/>
                </a:lnTo>
                <a:lnTo>
                  <a:pt x="450" y="114"/>
                </a:lnTo>
                <a:lnTo>
                  <a:pt x="456" y="114"/>
                </a:lnTo>
                <a:lnTo>
                  <a:pt x="459" y="116"/>
                </a:lnTo>
                <a:lnTo>
                  <a:pt x="460" y="130"/>
                </a:lnTo>
                <a:lnTo>
                  <a:pt x="464" y="126"/>
                </a:lnTo>
                <a:lnTo>
                  <a:pt x="472" y="130"/>
                </a:lnTo>
                <a:lnTo>
                  <a:pt x="459" y="147"/>
                </a:lnTo>
                <a:lnTo>
                  <a:pt x="461" y="150"/>
                </a:lnTo>
                <a:lnTo>
                  <a:pt x="459" y="159"/>
                </a:lnTo>
                <a:lnTo>
                  <a:pt x="462" y="167"/>
                </a:lnTo>
                <a:lnTo>
                  <a:pt x="460" y="173"/>
                </a:lnTo>
                <a:lnTo>
                  <a:pt x="470" y="174"/>
                </a:lnTo>
                <a:lnTo>
                  <a:pt x="469" y="182"/>
                </a:lnTo>
                <a:lnTo>
                  <a:pt x="475" y="193"/>
                </a:lnTo>
                <a:lnTo>
                  <a:pt x="475" y="198"/>
                </a:lnTo>
                <a:lnTo>
                  <a:pt x="483" y="206"/>
                </a:lnTo>
                <a:lnTo>
                  <a:pt x="483" y="212"/>
                </a:lnTo>
                <a:lnTo>
                  <a:pt x="491" y="216"/>
                </a:lnTo>
                <a:lnTo>
                  <a:pt x="490" y="221"/>
                </a:lnTo>
                <a:lnTo>
                  <a:pt x="494" y="222"/>
                </a:lnTo>
                <a:lnTo>
                  <a:pt x="488" y="229"/>
                </a:lnTo>
                <a:lnTo>
                  <a:pt x="490" y="231"/>
                </a:lnTo>
                <a:lnTo>
                  <a:pt x="485" y="240"/>
                </a:lnTo>
                <a:lnTo>
                  <a:pt x="479" y="248"/>
                </a:lnTo>
                <a:lnTo>
                  <a:pt x="484" y="246"/>
                </a:lnTo>
                <a:lnTo>
                  <a:pt x="488" y="250"/>
                </a:lnTo>
                <a:lnTo>
                  <a:pt x="494" y="248"/>
                </a:lnTo>
                <a:lnTo>
                  <a:pt x="495" y="250"/>
                </a:lnTo>
                <a:lnTo>
                  <a:pt x="503" y="246"/>
                </a:lnTo>
                <a:lnTo>
                  <a:pt x="503" y="246"/>
                </a:lnTo>
                <a:lnTo>
                  <a:pt x="495" y="251"/>
                </a:lnTo>
                <a:lnTo>
                  <a:pt x="493" y="249"/>
                </a:lnTo>
                <a:lnTo>
                  <a:pt x="489" y="251"/>
                </a:lnTo>
                <a:lnTo>
                  <a:pt x="484" y="257"/>
                </a:lnTo>
                <a:lnTo>
                  <a:pt x="486" y="260"/>
                </a:lnTo>
                <a:lnTo>
                  <a:pt x="477" y="260"/>
                </a:lnTo>
                <a:lnTo>
                  <a:pt x="476" y="264"/>
                </a:lnTo>
                <a:lnTo>
                  <a:pt x="467" y="269"/>
                </a:lnTo>
                <a:lnTo>
                  <a:pt x="467" y="273"/>
                </a:lnTo>
                <a:lnTo>
                  <a:pt x="457" y="270"/>
                </a:lnTo>
                <a:lnTo>
                  <a:pt x="455" y="274"/>
                </a:lnTo>
                <a:lnTo>
                  <a:pt x="438" y="282"/>
                </a:lnTo>
                <a:lnTo>
                  <a:pt x="441" y="289"/>
                </a:lnTo>
                <a:lnTo>
                  <a:pt x="432" y="289"/>
                </a:lnTo>
                <a:lnTo>
                  <a:pt x="431" y="287"/>
                </a:lnTo>
                <a:lnTo>
                  <a:pt x="419" y="297"/>
                </a:lnTo>
                <a:lnTo>
                  <a:pt x="419" y="302"/>
                </a:lnTo>
                <a:lnTo>
                  <a:pt x="409" y="306"/>
                </a:lnTo>
                <a:lnTo>
                  <a:pt x="394" y="320"/>
                </a:lnTo>
                <a:lnTo>
                  <a:pt x="390" y="325"/>
                </a:lnTo>
                <a:lnTo>
                  <a:pt x="393" y="331"/>
                </a:lnTo>
                <a:lnTo>
                  <a:pt x="383" y="339"/>
                </a:lnTo>
                <a:lnTo>
                  <a:pt x="378" y="349"/>
                </a:lnTo>
                <a:lnTo>
                  <a:pt x="366" y="350"/>
                </a:lnTo>
                <a:lnTo>
                  <a:pt x="364" y="346"/>
                </a:lnTo>
                <a:lnTo>
                  <a:pt x="358" y="347"/>
                </a:lnTo>
                <a:lnTo>
                  <a:pt x="358" y="345"/>
                </a:lnTo>
                <a:lnTo>
                  <a:pt x="347" y="347"/>
                </a:lnTo>
                <a:lnTo>
                  <a:pt x="339" y="345"/>
                </a:lnTo>
                <a:lnTo>
                  <a:pt x="325" y="356"/>
                </a:lnTo>
                <a:lnTo>
                  <a:pt x="325" y="349"/>
                </a:lnTo>
                <a:lnTo>
                  <a:pt x="316" y="349"/>
                </a:lnTo>
                <a:lnTo>
                  <a:pt x="312" y="355"/>
                </a:lnTo>
                <a:lnTo>
                  <a:pt x="316" y="359"/>
                </a:lnTo>
                <a:lnTo>
                  <a:pt x="297" y="360"/>
                </a:lnTo>
                <a:lnTo>
                  <a:pt x="293" y="365"/>
                </a:lnTo>
                <a:lnTo>
                  <a:pt x="282" y="369"/>
                </a:lnTo>
                <a:lnTo>
                  <a:pt x="278" y="368"/>
                </a:lnTo>
                <a:lnTo>
                  <a:pt x="281" y="370"/>
                </a:lnTo>
                <a:lnTo>
                  <a:pt x="273" y="375"/>
                </a:lnTo>
                <a:lnTo>
                  <a:pt x="272" y="371"/>
                </a:lnTo>
                <a:lnTo>
                  <a:pt x="265" y="380"/>
                </a:lnTo>
                <a:lnTo>
                  <a:pt x="253" y="382"/>
                </a:lnTo>
                <a:lnTo>
                  <a:pt x="243" y="392"/>
                </a:lnTo>
                <a:lnTo>
                  <a:pt x="243" y="397"/>
                </a:lnTo>
                <a:lnTo>
                  <a:pt x="233" y="403"/>
                </a:lnTo>
                <a:lnTo>
                  <a:pt x="235" y="409"/>
                </a:lnTo>
                <a:lnTo>
                  <a:pt x="231" y="413"/>
                </a:lnTo>
                <a:lnTo>
                  <a:pt x="227" y="412"/>
                </a:lnTo>
                <a:lnTo>
                  <a:pt x="230" y="417"/>
                </a:lnTo>
                <a:lnTo>
                  <a:pt x="225" y="416"/>
                </a:lnTo>
                <a:lnTo>
                  <a:pt x="222" y="419"/>
                </a:lnTo>
                <a:lnTo>
                  <a:pt x="219" y="416"/>
                </a:lnTo>
                <a:lnTo>
                  <a:pt x="212" y="419"/>
                </a:lnTo>
                <a:lnTo>
                  <a:pt x="217" y="423"/>
                </a:lnTo>
                <a:lnTo>
                  <a:pt x="216" y="427"/>
                </a:lnTo>
                <a:lnTo>
                  <a:pt x="209" y="419"/>
                </a:lnTo>
                <a:lnTo>
                  <a:pt x="205" y="419"/>
                </a:lnTo>
                <a:lnTo>
                  <a:pt x="206" y="423"/>
                </a:lnTo>
                <a:lnTo>
                  <a:pt x="202" y="421"/>
                </a:lnTo>
                <a:lnTo>
                  <a:pt x="201" y="425"/>
                </a:lnTo>
                <a:lnTo>
                  <a:pt x="196" y="428"/>
                </a:lnTo>
                <a:lnTo>
                  <a:pt x="205" y="432"/>
                </a:lnTo>
                <a:lnTo>
                  <a:pt x="204" y="435"/>
                </a:lnTo>
                <a:lnTo>
                  <a:pt x="196" y="433"/>
                </a:lnTo>
                <a:lnTo>
                  <a:pt x="187" y="440"/>
                </a:lnTo>
                <a:lnTo>
                  <a:pt x="171" y="441"/>
                </a:lnTo>
                <a:lnTo>
                  <a:pt x="168" y="449"/>
                </a:lnTo>
                <a:lnTo>
                  <a:pt x="163" y="447"/>
                </a:lnTo>
                <a:lnTo>
                  <a:pt x="162" y="436"/>
                </a:lnTo>
                <a:lnTo>
                  <a:pt x="167" y="433"/>
                </a:lnTo>
                <a:lnTo>
                  <a:pt x="161" y="432"/>
                </a:lnTo>
                <a:lnTo>
                  <a:pt x="161" y="430"/>
                </a:lnTo>
                <a:lnTo>
                  <a:pt x="164" y="427"/>
                </a:lnTo>
                <a:lnTo>
                  <a:pt x="169" y="430"/>
                </a:lnTo>
                <a:lnTo>
                  <a:pt x="178" y="425"/>
                </a:lnTo>
                <a:lnTo>
                  <a:pt x="177" y="422"/>
                </a:lnTo>
                <a:lnTo>
                  <a:pt x="181" y="417"/>
                </a:lnTo>
                <a:lnTo>
                  <a:pt x="186" y="422"/>
                </a:lnTo>
                <a:lnTo>
                  <a:pt x="201" y="416"/>
                </a:lnTo>
                <a:lnTo>
                  <a:pt x="202" y="411"/>
                </a:lnTo>
                <a:lnTo>
                  <a:pt x="196" y="404"/>
                </a:lnTo>
                <a:lnTo>
                  <a:pt x="201" y="402"/>
                </a:lnTo>
                <a:lnTo>
                  <a:pt x="196" y="398"/>
                </a:lnTo>
                <a:lnTo>
                  <a:pt x="206" y="398"/>
                </a:lnTo>
                <a:lnTo>
                  <a:pt x="207" y="390"/>
                </a:lnTo>
                <a:lnTo>
                  <a:pt x="215" y="390"/>
                </a:lnTo>
                <a:lnTo>
                  <a:pt x="221" y="387"/>
                </a:lnTo>
                <a:lnTo>
                  <a:pt x="220" y="383"/>
                </a:lnTo>
                <a:lnTo>
                  <a:pt x="216" y="384"/>
                </a:lnTo>
                <a:lnTo>
                  <a:pt x="217" y="387"/>
                </a:lnTo>
                <a:lnTo>
                  <a:pt x="209" y="388"/>
                </a:lnTo>
                <a:lnTo>
                  <a:pt x="205" y="38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22"/>
          <p:cNvSpPr>
            <a:spLocks/>
          </p:cNvSpPr>
          <p:nvPr/>
        </p:nvSpPr>
        <p:spPr bwMode="auto">
          <a:xfrm>
            <a:off x="5007430" y="5461908"/>
            <a:ext cx="4763" cy="7938"/>
          </a:xfrm>
          <a:custGeom>
            <a:avLst/>
            <a:gdLst>
              <a:gd name="T0" fmla="*/ 0 w 3"/>
              <a:gd name="T1" fmla="*/ 0 h 5"/>
              <a:gd name="T2" fmla="*/ 3 w 3"/>
              <a:gd name="T3" fmla="*/ 2 h 5"/>
              <a:gd name="T4" fmla="*/ 0 w 3"/>
              <a:gd name="T5" fmla="*/ 5 h 5"/>
              <a:gd name="T6" fmla="*/ 0 w 3"/>
              <a:gd name="T7" fmla="*/ 0 h 5"/>
            </a:gdLst>
            <a:ahLst/>
            <a:cxnLst>
              <a:cxn ang="0">
                <a:pos x="T0" y="T1"/>
              </a:cxn>
              <a:cxn ang="0">
                <a:pos x="T2" y="T3"/>
              </a:cxn>
              <a:cxn ang="0">
                <a:pos x="T4" y="T5"/>
              </a:cxn>
              <a:cxn ang="0">
                <a:pos x="T6" y="T7"/>
              </a:cxn>
            </a:cxnLst>
            <a:rect l="0" t="0" r="r" b="b"/>
            <a:pathLst>
              <a:path w="3" h="5">
                <a:moveTo>
                  <a:pt x="0" y="0"/>
                </a:moveTo>
                <a:lnTo>
                  <a:pt x="3" y="2"/>
                </a:lnTo>
                <a:lnTo>
                  <a:pt x="0" y="5"/>
                </a:lnTo>
                <a:lnTo>
                  <a:pt x="0" y="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3" name="Freeform 23"/>
          <p:cNvSpPr>
            <a:spLocks/>
          </p:cNvSpPr>
          <p:nvPr/>
        </p:nvSpPr>
        <p:spPr bwMode="auto">
          <a:xfrm>
            <a:off x="2284867" y="3204483"/>
            <a:ext cx="1538288" cy="1076325"/>
          </a:xfrm>
          <a:custGeom>
            <a:avLst/>
            <a:gdLst>
              <a:gd name="T0" fmla="*/ 318 w 969"/>
              <a:gd name="T1" fmla="*/ 7 h 678"/>
              <a:gd name="T2" fmla="*/ 409 w 969"/>
              <a:gd name="T3" fmla="*/ 15 h 678"/>
              <a:gd name="T4" fmla="*/ 460 w 969"/>
              <a:gd name="T5" fmla="*/ 51 h 678"/>
              <a:gd name="T6" fmla="*/ 507 w 969"/>
              <a:gd name="T7" fmla="*/ 81 h 678"/>
              <a:gd name="T8" fmla="*/ 536 w 969"/>
              <a:gd name="T9" fmla="*/ 41 h 678"/>
              <a:gd name="T10" fmla="*/ 611 w 969"/>
              <a:gd name="T11" fmla="*/ 44 h 678"/>
              <a:gd name="T12" fmla="*/ 664 w 969"/>
              <a:gd name="T13" fmla="*/ 24 h 678"/>
              <a:gd name="T14" fmla="*/ 713 w 969"/>
              <a:gd name="T15" fmla="*/ 67 h 678"/>
              <a:gd name="T16" fmla="*/ 760 w 969"/>
              <a:gd name="T17" fmla="*/ 77 h 678"/>
              <a:gd name="T18" fmla="*/ 874 w 969"/>
              <a:gd name="T19" fmla="*/ 158 h 678"/>
              <a:gd name="T20" fmla="*/ 895 w 969"/>
              <a:gd name="T21" fmla="*/ 169 h 678"/>
              <a:gd name="T22" fmla="*/ 926 w 969"/>
              <a:gd name="T23" fmla="*/ 213 h 678"/>
              <a:gd name="T24" fmla="*/ 964 w 969"/>
              <a:gd name="T25" fmla="*/ 281 h 678"/>
              <a:gd name="T26" fmla="*/ 945 w 969"/>
              <a:gd name="T27" fmla="*/ 339 h 678"/>
              <a:gd name="T28" fmla="*/ 921 w 969"/>
              <a:gd name="T29" fmla="*/ 371 h 678"/>
              <a:gd name="T30" fmla="*/ 874 w 969"/>
              <a:gd name="T31" fmla="*/ 411 h 678"/>
              <a:gd name="T32" fmla="*/ 905 w 969"/>
              <a:gd name="T33" fmla="*/ 448 h 678"/>
              <a:gd name="T34" fmla="*/ 845 w 969"/>
              <a:gd name="T35" fmla="*/ 451 h 678"/>
              <a:gd name="T36" fmla="*/ 823 w 969"/>
              <a:gd name="T37" fmla="*/ 480 h 678"/>
              <a:gd name="T38" fmla="*/ 858 w 969"/>
              <a:gd name="T39" fmla="*/ 496 h 678"/>
              <a:gd name="T40" fmla="*/ 873 w 969"/>
              <a:gd name="T41" fmla="*/ 519 h 678"/>
              <a:gd name="T42" fmla="*/ 850 w 969"/>
              <a:gd name="T43" fmla="*/ 543 h 678"/>
              <a:gd name="T44" fmla="*/ 832 w 969"/>
              <a:gd name="T45" fmla="*/ 583 h 678"/>
              <a:gd name="T46" fmla="*/ 789 w 969"/>
              <a:gd name="T47" fmla="*/ 606 h 678"/>
              <a:gd name="T48" fmla="*/ 767 w 969"/>
              <a:gd name="T49" fmla="*/ 590 h 678"/>
              <a:gd name="T50" fmla="*/ 749 w 969"/>
              <a:gd name="T51" fmla="*/ 561 h 678"/>
              <a:gd name="T52" fmla="*/ 700 w 969"/>
              <a:gd name="T53" fmla="*/ 566 h 678"/>
              <a:gd name="T54" fmla="*/ 662 w 969"/>
              <a:gd name="T55" fmla="*/ 515 h 678"/>
              <a:gd name="T56" fmla="*/ 628 w 969"/>
              <a:gd name="T57" fmla="*/ 478 h 678"/>
              <a:gd name="T58" fmla="*/ 566 w 969"/>
              <a:gd name="T59" fmla="*/ 481 h 678"/>
              <a:gd name="T60" fmla="*/ 583 w 969"/>
              <a:gd name="T61" fmla="*/ 526 h 678"/>
              <a:gd name="T62" fmla="*/ 564 w 969"/>
              <a:gd name="T63" fmla="*/ 563 h 678"/>
              <a:gd name="T64" fmla="*/ 568 w 969"/>
              <a:gd name="T65" fmla="*/ 611 h 678"/>
              <a:gd name="T66" fmla="*/ 555 w 969"/>
              <a:gd name="T67" fmla="*/ 635 h 678"/>
              <a:gd name="T68" fmla="*/ 525 w 969"/>
              <a:gd name="T69" fmla="*/ 649 h 678"/>
              <a:gd name="T70" fmla="*/ 499 w 969"/>
              <a:gd name="T71" fmla="*/ 658 h 678"/>
              <a:gd name="T72" fmla="*/ 486 w 969"/>
              <a:gd name="T73" fmla="*/ 667 h 678"/>
              <a:gd name="T74" fmla="*/ 450 w 969"/>
              <a:gd name="T75" fmla="*/ 660 h 678"/>
              <a:gd name="T76" fmla="*/ 427 w 969"/>
              <a:gd name="T77" fmla="*/ 626 h 678"/>
              <a:gd name="T78" fmla="*/ 390 w 969"/>
              <a:gd name="T79" fmla="*/ 601 h 678"/>
              <a:gd name="T80" fmla="*/ 352 w 969"/>
              <a:gd name="T81" fmla="*/ 596 h 678"/>
              <a:gd name="T82" fmla="*/ 313 w 969"/>
              <a:gd name="T83" fmla="*/ 593 h 678"/>
              <a:gd name="T84" fmla="*/ 260 w 969"/>
              <a:gd name="T85" fmla="*/ 587 h 678"/>
              <a:gd name="T86" fmla="*/ 198 w 969"/>
              <a:gd name="T87" fmla="*/ 577 h 678"/>
              <a:gd name="T88" fmla="*/ 140 w 969"/>
              <a:gd name="T89" fmla="*/ 535 h 678"/>
              <a:gd name="T90" fmla="*/ 92 w 969"/>
              <a:gd name="T91" fmla="*/ 544 h 678"/>
              <a:gd name="T92" fmla="*/ 36 w 969"/>
              <a:gd name="T93" fmla="*/ 494 h 678"/>
              <a:gd name="T94" fmla="*/ 32 w 969"/>
              <a:gd name="T95" fmla="*/ 443 h 678"/>
              <a:gd name="T96" fmla="*/ 12 w 969"/>
              <a:gd name="T97" fmla="*/ 394 h 678"/>
              <a:gd name="T98" fmla="*/ 20 w 969"/>
              <a:gd name="T99" fmla="*/ 350 h 678"/>
              <a:gd name="T100" fmla="*/ 1 w 969"/>
              <a:gd name="T101" fmla="*/ 305 h 678"/>
              <a:gd name="T102" fmla="*/ 42 w 969"/>
              <a:gd name="T103" fmla="*/ 274 h 678"/>
              <a:gd name="T104" fmla="*/ 111 w 969"/>
              <a:gd name="T105" fmla="*/ 289 h 678"/>
              <a:gd name="T106" fmla="*/ 93 w 969"/>
              <a:gd name="T107" fmla="*/ 247 h 678"/>
              <a:gd name="T108" fmla="*/ 135 w 969"/>
              <a:gd name="T109" fmla="*/ 208 h 678"/>
              <a:gd name="T110" fmla="*/ 73 w 969"/>
              <a:gd name="T111" fmla="*/ 139 h 678"/>
              <a:gd name="T112" fmla="*/ 84 w 969"/>
              <a:gd name="T113" fmla="*/ 67 h 678"/>
              <a:gd name="T114" fmla="*/ 212 w 969"/>
              <a:gd name="T115" fmla="*/ 30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69" h="678">
                <a:moveTo>
                  <a:pt x="251" y="15"/>
                </a:moveTo>
                <a:lnTo>
                  <a:pt x="257" y="17"/>
                </a:lnTo>
                <a:lnTo>
                  <a:pt x="286" y="11"/>
                </a:lnTo>
                <a:lnTo>
                  <a:pt x="290" y="5"/>
                </a:lnTo>
                <a:lnTo>
                  <a:pt x="305" y="7"/>
                </a:lnTo>
                <a:lnTo>
                  <a:pt x="314" y="5"/>
                </a:lnTo>
                <a:lnTo>
                  <a:pt x="318" y="7"/>
                </a:lnTo>
                <a:lnTo>
                  <a:pt x="326" y="7"/>
                </a:lnTo>
                <a:lnTo>
                  <a:pt x="344" y="0"/>
                </a:lnTo>
                <a:lnTo>
                  <a:pt x="345" y="3"/>
                </a:lnTo>
                <a:lnTo>
                  <a:pt x="371" y="3"/>
                </a:lnTo>
                <a:lnTo>
                  <a:pt x="378" y="9"/>
                </a:lnTo>
                <a:lnTo>
                  <a:pt x="391" y="9"/>
                </a:lnTo>
                <a:lnTo>
                  <a:pt x="409" y="15"/>
                </a:lnTo>
                <a:lnTo>
                  <a:pt x="417" y="12"/>
                </a:lnTo>
                <a:lnTo>
                  <a:pt x="426" y="25"/>
                </a:lnTo>
                <a:lnTo>
                  <a:pt x="438" y="30"/>
                </a:lnTo>
                <a:lnTo>
                  <a:pt x="445" y="41"/>
                </a:lnTo>
                <a:lnTo>
                  <a:pt x="450" y="44"/>
                </a:lnTo>
                <a:lnTo>
                  <a:pt x="451" y="43"/>
                </a:lnTo>
                <a:lnTo>
                  <a:pt x="460" y="51"/>
                </a:lnTo>
                <a:lnTo>
                  <a:pt x="470" y="54"/>
                </a:lnTo>
                <a:lnTo>
                  <a:pt x="474" y="63"/>
                </a:lnTo>
                <a:lnTo>
                  <a:pt x="478" y="60"/>
                </a:lnTo>
                <a:lnTo>
                  <a:pt x="484" y="65"/>
                </a:lnTo>
                <a:lnTo>
                  <a:pt x="491" y="64"/>
                </a:lnTo>
                <a:lnTo>
                  <a:pt x="505" y="73"/>
                </a:lnTo>
                <a:lnTo>
                  <a:pt x="507" y="81"/>
                </a:lnTo>
                <a:lnTo>
                  <a:pt x="536" y="91"/>
                </a:lnTo>
                <a:lnTo>
                  <a:pt x="539" y="68"/>
                </a:lnTo>
                <a:lnTo>
                  <a:pt x="535" y="65"/>
                </a:lnTo>
                <a:lnTo>
                  <a:pt x="535" y="60"/>
                </a:lnTo>
                <a:lnTo>
                  <a:pt x="537" y="58"/>
                </a:lnTo>
                <a:lnTo>
                  <a:pt x="539" y="45"/>
                </a:lnTo>
                <a:lnTo>
                  <a:pt x="536" y="41"/>
                </a:lnTo>
                <a:lnTo>
                  <a:pt x="539" y="26"/>
                </a:lnTo>
                <a:lnTo>
                  <a:pt x="535" y="21"/>
                </a:lnTo>
                <a:lnTo>
                  <a:pt x="541" y="12"/>
                </a:lnTo>
                <a:lnTo>
                  <a:pt x="564" y="16"/>
                </a:lnTo>
                <a:lnTo>
                  <a:pt x="587" y="30"/>
                </a:lnTo>
                <a:lnTo>
                  <a:pt x="589" y="34"/>
                </a:lnTo>
                <a:lnTo>
                  <a:pt x="611" y="44"/>
                </a:lnTo>
                <a:lnTo>
                  <a:pt x="616" y="49"/>
                </a:lnTo>
                <a:lnTo>
                  <a:pt x="629" y="35"/>
                </a:lnTo>
                <a:lnTo>
                  <a:pt x="631" y="27"/>
                </a:lnTo>
                <a:lnTo>
                  <a:pt x="637" y="29"/>
                </a:lnTo>
                <a:lnTo>
                  <a:pt x="642" y="35"/>
                </a:lnTo>
                <a:lnTo>
                  <a:pt x="651" y="38"/>
                </a:lnTo>
                <a:lnTo>
                  <a:pt x="664" y="24"/>
                </a:lnTo>
                <a:lnTo>
                  <a:pt x="667" y="24"/>
                </a:lnTo>
                <a:lnTo>
                  <a:pt x="680" y="35"/>
                </a:lnTo>
                <a:lnTo>
                  <a:pt x="683" y="33"/>
                </a:lnTo>
                <a:lnTo>
                  <a:pt x="689" y="35"/>
                </a:lnTo>
                <a:lnTo>
                  <a:pt x="685" y="40"/>
                </a:lnTo>
                <a:lnTo>
                  <a:pt x="707" y="57"/>
                </a:lnTo>
                <a:lnTo>
                  <a:pt x="713" y="67"/>
                </a:lnTo>
                <a:lnTo>
                  <a:pt x="717" y="67"/>
                </a:lnTo>
                <a:lnTo>
                  <a:pt x="719" y="72"/>
                </a:lnTo>
                <a:lnTo>
                  <a:pt x="729" y="82"/>
                </a:lnTo>
                <a:lnTo>
                  <a:pt x="765" y="102"/>
                </a:lnTo>
                <a:lnTo>
                  <a:pt x="763" y="92"/>
                </a:lnTo>
                <a:lnTo>
                  <a:pt x="758" y="84"/>
                </a:lnTo>
                <a:lnTo>
                  <a:pt x="760" y="77"/>
                </a:lnTo>
                <a:lnTo>
                  <a:pt x="767" y="81"/>
                </a:lnTo>
                <a:lnTo>
                  <a:pt x="776" y="93"/>
                </a:lnTo>
                <a:lnTo>
                  <a:pt x="794" y="99"/>
                </a:lnTo>
                <a:lnTo>
                  <a:pt x="796" y="112"/>
                </a:lnTo>
                <a:lnTo>
                  <a:pt x="830" y="126"/>
                </a:lnTo>
                <a:lnTo>
                  <a:pt x="837" y="135"/>
                </a:lnTo>
                <a:lnTo>
                  <a:pt x="874" y="158"/>
                </a:lnTo>
                <a:lnTo>
                  <a:pt x="877" y="164"/>
                </a:lnTo>
                <a:lnTo>
                  <a:pt x="882" y="165"/>
                </a:lnTo>
                <a:lnTo>
                  <a:pt x="885" y="151"/>
                </a:lnTo>
                <a:lnTo>
                  <a:pt x="892" y="142"/>
                </a:lnTo>
                <a:lnTo>
                  <a:pt x="893" y="156"/>
                </a:lnTo>
                <a:lnTo>
                  <a:pt x="900" y="160"/>
                </a:lnTo>
                <a:lnTo>
                  <a:pt x="895" y="169"/>
                </a:lnTo>
                <a:lnTo>
                  <a:pt x="909" y="173"/>
                </a:lnTo>
                <a:lnTo>
                  <a:pt x="919" y="182"/>
                </a:lnTo>
                <a:lnTo>
                  <a:pt x="920" y="185"/>
                </a:lnTo>
                <a:lnTo>
                  <a:pt x="925" y="185"/>
                </a:lnTo>
                <a:lnTo>
                  <a:pt x="936" y="195"/>
                </a:lnTo>
                <a:lnTo>
                  <a:pt x="929" y="203"/>
                </a:lnTo>
                <a:lnTo>
                  <a:pt x="926" y="213"/>
                </a:lnTo>
                <a:lnTo>
                  <a:pt x="945" y="231"/>
                </a:lnTo>
                <a:lnTo>
                  <a:pt x="936" y="237"/>
                </a:lnTo>
                <a:lnTo>
                  <a:pt x="939" y="242"/>
                </a:lnTo>
                <a:lnTo>
                  <a:pt x="945" y="245"/>
                </a:lnTo>
                <a:lnTo>
                  <a:pt x="953" y="269"/>
                </a:lnTo>
                <a:lnTo>
                  <a:pt x="969" y="280"/>
                </a:lnTo>
                <a:lnTo>
                  <a:pt x="964" y="281"/>
                </a:lnTo>
                <a:lnTo>
                  <a:pt x="956" y="291"/>
                </a:lnTo>
                <a:lnTo>
                  <a:pt x="963" y="295"/>
                </a:lnTo>
                <a:lnTo>
                  <a:pt x="962" y="313"/>
                </a:lnTo>
                <a:lnTo>
                  <a:pt x="950" y="310"/>
                </a:lnTo>
                <a:lnTo>
                  <a:pt x="943" y="315"/>
                </a:lnTo>
                <a:lnTo>
                  <a:pt x="948" y="332"/>
                </a:lnTo>
                <a:lnTo>
                  <a:pt x="945" y="339"/>
                </a:lnTo>
                <a:lnTo>
                  <a:pt x="933" y="337"/>
                </a:lnTo>
                <a:lnTo>
                  <a:pt x="925" y="348"/>
                </a:lnTo>
                <a:lnTo>
                  <a:pt x="915" y="348"/>
                </a:lnTo>
                <a:lnTo>
                  <a:pt x="916" y="356"/>
                </a:lnTo>
                <a:lnTo>
                  <a:pt x="914" y="358"/>
                </a:lnTo>
                <a:lnTo>
                  <a:pt x="919" y="361"/>
                </a:lnTo>
                <a:lnTo>
                  <a:pt x="921" y="371"/>
                </a:lnTo>
                <a:lnTo>
                  <a:pt x="917" y="371"/>
                </a:lnTo>
                <a:lnTo>
                  <a:pt x="914" y="380"/>
                </a:lnTo>
                <a:lnTo>
                  <a:pt x="903" y="384"/>
                </a:lnTo>
                <a:lnTo>
                  <a:pt x="888" y="396"/>
                </a:lnTo>
                <a:lnTo>
                  <a:pt x="888" y="408"/>
                </a:lnTo>
                <a:lnTo>
                  <a:pt x="883" y="405"/>
                </a:lnTo>
                <a:lnTo>
                  <a:pt x="874" y="411"/>
                </a:lnTo>
                <a:lnTo>
                  <a:pt x="882" y="418"/>
                </a:lnTo>
                <a:lnTo>
                  <a:pt x="888" y="414"/>
                </a:lnTo>
                <a:lnTo>
                  <a:pt x="888" y="420"/>
                </a:lnTo>
                <a:lnTo>
                  <a:pt x="905" y="428"/>
                </a:lnTo>
                <a:lnTo>
                  <a:pt x="912" y="441"/>
                </a:lnTo>
                <a:lnTo>
                  <a:pt x="907" y="441"/>
                </a:lnTo>
                <a:lnTo>
                  <a:pt x="905" y="448"/>
                </a:lnTo>
                <a:lnTo>
                  <a:pt x="898" y="447"/>
                </a:lnTo>
                <a:lnTo>
                  <a:pt x="891" y="462"/>
                </a:lnTo>
                <a:lnTo>
                  <a:pt x="883" y="458"/>
                </a:lnTo>
                <a:lnTo>
                  <a:pt x="876" y="465"/>
                </a:lnTo>
                <a:lnTo>
                  <a:pt x="869" y="461"/>
                </a:lnTo>
                <a:lnTo>
                  <a:pt x="867" y="456"/>
                </a:lnTo>
                <a:lnTo>
                  <a:pt x="845" y="451"/>
                </a:lnTo>
                <a:lnTo>
                  <a:pt x="842" y="446"/>
                </a:lnTo>
                <a:lnTo>
                  <a:pt x="826" y="443"/>
                </a:lnTo>
                <a:lnTo>
                  <a:pt x="821" y="439"/>
                </a:lnTo>
                <a:lnTo>
                  <a:pt x="815" y="439"/>
                </a:lnTo>
                <a:lnTo>
                  <a:pt x="810" y="444"/>
                </a:lnTo>
                <a:lnTo>
                  <a:pt x="806" y="456"/>
                </a:lnTo>
                <a:lnTo>
                  <a:pt x="823" y="480"/>
                </a:lnTo>
                <a:lnTo>
                  <a:pt x="834" y="485"/>
                </a:lnTo>
                <a:lnTo>
                  <a:pt x="837" y="490"/>
                </a:lnTo>
                <a:lnTo>
                  <a:pt x="835" y="500"/>
                </a:lnTo>
                <a:lnTo>
                  <a:pt x="840" y="499"/>
                </a:lnTo>
                <a:lnTo>
                  <a:pt x="852" y="501"/>
                </a:lnTo>
                <a:lnTo>
                  <a:pt x="853" y="497"/>
                </a:lnTo>
                <a:lnTo>
                  <a:pt x="858" y="496"/>
                </a:lnTo>
                <a:lnTo>
                  <a:pt x="864" y="499"/>
                </a:lnTo>
                <a:lnTo>
                  <a:pt x="868" y="514"/>
                </a:lnTo>
                <a:lnTo>
                  <a:pt x="876" y="514"/>
                </a:lnTo>
                <a:lnTo>
                  <a:pt x="878" y="510"/>
                </a:lnTo>
                <a:lnTo>
                  <a:pt x="878" y="510"/>
                </a:lnTo>
                <a:lnTo>
                  <a:pt x="878" y="518"/>
                </a:lnTo>
                <a:lnTo>
                  <a:pt x="873" y="519"/>
                </a:lnTo>
                <a:lnTo>
                  <a:pt x="869" y="525"/>
                </a:lnTo>
                <a:lnTo>
                  <a:pt x="869" y="529"/>
                </a:lnTo>
                <a:lnTo>
                  <a:pt x="876" y="533"/>
                </a:lnTo>
                <a:lnTo>
                  <a:pt x="869" y="547"/>
                </a:lnTo>
                <a:lnTo>
                  <a:pt x="857" y="537"/>
                </a:lnTo>
                <a:lnTo>
                  <a:pt x="852" y="538"/>
                </a:lnTo>
                <a:lnTo>
                  <a:pt x="850" y="543"/>
                </a:lnTo>
                <a:lnTo>
                  <a:pt x="847" y="538"/>
                </a:lnTo>
                <a:lnTo>
                  <a:pt x="834" y="543"/>
                </a:lnTo>
                <a:lnTo>
                  <a:pt x="832" y="563"/>
                </a:lnTo>
                <a:lnTo>
                  <a:pt x="839" y="571"/>
                </a:lnTo>
                <a:lnTo>
                  <a:pt x="837" y="582"/>
                </a:lnTo>
                <a:lnTo>
                  <a:pt x="832" y="587"/>
                </a:lnTo>
                <a:lnTo>
                  <a:pt x="832" y="583"/>
                </a:lnTo>
                <a:lnTo>
                  <a:pt x="828" y="583"/>
                </a:lnTo>
                <a:lnTo>
                  <a:pt x="818" y="590"/>
                </a:lnTo>
                <a:lnTo>
                  <a:pt x="800" y="583"/>
                </a:lnTo>
                <a:lnTo>
                  <a:pt x="802" y="588"/>
                </a:lnTo>
                <a:lnTo>
                  <a:pt x="799" y="588"/>
                </a:lnTo>
                <a:lnTo>
                  <a:pt x="799" y="596"/>
                </a:lnTo>
                <a:lnTo>
                  <a:pt x="789" y="606"/>
                </a:lnTo>
                <a:lnTo>
                  <a:pt x="784" y="600"/>
                </a:lnTo>
                <a:lnTo>
                  <a:pt x="792" y="593"/>
                </a:lnTo>
                <a:lnTo>
                  <a:pt x="785" y="582"/>
                </a:lnTo>
                <a:lnTo>
                  <a:pt x="781" y="577"/>
                </a:lnTo>
                <a:lnTo>
                  <a:pt x="776" y="579"/>
                </a:lnTo>
                <a:lnTo>
                  <a:pt x="771" y="578"/>
                </a:lnTo>
                <a:lnTo>
                  <a:pt x="767" y="590"/>
                </a:lnTo>
                <a:lnTo>
                  <a:pt x="761" y="587"/>
                </a:lnTo>
                <a:lnTo>
                  <a:pt x="758" y="583"/>
                </a:lnTo>
                <a:lnTo>
                  <a:pt x="762" y="578"/>
                </a:lnTo>
                <a:lnTo>
                  <a:pt x="760" y="568"/>
                </a:lnTo>
                <a:lnTo>
                  <a:pt x="753" y="564"/>
                </a:lnTo>
                <a:lnTo>
                  <a:pt x="753" y="561"/>
                </a:lnTo>
                <a:lnTo>
                  <a:pt x="749" y="561"/>
                </a:lnTo>
                <a:lnTo>
                  <a:pt x="744" y="552"/>
                </a:lnTo>
                <a:lnTo>
                  <a:pt x="742" y="561"/>
                </a:lnTo>
                <a:lnTo>
                  <a:pt x="736" y="561"/>
                </a:lnTo>
                <a:lnTo>
                  <a:pt x="737" y="567"/>
                </a:lnTo>
                <a:lnTo>
                  <a:pt x="733" y="579"/>
                </a:lnTo>
                <a:lnTo>
                  <a:pt x="707" y="563"/>
                </a:lnTo>
                <a:lnTo>
                  <a:pt x="700" y="566"/>
                </a:lnTo>
                <a:lnTo>
                  <a:pt x="694" y="553"/>
                </a:lnTo>
                <a:lnTo>
                  <a:pt x="670" y="543"/>
                </a:lnTo>
                <a:lnTo>
                  <a:pt x="667" y="534"/>
                </a:lnTo>
                <a:lnTo>
                  <a:pt x="664" y="531"/>
                </a:lnTo>
                <a:lnTo>
                  <a:pt x="666" y="525"/>
                </a:lnTo>
                <a:lnTo>
                  <a:pt x="662" y="521"/>
                </a:lnTo>
                <a:lnTo>
                  <a:pt x="662" y="515"/>
                </a:lnTo>
                <a:lnTo>
                  <a:pt x="656" y="510"/>
                </a:lnTo>
                <a:lnTo>
                  <a:pt x="653" y="504"/>
                </a:lnTo>
                <a:lnTo>
                  <a:pt x="657" y="501"/>
                </a:lnTo>
                <a:lnTo>
                  <a:pt x="643" y="483"/>
                </a:lnTo>
                <a:lnTo>
                  <a:pt x="640" y="482"/>
                </a:lnTo>
                <a:lnTo>
                  <a:pt x="628" y="485"/>
                </a:lnTo>
                <a:lnTo>
                  <a:pt x="628" y="478"/>
                </a:lnTo>
                <a:lnTo>
                  <a:pt x="612" y="476"/>
                </a:lnTo>
                <a:lnTo>
                  <a:pt x="594" y="482"/>
                </a:lnTo>
                <a:lnTo>
                  <a:pt x="592" y="481"/>
                </a:lnTo>
                <a:lnTo>
                  <a:pt x="594" y="473"/>
                </a:lnTo>
                <a:lnTo>
                  <a:pt x="587" y="470"/>
                </a:lnTo>
                <a:lnTo>
                  <a:pt x="584" y="478"/>
                </a:lnTo>
                <a:lnTo>
                  <a:pt x="566" y="481"/>
                </a:lnTo>
                <a:lnTo>
                  <a:pt x="565" y="486"/>
                </a:lnTo>
                <a:lnTo>
                  <a:pt x="569" y="497"/>
                </a:lnTo>
                <a:lnTo>
                  <a:pt x="568" y="504"/>
                </a:lnTo>
                <a:lnTo>
                  <a:pt x="575" y="506"/>
                </a:lnTo>
                <a:lnTo>
                  <a:pt x="579" y="516"/>
                </a:lnTo>
                <a:lnTo>
                  <a:pt x="593" y="520"/>
                </a:lnTo>
                <a:lnTo>
                  <a:pt x="583" y="526"/>
                </a:lnTo>
                <a:lnTo>
                  <a:pt x="582" y="534"/>
                </a:lnTo>
                <a:lnTo>
                  <a:pt x="574" y="542"/>
                </a:lnTo>
                <a:lnTo>
                  <a:pt x="578" y="552"/>
                </a:lnTo>
                <a:lnTo>
                  <a:pt x="574" y="554"/>
                </a:lnTo>
                <a:lnTo>
                  <a:pt x="575" y="557"/>
                </a:lnTo>
                <a:lnTo>
                  <a:pt x="566" y="559"/>
                </a:lnTo>
                <a:lnTo>
                  <a:pt x="564" y="563"/>
                </a:lnTo>
                <a:lnTo>
                  <a:pt x="569" y="581"/>
                </a:lnTo>
                <a:lnTo>
                  <a:pt x="590" y="596"/>
                </a:lnTo>
                <a:lnTo>
                  <a:pt x="590" y="596"/>
                </a:lnTo>
                <a:lnTo>
                  <a:pt x="587" y="600"/>
                </a:lnTo>
                <a:lnTo>
                  <a:pt x="565" y="596"/>
                </a:lnTo>
                <a:lnTo>
                  <a:pt x="563" y="602"/>
                </a:lnTo>
                <a:lnTo>
                  <a:pt x="568" y="611"/>
                </a:lnTo>
                <a:lnTo>
                  <a:pt x="564" y="611"/>
                </a:lnTo>
                <a:lnTo>
                  <a:pt x="569" y="614"/>
                </a:lnTo>
                <a:lnTo>
                  <a:pt x="559" y="616"/>
                </a:lnTo>
                <a:lnTo>
                  <a:pt x="558" y="625"/>
                </a:lnTo>
                <a:lnTo>
                  <a:pt x="560" y="633"/>
                </a:lnTo>
                <a:lnTo>
                  <a:pt x="554" y="631"/>
                </a:lnTo>
                <a:lnTo>
                  <a:pt x="555" y="635"/>
                </a:lnTo>
                <a:lnTo>
                  <a:pt x="551" y="638"/>
                </a:lnTo>
                <a:lnTo>
                  <a:pt x="536" y="634"/>
                </a:lnTo>
                <a:lnTo>
                  <a:pt x="536" y="640"/>
                </a:lnTo>
                <a:lnTo>
                  <a:pt x="531" y="639"/>
                </a:lnTo>
                <a:lnTo>
                  <a:pt x="528" y="641"/>
                </a:lnTo>
                <a:lnTo>
                  <a:pt x="520" y="638"/>
                </a:lnTo>
                <a:lnTo>
                  <a:pt x="525" y="649"/>
                </a:lnTo>
                <a:lnTo>
                  <a:pt x="522" y="653"/>
                </a:lnTo>
                <a:lnTo>
                  <a:pt x="527" y="663"/>
                </a:lnTo>
                <a:lnTo>
                  <a:pt x="525" y="668"/>
                </a:lnTo>
                <a:lnTo>
                  <a:pt x="520" y="667"/>
                </a:lnTo>
                <a:lnTo>
                  <a:pt x="516" y="663"/>
                </a:lnTo>
                <a:lnTo>
                  <a:pt x="507" y="663"/>
                </a:lnTo>
                <a:lnTo>
                  <a:pt x="499" y="658"/>
                </a:lnTo>
                <a:lnTo>
                  <a:pt x="491" y="645"/>
                </a:lnTo>
                <a:lnTo>
                  <a:pt x="482" y="649"/>
                </a:lnTo>
                <a:lnTo>
                  <a:pt x="482" y="653"/>
                </a:lnTo>
                <a:lnTo>
                  <a:pt x="478" y="653"/>
                </a:lnTo>
                <a:lnTo>
                  <a:pt x="478" y="655"/>
                </a:lnTo>
                <a:lnTo>
                  <a:pt x="483" y="660"/>
                </a:lnTo>
                <a:lnTo>
                  <a:pt x="486" y="667"/>
                </a:lnTo>
                <a:lnTo>
                  <a:pt x="483" y="673"/>
                </a:lnTo>
                <a:lnTo>
                  <a:pt x="486" y="674"/>
                </a:lnTo>
                <a:lnTo>
                  <a:pt x="482" y="678"/>
                </a:lnTo>
                <a:lnTo>
                  <a:pt x="475" y="664"/>
                </a:lnTo>
                <a:lnTo>
                  <a:pt x="459" y="663"/>
                </a:lnTo>
                <a:lnTo>
                  <a:pt x="455" y="667"/>
                </a:lnTo>
                <a:lnTo>
                  <a:pt x="450" y="660"/>
                </a:lnTo>
                <a:lnTo>
                  <a:pt x="441" y="658"/>
                </a:lnTo>
                <a:lnTo>
                  <a:pt x="434" y="660"/>
                </a:lnTo>
                <a:lnTo>
                  <a:pt x="424" y="643"/>
                </a:lnTo>
                <a:lnTo>
                  <a:pt x="429" y="639"/>
                </a:lnTo>
                <a:lnTo>
                  <a:pt x="426" y="636"/>
                </a:lnTo>
                <a:lnTo>
                  <a:pt x="429" y="634"/>
                </a:lnTo>
                <a:lnTo>
                  <a:pt x="427" y="626"/>
                </a:lnTo>
                <a:lnTo>
                  <a:pt x="422" y="625"/>
                </a:lnTo>
                <a:lnTo>
                  <a:pt x="419" y="619"/>
                </a:lnTo>
                <a:lnTo>
                  <a:pt x="402" y="619"/>
                </a:lnTo>
                <a:lnTo>
                  <a:pt x="398" y="614"/>
                </a:lnTo>
                <a:lnTo>
                  <a:pt x="390" y="611"/>
                </a:lnTo>
                <a:lnTo>
                  <a:pt x="392" y="607"/>
                </a:lnTo>
                <a:lnTo>
                  <a:pt x="390" y="601"/>
                </a:lnTo>
                <a:lnTo>
                  <a:pt x="383" y="600"/>
                </a:lnTo>
                <a:lnTo>
                  <a:pt x="380" y="596"/>
                </a:lnTo>
                <a:lnTo>
                  <a:pt x="381" y="595"/>
                </a:lnTo>
                <a:lnTo>
                  <a:pt x="369" y="583"/>
                </a:lnTo>
                <a:lnTo>
                  <a:pt x="358" y="592"/>
                </a:lnTo>
                <a:lnTo>
                  <a:pt x="353" y="590"/>
                </a:lnTo>
                <a:lnTo>
                  <a:pt x="352" y="596"/>
                </a:lnTo>
                <a:lnTo>
                  <a:pt x="340" y="597"/>
                </a:lnTo>
                <a:lnTo>
                  <a:pt x="335" y="603"/>
                </a:lnTo>
                <a:lnTo>
                  <a:pt x="330" y="601"/>
                </a:lnTo>
                <a:lnTo>
                  <a:pt x="326" y="602"/>
                </a:lnTo>
                <a:lnTo>
                  <a:pt x="323" y="600"/>
                </a:lnTo>
                <a:lnTo>
                  <a:pt x="315" y="601"/>
                </a:lnTo>
                <a:lnTo>
                  <a:pt x="313" y="593"/>
                </a:lnTo>
                <a:lnTo>
                  <a:pt x="306" y="591"/>
                </a:lnTo>
                <a:lnTo>
                  <a:pt x="301" y="592"/>
                </a:lnTo>
                <a:lnTo>
                  <a:pt x="291" y="600"/>
                </a:lnTo>
                <a:lnTo>
                  <a:pt x="287" y="593"/>
                </a:lnTo>
                <a:lnTo>
                  <a:pt x="282" y="596"/>
                </a:lnTo>
                <a:lnTo>
                  <a:pt x="272" y="585"/>
                </a:lnTo>
                <a:lnTo>
                  <a:pt x="260" y="587"/>
                </a:lnTo>
                <a:lnTo>
                  <a:pt x="256" y="578"/>
                </a:lnTo>
                <a:lnTo>
                  <a:pt x="246" y="582"/>
                </a:lnTo>
                <a:lnTo>
                  <a:pt x="233" y="576"/>
                </a:lnTo>
                <a:lnTo>
                  <a:pt x="229" y="579"/>
                </a:lnTo>
                <a:lnTo>
                  <a:pt x="217" y="576"/>
                </a:lnTo>
                <a:lnTo>
                  <a:pt x="203" y="579"/>
                </a:lnTo>
                <a:lnTo>
                  <a:pt x="198" y="577"/>
                </a:lnTo>
                <a:lnTo>
                  <a:pt x="200" y="569"/>
                </a:lnTo>
                <a:lnTo>
                  <a:pt x="194" y="566"/>
                </a:lnTo>
                <a:lnTo>
                  <a:pt x="181" y="572"/>
                </a:lnTo>
                <a:lnTo>
                  <a:pt x="172" y="561"/>
                </a:lnTo>
                <a:lnTo>
                  <a:pt x="161" y="557"/>
                </a:lnTo>
                <a:lnTo>
                  <a:pt x="146" y="547"/>
                </a:lnTo>
                <a:lnTo>
                  <a:pt x="140" y="535"/>
                </a:lnTo>
                <a:lnTo>
                  <a:pt x="142" y="531"/>
                </a:lnTo>
                <a:lnTo>
                  <a:pt x="140" y="529"/>
                </a:lnTo>
                <a:lnTo>
                  <a:pt x="128" y="529"/>
                </a:lnTo>
                <a:lnTo>
                  <a:pt x="124" y="535"/>
                </a:lnTo>
                <a:lnTo>
                  <a:pt x="112" y="535"/>
                </a:lnTo>
                <a:lnTo>
                  <a:pt x="101" y="547"/>
                </a:lnTo>
                <a:lnTo>
                  <a:pt x="92" y="544"/>
                </a:lnTo>
                <a:lnTo>
                  <a:pt x="77" y="534"/>
                </a:lnTo>
                <a:lnTo>
                  <a:pt x="68" y="533"/>
                </a:lnTo>
                <a:lnTo>
                  <a:pt x="59" y="521"/>
                </a:lnTo>
                <a:lnTo>
                  <a:pt x="58" y="514"/>
                </a:lnTo>
                <a:lnTo>
                  <a:pt x="41" y="502"/>
                </a:lnTo>
                <a:lnTo>
                  <a:pt x="42" y="497"/>
                </a:lnTo>
                <a:lnTo>
                  <a:pt x="36" y="494"/>
                </a:lnTo>
                <a:lnTo>
                  <a:pt x="36" y="489"/>
                </a:lnTo>
                <a:lnTo>
                  <a:pt x="27" y="482"/>
                </a:lnTo>
                <a:lnTo>
                  <a:pt x="16" y="467"/>
                </a:lnTo>
                <a:lnTo>
                  <a:pt x="20" y="461"/>
                </a:lnTo>
                <a:lnTo>
                  <a:pt x="29" y="457"/>
                </a:lnTo>
                <a:lnTo>
                  <a:pt x="30" y="446"/>
                </a:lnTo>
                <a:lnTo>
                  <a:pt x="32" y="443"/>
                </a:lnTo>
                <a:lnTo>
                  <a:pt x="27" y="437"/>
                </a:lnTo>
                <a:lnTo>
                  <a:pt x="27" y="418"/>
                </a:lnTo>
                <a:lnTo>
                  <a:pt x="23" y="415"/>
                </a:lnTo>
                <a:lnTo>
                  <a:pt x="22" y="409"/>
                </a:lnTo>
                <a:lnTo>
                  <a:pt x="32" y="401"/>
                </a:lnTo>
                <a:lnTo>
                  <a:pt x="27" y="393"/>
                </a:lnTo>
                <a:lnTo>
                  <a:pt x="12" y="394"/>
                </a:lnTo>
                <a:lnTo>
                  <a:pt x="12" y="376"/>
                </a:lnTo>
                <a:lnTo>
                  <a:pt x="7" y="374"/>
                </a:lnTo>
                <a:lnTo>
                  <a:pt x="3" y="366"/>
                </a:lnTo>
                <a:lnTo>
                  <a:pt x="8" y="361"/>
                </a:lnTo>
                <a:lnTo>
                  <a:pt x="6" y="361"/>
                </a:lnTo>
                <a:lnTo>
                  <a:pt x="6" y="353"/>
                </a:lnTo>
                <a:lnTo>
                  <a:pt x="20" y="350"/>
                </a:lnTo>
                <a:lnTo>
                  <a:pt x="25" y="345"/>
                </a:lnTo>
                <a:lnTo>
                  <a:pt x="20" y="338"/>
                </a:lnTo>
                <a:lnTo>
                  <a:pt x="25" y="334"/>
                </a:lnTo>
                <a:lnTo>
                  <a:pt x="22" y="329"/>
                </a:lnTo>
                <a:lnTo>
                  <a:pt x="27" y="312"/>
                </a:lnTo>
                <a:lnTo>
                  <a:pt x="8" y="310"/>
                </a:lnTo>
                <a:lnTo>
                  <a:pt x="1" y="305"/>
                </a:lnTo>
                <a:lnTo>
                  <a:pt x="0" y="299"/>
                </a:lnTo>
                <a:lnTo>
                  <a:pt x="1" y="295"/>
                </a:lnTo>
                <a:lnTo>
                  <a:pt x="6" y="297"/>
                </a:lnTo>
                <a:lnTo>
                  <a:pt x="22" y="291"/>
                </a:lnTo>
                <a:lnTo>
                  <a:pt x="22" y="291"/>
                </a:lnTo>
                <a:lnTo>
                  <a:pt x="39" y="291"/>
                </a:lnTo>
                <a:lnTo>
                  <a:pt x="42" y="274"/>
                </a:lnTo>
                <a:lnTo>
                  <a:pt x="51" y="278"/>
                </a:lnTo>
                <a:lnTo>
                  <a:pt x="51" y="280"/>
                </a:lnTo>
                <a:lnTo>
                  <a:pt x="58" y="284"/>
                </a:lnTo>
                <a:lnTo>
                  <a:pt x="90" y="288"/>
                </a:lnTo>
                <a:lnTo>
                  <a:pt x="102" y="297"/>
                </a:lnTo>
                <a:lnTo>
                  <a:pt x="108" y="295"/>
                </a:lnTo>
                <a:lnTo>
                  <a:pt x="111" y="289"/>
                </a:lnTo>
                <a:lnTo>
                  <a:pt x="119" y="290"/>
                </a:lnTo>
                <a:lnTo>
                  <a:pt x="119" y="280"/>
                </a:lnTo>
                <a:lnTo>
                  <a:pt x="116" y="276"/>
                </a:lnTo>
                <a:lnTo>
                  <a:pt x="118" y="273"/>
                </a:lnTo>
                <a:lnTo>
                  <a:pt x="114" y="270"/>
                </a:lnTo>
                <a:lnTo>
                  <a:pt x="114" y="251"/>
                </a:lnTo>
                <a:lnTo>
                  <a:pt x="93" y="247"/>
                </a:lnTo>
                <a:lnTo>
                  <a:pt x="92" y="238"/>
                </a:lnTo>
                <a:lnTo>
                  <a:pt x="94" y="235"/>
                </a:lnTo>
                <a:lnTo>
                  <a:pt x="93" y="228"/>
                </a:lnTo>
                <a:lnTo>
                  <a:pt x="102" y="218"/>
                </a:lnTo>
                <a:lnTo>
                  <a:pt x="113" y="217"/>
                </a:lnTo>
                <a:lnTo>
                  <a:pt x="124" y="208"/>
                </a:lnTo>
                <a:lnTo>
                  <a:pt x="135" y="208"/>
                </a:lnTo>
                <a:lnTo>
                  <a:pt x="132" y="197"/>
                </a:lnTo>
                <a:lnTo>
                  <a:pt x="126" y="192"/>
                </a:lnTo>
                <a:lnTo>
                  <a:pt x="118" y="169"/>
                </a:lnTo>
                <a:lnTo>
                  <a:pt x="108" y="168"/>
                </a:lnTo>
                <a:lnTo>
                  <a:pt x="98" y="154"/>
                </a:lnTo>
                <a:lnTo>
                  <a:pt x="71" y="141"/>
                </a:lnTo>
                <a:lnTo>
                  <a:pt x="73" y="139"/>
                </a:lnTo>
                <a:lnTo>
                  <a:pt x="70" y="131"/>
                </a:lnTo>
                <a:lnTo>
                  <a:pt x="75" y="126"/>
                </a:lnTo>
                <a:lnTo>
                  <a:pt x="53" y="87"/>
                </a:lnTo>
                <a:lnTo>
                  <a:pt x="53" y="82"/>
                </a:lnTo>
                <a:lnTo>
                  <a:pt x="71" y="77"/>
                </a:lnTo>
                <a:lnTo>
                  <a:pt x="74" y="72"/>
                </a:lnTo>
                <a:lnTo>
                  <a:pt x="84" y="67"/>
                </a:lnTo>
                <a:lnTo>
                  <a:pt x="85" y="60"/>
                </a:lnTo>
                <a:lnTo>
                  <a:pt x="95" y="62"/>
                </a:lnTo>
                <a:lnTo>
                  <a:pt x="121" y="57"/>
                </a:lnTo>
                <a:lnTo>
                  <a:pt x="143" y="48"/>
                </a:lnTo>
                <a:lnTo>
                  <a:pt x="174" y="41"/>
                </a:lnTo>
                <a:lnTo>
                  <a:pt x="188" y="35"/>
                </a:lnTo>
                <a:lnTo>
                  <a:pt x="212" y="30"/>
                </a:lnTo>
                <a:lnTo>
                  <a:pt x="219" y="21"/>
                </a:lnTo>
                <a:lnTo>
                  <a:pt x="251" y="15"/>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4" name="Freeform 24"/>
          <p:cNvSpPr>
            <a:spLocks/>
          </p:cNvSpPr>
          <p:nvPr/>
        </p:nvSpPr>
        <p:spPr bwMode="auto">
          <a:xfrm>
            <a:off x="4097792" y="3169558"/>
            <a:ext cx="649288" cy="1087438"/>
          </a:xfrm>
          <a:custGeom>
            <a:avLst/>
            <a:gdLst>
              <a:gd name="T0" fmla="*/ 196 w 409"/>
              <a:gd name="T1" fmla="*/ 173 h 685"/>
              <a:gd name="T2" fmla="*/ 218 w 409"/>
              <a:gd name="T3" fmla="*/ 175 h 685"/>
              <a:gd name="T4" fmla="*/ 237 w 409"/>
              <a:gd name="T5" fmla="*/ 142 h 685"/>
              <a:gd name="T6" fmla="*/ 248 w 409"/>
              <a:gd name="T7" fmla="*/ 113 h 685"/>
              <a:gd name="T8" fmla="*/ 273 w 409"/>
              <a:gd name="T9" fmla="*/ 87 h 685"/>
              <a:gd name="T10" fmla="*/ 289 w 409"/>
              <a:gd name="T11" fmla="*/ 70 h 685"/>
              <a:gd name="T12" fmla="*/ 335 w 409"/>
              <a:gd name="T13" fmla="*/ 27 h 685"/>
              <a:gd name="T14" fmla="*/ 350 w 409"/>
              <a:gd name="T15" fmla="*/ 20 h 685"/>
              <a:gd name="T16" fmla="*/ 400 w 409"/>
              <a:gd name="T17" fmla="*/ 0 h 685"/>
              <a:gd name="T18" fmla="*/ 400 w 409"/>
              <a:gd name="T19" fmla="*/ 19 h 685"/>
              <a:gd name="T20" fmla="*/ 393 w 409"/>
              <a:gd name="T21" fmla="*/ 63 h 685"/>
              <a:gd name="T22" fmla="*/ 366 w 409"/>
              <a:gd name="T23" fmla="*/ 116 h 685"/>
              <a:gd name="T24" fmla="*/ 374 w 409"/>
              <a:gd name="T25" fmla="*/ 166 h 685"/>
              <a:gd name="T26" fmla="*/ 373 w 409"/>
              <a:gd name="T27" fmla="*/ 192 h 685"/>
              <a:gd name="T28" fmla="*/ 357 w 409"/>
              <a:gd name="T29" fmla="*/ 224 h 685"/>
              <a:gd name="T30" fmla="*/ 347 w 409"/>
              <a:gd name="T31" fmla="*/ 244 h 685"/>
              <a:gd name="T32" fmla="*/ 351 w 409"/>
              <a:gd name="T33" fmla="*/ 260 h 685"/>
              <a:gd name="T34" fmla="*/ 340 w 409"/>
              <a:gd name="T35" fmla="*/ 411 h 685"/>
              <a:gd name="T36" fmla="*/ 347 w 409"/>
              <a:gd name="T37" fmla="*/ 441 h 685"/>
              <a:gd name="T38" fmla="*/ 355 w 409"/>
              <a:gd name="T39" fmla="*/ 465 h 685"/>
              <a:gd name="T40" fmla="*/ 367 w 409"/>
              <a:gd name="T41" fmla="*/ 497 h 685"/>
              <a:gd name="T42" fmla="*/ 391 w 409"/>
              <a:gd name="T43" fmla="*/ 529 h 685"/>
              <a:gd name="T44" fmla="*/ 379 w 409"/>
              <a:gd name="T45" fmla="*/ 561 h 685"/>
              <a:gd name="T46" fmla="*/ 362 w 409"/>
              <a:gd name="T47" fmla="*/ 565 h 685"/>
              <a:gd name="T48" fmla="*/ 322 w 409"/>
              <a:gd name="T49" fmla="*/ 562 h 685"/>
              <a:gd name="T50" fmla="*/ 285 w 409"/>
              <a:gd name="T51" fmla="*/ 559 h 685"/>
              <a:gd name="T52" fmla="*/ 311 w 409"/>
              <a:gd name="T53" fmla="*/ 585 h 685"/>
              <a:gd name="T54" fmla="*/ 332 w 409"/>
              <a:gd name="T55" fmla="*/ 612 h 685"/>
              <a:gd name="T56" fmla="*/ 294 w 409"/>
              <a:gd name="T57" fmla="*/ 617 h 685"/>
              <a:gd name="T58" fmla="*/ 290 w 409"/>
              <a:gd name="T59" fmla="*/ 660 h 685"/>
              <a:gd name="T60" fmla="*/ 290 w 409"/>
              <a:gd name="T61" fmla="*/ 685 h 685"/>
              <a:gd name="T62" fmla="*/ 241 w 409"/>
              <a:gd name="T63" fmla="*/ 662 h 685"/>
              <a:gd name="T64" fmla="*/ 212 w 409"/>
              <a:gd name="T65" fmla="*/ 639 h 685"/>
              <a:gd name="T66" fmla="*/ 177 w 409"/>
              <a:gd name="T67" fmla="*/ 649 h 685"/>
              <a:gd name="T68" fmla="*/ 138 w 409"/>
              <a:gd name="T69" fmla="*/ 617 h 685"/>
              <a:gd name="T70" fmla="*/ 114 w 409"/>
              <a:gd name="T71" fmla="*/ 608 h 685"/>
              <a:gd name="T72" fmla="*/ 66 w 409"/>
              <a:gd name="T73" fmla="*/ 610 h 685"/>
              <a:gd name="T74" fmla="*/ 39 w 409"/>
              <a:gd name="T75" fmla="*/ 589 h 685"/>
              <a:gd name="T76" fmla="*/ 8 w 409"/>
              <a:gd name="T77" fmla="*/ 604 h 685"/>
              <a:gd name="T78" fmla="*/ 30 w 409"/>
              <a:gd name="T79" fmla="*/ 579 h 685"/>
              <a:gd name="T80" fmla="*/ 33 w 409"/>
              <a:gd name="T81" fmla="*/ 561 h 685"/>
              <a:gd name="T82" fmla="*/ 33 w 409"/>
              <a:gd name="T83" fmla="*/ 527 h 685"/>
              <a:gd name="T84" fmla="*/ 67 w 409"/>
              <a:gd name="T85" fmla="*/ 526 h 685"/>
              <a:gd name="T86" fmla="*/ 70 w 409"/>
              <a:gd name="T87" fmla="*/ 518 h 685"/>
              <a:gd name="T88" fmla="*/ 78 w 409"/>
              <a:gd name="T89" fmla="*/ 481 h 685"/>
              <a:gd name="T90" fmla="*/ 87 w 409"/>
              <a:gd name="T91" fmla="*/ 461 h 685"/>
              <a:gd name="T92" fmla="*/ 58 w 409"/>
              <a:gd name="T93" fmla="*/ 444 h 685"/>
              <a:gd name="T94" fmla="*/ 71 w 409"/>
              <a:gd name="T95" fmla="*/ 407 h 685"/>
              <a:gd name="T96" fmla="*/ 119 w 409"/>
              <a:gd name="T97" fmla="*/ 413 h 685"/>
              <a:gd name="T98" fmla="*/ 153 w 409"/>
              <a:gd name="T99" fmla="*/ 413 h 685"/>
              <a:gd name="T100" fmla="*/ 159 w 409"/>
              <a:gd name="T101" fmla="*/ 382 h 685"/>
              <a:gd name="T102" fmla="*/ 212 w 409"/>
              <a:gd name="T103" fmla="*/ 383 h 685"/>
              <a:gd name="T104" fmla="*/ 218 w 409"/>
              <a:gd name="T105" fmla="*/ 325 h 685"/>
              <a:gd name="T106" fmla="*/ 229 w 409"/>
              <a:gd name="T107" fmla="*/ 288 h 685"/>
              <a:gd name="T108" fmla="*/ 193 w 409"/>
              <a:gd name="T109" fmla="*/ 265 h 685"/>
              <a:gd name="T110" fmla="*/ 174 w 409"/>
              <a:gd name="T111" fmla="*/ 263 h 685"/>
              <a:gd name="T112" fmla="*/ 129 w 409"/>
              <a:gd name="T113" fmla="*/ 240 h 685"/>
              <a:gd name="T114" fmla="*/ 130 w 409"/>
              <a:gd name="T115" fmla="*/ 217 h 685"/>
              <a:gd name="T116" fmla="*/ 133 w 409"/>
              <a:gd name="T117" fmla="*/ 183 h 685"/>
              <a:gd name="T118" fmla="*/ 143 w 409"/>
              <a:gd name="T119" fmla="*/ 164 h 6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9" h="685">
                <a:moveTo>
                  <a:pt x="153" y="154"/>
                </a:moveTo>
                <a:lnTo>
                  <a:pt x="176" y="162"/>
                </a:lnTo>
                <a:lnTo>
                  <a:pt x="179" y="173"/>
                </a:lnTo>
                <a:lnTo>
                  <a:pt x="188" y="177"/>
                </a:lnTo>
                <a:lnTo>
                  <a:pt x="196" y="173"/>
                </a:lnTo>
                <a:lnTo>
                  <a:pt x="201" y="176"/>
                </a:lnTo>
                <a:lnTo>
                  <a:pt x="205" y="173"/>
                </a:lnTo>
                <a:lnTo>
                  <a:pt x="216" y="171"/>
                </a:lnTo>
                <a:lnTo>
                  <a:pt x="218" y="172"/>
                </a:lnTo>
                <a:lnTo>
                  <a:pt x="218" y="175"/>
                </a:lnTo>
                <a:lnTo>
                  <a:pt x="234" y="172"/>
                </a:lnTo>
                <a:lnTo>
                  <a:pt x="234" y="148"/>
                </a:lnTo>
                <a:lnTo>
                  <a:pt x="236" y="144"/>
                </a:lnTo>
                <a:lnTo>
                  <a:pt x="234" y="142"/>
                </a:lnTo>
                <a:lnTo>
                  <a:pt x="237" y="142"/>
                </a:lnTo>
                <a:lnTo>
                  <a:pt x="245" y="151"/>
                </a:lnTo>
                <a:lnTo>
                  <a:pt x="253" y="140"/>
                </a:lnTo>
                <a:lnTo>
                  <a:pt x="253" y="135"/>
                </a:lnTo>
                <a:lnTo>
                  <a:pt x="244" y="127"/>
                </a:lnTo>
                <a:lnTo>
                  <a:pt x="248" y="113"/>
                </a:lnTo>
                <a:lnTo>
                  <a:pt x="253" y="104"/>
                </a:lnTo>
                <a:lnTo>
                  <a:pt x="259" y="100"/>
                </a:lnTo>
                <a:lnTo>
                  <a:pt x="260" y="92"/>
                </a:lnTo>
                <a:lnTo>
                  <a:pt x="268" y="87"/>
                </a:lnTo>
                <a:lnTo>
                  <a:pt x="273" y="87"/>
                </a:lnTo>
                <a:lnTo>
                  <a:pt x="273" y="80"/>
                </a:lnTo>
                <a:lnTo>
                  <a:pt x="277" y="79"/>
                </a:lnTo>
                <a:lnTo>
                  <a:pt x="279" y="71"/>
                </a:lnTo>
                <a:lnTo>
                  <a:pt x="285" y="68"/>
                </a:lnTo>
                <a:lnTo>
                  <a:pt x="289" y="70"/>
                </a:lnTo>
                <a:lnTo>
                  <a:pt x="297" y="60"/>
                </a:lnTo>
                <a:lnTo>
                  <a:pt x="299" y="47"/>
                </a:lnTo>
                <a:lnTo>
                  <a:pt x="311" y="44"/>
                </a:lnTo>
                <a:lnTo>
                  <a:pt x="317" y="36"/>
                </a:lnTo>
                <a:lnTo>
                  <a:pt x="335" y="27"/>
                </a:lnTo>
                <a:lnTo>
                  <a:pt x="330" y="17"/>
                </a:lnTo>
                <a:lnTo>
                  <a:pt x="331" y="10"/>
                </a:lnTo>
                <a:lnTo>
                  <a:pt x="337" y="13"/>
                </a:lnTo>
                <a:lnTo>
                  <a:pt x="347" y="24"/>
                </a:lnTo>
                <a:lnTo>
                  <a:pt x="350" y="20"/>
                </a:lnTo>
                <a:lnTo>
                  <a:pt x="357" y="18"/>
                </a:lnTo>
                <a:lnTo>
                  <a:pt x="364" y="31"/>
                </a:lnTo>
                <a:lnTo>
                  <a:pt x="371" y="27"/>
                </a:lnTo>
                <a:lnTo>
                  <a:pt x="383" y="8"/>
                </a:lnTo>
                <a:lnTo>
                  <a:pt x="400" y="0"/>
                </a:lnTo>
                <a:lnTo>
                  <a:pt x="402" y="3"/>
                </a:lnTo>
                <a:lnTo>
                  <a:pt x="395" y="14"/>
                </a:lnTo>
                <a:lnTo>
                  <a:pt x="398" y="19"/>
                </a:lnTo>
                <a:lnTo>
                  <a:pt x="400" y="19"/>
                </a:lnTo>
                <a:lnTo>
                  <a:pt x="400" y="19"/>
                </a:lnTo>
                <a:lnTo>
                  <a:pt x="409" y="25"/>
                </a:lnTo>
                <a:lnTo>
                  <a:pt x="405" y="28"/>
                </a:lnTo>
                <a:lnTo>
                  <a:pt x="400" y="48"/>
                </a:lnTo>
                <a:lnTo>
                  <a:pt x="389" y="55"/>
                </a:lnTo>
                <a:lnTo>
                  <a:pt x="393" y="63"/>
                </a:lnTo>
                <a:lnTo>
                  <a:pt x="383" y="85"/>
                </a:lnTo>
                <a:lnTo>
                  <a:pt x="385" y="91"/>
                </a:lnTo>
                <a:lnTo>
                  <a:pt x="383" y="101"/>
                </a:lnTo>
                <a:lnTo>
                  <a:pt x="376" y="103"/>
                </a:lnTo>
                <a:lnTo>
                  <a:pt x="366" y="116"/>
                </a:lnTo>
                <a:lnTo>
                  <a:pt x="361" y="116"/>
                </a:lnTo>
                <a:lnTo>
                  <a:pt x="360" y="124"/>
                </a:lnTo>
                <a:lnTo>
                  <a:pt x="356" y="128"/>
                </a:lnTo>
                <a:lnTo>
                  <a:pt x="356" y="147"/>
                </a:lnTo>
                <a:lnTo>
                  <a:pt x="374" y="166"/>
                </a:lnTo>
                <a:lnTo>
                  <a:pt x="370" y="169"/>
                </a:lnTo>
                <a:lnTo>
                  <a:pt x="376" y="175"/>
                </a:lnTo>
                <a:lnTo>
                  <a:pt x="374" y="176"/>
                </a:lnTo>
                <a:lnTo>
                  <a:pt x="376" y="183"/>
                </a:lnTo>
                <a:lnTo>
                  <a:pt x="373" y="192"/>
                </a:lnTo>
                <a:lnTo>
                  <a:pt x="365" y="195"/>
                </a:lnTo>
                <a:lnTo>
                  <a:pt x="365" y="200"/>
                </a:lnTo>
                <a:lnTo>
                  <a:pt x="370" y="202"/>
                </a:lnTo>
                <a:lnTo>
                  <a:pt x="369" y="207"/>
                </a:lnTo>
                <a:lnTo>
                  <a:pt x="357" y="224"/>
                </a:lnTo>
                <a:lnTo>
                  <a:pt x="350" y="230"/>
                </a:lnTo>
                <a:lnTo>
                  <a:pt x="352" y="231"/>
                </a:lnTo>
                <a:lnTo>
                  <a:pt x="346" y="231"/>
                </a:lnTo>
                <a:lnTo>
                  <a:pt x="350" y="235"/>
                </a:lnTo>
                <a:lnTo>
                  <a:pt x="347" y="244"/>
                </a:lnTo>
                <a:lnTo>
                  <a:pt x="350" y="245"/>
                </a:lnTo>
                <a:lnTo>
                  <a:pt x="350" y="250"/>
                </a:lnTo>
                <a:lnTo>
                  <a:pt x="347" y="253"/>
                </a:lnTo>
                <a:lnTo>
                  <a:pt x="352" y="257"/>
                </a:lnTo>
                <a:lnTo>
                  <a:pt x="351" y="260"/>
                </a:lnTo>
                <a:lnTo>
                  <a:pt x="347" y="260"/>
                </a:lnTo>
                <a:lnTo>
                  <a:pt x="356" y="269"/>
                </a:lnTo>
                <a:lnTo>
                  <a:pt x="352" y="306"/>
                </a:lnTo>
                <a:lnTo>
                  <a:pt x="364" y="353"/>
                </a:lnTo>
                <a:lnTo>
                  <a:pt x="340" y="411"/>
                </a:lnTo>
                <a:lnTo>
                  <a:pt x="340" y="426"/>
                </a:lnTo>
                <a:lnTo>
                  <a:pt x="337" y="433"/>
                </a:lnTo>
                <a:lnTo>
                  <a:pt x="341" y="441"/>
                </a:lnTo>
                <a:lnTo>
                  <a:pt x="347" y="441"/>
                </a:lnTo>
                <a:lnTo>
                  <a:pt x="347" y="441"/>
                </a:lnTo>
                <a:lnTo>
                  <a:pt x="349" y="445"/>
                </a:lnTo>
                <a:lnTo>
                  <a:pt x="346" y="450"/>
                </a:lnTo>
                <a:lnTo>
                  <a:pt x="350" y="459"/>
                </a:lnTo>
                <a:lnTo>
                  <a:pt x="354" y="457"/>
                </a:lnTo>
                <a:lnTo>
                  <a:pt x="355" y="465"/>
                </a:lnTo>
                <a:lnTo>
                  <a:pt x="350" y="469"/>
                </a:lnTo>
                <a:lnTo>
                  <a:pt x="351" y="473"/>
                </a:lnTo>
                <a:lnTo>
                  <a:pt x="365" y="479"/>
                </a:lnTo>
                <a:lnTo>
                  <a:pt x="361" y="490"/>
                </a:lnTo>
                <a:lnTo>
                  <a:pt x="367" y="497"/>
                </a:lnTo>
                <a:lnTo>
                  <a:pt x="362" y="502"/>
                </a:lnTo>
                <a:lnTo>
                  <a:pt x="362" y="505"/>
                </a:lnTo>
                <a:lnTo>
                  <a:pt x="375" y="511"/>
                </a:lnTo>
                <a:lnTo>
                  <a:pt x="379" y="521"/>
                </a:lnTo>
                <a:lnTo>
                  <a:pt x="391" y="529"/>
                </a:lnTo>
                <a:lnTo>
                  <a:pt x="393" y="550"/>
                </a:lnTo>
                <a:lnTo>
                  <a:pt x="390" y="556"/>
                </a:lnTo>
                <a:lnTo>
                  <a:pt x="390" y="556"/>
                </a:lnTo>
                <a:lnTo>
                  <a:pt x="385" y="561"/>
                </a:lnTo>
                <a:lnTo>
                  <a:pt x="379" y="561"/>
                </a:lnTo>
                <a:lnTo>
                  <a:pt x="378" y="565"/>
                </a:lnTo>
                <a:lnTo>
                  <a:pt x="373" y="566"/>
                </a:lnTo>
                <a:lnTo>
                  <a:pt x="370" y="570"/>
                </a:lnTo>
                <a:lnTo>
                  <a:pt x="366" y="565"/>
                </a:lnTo>
                <a:lnTo>
                  <a:pt x="362" y="565"/>
                </a:lnTo>
                <a:lnTo>
                  <a:pt x="360" y="556"/>
                </a:lnTo>
                <a:lnTo>
                  <a:pt x="350" y="564"/>
                </a:lnTo>
                <a:lnTo>
                  <a:pt x="336" y="565"/>
                </a:lnTo>
                <a:lnTo>
                  <a:pt x="332" y="560"/>
                </a:lnTo>
                <a:lnTo>
                  <a:pt x="322" y="562"/>
                </a:lnTo>
                <a:lnTo>
                  <a:pt x="309" y="557"/>
                </a:lnTo>
                <a:lnTo>
                  <a:pt x="299" y="559"/>
                </a:lnTo>
                <a:lnTo>
                  <a:pt x="294" y="555"/>
                </a:lnTo>
                <a:lnTo>
                  <a:pt x="292" y="559"/>
                </a:lnTo>
                <a:lnTo>
                  <a:pt x="285" y="559"/>
                </a:lnTo>
                <a:lnTo>
                  <a:pt x="280" y="565"/>
                </a:lnTo>
                <a:lnTo>
                  <a:pt x="306" y="572"/>
                </a:lnTo>
                <a:lnTo>
                  <a:pt x="303" y="586"/>
                </a:lnTo>
                <a:lnTo>
                  <a:pt x="306" y="588"/>
                </a:lnTo>
                <a:lnTo>
                  <a:pt x="311" y="585"/>
                </a:lnTo>
                <a:lnTo>
                  <a:pt x="322" y="589"/>
                </a:lnTo>
                <a:lnTo>
                  <a:pt x="330" y="594"/>
                </a:lnTo>
                <a:lnTo>
                  <a:pt x="331" y="604"/>
                </a:lnTo>
                <a:lnTo>
                  <a:pt x="335" y="609"/>
                </a:lnTo>
                <a:lnTo>
                  <a:pt x="332" y="612"/>
                </a:lnTo>
                <a:lnTo>
                  <a:pt x="326" y="610"/>
                </a:lnTo>
                <a:lnTo>
                  <a:pt x="321" y="617"/>
                </a:lnTo>
                <a:lnTo>
                  <a:pt x="313" y="613"/>
                </a:lnTo>
                <a:lnTo>
                  <a:pt x="293" y="612"/>
                </a:lnTo>
                <a:lnTo>
                  <a:pt x="294" y="617"/>
                </a:lnTo>
                <a:lnTo>
                  <a:pt x="287" y="625"/>
                </a:lnTo>
                <a:lnTo>
                  <a:pt x="284" y="637"/>
                </a:lnTo>
                <a:lnTo>
                  <a:pt x="292" y="644"/>
                </a:lnTo>
                <a:lnTo>
                  <a:pt x="293" y="653"/>
                </a:lnTo>
                <a:lnTo>
                  <a:pt x="290" y="660"/>
                </a:lnTo>
                <a:lnTo>
                  <a:pt x="294" y="666"/>
                </a:lnTo>
                <a:lnTo>
                  <a:pt x="290" y="670"/>
                </a:lnTo>
                <a:lnTo>
                  <a:pt x="294" y="677"/>
                </a:lnTo>
                <a:lnTo>
                  <a:pt x="290" y="685"/>
                </a:lnTo>
                <a:lnTo>
                  <a:pt x="290" y="685"/>
                </a:lnTo>
                <a:lnTo>
                  <a:pt x="269" y="685"/>
                </a:lnTo>
                <a:lnTo>
                  <a:pt x="269" y="678"/>
                </a:lnTo>
                <a:lnTo>
                  <a:pt x="263" y="676"/>
                </a:lnTo>
                <a:lnTo>
                  <a:pt x="251" y="665"/>
                </a:lnTo>
                <a:lnTo>
                  <a:pt x="241" y="662"/>
                </a:lnTo>
                <a:lnTo>
                  <a:pt x="231" y="653"/>
                </a:lnTo>
                <a:lnTo>
                  <a:pt x="225" y="653"/>
                </a:lnTo>
                <a:lnTo>
                  <a:pt x="215" y="644"/>
                </a:lnTo>
                <a:lnTo>
                  <a:pt x="215" y="644"/>
                </a:lnTo>
                <a:lnTo>
                  <a:pt x="212" y="639"/>
                </a:lnTo>
                <a:lnTo>
                  <a:pt x="201" y="642"/>
                </a:lnTo>
                <a:lnTo>
                  <a:pt x="195" y="639"/>
                </a:lnTo>
                <a:lnTo>
                  <a:pt x="191" y="643"/>
                </a:lnTo>
                <a:lnTo>
                  <a:pt x="179" y="643"/>
                </a:lnTo>
                <a:lnTo>
                  <a:pt x="177" y="649"/>
                </a:lnTo>
                <a:lnTo>
                  <a:pt x="167" y="644"/>
                </a:lnTo>
                <a:lnTo>
                  <a:pt x="154" y="628"/>
                </a:lnTo>
                <a:lnTo>
                  <a:pt x="144" y="629"/>
                </a:lnTo>
                <a:lnTo>
                  <a:pt x="139" y="627"/>
                </a:lnTo>
                <a:lnTo>
                  <a:pt x="138" y="617"/>
                </a:lnTo>
                <a:lnTo>
                  <a:pt x="134" y="617"/>
                </a:lnTo>
                <a:lnTo>
                  <a:pt x="126" y="628"/>
                </a:lnTo>
                <a:lnTo>
                  <a:pt x="123" y="627"/>
                </a:lnTo>
                <a:lnTo>
                  <a:pt x="112" y="618"/>
                </a:lnTo>
                <a:lnTo>
                  <a:pt x="114" y="608"/>
                </a:lnTo>
                <a:lnTo>
                  <a:pt x="109" y="601"/>
                </a:lnTo>
                <a:lnTo>
                  <a:pt x="91" y="604"/>
                </a:lnTo>
                <a:lnTo>
                  <a:pt x="91" y="600"/>
                </a:lnTo>
                <a:lnTo>
                  <a:pt x="88" y="600"/>
                </a:lnTo>
                <a:lnTo>
                  <a:pt x="66" y="610"/>
                </a:lnTo>
                <a:lnTo>
                  <a:pt x="61" y="607"/>
                </a:lnTo>
                <a:lnTo>
                  <a:pt x="44" y="601"/>
                </a:lnTo>
                <a:lnTo>
                  <a:pt x="40" y="598"/>
                </a:lnTo>
                <a:lnTo>
                  <a:pt x="43" y="594"/>
                </a:lnTo>
                <a:lnTo>
                  <a:pt x="39" y="589"/>
                </a:lnTo>
                <a:lnTo>
                  <a:pt x="37" y="593"/>
                </a:lnTo>
                <a:lnTo>
                  <a:pt x="24" y="593"/>
                </a:lnTo>
                <a:lnTo>
                  <a:pt x="22" y="599"/>
                </a:lnTo>
                <a:lnTo>
                  <a:pt x="18" y="598"/>
                </a:lnTo>
                <a:lnTo>
                  <a:pt x="8" y="604"/>
                </a:lnTo>
                <a:lnTo>
                  <a:pt x="0" y="586"/>
                </a:lnTo>
                <a:lnTo>
                  <a:pt x="0" y="586"/>
                </a:lnTo>
                <a:lnTo>
                  <a:pt x="10" y="588"/>
                </a:lnTo>
                <a:lnTo>
                  <a:pt x="27" y="583"/>
                </a:lnTo>
                <a:lnTo>
                  <a:pt x="30" y="579"/>
                </a:lnTo>
                <a:lnTo>
                  <a:pt x="30" y="566"/>
                </a:lnTo>
                <a:lnTo>
                  <a:pt x="29" y="566"/>
                </a:lnTo>
                <a:lnTo>
                  <a:pt x="32" y="562"/>
                </a:lnTo>
                <a:lnTo>
                  <a:pt x="33" y="566"/>
                </a:lnTo>
                <a:lnTo>
                  <a:pt x="33" y="561"/>
                </a:lnTo>
                <a:lnTo>
                  <a:pt x="22" y="556"/>
                </a:lnTo>
                <a:lnTo>
                  <a:pt x="15" y="546"/>
                </a:lnTo>
                <a:lnTo>
                  <a:pt x="24" y="546"/>
                </a:lnTo>
                <a:lnTo>
                  <a:pt x="25" y="536"/>
                </a:lnTo>
                <a:lnTo>
                  <a:pt x="33" y="527"/>
                </a:lnTo>
                <a:lnTo>
                  <a:pt x="43" y="527"/>
                </a:lnTo>
                <a:lnTo>
                  <a:pt x="43" y="529"/>
                </a:lnTo>
                <a:lnTo>
                  <a:pt x="49" y="532"/>
                </a:lnTo>
                <a:lnTo>
                  <a:pt x="57" y="527"/>
                </a:lnTo>
                <a:lnTo>
                  <a:pt x="67" y="526"/>
                </a:lnTo>
                <a:lnTo>
                  <a:pt x="68" y="533"/>
                </a:lnTo>
                <a:lnTo>
                  <a:pt x="73" y="536"/>
                </a:lnTo>
                <a:lnTo>
                  <a:pt x="77" y="528"/>
                </a:lnTo>
                <a:lnTo>
                  <a:pt x="75" y="519"/>
                </a:lnTo>
                <a:lnTo>
                  <a:pt x="70" y="518"/>
                </a:lnTo>
                <a:lnTo>
                  <a:pt x="68" y="511"/>
                </a:lnTo>
                <a:lnTo>
                  <a:pt x="71" y="507"/>
                </a:lnTo>
                <a:lnTo>
                  <a:pt x="66" y="502"/>
                </a:lnTo>
                <a:lnTo>
                  <a:pt x="72" y="484"/>
                </a:lnTo>
                <a:lnTo>
                  <a:pt x="78" y="481"/>
                </a:lnTo>
                <a:lnTo>
                  <a:pt x="75" y="473"/>
                </a:lnTo>
                <a:lnTo>
                  <a:pt x="71" y="471"/>
                </a:lnTo>
                <a:lnTo>
                  <a:pt x="73" y="469"/>
                </a:lnTo>
                <a:lnTo>
                  <a:pt x="83" y="473"/>
                </a:lnTo>
                <a:lnTo>
                  <a:pt x="87" y="461"/>
                </a:lnTo>
                <a:lnTo>
                  <a:pt x="82" y="460"/>
                </a:lnTo>
                <a:lnTo>
                  <a:pt x="76" y="451"/>
                </a:lnTo>
                <a:lnTo>
                  <a:pt x="70" y="447"/>
                </a:lnTo>
                <a:lnTo>
                  <a:pt x="61" y="449"/>
                </a:lnTo>
                <a:lnTo>
                  <a:pt x="58" y="444"/>
                </a:lnTo>
                <a:lnTo>
                  <a:pt x="68" y="439"/>
                </a:lnTo>
                <a:lnTo>
                  <a:pt x="67" y="433"/>
                </a:lnTo>
                <a:lnTo>
                  <a:pt x="75" y="428"/>
                </a:lnTo>
                <a:lnTo>
                  <a:pt x="76" y="423"/>
                </a:lnTo>
                <a:lnTo>
                  <a:pt x="71" y="407"/>
                </a:lnTo>
                <a:lnTo>
                  <a:pt x="75" y="399"/>
                </a:lnTo>
                <a:lnTo>
                  <a:pt x="101" y="399"/>
                </a:lnTo>
                <a:lnTo>
                  <a:pt x="114" y="406"/>
                </a:lnTo>
                <a:lnTo>
                  <a:pt x="114" y="409"/>
                </a:lnTo>
                <a:lnTo>
                  <a:pt x="119" y="413"/>
                </a:lnTo>
                <a:lnTo>
                  <a:pt x="121" y="417"/>
                </a:lnTo>
                <a:lnTo>
                  <a:pt x="128" y="413"/>
                </a:lnTo>
                <a:lnTo>
                  <a:pt x="144" y="415"/>
                </a:lnTo>
                <a:lnTo>
                  <a:pt x="148" y="409"/>
                </a:lnTo>
                <a:lnTo>
                  <a:pt x="153" y="413"/>
                </a:lnTo>
                <a:lnTo>
                  <a:pt x="164" y="411"/>
                </a:lnTo>
                <a:lnTo>
                  <a:pt x="168" y="408"/>
                </a:lnTo>
                <a:lnTo>
                  <a:pt x="153" y="387"/>
                </a:lnTo>
                <a:lnTo>
                  <a:pt x="158" y="385"/>
                </a:lnTo>
                <a:lnTo>
                  <a:pt x="159" y="382"/>
                </a:lnTo>
                <a:lnTo>
                  <a:pt x="176" y="387"/>
                </a:lnTo>
                <a:lnTo>
                  <a:pt x="191" y="380"/>
                </a:lnTo>
                <a:lnTo>
                  <a:pt x="195" y="384"/>
                </a:lnTo>
                <a:lnTo>
                  <a:pt x="202" y="380"/>
                </a:lnTo>
                <a:lnTo>
                  <a:pt x="212" y="383"/>
                </a:lnTo>
                <a:lnTo>
                  <a:pt x="221" y="378"/>
                </a:lnTo>
                <a:lnTo>
                  <a:pt x="222" y="360"/>
                </a:lnTo>
                <a:lnTo>
                  <a:pt x="215" y="351"/>
                </a:lnTo>
                <a:lnTo>
                  <a:pt x="213" y="331"/>
                </a:lnTo>
                <a:lnTo>
                  <a:pt x="218" y="325"/>
                </a:lnTo>
                <a:lnTo>
                  <a:pt x="224" y="325"/>
                </a:lnTo>
                <a:lnTo>
                  <a:pt x="226" y="319"/>
                </a:lnTo>
                <a:lnTo>
                  <a:pt x="229" y="308"/>
                </a:lnTo>
                <a:lnTo>
                  <a:pt x="224" y="297"/>
                </a:lnTo>
                <a:lnTo>
                  <a:pt x="229" y="288"/>
                </a:lnTo>
                <a:lnTo>
                  <a:pt x="215" y="279"/>
                </a:lnTo>
                <a:lnTo>
                  <a:pt x="208" y="282"/>
                </a:lnTo>
                <a:lnTo>
                  <a:pt x="202" y="272"/>
                </a:lnTo>
                <a:lnTo>
                  <a:pt x="193" y="271"/>
                </a:lnTo>
                <a:lnTo>
                  <a:pt x="193" y="265"/>
                </a:lnTo>
                <a:lnTo>
                  <a:pt x="188" y="272"/>
                </a:lnTo>
                <a:lnTo>
                  <a:pt x="181" y="268"/>
                </a:lnTo>
                <a:lnTo>
                  <a:pt x="178" y="264"/>
                </a:lnTo>
                <a:lnTo>
                  <a:pt x="179" y="260"/>
                </a:lnTo>
                <a:lnTo>
                  <a:pt x="174" y="263"/>
                </a:lnTo>
                <a:lnTo>
                  <a:pt x="171" y="254"/>
                </a:lnTo>
                <a:lnTo>
                  <a:pt x="155" y="248"/>
                </a:lnTo>
                <a:lnTo>
                  <a:pt x="145" y="248"/>
                </a:lnTo>
                <a:lnTo>
                  <a:pt x="141" y="241"/>
                </a:lnTo>
                <a:lnTo>
                  <a:pt x="129" y="240"/>
                </a:lnTo>
                <a:lnTo>
                  <a:pt x="126" y="225"/>
                </a:lnTo>
                <a:lnTo>
                  <a:pt x="126" y="225"/>
                </a:lnTo>
                <a:lnTo>
                  <a:pt x="126" y="221"/>
                </a:lnTo>
                <a:lnTo>
                  <a:pt x="129" y="224"/>
                </a:lnTo>
                <a:lnTo>
                  <a:pt x="130" y="217"/>
                </a:lnTo>
                <a:lnTo>
                  <a:pt x="126" y="212"/>
                </a:lnTo>
                <a:lnTo>
                  <a:pt x="129" y="211"/>
                </a:lnTo>
                <a:lnTo>
                  <a:pt x="125" y="200"/>
                </a:lnTo>
                <a:lnTo>
                  <a:pt x="128" y="190"/>
                </a:lnTo>
                <a:lnTo>
                  <a:pt x="133" y="183"/>
                </a:lnTo>
                <a:lnTo>
                  <a:pt x="129" y="178"/>
                </a:lnTo>
                <a:lnTo>
                  <a:pt x="134" y="175"/>
                </a:lnTo>
                <a:lnTo>
                  <a:pt x="134" y="171"/>
                </a:lnTo>
                <a:lnTo>
                  <a:pt x="140" y="171"/>
                </a:lnTo>
                <a:lnTo>
                  <a:pt x="143" y="164"/>
                </a:lnTo>
                <a:lnTo>
                  <a:pt x="152" y="163"/>
                </a:lnTo>
                <a:lnTo>
                  <a:pt x="153" y="154"/>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5" name="Freeform 25"/>
          <p:cNvSpPr>
            <a:spLocks/>
          </p:cNvSpPr>
          <p:nvPr/>
        </p:nvSpPr>
        <p:spPr bwMode="auto">
          <a:xfrm>
            <a:off x="3180217" y="3909333"/>
            <a:ext cx="1260475" cy="1074738"/>
          </a:xfrm>
          <a:custGeom>
            <a:avLst/>
            <a:gdLst>
              <a:gd name="T0" fmla="*/ 318 w 794"/>
              <a:gd name="T1" fmla="*/ 95 h 677"/>
              <a:gd name="T2" fmla="*/ 346 w 794"/>
              <a:gd name="T3" fmla="*/ 86 h 677"/>
              <a:gd name="T4" fmla="*/ 355 w 794"/>
              <a:gd name="T5" fmla="*/ 50 h 677"/>
              <a:gd name="T6" fmla="*/ 357 w 794"/>
              <a:gd name="T7" fmla="*/ 29 h 677"/>
              <a:gd name="T8" fmla="*/ 394 w 794"/>
              <a:gd name="T9" fmla="*/ 0 h 677"/>
              <a:gd name="T10" fmla="*/ 409 w 794"/>
              <a:gd name="T11" fmla="*/ 31 h 677"/>
              <a:gd name="T12" fmla="*/ 443 w 794"/>
              <a:gd name="T13" fmla="*/ 52 h 677"/>
              <a:gd name="T14" fmla="*/ 502 w 794"/>
              <a:gd name="T15" fmla="*/ 85 h 677"/>
              <a:gd name="T16" fmla="*/ 492 w 794"/>
              <a:gd name="T17" fmla="*/ 117 h 677"/>
              <a:gd name="T18" fmla="*/ 535 w 794"/>
              <a:gd name="T19" fmla="*/ 146 h 677"/>
              <a:gd name="T20" fmla="*/ 578 w 794"/>
              <a:gd name="T21" fmla="*/ 120 h 677"/>
              <a:gd name="T22" fmla="*/ 621 w 794"/>
              <a:gd name="T23" fmla="*/ 128 h 677"/>
              <a:gd name="T24" fmla="*/ 669 w 794"/>
              <a:gd name="T25" fmla="*/ 138 h 677"/>
              <a:gd name="T26" fmla="*/ 716 w 794"/>
              <a:gd name="T27" fmla="*/ 151 h 677"/>
              <a:gd name="T28" fmla="*/ 769 w 794"/>
              <a:gd name="T29" fmla="*/ 177 h 677"/>
              <a:gd name="T30" fmla="*/ 788 w 794"/>
              <a:gd name="T31" fmla="*/ 190 h 677"/>
              <a:gd name="T32" fmla="*/ 790 w 794"/>
              <a:gd name="T33" fmla="*/ 228 h 677"/>
              <a:gd name="T34" fmla="*/ 757 w 794"/>
              <a:gd name="T35" fmla="*/ 258 h 677"/>
              <a:gd name="T36" fmla="*/ 755 w 794"/>
              <a:gd name="T37" fmla="*/ 287 h 677"/>
              <a:gd name="T38" fmla="*/ 714 w 794"/>
              <a:gd name="T39" fmla="*/ 300 h 677"/>
              <a:gd name="T40" fmla="*/ 666 w 794"/>
              <a:gd name="T41" fmla="*/ 359 h 677"/>
              <a:gd name="T42" fmla="*/ 631 w 794"/>
              <a:gd name="T43" fmla="*/ 345 h 677"/>
              <a:gd name="T44" fmla="*/ 587 w 794"/>
              <a:gd name="T45" fmla="*/ 339 h 677"/>
              <a:gd name="T46" fmla="*/ 577 w 794"/>
              <a:gd name="T47" fmla="*/ 384 h 677"/>
              <a:gd name="T48" fmla="*/ 574 w 794"/>
              <a:gd name="T49" fmla="*/ 410 h 677"/>
              <a:gd name="T50" fmla="*/ 607 w 794"/>
              <a:gd name="T51" fmla="*/ 450 h 677"/>
              <a:gd name="T52" fmla="*/ 641 w 794"/>
              <a:gd name="T53" fmla="*/ 480 h 677"/>
              <a:gd name="T54" fmla="*/ 596 w 794"/>
              <a:gd name="T55" fmla="*/ 473 h 677"/>
              <a:gd name="T56" fmla="*/ 606 w 794"/>
              <a:gd name="T57" fmla="*/ 512 h 677"/>
              <a:gd name="T58" fmla="*/ 636 w 794"/>
              <a:gd name="T59" fmla="*/ 524 h 677"/>
              <a:gd name="T60" fmla="*/ 564 w 794"/>
              <a:gd name="T61" fmla="*/ 546 h 677"/>
              <a:gd name="T62" fmla="*/ 555 w 794"/>
              <a:gd name="T63" fmla="*/ 517 h 677"/>
              <a:gd name="T64" fmla="*/ 500 w 794"/>
              <a:gd name="T65" fmla="*/ 518 h 677"/>
              <a:gd name="T66" fmla="*/ 493 w 794"/>
              <a:gd name="T67" fmla="*/ 497 h 677"/>
              <a:gd name="T68" fmla="*/ 478 w 794"/>
              <a:gd name="T69" fmla="*/ 474 h 677"/>
              <a:gd name="T70" fmla="*/ 433 w 794"/>
              <a:gd name="T71" fmla="*/ 512 h 677"/>
              <a:gd name="T72" fmla="*/ 420 w 794"/>
              <a:gd name="T73" fmla="*/ 552 h 677"/>
              <a:gd name="T74" fmla="*/ 395 w 794"/>
              <a:gd name="T75" fmla="*/ 593 h 677"/>
              <a:gd name="T76" fmla="*/ 372 w 794"/>
              <a:gd name="T77" fmla="*/ 661 h 677"/>
              <a:gd name="T78" fmla="*/ 312 w 794"/>
              <a:gd name="T79" fmla="*/ 665 h 677"/>
              <a:gd name="T80" fmla="*/ 286 w 794"/>
              <a:gd name="T81" fmla="*/ 634 h 677"/>
              <a:gd name="T82" fmla="*/ 286 w 794"/>
              <a:gd name="T83" fmla="*/ 624 h 677"/>
              <a:gd name="T84" fmla="*/ 262 w 794"/>
              <a:gd name="T85" fmla="*/ 579 h 677"/>
              <a:gd name="T86" fmla="*/ 238 w 794"/>
              <a:gd name="T87" fmla="*/ 538 h 677"/>
              <a:gd name="T88" fmla="*/ 201 w 794"/>
              <a:gd name="T89" fmla="*/ 530 h 677"/>
              <a:gd name="T90" fmla="*/ 192 w 794"/>
              <a:gd name="T91" fmla="*/ 493 h 677"/>
              <a:gd name="T92" fmla="*/ 169 w 794"/>
              <a:gd name="T93" fmla="*/ 465 h 677"/>
              <a:gd name="T94" fmla="*/ 139 w 794"/>
              <a:gd name="T95" fmla="*/ 506 h 677"/>
              <a:gd name="T96" fmla="*/ 122 w 794"/>
              <a:gd name="T97" fmla="*/ 367 h 677"/>
              <a:gd name="T98" fmla="*/ 88 w 794"/>
              <a:gd name="T99" fmla="*/ 263 h 677"/>
              <a:gd name="T100" fmla="*/ 77 w 794"/>
              <a:gd name="T101" fmla="*/ 195 h 677"/>
              <a:gd name="T102" fmla="*/ 0 w 794"/>
              <a:gd name="T103" fmla="*/ 119 h 677"/>
              <a:gd name="T104" fmla="*/ 19 w 794"/>
              <a:gd name="T105" fmla="*/ 82 h 677"/>
              <a:gd name="T106" fmla="*/ 2 w 794"/>
              <a:gd name="T107" fmla="*/ 37 h 677"/>
              <a:gd name="T108" fmla="*/ 64 w 794"/>
              <a:gd name="T109" fmla="*/ 34 h 677"/>
              <a:gd name="T110" fmla="*/ 98 w 794"/>
              <a:gd name="T111" fmla="*/ 71 h 677"/>
              <a:gd name="T112" fmla="*/ 136 w 794"/>
              <a:gd name="T113" fmla="*/ 122 h 677"/>
              <a:gd name="T114" fmla="*/ 185 w 794"/>
              <a:gd name="T115" fmla="*/ 117 h 677"/>
              <a:gd name="T116" fmla="*/ 203 w 794"/>
              <a:gd name="T117" fmla="*/ 146 h 677"/>
              <a:gd name="T118" fmla="*/ 225 w 794"/>
              <a:gd name="T119" fmla="*/ 162 h 677"/>
              <a:gd name="T120" fmla="*/ 268 w 794"/>
              <a:gd name="T121" fmla="*/ 139 h 677"/>
              <a:gd name="T122" fmla="*/ 286 w 794"/>
              <a:gd name="T123" fmla="*/ 99 h 677"/>
              <a:gd name="T124" fmla="*/ 309 w 794"/>
              <a:gd name="T125" fmla="*/ 75 h 6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4" h="677">
                <a:moveTo>
                  <a:pt x="314" y="66"/>
                </a:moveTo>
                <a:lnTo>
                  <a:pt x="315" y="60"/>
                </a:lnTo>
                <a:lnTo>
                  <a:pt x="318" y="60"/>
                </a:lnTo>
                <a:lnTo>
                  <a:pt x="326" y="75"/>
                </a:lnTo>
                <a:lnTo>
                  <a:pt x="321" y="85"/>
                </a:lnTo>
                <a:lnTo>
                  <a:pt x="313" y="90"/>
                </a:lnTo>
                <a:lnTo>
                  <a:pt x="318" y="95"/>
                </a:lnTo>
                <a:lnTo>
                  <a:pt x="318" y="101"/>
                </a:lnTo>
                <a:lnTo>
                  <a:pt x="321" y="103"/>
                </a:lnTo>
                <a:lnTo>
                  <a:pt x="328" y="95"/>
                </a:lnTo>
                <a:lnTo>
                  <a:pt x="334" y="96"/>
                </a:lnTo>
                <a:lnTo>
                  <a:pt x="337" y="90"/>
                </a:lnTo>
                <a:lnTo>
                  <a:pt x="345" y="94"/>
                </a:lnTo>
                <a:lnTo>
                  <a:pt x="346" y="86"/>
                </a:lnTo>
                <a:lnTo>
                  <a:pt x="343" y="84"/>
                </a:lnTo>
                <a:lnTo>
                  <a:pt x="348" y="76"/>
                </a:lnTo>
                <a:lnTo>
                  <a:pt x="355" y="79"/>
                </a:lnTo>
                <a:lnTo>
                  <a:pt x="363" y="72"/>
                </a:lnTo>
                <a:lnTo>
                  <a:pt x="361" y="63"/>
                </a:lnTo>
                <a:lnTo>
                  <a:pt x="353" y="60"/>
                </a:lnTo>
                <a:lnTo>
                  <a:pt x="355" y="50"/>
                </a:lnTo>
                <a:lnTo>
                  <a:pt x="351" y="52"/>
                </a:lnTo>
                <a:lnTo>
                  <a:pt x="352" y="47"/>
                </a:lnTo>
                <a:lnTo>
                  <a:pt x="347" y="45"/>
                </a:lnTo>
                <a:lnTo>
                  <a:pt x="348" y="39"/>
                </a:lnTo>
                <a:lnTo>
                  <a:pt x="343" y="32"/>
                </a:lnTo>
                <a:lnTo>
                  <a:pt x="350" y="28"/>
                </a:lnTo>
                <a:lnTo>
                  <a:pt x="357" y="29"/>
                </a:lnTo>
                <a:lnTo>
                  <a:pt x="360" y="19"/>
                </a:lnTo>
                <a:lnTo>
                  <a:pt x="376" y="21"/>
                </a:lnTo>
                <a:lnTo>
                  <a:pt x="374" y="13"/>
                </a:lnTo>
                <a:lnTo>
                  <a:pt x="379" y="10"/>
                </a:lnTo>
                <a:lnTo>
                  <a:pt x="382" y="4"/>
                </a:lnTo>
                <a:lnTo>
                  <a:pt x="390" y="4"/>
                </a:lnTo>
                <a:lnTo>
                  <a:pt x="394" y="0"/>
                </a:lnTo>
                <a:lnTo>
                  <a:pt x="398" y="3"/>
                </a:lnTo>
                <a:lnTo>
                  <a:pt x="400" y="10"/>
                </a:lnTo>
                <a:lnTo>
                  <a:pt x="409" y="12"/>
                </a:lnTo>
                <a:lnTo>
                  <a:pt x="413" y="19"/>
                </a:lnTo>
                <a:lnTo>
                  <a:pt x="410" y="22"/>
                </a:lnTo>
                <a:lnTo>
                  <a:pt x="411" y="27"/>
                </a:lnTo>
                <a:lnTo>
                  <a:pt x="409" y="31"/>
                </a:lnTo>
                <a:lnTo>
                  <a:pt x="414" y="36"/>
                </a:lnTo>
                <a:lnTo>
                  <a:pt x="411" y="43"/>
                </a:lnTo>
                <a:lnTo>
                  <a:pt x="425" y="50"/>
                </a:lnTo>
                <a:lnTo>
                  <a:pt x="432" y="48"/>
                </a:lnTo>
                <a:lnTo>
                  <a:pt x="437" y="43"/>
                </a:lnTo>
                <a:lnTo>
                  <a:pt x="437" y="55"/>
                </a:lnTo>
                <a:lnTo>
                  <a:pt x="443" y="52"/>
                </a:lnTo>
                <a:lnTo>
                  <a:pt x="456" y="56"/>
                </a:lnTo>
                <a:lnTo>
                  <a:pt x="475" y="53"/>
                </a:lnTo>
                <a:lnTo>
                  <a:pt x="483" y="61"/>
                </a:lnTo>
                <a:lnTo>
                  <a:pt x="483" y="66"/>
                </a:lnTo>
                <a:lnTo>
                  <a:pt x="487" y="79"/>
                </a:lnTo>
                <a:lnTo>
                  <a:pt x="492" y="84"/>
                </a:lnTo>
                <a:lnTo>
                  <a:pt x="502" y="85"/>
                </a:lnTo>
                <a:lnTo>
                  <a:pt x="500" y="87"/>
                </a:lnTo>
                <a:lnTo>
                  <a:pt x="493" y="86"/>
                </a:lnTo>
                <a:lnTo>
                  <a:pt x="499" y="103"/>
                </a:lnTo>
                <a:lnTo>
                  <a:pt x="496" y="109"/>
                </a:lnTo>
                <a:lnTo>
                  <a:pt x="502" y="110"/>
                </a:lnTo>
                <a:lnTo>
                  <a:pt x="497" y="117"/>
                </a:lnTo>
                <a:lnTo>
                  <a:pt x="492" y="117"/>
                </a:lnTo>
                <a:lnTo>
                  <a:pt x="493" y="127"/>
                </a:lnTo>
                <a:lnTo>
                  <a:pt x="512" y="134"/>
                </a:lnTo>
                <a:lnTo>
                  <a:pt x="517" y="141"/>
                </a:lnTo>
                <a:lnTo>
                  <a:pt x="521" y="139"/>
                </a:lnTo>
                <a:lnTo>
                  <a:pt x="524" y="143"/>
                </a:lnTo>
                <a:lnTo>
                  <a:pt x="531" y="141"/>
                </a:lnTo>
                <a:lnTo>
                  <a:pt x="535" y="146"/>
                </a:lnTo>
                <a:lnTo>
                  <a:pt x="545" y="142"/>
                </a:lnTo>
                <a:lnTo>
                  <a:pt x="552" y="147"/>
                </a:lnTo>
                <a:lnTo>
                  <a:pt x="576" y="134"/>
                </a:lnTo>
                <a:lnTo>
                  <a:pt x="569" y="123"/>
                </a:lnTo>
                <a:lnTo>
                  <a:pt x="574" y="118"/>
                </a:lnTo>
                <a:lnTo>
                  <a:pt x="578" y="120"/>
                </a:lnTo>
                <a:lnTo>
                  <a:pt x="578" y="120"/>
                </a:lnTo>
                <a:lnTo>
                  <a:pt x="586" y="138"/>
                </a:lnTo>
                <a:lnTo>
                  <a:pt x="596" y="132"/>
                </a:lnTo>
                <a:lnTo>
                  <a:pt x="600" y="133"/>
                </a:lnTo>
                <a:lnTo>
                  <a:pt x="602" y="127"/>
                </a:lnTo>
                <a:lnTo>
                  <a:pt x="615" y="127"/>
                </a:lnTo>
                <a:lnTo>
                  <a:pt x="617" y="123"/>
                </a:lnTo>
                <a:lnTo>
                  <a:pt x="621" y="128"/>
                </a:lnTo>
                <a:lnTo>
                  <a:pt x="618" y="132"/>
                </a:lnTo>
                <a:lnTo>
                  <a:pt x="622" y="135"/>
                </a:lnTo>
                <a:lnTo>
                  <a:pt x="639" y="141"/>
                </a:lnTo>
                <a:lnTo>
                  <a:pt x="644" y="144"/>
                </a:lnTo>
                <a:lnTo>
                  <a:pt x="666" y="134"/>
                </a:lnTo>
                <a:lnTo>
                  <a:pt x="669" y="134"/>
                </a:lnTo>
                <a:lnTo>
                  <a:pt x="669" y="138"/>
                </a:lnTo>
                <a:lnTo>
                  <a:pt x="687" y="135"/>
                </a:lnTo>
                <a:lnTo>
                  <a:pt x="692" y="142"/>
                </a:lnTo>
                <a:lnTo>
                  <a:pt x="690" y="152"/>
                </a:lnTo>
                <a:lnTo>
                  <a:pt x="701" y="161"/>
                </a:lnTo>
                <a:lnTo>
                  <a:pt x="704" y="162"/>
                </a:lnTo>
                <a:lnTo>
                  <a:pt x="712" y="151"/>
                </a:lnTo>
                <a:lnTo>
                  <a:pt x="716" y="151"/>
                </a:lnTo>
                <a:lnTo>
                  <a:pt x="717" y="161"/>
                </a:lnTo>
                <a:lnTo>
                  <a:pt x="722" y="163"/>
                </a:lnTo>
                <a:lnTo>
                  <a:pt x="732" y="162"/>
                </a:lnTo>
                <a:lnTo>
                  <a:pt x="745" y="178"/>
                </a:lnTo>
                <a:lnTo>
                  <a:pt x="755" y="183"/>
                </a:lnTo>
                <a:lnTo>
                  <a:pt x="757" y="177"/>
                </a:lnTo>
                <a:lnTo>
                  <a:pt x="769" y="177"/>
                </a:lnTo>
                <a:lnTo>
                  <a:pt x="773" y="173"/>
                </a:lnTo>
                <a:lnTo>
                  <a:pt x="779" y="176"/>
                </a:lnTo>
                <a:lnTo>
                  <a:pt x="790" y="173"/>
                </a:lnTo>
                <a:lnTo>
                  <a:pt x="793" y="178"/>
                </a:lnTo>
                <a:lnTo>
                  <a:pt x="793" y="178"/>
                </a:lnTo>
                <a:lnTo>
                  <a:pt x="783" y="180"/>
                </a:lnTo>
                <a:lnTo>
                  <a:pt x="788" y="190"/>
                </a:lnTo>
                <a:lnTo>
                  <a:pt x="780" y="190"/>
                </a:lnTo>
                <a:lnTo>
                  <a:pt x="781" y="197"/>
                </a:lnTo>
                <a:lnTo>
                  <a:pt x="775" y="199"/>
                </a:lnTo>
                <a:lnTo>
                  <a:pt x="781" y="207"/>
                </a:lnTo>
                <a:lnTo>
                  <a:pt x="794" y="216"/>
                </a:lnTo>
                <a:lnTo>
                  <a:pt x="794" y="223"/>
                </a:lnTo>
                <a:lnTo>
                  <a:pt x="790" y="228"/>
                </a:lnTo>
                <a:lnTo>
                  <a:pt x="786" y="226"/>
                </a:lnTo>
                <a:lnTo>
                  <a:pt x="779" y="236"/>
                </a:lnTo>
                <a:lnTo>
                  <a:pt x="770" y="238"/>
                </a:lnTo>
                <a:lnTo>
                  <a:pt x="773" y="240"/>
                </a:lnTo>
                <a:lnTo>
                  <a:pt x="767" y="248"/>
                </a:lnTo>
                <a:lnTo>
                  <a:pt x="769" y="252"/>
                </a:lnTo>
                <a:lnTo>
                  <a:pt x="757" y="258"/>
                </a:lnTo>
                <a:lnTo>
                  <a:pt x="757" y="260"/>
                </a:lnTo>
                <a:lnTo>
                  <a:pt x="762" y="262"/>
                </a:lnTo>
                <a:lnTo>
                  <a:pt x="757" y="269"/>
                </a:lnTo>
                <a:lnTo>
                  <a:pt x="760" y="274"/>
                </a:lnTo>
                <a:lnTo>
                  <a:pt x="752" y="281"/>
                </a:lnTo>
                <a:lnTo>
                  <a:pt x="751" y="284"/>
                </a:lnTo>
                <a:lnTo>
                  <a:pt x="755" y="287"/>
                </a:lnTo>
                <a:lnTo>
                  <a:pt x="747" y="295"/>
                </a:lnTo>
                <a:lnTo>
                  <a:pt x="740" y="295"/>
                </a:lnTo>
                <a:lnTo>
                  <a:pt x="736" y="288"/>
                </a:lnTo>
                <a:lnTo>
                  <a:pt x="731" y="295"/>
                </a:lnTo>
                <a:lnTo>
                  <a:pt x="726" y="291"/>
                </a:lnTo>
                <a:lnTo>
                  <a:pt x="721" y="292"/>
                </a:lnTo>
                <a:lnTo>
                  <a:pt x="714" y="300"/>
                </a:lnTo>
                <a:lnTo>
                  <a:pt x="721" y="308"/>
                </a:lnTo>
                <a:lnTo>
                  <a:pt x="702" y="343"/>
                </a:lnTo>
                <a:lnTo>
                  <a:pt x="690" y="356"/>
                </a:lnTo>
                <a:lnTo>
                  <a:pt x="687" y="358"/>
                </a:lnTo>
                <a:lnTo>
                  <a:pt x="683" y="354"/>
                </a:lnTo>
                <a:lnTo>
                  <a:pt x="679" y="358"/>
                </a:lnTo>
                <a:lnTo>
                  <a:pt x="666" y="359"/>
                </a:lnTo>
                <a:lnTo>
                  <a:pt x="658" y="343"/>
                </a:lnTo>
                <a:lnTo>
                  <a:pt x="659" y="339"/>
                </a:lnTo>
                <a:lnTo>
                  <a:pt x="654" y="336"/>
                </a:lnTo>
                <a:lnTo>
                  <a:pt x="645" y="336"/>
                </a:lnTo>
                <a:lnTo>
                  <a:pt x="644" y="340"/>
                </a:lnTo>
                <a:lnTo>
                  <a:pt x="635" y="341"/>
                </a:lnTo>
                <a:lnTo>
                  <a:pt x="631" y="345"/>
                </a:lnTo>
                <a:lnTo>
                  <a:pt x="624" y="335"/>
                </a:lnTo>
                <a:lnTo>
                  <a:pt x="606" y="327"/>
                </a:lnTo>
                <a:lnTo>
                  <a:pt x="603" y="329"/>
                </a:lnTo>
                <a:lnTo>
                  <a:pt x="602" y="325"/>
                </a:lnTo>
                <a:lnTo>
                  <a:pt x="596" y="331"/>
                </a:lnTo>
                <a:lnTo>
                  <a:pt x="594" y="340"/>
                </a:lnTo>
                <a:lnTo>
                  <a:pt x="587" y="339"/>
                </a:lnTo>
                <a:lnTo>
                  <a:pt x="589" y="344"/>
                </a:lnTo>
                <a:lnTo>
                  <a:pt x="581" y="346"/>
                </a:lnTo>
                <a:lnTo>
                  <a:pt x="596" y="359"/>
                </a:lnTo>
                <a:lnTo>
                  <a:pt x="594" y="373"/>
                </a:lnTo>
                <a:lnTo>
                  <a:pt x="586" y="374"/>
                </a:lnTo>
                <a:lnTo>
                  <a:pt x="583" y="383"/>
                </a:lnTo>
                <a:lnTo>
                  <a:pt x="577" y="384"/>
                </a:lnTo>
                <a:lnTo>
                  <a:pt x="577" y="387"/>
                </a:lnTo>
                <a:lnTo>
                  <a:pt x="572" y="387"/>
                </a:lnTo>
                <a:lnTo>
                  <a:pt x="567" y="394"/>
                </a:lnTo>
                <a:lnTo>
                  <a:pt x="565" y="393"/>
                </a:lnTo>
                <a:lnTo>
                  <a:pt x="565" y="406"/>
                </a:lnTo>
                <a:lnTo>
                  <a:pt x="571" y="406"/>
                </a:lnTo>
                <a:lnTo>
                  <a:pt x="574" y="410"/>
                </a:lnTo>
                <a:lnTo>
                  <a:pt x="573" y="415"/>
                </a:lnTo>
                <a:lnTo>
                  <a:pt x="576" y="418"/>
                </a:lnTo>
                <a:lnTo>
                  <a:pt x="589" y="422"/>
                </a:lnTo>
                <a:lnTo>
                  <a:pt x="592" y="418"/>
                </a:lnTo>
                <a:lnTo>
                  <a:pt x="594" y="434"/>
                </a:lnTo>
                <a:lnTo>
                  <a:pt x="600" y="447"/>
                </a:lnTo>
                <a:lnTo>
                  <a:pt x="607" y="450"/>
                </a:lnTo>
                <a:lnTo>
                  <a:pt x="613" y="444"/>
                </a:lnTo>
                <a:lnTo>
                  <a:pt x="617" y="446"/>
                </a:lnTo>
                <a:lnTo>
                  <a:pt x="617" y="450"/>
                </a:lnTo>
                <a:lnTo>
                  <a:pt x="630" y="450"/>
                </a:lnTo>
                <a:lnTo>
                  <a:pt x="637" y="471"/>
                </a:lnTo>
                <a:lnTo>
                  <a:pt x="637" y="478"/>
                </a:lnTo>
                <a:lnTo>
                  <a:pt x="641" y="480"/>
                </a:lnTo>
                <a:lnTo>
                  <a:pt x="641" y="480"/>
                </a:lnTo>
                <a:lnTo>
                  <a:pt x="640" y="484"/>
                </a:lnTo>
                <a:lnTo>
                  <a:pt x="636" y="483"/>
                </a:lnTo>
                <a:lnTo>
                  <a:pt x="612" y="463"/>
                </a:lnTo>
                <a:lnTo>
                  <a:pt x="606" y="470"/>
                </a:lnTo>
                <a:lnTo>
                  <a:pt x="606" y="474"/>
                </a:lnTo>
                <a:lnTo>
                  <a:pt x="596" y="473"/>
                </a:lnTo>
                <a:lnTo>
                  <a:pt x="587" y="484"/>
                </a:lnTo>
                <a:lnTo>
                  <a:pt x="588" y="497"/>
                </a:lnTo>
                <a:lnTo>
                  <a:pt x="594" y="500"/>
                </a:lnTo>
                <a:lnTo>
                  <a:pt x="598" y="495"/>
                </a:lnTo>
                <a:lnTo>
                  <a:pt x="601" y="498"/>
                </a:lnTo>
                <a:lnTo>
                  <a:pt x="606" y="503"/>
                </a:lnTo>
                <a:lnTo>
                  <a:pt x="606" y="512"/>
                </a:lnTo>
                <a:lnTo>
                  <a:pt x="611" y="511"/>
                </a:lnTo>
                <a:lnTo>
                  <a:pt x="616" y="514"/>
                </a:lnTo>
                <a:lnTo>
                  <a:pt x="617" y="511"/>
                </a:lnTo>
                <a:lnTo>
                  <a:pt x="625" y="509"/>
                </a:lnTo>
                <a:lnTo>
                  <a:pt x="631" y="514"/>
                </a:lnTo>
                <a:lnTo>
                  <a:pt x="632" y="521"/>
                </a:lnTo>
                <a:lnTo>
                  <a:pt x="636" y="524"/>
                </a:lnTo>
                <a:lnTo>
                  <a:pt x="637" y="537"/>
                </a:lnTo>
                <a:lnTo>
                  <a:pt x="627" y="542"/>
                </a:lnTo>
                <a:lnTo>
                  <a:pt x="620" y="540"/>
                </a:lnTo>
                <a:lnTo>
                  <a:pt x="588" y="550"/>
                </a:lnTo>
                <a:lnTo>
                  <a:pt x="577" y="541"/>
                </a:lnTo>
                <a:lnTo>
                  <a:pt x="564" y="546"/>
                </a:lnTo>
                <a:lnTo>
                  <a:pt x="564" y="546"/>
                </a:lnTo>
                <a:lnTo>
                  <a:pt x="565" y="537"/>
                </a:lnTo>
                <a:lnTo>
                  <a:pt x="560" y="536"/>
                </a:lnTo>
                <a:lnTo>
                  <a:pt x="559" y="532"/>
                </a:lnTo>
                <a:lnTo>
                  <a:pt x="563" y="528"/>
                </a:lnTo>
                <a:lnTo>
                  <a:pt x="562" y="523"/>
                </a:lnTo>
                <a:lnTo>
                  <a:pt x="557" y="523"/>
                </a:lnTo>
                <a:lnTo>
                  <a:pt x="555" y="517"/>
                </a:lnTo>
                <a:lnTo>
                  <a:pt x="547" y="514"/>
                </a:lnTo>
                <a:lnTo>
                  <a:pt x="541" y="518"/>
                </a:lnTo>
                <a:lnTo>
                  <a:pt x="534" y="530"/>
                </a:lnTo>
                <a:lnTo>
                  <a:pt x="514" y="535"/>
                </a:lnTo>
                <a:lnTo>
                  <a:pt x="507" y="532"/>
                </a:lnTo>
                <a:lnTo>
                  <a:pt x="493" y="518"/>
                </a:lnTo>
                <a:lnTo>
                  <a:pt x="500" y="518"/>
                </a:lnTo>
                <a:lnTo>
                  <a:pt x="504" y="513"/>
                </a:lnTo>
                <a:lnTo>
                  <a:pt x="505" y="508"/>
                </a:lnTo>
                <a:lnTo>
                  <a:pt x="500" y="507"/>
                </a:lnTo>
                <a:lnTo>
                  <a:pt x="505" y="503"/>
                </a:lnTo>
                <a:lnTo>
                  <a:pt x="500" y="500"/>
                </a:lnTo>
                <a:lnTo>
                  <a:pt x="499" y="495"/>
                </a:lnTo>
                <a:lnTo>
                  <a:pt x="493" y="497"/>
                </a:lnTo>
                <a:lnTo>
                  <a:pt x="490" y="490"/>
                </a:lnTo>
                <a:lnTo>
                  <a:pt x="490" y="480"/>
                </a:lnTo>
                <a:lnTo>
                  <a:pt x="497" y="478"/>
                </a:lnTo>
                <a:lnTo>
                  <a:pt x="502" y="471"/>
                </a:lnTo>
                <a:lnTo>
                  <a:pt x="493" y="473"/>
                </a:lnTo>
                <a:lnTo>
                  <a:pt x="490" y="469"/>
                </a:lnTo>
                <a:lnTo>
                  <a:pt x="478" y="474"/>
                </a:lnTo>
                <a:lnTo>
                  <a:pt x="468" y="474"/>
                </a:lnTo>
                <a:lnTo>
                  <a:pt x="461" y="469"/>
                </a:lnTo>
                <a:lnTo>
                  <a:pt x="457" y="480"/>
                </a:lnTo>
                <a:lnTo>
                  <a:pt x="462" y="498"/>
                </a:lnTo>
                <a:lnTo>
                  <a:pt x="452" y="506"/>
                </a:lnTo>
                <a:lnTo>
                  <a:pt x="446" y="502"/>
                </a:lnTo>
                <a:lnTo>
                  <a:pt x="433" y="512"/>
                </a:lnTo>
                <a:lnTo>
                  <a:pt x="433" y="521"/>
                </a:lnTo>
                <a:lnTo>
                  <a:pt x="435" y="521"/>
                </a:lnTo>
                <a:lnTo>
                  <a:pt x="437" y="524"/>
                </a:lnTo>
                <a:lnTo>
                  <a:pt x="440" y="524"/>
                </a:lnTo>
                <a:lnTo>
                  <a:pt x="437" y="530"/>
                </a:lnTo>
                <a:lnTo>
                  <a:pt x="435" y="537"/>
                </a:lnTo>
                <a:lnTo>
                  <a:pt x="420" y="552"/>
                </a:lnTo>
                <a:lnTo>
                  <a:pt x="422" y="557"/>
                </a:lnTo>
                <a:lnTo>
                  <a:pt x="416" y="557"/>
                </a:lnTo>
                <a:lnTo>
                  <a:pt x="410" y="569"/>
                </a:lnTo>
                <a:lnTo>
                  <a:pt x="400" y="572"/>
                </a:lnTo>
                <a:lnTo>
                  <a:pt x="396" y="569"/>
                </a:lnTo>
                <a:lnTo>
                  <a:pt x="392" y="579"/>
                </a:lnTo>
                <a:lnTo>
                  <a:pt x="395" y="593"/>
                </a:lnTo>
                <a:lnTo>
                  <a:pt x="391" y="600"/>
                </a:lnTo>
                <a:lnTo>
                  <a:pt x="405" y="639"/>
                </a:lnTo>
                <a:lnTo>
                  <a:pt x="400" y="643"/>
                </a:lnTo>
                <a:lnTo>
                  <a:pt x="400" y="653"/>
                </a:lnTo>
                <a:lnTo>
                  <a:pt x="392" y="652"/>
                </a:lnTo>
                <a:lnTo>
                  <a:pt x="377" y="665"/>
                </a:lnTo>
                <a:lnTo>
                  <a:pt x="372" y="661"/>
                </a:lnTo>
                <a:lnTo>
                  <a:pt x="375" y="655"/>
                </a:lnTo>
                <a:lnTo>
                  <a:pt x="370" y="652"/>
                </a:lnTo>
                <a:lnTo>
                  <a:pt x="348" y="663"/>
                </a:lnTo>
                <a:lnTo>
                  <a:pt x="337" y="676"/>
                </a:lnTo>
                <a:lnTo>
                  <a:pt x="324" y="672"/>
                </a:lnTo>
                <a:lnTo>
                  <a:pt x="318" y="677"/>
                </a:lnTo>
                <a:lnTo>
                  <a:pt x="312" y="665"/>
                </a:lnTo>
                <a:lnTo>
                  <a:pt x="308" y="662"/>
                </a:lnTo>
                <a:lnTo>
                  <a:pt x="303" y="665"/>
                </a:lnTo>
                <a:lnTo>
                  <a:pt x="300" y="658"/>
                </a:lnTo>
                <a:lnTo>
                  <a:pt x="305" y="657"/>
                </a:lnTo>
                <a:lnTo>
                  <a:pt x="304" y="650"/>
                </a:lnTo>
                <a:lnTo>
                  <a:pt x="286" y="637"/>
                </a:lnTo>
                <a:lnTo>
                  <a:pt x="286" y="634"/>
                </a:lnTo>
                <a:lnTo>
                  <a:pt x="291" y="633"/>
                </a:lnTo>
                <a:lnTo>
                  <a:pt x="294" y="628"/>
                </a:lnTo>
                <a:lnTo>
                  <a:pt x="291" y="626"/>
                </a:lnTo>
                <a:lnTo>
                  <a:pt x="295" y="620"/>
                </a:lnTo>
                <a:lnTo>
                  <a:pt x="291" y="619"/>
                </a:lnTo>
                <a:lnTo>
                  <a:pt x="291" y="623"/>
                </a:lnTo>
                <a:lnTo>
                  <a:pt x="286" y="624"/>
                </a:lnTo>
                <a:lnTo>
                  <a:pt x="285" y="612"/>
                </a:lnTo>
                <a:lnTo>
                  <a:pt x="278" y="610"/>
                </a:lnTo>
                <a:lnTo>
                  <a:pt x="278" y="607"/>
                </a:lnTo>
                <a:lnTo>
                  <a:pt x="269" y="600"/>
                </a:lnTo>
                <a:lnTo>
                  <a:pt x="271" y="586"/>
                </a:lnTo>
                <a:lnTo>
                  <a:pt x="262" y="585"/>
                </a:lnTo>
                <a:lnTo>
                  <a:pt x="262" y="579"/>
                </a:lnTo>
                <a:lnTo>
                  <a:pt x="255" y="565"/>
                </a:lnTo>
                <a:lnTo>
                  <a:pt x="251" y="565"/>
                </a:lnTo>
                <a:lnTo>
                  <a:pt x="250" y="554"/>
                </a:lnTo>
                <a:lnTo>
                  <a:pt x="247" y="554"/>
                </a:lnTo>
                <a:lnTo>
                  <a:pt x="247" y="548"/>
                </a:lnTo>
                <a:lnTo>
                  <a:pt x="244" y="547"/>
                </a:lnTo>
                <a:lnTo>
                  <a:pt x="238" y="538"/>
                </a:lnTo>
                <a:lnTo>
                  <a:pt x="237" y="530"/>
                </a:lnTo>
                <a:lnTo>
                  <a:pt x="233" y="530"/>
                </a:lnTo>
                <a:lnTo>
                  <a:pt x="227" y="537"/>
                </a:lnTo>
                <a:lnTo>
                  <a:pt x="218" y="533"/>
                </a:lnTo>
                <a:lnTo>
                  <a:pt x="211" y="545"/>
                </a:lnTo>
                <a:lnTo>
                  <a:pt x="209" y="533"/>
                </a:lnTo>
                <a:lnTo>
                  <a:pt x="201" y="530"/>
                </a:lnTo>
                <a:lnTo>
                  <a:pt x="201" y="526"/>
                </a:lnTo>
                <a:lnTo>
                  <a:pt x="193" y="519"/>
                </a:lnTo>
                <a:lnTo>
                  <a:pt x="189" y="511"/>
                </a:lnTo>
                <a:lnTo>
                  <a:pt x="190" y="508"/>
                </a:lnTo>
                <a:lnTo>
                  <a:pt x="201" y="504"/>
                </a:lnTo>
                <a:lnTo>
                  <a:pt x="201" y="497"/>
                </a:lnTo>
                <a:lnTo>
                  <a:pt x="192" y="493"/>
                </a:lnTo>
                <a:lnTo>
                  <a:pt x="193" y="488"/>
                </a:lnTo>
                <a:lnTo>
                  <a:pt x="188" y="484"/>
                </a:lnTo>
                <a:lnTo>
                  <a:pt x="184" y="475"/>
                </a:lnTo>
                <a:lnTo>
                  <a:pt x="180" y="474"/>
                </a:lnTo>
                <a:lnTo>
                  <a:pt x="177" y="476"/>
                </a:lnTo>
                <a:lnTo>
                  <a:pt x="177" y="469"/>
                </a:lnTo>
                <a:lnTo>
                  <a:pt x="169" y="465"/>
                </a:lnTo>
                <a:lnTo>
                  <a:pt x="168" y="455"/>
                </a:lnTo>
                <a:lnTo>
                  <a:pt x="161" y="458"/>
                </a:lnTo>
                <a:lnTo>
                  <a:pt x="154" y="475"/>
                </a:lnTo>
                <a:lnTo>
                  <a:pt x="144" y="479"/>
                </a:lnTo>
                <a:lnTo>
                  <a:pt x="146" y="500"/>
                </a:lnTo>
                <a:lnTo>
                  <a:pt x="145" y="509"/>
                </a:lnTo>
                <a:lnTo>
                  <a:pt x="139" y="506"/>
                </a:lnTo>
                <a:lnTo>
                  <a:pt x="129" y="489"/>
                </a:lnTo>
                <a:lnTo>
                  <a:pt x="130" y="475"/>
                </a:lnTo>
                <a:lnTo>
                  <a:pt x="125" y="458"/>
                </a:lnTo>
                <a:lnTo>
                  <a:pt x="125" y="422"/>
                </a:lnTo>
                <a:lnTo>
                  <a:pt x="125" y="422"/>
                </a:lnTo>
                <a:lnTo>
                  <a:pt x="116" y="388"/>
                </a:lnTo>
                <a:lnTo>
                  <a:pt x="122" y="367"/>
                </a:lnTo>
                <a:lnTo>
                  <a:pt x="120" y="354"/>
                </a:lnTo>
                <a:lnTo>
                  <a:pt x="116" y="348"/>
                </a:lnTo>
                <a:lnTo>
                  <a:pt x="110" y="305"/>
                </a:lnTo>
                <a:lnTo>
                  <a:pt x="115" y="298"/>
                </a:lnTo>
                <a:lnTo>
                  <a:pt x="101" y="287"/>
                </a:lnTo>
                <a:lnTo>
                  <a:pt x="102" y="278"/>
                </a:lnTo>
                <a:lnTo>
                  <a:pt x="88" y="263"/>
                </a:lnTo>
                <a:lnTo>
                  <a:pt x="91" y="250"/>
                </a:lnTo>
                <a:lnTo>
                  <a:pt x="95" y="250"/>
                </a:lnTo>
                <a:lnTo>
                  <a:pt x="101" y="258"/>
                </a:lnTo>
                <a:lnTo>
                  <a:pt x="108" y="248"/>
                </a:lnTo>
                <a:lnTo>
                  <a:pt x="89" y="230"/>
                </a:lnTo>
                <a:lnTo>
                  <a:pt x="76" y="210"/>
                </a:lnTo>
                <a:lnTo>
                  <a:pt x="77" y="195"/>
                </a:lnTo>
                <a:lnTo>
                  <a:pt x="62" y="177"/>
                </a:lnTo>
                <a:lnTo>
                  <a:pt x="59" y="166"/>
                </a:lnTo>
                <a:lnTo>
                  <a:pt x="44" y="157"/>
                </a:lnTo>
                <a:lnTo>
                  <a:pt x="26" y="152"/>
                </a:lnTo>
                <a:lnTo>
                  <a:pt x="26" y="152"/>
                </a:lnTo>
                <a:lnTo>
                  <a:pt x="5" y="137"/>
                </a:lnTo>
                <a:lnTo>
                  <a:pt x="0" y="119"/>
                </a:lnTo>
                <a:lnTo>
                  <a:pt x="2" y="115"/>
                </a:lnTo>
                <a:lnTo>
                  <a:pt x="11" y="113"/>
                </a:lnTo>
                <a:lnTo>
                  <a:pt x="10" y="110"/>
                </a:lnTo>
                <a:lnTo>
                  <a:pt x="14" y="108"/>
                </a:lnTo>
                <a:lnTo>
                  <a:pt x="10" y="98"/>
                </a:lnTo>
                <a:lnTo>
                  <a:pt x="18" y="90"/>
                </a:lnTo>
                <a:lnTo>
                  <a:pt x="19" y="82"/>
                </a:lnTo>
                <a:lnTo>
                  <a:pt x="29" y="76"/>
                </a:lnTo>
                <a:lnTo>
                  <a:pt x="15" y="72"/>
                </a:lnTo>
                <a:lnTo>
                  <a:pt x="11" y="62"/>
                </a:lnTo>
                <a:lnTo>
                  <a:pt x="4" y="60"/>
                </a:lnTo>
                <a:lnTo>
                  <a:pt x="5" y="53"/>
                </a:lnTo>
                <a:lnTo>
                  <a:pt x="1" y="42"/>
                </a:lnTo>
                <a:lnTo>
                  <a:pt x="2" y="37"/>
                </a:lnTo>
                <a:lnTo>
                  <a:pt x="20" y="34"/>
                </a:lnTo>
                <a:lnTo>
                  <a:pt x="23" y="26"/>
                </a:lnTo>
                <a:lnTo>
                  <a:pt x="30" y="29"/>
                </a:lnTo>
                <a:lnTo>
                  <a:pt x="28" y="37"/>
                </a:lnTo>
                <a:lnTo>
                  <a:pt x="30" y="38"/>
                </a:lnTo>
                <a:lnTo>
                  <a:pt x="48" y="32"/>
                </a:lnTo>
                <a:lnTo>
                  <a:pt x="64" y="34"/>
                </a:lnTo>
                <a:lnTo>
                  <a:pt x="64" y="41"/>
                </a:lnTo>
                <a:lnTo>
                  <a:pt x="76" y="38"/>
                </a:lnTo>
                <a:lnTo>
                  <a:pt x="79" y="39"/>
                </a:lnTo>
                <a:lnTo>
                  <a:pt x="93" y="57"/>
                </a:lnTo>
                <a:lnTo>
                  <a:pt x="89" y="60"/>
                </a:lnTo>
                <a:lnTo>
                  <a:pt x="92" y="66"/>
                </a:lnTo>
                <a:lnTo>
                  <a:pt x="98" y="71"/>
                </a:lnTo>
                <a:lnTo>
                  <a:pt x="98" y="77"/>
                </a:lnTo>
                <a:lnTo>
                  <a:pt x="102" y="81"/>
                </a:lnTo>
                <a:lnTo>
                  <a:pt x="100" y="87"/>
                </a:lnTo>
                <a:lnTo>
                  <a:pt x="103" y="90"/>
                </a:lnTo>
                <a:lnTo>
                  <a:pt x="106" y="99"/>
                </a:lnTo>
                <a:lnTo>
                  <a:pt x="130" y="109"/>
                </a:lnTo>
                <a:lnTo>
                  <a:pt x="136" y="122"/>
                </a:lnTo>
                <a:lnTo>
                  <a:pt x="143" y="119"/>
                </a:lnTo>
                <a:lnTo>
                  <a:pt x="169" y="135"/>
                </a:lnTo>
                <a:lnTo>
                  <a:pt x="173" y="123"/>
                </a:lnTo>
                <a:lnTo>
                  <a:pt x="172" y="117"/>
                </a:lnTo>
                <a:lnTo>
                  <a:pt x="178" y="117"/>
                </a:lnTo>
                <a:lnTo>
                  <a:pt x="180" y="108"/>
                </a:lnTo>
                <a:lnTo>
                  <a:pt x="185" y="117"/>
                </a:lnTo>
                <a:lnTo>
                  <a:pt x="189" y="117"/>
                </a:lnTo>
                <a:lnTo>
                  <a:pt x="189" y="120"/>
                </a:lnTo>
                <a:lnTo>
                  <a:pt x="196" y="124"/>
                </a:lnTo>
                <a:lnTo>
                  <a:pt x="198" y="134"/>
                </a:lnTo>
                <a:lnTo>
                  <a:pt x="194" y="139"/>
                </a:lnTo>
                <a:lnTo>
                  <a:pt x="197" y="143"/>
                </a:lnTo>
                <a:lnTo>
                  <a:pt x="203" y="146"/>
                </a:lnTo>
                <a:lnTo>
                  <a:pt x="207" y="134"/>
                </a:lnTo>
                <a:lnTo>
                  <a:pt x="212" y="135"/>
                </a:lnTo>
                <a:lnTo>
                  <a:pt x="217" y="133"/>
                </a:lnTo>
                <a:lnTo>
                  <a:pt x="221" y="138"/>
                </a:lnTo>
                <a:lnTo>
                  <a:pt x="228" y="149"/>
                </a:lnTo>
                <a:lnTo>
                  <a:pt x="220" y="156"/>
                </a:lnTo>
                <a:lnTo>
                  <a:pt x="225" y="162"/>
                </a:lnTo>
                <a:lnTo>
                  <a:pt x="235" y="152"/>
                </a:lnTo>
                <a:lnTo>
                  <a:pt x="235" y="144"/>
                </a:lnTo>
                <a:lnTo>
                  <a:pt x="238" y="144"/>
                </a:lnTo>
                <a:lnTo>
                  <a:pt x="236" y="139"/>
                </a:lnTo>
                <a:lnTo>
                  <a:pt x="254" y="146"/>
                </a:lnTo>
                <a:lnTo>
                  <a:pt x="264" y="139"/>
                </a:lnTo>
                <a:lnTo>
                  <a:pt x="268" y="139"/>
                </a:lnTo>
                <a:lnTo>
                  <a:pt x="268" y="143"/>
                </a:lnTo>
                <a:lnTo>
                  <a:pt x="273" y="138"/>
                </a:lnTo>
                <a:lnTo>
                  <a:pt x="275" y="127"/>
                </a:lnTo>
                <a:lnTo>
                  <a:pt x="268" y="119"/>
                </a:lnTo>
                <a:lnTo>
                  <a:pt x="270" y="99"/>
                </a:lnTo>
                <a:lnTo>
                  <a:pt x="283" y="94"/>
                </a:lnTo>
                <a:lnTo>
                  <a:pt x="286" y="99"/>
                </a:lnTo>
                <a:lnTo>
                  <a:pt x="288" y="94"/>
                </a:lnTo>
                <a:lnTo>
                  <a:pt x="293" y="93"/>
                </a:lnTo>
                <a:lnTo>
                  <a:pt x="305" y="103"/>
                </a:lnTo>
                <a:lnTo>
                  <a:pt x="312" y="89"/>
                </a:lnTo>
                <a:lnTo>
                  <a:pt x="305" y="85"/>
                </a:lnTo>
                <a:lnTo>
                  <a:pt x="305" y="81"/>
                </a:lnTo>
                <a:lnTo>
                  <a:pt x="309" y="75"/>
                </a:lnTo>
                <a:lnTo>
                  <a:pt x="314" y="74"/>
                </a:lnTo>
                <a:lnTo>
                  <a:pt x="314" y="66"/>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6" name="Freeform 26"/>
          <p:cNvSpPr>
            <a:spLocks/>
          </p:cNvSpPr>
          <p:nvPr/>
        </p:nvSpPr>
        <p:spPr bwMode="auto">
          <a:xfrm>
            <a:off x="5148717" y="3360058"/>
            <a:ext cx="889000" cy="539750"/>
          </a:xfrm>
          <a:custGeom>
            <a:avLst/>
            <a:gdLst>
              <a:gd name="T0" fmla="*/ 264 w 560"/>
              <a:gd name="T1" fmla="*/ 18 h 340"/>
              <a:gd name="T2" fmla="*/ 304 w 560"/>
              <a:gd name="T3" fmla="*/ 31 h 340"/>
              <a:gd name="T4" fmla="*/ 317 w 560"/>
              <a:gd name="T5" fmla="*/ 42 h 340"/>
              <a:gd name="T6" fmla="*/ 293 w 560"/>
              <a:gd name="T7" fmla="*/ 66 h 340"/>
              <a:gd name="T8" fmla="*/ 311 w 560"/>
              <a:gd name="T9" fmla="*/ 103 h 340"/>
              <a:gd name="T10" fmla="*/ 339 w 560"/>
              <a:gd name="T11" fmla="*/ 103 h 340"/>
              <a:gd name="T12" fmla="*/ 375 w 560"/>
              <a:gd name="T13" fmla="*/ 73 h 340"/>
              <a:gd name="T14" fmla="*/ 421 w 560"/>
              <a:gd name="T15" fmla="*/ 38 h 340"/>
              <a:gd name="T16" fmla="*/ 449 w 560"/>
              <a:gd name="T17" fmla="*/ 58 h 340"/>
              <a:gd name="T18" fmla="*/ 471 w 560"/>
              <a:gd name="T19" fmla="*/ 60 h 340"/>
              <a:gd name="T20" fmla="*/ 487 w 560"/>
              <a:gd name="T21" fmla="*/ 72 h 340"/>
              <a:gd name="T22" fmla="*/ 510 w 560"/>
              <a:gd name="T23" fmla="*/ 76 h 340"/>
              <a:gd name="T24" fmla="*/ 520 w 560"/>
              <a:gd name="T25" fmla="*/ 67 h 340"/>
              <a:gd name="T26" fmla="*/ 544 w 560"/>
              <a:gd name="T27" fmla="*/ 79 h 340"/>
              <a:gd name="T28" fmla="*/ 550 w 560"/>
              <a:gd name="T29" fmla="*/ 81 h 340"/>
              <a:gd name="T30" fmla="*/ 550 w 560"/>
              <a:gd name="T31" fmla="*/ 96 h 340"/>
              <a:gd name="T32" fmla="*/ 549 w 560"/>
              <a:gd name="T33" fmla="*/ 110 h 340"/>
              <a:gd name="T34" fmla="*/ 541 w 560"/>
              <a:gd name="T35" fmla="*/ 125 h 340"/>
              <a:gd name="T36" fmla="*/ 513 w 560"/>
              <a:gd name="T37" fmla="*/ 121 h 340"/>
              <a:gd name="T38" fmla="*/ 482 w 560"/>
              <a:gd name="T39" fmla="*/ 133 h 340"/>
              <a:gd name="T40" fmla="*/ 472 w 560"/>
              <a:gd name="T41" fmla="*/ 134 h 340"/>
              <a:gd name="T42" fmla="*/ 429 w 560"/>
              <a:gd name="T43" fmla="*/ 144 h 340"/>
              <a:gd name="T44" fmla="*/ 431 w 560"/>
              <a:gd name="T45" fmla="*/ 168 h 340"/>
              <a:gd name="T46" fmla="*/ 415 w 560"/>
              <a:gd name="T47" fmla="*/ 171 h 340"/>
              <a:gd name="T48" fmla="*/ 392 w 560"/>
              <a:gd name="T49" fmla="*/ 197 h 340"/>
              <a:gd name="T50" fmla="*/ 390 w 560"/>
              <a:gd name="T51" fmla="*/ 185 h 340"/>
              <a:gd name="T52" fmla="*/ 385 w 560"/>
              <a:gd name="T53" fmla="*/ 196 h 340"/>
              <a:gd name="T54" fmla="*/ 390 w 560"/>
              <a:gd name="T55" fmla="*/ 204 h 340"/>
              <a:gd name="T56" fmla="*/ 362 w 560"/>
              <a:gd name="T57" fmla="*/ 221 h 340"/>
              <a:gd name="T58" fmla="*/ 356 w 560"/>
              <a:gd name="T59" fmla="*/ 229 h 340"/>
              <a:gd name="T60" fmla="*/ 337 w 560"/>
              <a:gd name="T61" fmla="*/ 253 h 340"/>
              <a:gd name="T62" fmla="*/ 311 w 560"/>
              <a:gd name="T63" fmla="*/ 277 h 340"/>
              <a:gd name="T64" fmla="*/ 277 w 560"/>
              <a:gd name="T65" fmla="*/ 308 h 340"/>
              <a:gd name="T66" fmla="*/ 255 w 560"/>
              <a:gd name="T67" fmla="*/ 336 h 340"/>
              <a:gd name="T68" fmla="*/ 238 w 560"/>
              <a:gd name="T69" fmla="*/ 326 h 340"/>
              <a:gd name="T70" fmla="*/ 212 w 560"/>
              <a:gd name="T71" fmla="*/ 329 h 340"/>
              <a:gd name="T72" fmla="*/ 174 w 560"/>
              <a:gd name="T73" fmla="*/ 327 h 340"/>
              <a:gd name="T74" fmla="*/ 161 w 560"/>
              <a:gd name="T75" fmla="*/ 312 h 340"/>
              <a:gd name="T76" fmla="*/ 116 w 560"/>
              <a:gd name="T77" fmla="*/ 296 h 340"/>
              <a:gd name="T78" fmla="*/ 111 w 560"/>
              <a:gd name="T79" fmla="*/ 319 h 340"/>
              <a:gd name="T80" fmla="*/ 94 w 560"/>
              <a:gd name="T81" fmla="*/ 325 h 340"/>
              <a:gd name="T82" fmla="*/ 72 w 560"/>
              <a:gd name="T83" fmla="*/ 325 h 340"/>
              <a:gd name="T84" fmla="*/ 44 w 560"/>
              <a:gd name="T85" fmla="*/ 305 h 340"/>
              <a:gd name="T86" fmla="*/ 29 w 560"/>
              <a:gd name="T87" fmla="*/ 291 h 340"/>
              <a:gd name="T88" fmla="*/ 8 w 560"/>
              <a:gd name="T89" fmla="*/ 269 h 340"/>
              <a:gd name="T90" fmla="*/ 36 w 560"/>
              <a:gd name="T91" fmla="*/ 238 h 340"/>
              <a:gd name="T92" fmla="*/ 75 w 560"/>
              <a:gd name="T93" fmla="*/ 212 h 340"/>
              <a:gd name="T94" fmla="*/ 92 w 560"/>
              <a:gd name="T95" fmla="*/ 191 h 340"/>
              <a:gd name="T96" fmla="*/ 48 w 560"/>
              <a:gd name="T97" fmla="*/ 207 h 340"/>
              <a:gd name="T98" fmla="*/ 48 w 560"/>
              <a:gd name="T99" fmla="*/ 186 h 340"/>
              <a:gd name="T100" fmla="*/ 34 w 560"/>
              <a:gd name="T101" fmla="*/ 157 h 340"/>
              <a:gd name="T102" fmla="*/ 75 w 560"/>
              <a:gd name="T103" fmla="*/ 106 h 340"/>
              <a:gd name="T104" fmla="*/ 102 w 560"/>
              <a:gd name="T105" fmla="*/ 80 h 340"/>
              <a:gd name="T106" fmla="*/ 107 w 560"/>
              <a:gd name="T107" fmla="*/ 61 h 340"/>
              <a:gd name="T108" fmla="*/ 205 w 560"/>
              <a:gd name="T109" fmla="*/ 17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560" h="340">
                <a:moveTo>
                  <a:pt x="217" y="0"/>
                </a:moveTo>
                <a:lnTo>
                  <a:pt x="229" y="7"/>
                </a:lnTo>
                <a:lnTo>
                  <a:pt x="229" y="12"/>
                </a:lnTo>
                <a:lnTo>
                  <a:pt x="260" y="13"/>
                </a:lnTo>
                <a:lnTo>
                  <a:pt x="264" y="18"/>
                </a:lnTo>
                <a:lnTo>
                  <a:pt x="270" y="10"/>
                </a:lnTo>
                <a:lnTo>
                  <a:pt x="286" y="10"/>
                </a:lnTo>
                <a:lnTo>
                  <a:pt x="294" y="14"/>
                </a:lnTo>
                <a:lnTo>
                  <a:pt x="298" y="27"/>
                </a:lnTo>
                <a:lnTo>
                  <a:pt x="304" y="31"/>
                </a:lnTo>
                <a:lnTo>
                  <a:pt x="304" y="38"/>
                </a:lnTo>
                <a:lnTo>
                  <a:pt x="310" y="42"/>
                </a:lnTo>
                <a:lnTo>
                  <a:pt x="309" y="44"/>
                </a:lnTo>
                <a:lnTo>
                  <a:pt x="317" y="39"/>
                </a:lnTo>
                <a:lnTo>
                  <a:pt x="317" y="42"/>
                </a:lnTo>
                <a:lnTo>
                  <a:pt x="311" y="44"/>
                </a:lnTo>
                <a:lnTo>
                  <a:pt x="319" y="55"/>
                </a:lnTo>
                <a:lnTo>
                  <a:pt x="305" y="49"/>
                </a:lnTo>
                <a:lnTo>
                  <a:pt x="301" y="51"/>
                </a:lnTo>
                <a:lnTo>
                  <a:pt x="293" y="66"/>
                </a:lnTo>
                <a:lnTo>
                  <a:pt x="295" y="87"/>
                </a:lnTo>
                <a:lnTo>
                  <a:pt x="305" y="95"/>
                </a:lnTo>
                <a:lnTo>
                  <a:pt x="308" y="101"/>
                </a:lnTo>
                <a:lnTo>
                  <a:pt x="308" y="99"/>
                </a:lnTo>
                <a:lnTo>
                  <a:pt x="311" y="103"/>
                </a:lnTo>
                <a:lnTo>
                  <a:pt x="315" y="101"/>
                </a:lnTo>
                <a:lnTo>
                  <a:pt x="315" y="108"/>
                </a:lnTo>
                <a:lnTo>
                  <a:pt x="335" y="101"/>
                </a:lnTo>
                <a:lnTo>
                  <a:pt x="338" y="108"/>
                </a:lnTo>
                <a:lnTo>
                  <a:pt x="339" y="103"/>
                </a:lnTo>
                <a:lnTo>
                  <a:pt x="351" y="101"/>
                </a:lnTo>
                <a:lnTo>
                  <a:pt x="361" y="90"/>
                </a:lnTo>
                <a:lnTo>
                  <a:pt x="362" y="86"/>
                </a:lnTo>
                <a:lnTo>
                  <a:pt x="357" y="80"/>
                </a:lnTo>
                <a:lnTo>
                  <a:pt x="375" y="73"/>
                </a:lnTo>
                <a:lnTo>
                  <a:pt x="390" y="61"/>
                </a:lnTo>
                <a:lnTo>
                  <a:pt x="391" y="55"/>
                </a:lnTo>
                <a:lnTo>
                  <a:pt x="385" y="51"/>
                </a:lnTo>
                <a:lnTo>
                  <a:pt x="394" y="51"/>
                </a:lnTo>
                <a:lnTo>
                  <a:pt x="421" y="38"/>
                </a:lnTo>
                <a:lnTo>
                  <a:pt x="435" y="41"/>
                </a:lnTo>
                <a:lnTo>
                  <a:pt x="435" y="43"/>
                </a:lnTo>
                <a:lnTo>
                  <a:pt x="440" y="48"/>
                </a:lnTo>
                <a:lnTo>
                  <a:pt x="449" y="49"/>
                </a:lnTo>
                <a:lnTo>
                  <a:pt x="449" y="58"/>
                </a:lnTo>
                <a:lnTo>
                  <a:pt x="452" y="61"/>
                </a:lnTo>
                <a:lnTo>
                  <a:pt x="463" y="61"/>
                </a:lnTo>
                <a:lnTo>
                  <a:pt x="466" y="58"/>
                </a:lnTo>
                <a:lnTo>
                  <a:pt x="464" y="56"/>
                </a:lnTo>
                <a:lnTo>
                  <a:pt x="471" y="60"/>
                </a:lnTo>
                <a:lnTo>
                  <a:pt x="466" y="61"/>
                </a:lnTo>
                <a:lnTo>
                  <a:pt x="472" y="70"/>
                </a:lnTo>
                <a:lnTo>
                  <a:pt x="481" y="75"/>
                </a:lnTo>
                <a:lnTo>
                  <a:pt x="487" y="75"/>
                </a:lnTo>
                <a:lnTo>
                  <a:pt x="487" y="72"/>
                </a:lnTo>
                <a:lnTo>
                  <a:pt x="495" y="76"/>
                </a:lnTo>
                <a:lnTo>
                  <a:pt x="493" y="72"/>
                </a:lnTo>
                <a:lnTo>
                  <a:pt x="506" y="71"/>
                </a:lnTo>
                <a:lnTo>
                  <a:pt x="506" y="75"/>
                </a:lnTo>
                <a:lnTo>
                  <a:pt x="510" y="76"/>
                </a:lnTo>
                <a:lnTo>
                  <a:pt x="508" y="70"/>
                </a:lnTo>
                <a:lnTo>
                  <a:pt x="516" y="63"/>
                </a:lnTo>
                <a:lnTo>
                  <a:pt x="521" y="63"/>
                </a:lnTo>
                <a:lnTo>
                  <a:pt x="522" y="66"/>
                </a:lnTo>
                <a:lnTo>
                  <a:pt x="520" y="67"/>
                </a:lnTo>
                <a:lnTo>
                  <a:pt x="522" y="75"/>
                </a:lnTo>
                <a:lnTo>
                  <a:pt x="527" y="72"/>
                </a:lnTo>
                <a:lnTo>
                  <a:pt x="534" y="76"/>
                </a:lnTo>
                <a:lnTo>
                  <a:pt x="545" y="75"/>
                </a:lnTo>
                <a:lnTo>
                  <a:pt x="544" y="79"/>
                </a:lnTo>
                <a:lnTo>
                  <a:pt x="546" y="80"/>
                </a:lnTo>
                <a:lnTo>
                  <a:pt x="546" y="77"/>
                </a:lnTo>
                <a:lnTo>
                  <a:pt x="555" y="75"/>
                </a:lnTo>
                <a:lnTo>
                  <a:pt x="560" y="77"/>
                </a:lnTo>
                <a:lnTo>
                  <a:pt x="550" y="81"/>
                </a:lnTo>
                <a:lnTo>
                  <a:pt x="553" y="84"/>
                </a:lnTo>
                <a:lnTo>
                  <a:pt x="550" y="82"/>
                </a:lnTo>
                <a:lnTo>
                  <a:pt x="550" y="87"/>
                </a:lnTo>
                <a:lnTo>
                  <a:pt x="555" y="95"/>
                </a:lnTo>
                <a:lnTo>
                  <a:pt x="550" y="96"/>
                </a:lnTo>
                <a:lnTo>
                  <a:pt x="551" y="100"/>
                </a:lnTo>
                <a:lnTo>
                  <a:pt x="545" y="99"/>
                </a:lnTo>
                <a:lnTo>
                  <a:pt x="540" y="110"/>
                </a:lnTo>
                <a:lnTo>
                  <a:pt x="540" y="113"/>
                </a:lnTo>
                <a:lnTo>
                  <a:pt x="549" y="110"/>
                </a:lnTo>
                <a:lnTo>
                  <a:pt x="548" y="121"/>
                </a:lnTo>
                <a:lnTo>
                  <a:pt x="545" y="121"/>
                </a:lnTo>
                <a:lnTo>
                  <a:pt x="546" y="119"/>
                </a:lnTo>
                <a:lnTo>
                  <a:pt x="541" y="119"/>
                </a:lnTo>
                <a:lnTo>
                  <a:pt x="541" y="125"/>
                </a:lnTo>
                <a:lnTo>
                  <a:pt x="536" y="127"/>
                </a:lnTo>
                <a:lnTo>
                  <a:pt x="524" y="127"/>
                </a:lnTo>
                <a:lnTo>
                  <a:pt x="525" y="121"/>
                </a:lnTo>
                <a:lnTo>
                  <a:pt x="521" y="118"/>
                </a:lnTo>
                <a:lnTo>
                  <a:pt x="513" y="121"/>
                </a:lnTo>
                <a:lnTo>
                  <a:pt x="511" y="115"/>
                </a:lnTo>
                <a:lnTo>
                  <a:pt x="508" y="116"/>
                </a:lnTo>
                <a:lnTo>
                  <a:pt x="484" y="129"/>
                </a:lnTo>
                <a:lnTo>
                  <a:pt x="486" y="137"/>
                </a:lnTo>
                <a:lnTo>
                  <a:pt x="482" y="133"/>
                </a:lnTo>
                <a:lnTo>
                  <a:pt x="474" y="133"/>
                </a:lnTo>
                <a:lnTo>
                  <a:pt x="482" y="127"/>
                </a:lnTo>
                <a:lnTo>
                  <a:pt x="474" y="129"/>
                </a:lnTo>
                <a:lnTo>
                  <a:pt x="474" y="127"/>
                </a:lnTo>
                <a:lnTo>
                  <a:pt x="472" y="134"/>
                </a:lnTo>
                <a:lnTo>
                  <a:pt x="452" y="142"/>
                </a:lnTo>
                <a:lnTo>
                  <a:pt x="440" y="149"/>
                </a:lnTo>
                <a:lnTo>
                  <a:pt x="434" y="149"/>
                </a:lnTo>
                <a:lnTo>
                  <a:pt x="433" y="144"/>
                </a:lnTo>
                <a:lnTo>
                  <a:pt x="429" y="144"/>
                </a:lnTo>
                <a:lnTo>
                  <a:pt x="426" y="148"/>
                </a:lnTo>
                <a:lnTo>
                  <a:pt x="436" y="152"/>
                </a:lnTo>
                <a:lnTo>
                  <a:pt x="436" y="159"/>
                </a:lnTo>
                <a:lnTo>
                  <a:pt x="433" y="161"/>
                </a:lnTo>
                <a:lnTo>
                  <a:pt x="431" y="168"/>
                </a:lnTo>
                <a:lnTo>
                  <a:pt x="426" y="159"/>
                </a:lnTo>
                <a:lnTo>
                  <a:pt x="421" y="161"/>
                </a:lnTo>
                <a:lnTo>
                  <a:pt x="418" y="166"/>
                </a:lnTo>
                <a:lnTo>
                  <a:pt x="420" y="172"/>
                </a:lnTo>
                <a:lnTo>
                  <a:pt x="415" y="171"/>
                </a:lnTo>
                <a:lnTo>
                  <a:pt x="414" y="176"/>
                </a:lnTo>
                <a:lnTo>
                  <a:pt x="416" y="176"/>
                </a:lnTo>
                <a:lnTo>
                  <a:pt x="419" y="188"/>
                </a:lnTo>
                <a:lnTo>
                  <a:pt x="407" y="191"/>
                </a:lnTo>
                <a:lnTo>
                  <a:pt x="392" y="197"/>
                </a:lnTo>
                <a:lnTo>
                  <a:pt x="389" y="196"/>
                </a:lnTo>
                <a:lnTo>
                  <a:pt x="394" y="183"/>
                </a:lnTo>
                <a:lnTo>
                  <a:pt x="391" y="180"/>
                </a:lnTo>
                <a:lnTo>
                  <a:pt x="389" y="181"/>
                </a:lnTo>
                <a:lnTo>
                  <a:pt x="390" y="185"/>
                </a:lnTo>
                <a:lnTo>
                  <a:pt x="381" y="183"/>
                </a:lnTo>
                <a:lnTo>
                  <a:pt x="376" y="192"/>
                </a:lnTo>
                <a:lnTo>
                  <a:pt x="381" y="195"/>
                </a:lnTo>
                <a:lnTo>
                  <a:pt x="381" y="199"/>
                </a:lnTo>
                <a:lnTo>
                  <a:pt x="385" y="196"/>
                </a:lnTo>
                <a:lnTo>
                  <a:pt x="381" y="202"/>
                </a:lnTo>
                <a:lnTo>
                  <a:pt x="385" y="200"/>
                </a:lnTo>
                <a:lnTo>
                  <a:pt x="385" y="204"/>
                </a:lnTo>
                <a:lnTo>
                  <a:pt x="389" y="200"/>
                </a:lnTo>
                <a:lnTo>
                  <a:pt x="390" y="204"/>
                </a:lnTo>
                <a:lnTo>
                  <a:pt x="381" y="210"/>
                </a:lnTo>
                <a:lnTo>
                  <a:pt x="383" y="205"/>
                </a:lnTo>
                <a:lnTo>
                  <a:pt x="372" y="211"/>
                </a:lnTo>
                <a:lnTo>
                  <a:pt x="370" y="225"/>
                </a:lnTo>
                <a:lnTo>
                  <a:pt x="362" y="221"/>
                </a:lnTo>
                <a:lnTo>
                  <a:pt x="365" y="225"/>
                </a:lnTo>
                <a:lnTo>
                  <a:pt x="359" y="234"/>
                </a:lnTo>
                <a:lnTo>
                  <a:pt x="356" y="234"/>
                </a:lnTo>
                <a:lnTo>
                  <a:pt x="358" y="230"/>
                </a:lnTo>
                <a:lnTo>
                  <a:pt x="356" y="229"/>
                </a:lnTo>
                <a:lnTo>
                  <a:pt x="352" y="236"/>
                </a:lnTo>
                <a:lnTo>
                  <a:pt x="349" y="230"/>
                </a:lnTo>
                <a:lnTo>
                  <a:pt x="346" y="236"/>
                </a:lnTo>
                <a:lnTo>
                  <a:pt x="342" y="235"/>
                </a:lnTo>
                <a:lnTo>
                  <a:pt x="337" y="253"/>
                </a:lnTo>
                <a:lnTo>
                  <a:pt x="327" y="264"/>
                </a:lnTo>
                <a:lnTo>
                  <a:pt x="323" y="279"/>
                </a:lnTo>
                <a:lnTo>
                  <a:pt x="318" y="279"/>
                </a:lnTo>
                <a:lnTo>
                  <a:pt x="318" y="279"/>
                </a:lnTo>
                <a:lnTo>
                  <a:pt x="311" y="277"/>
                </a:lnTo>
                <a:lnTo>
                  <a:pt x="305" y="282"/>
                </a:lnTo>
                <a:lnTo>
                  <a:pt x="291" y="282"/>
                </a:lnTo>
                <a:lnTo>
                  <a:pt x="287" y="284"/>
                </a:lnTo>
                <a:lnTo>
                  <a:pt x="287" y="292"/>
                </a:lnTo>
                <a:lnTo>
                  <a:pt x="277" y="308"/>
                </a:lnTo>
                <a:lnTo>
                  <a:pt x="281" y="311"/>
                </a:lnTo>
                <a:lnTo>
                  <a:pt x="275" y="315"/>
                </a:lnTo>
                <a:lnTo>
                  <a:pt x="264" y="312"/>
                </a:lnTo>
                <a:lnTo>
                  <a:pt x="257" y="321"/>
                </a:lnTo>
                <a:lnTo>
                  <a:pt x="255" y="336"/>
                </a:lnTo>
                <a:lnTo>
                  <a:pt x="241" y="340"/>
                </a:lnTo>
                <a:lnTo>
                  <a:pt x="238" y="340"/>
                </a:lnTo>
                <a:lnTo>
                  <a:pt x="240" y="335"/>
                </a:lnTo>
                <a:lnTo>
                  <a:pt x="236" y="332"/>
                </a:lnTo>
                <a:lnTo>
                  <a:pt x="238" y="326"/>
                </a:lnTo>
                <a:lnTo>
                  <a:pt x="232" y="326"/>
                </a:lnTo>
                <a:lnTo>
                  <a:pt x="233" y="317"/>
                </a:lnTo>
                <a:lnTo>
                  <a:pt x="223" y="315"/>
                </a:lnTo>
                <a:lnTo>
                  <a:pt x="213" y="317"/>
                </a:lnTo>
                <a:lnTo>
                  <a:pt x="212" y="329"/>
                </a:lnTo>
                <a:lnTo>
                  <a:pt x="204" y="327"/>
                </a:lnTo>
                <a:lnTo>
                  <a:pt x="195" y="334"/>
                </a:lnTo>
                <a:lnTo>
                  <a:pt x="188" y="331"/>
                </a:lnTo>
                <a:lnTo>
                  <a:pt x="180" y="322"/>
                </a:lnTo>
                <a:lnTo>
                  <a:pt x="174" y="327"/>
                </a:lnTo>
                <a:lnTo>
                  <a:pt x="173" y="334"/>
                </a:lnTo>
                <a:lnTo>
                  <a:pt x="170" y="334"/>
                </a:lnTo>
                <a:lnTo>
                  <a:pt x="164" y="319"/>
                </a:lnTo>
                <a:lnTo>
                  <a:pt x="160" y="317"/>
                </a:lnTo>
                <a:lnTo>
                  <a:pt x="161" y="312"/>
                </a:lnTo>
                <a:lnTo>
                  <a:pt x="154" y="298"/>
                </a:lnTo>
                <a:lnTo>
                  <a:pt x="140" y="292"/>
                </a:lnTo>
                <a:lnTo>
                  <a:pt x="139" y="295"/>
                </a:lnTo>
                <a:lnTo>
                  <a:pt x="128" y="293"/>
                </a:lnTo>
                <a:lnTo>
                  <a:pt x="116" y="296"/>
                </a:lnTo>
                <a:lnTo>
                  <a:pt x="113" y="308"/>
                </a:lnTo>
                <a:lnTo>
                  <a:pt x="111" y="310"/>
                </a:lnTo>
                <a:lnTo>
                  <a:pt x="111" y="319"/>
                </a:lnTo>
                <a:lnTo>
                  <a:pt x="111" y="319"/>
                </a:lnTo>
                <a:lnTo>
                  <a:pt x="111" y="319"/>
                </a:lnTo>
                <a:lnTo>
                  <a:pt x="111" y="319"/>
                </a:lnTo>
                <a:lnTo>
                  <a:pt x="101" y="326"/>
                </a:lnTo>
                <a:lnTo>
                  <a:pt x="98" y="324"/>
                </a:lnTo>
                <a:lnTo>
                  <a:pt x="98" y="324"/>
                </a:lnTo>
                <a:lnTo>
                  <a:pt x="94" y="325"/>
                </a:lnTo>
                <a:lnTo>
                  <a:pt x="92" y="321"/>
                </a:lnTo>
                <a:lnTo>
                  <a:pt x="87" y="322"/>
                </a:lnTo>
                <a:lnTo>
                  <a:pt x="84" y="320"/>
                </a:lnTo>
                <a:lnTo>
                  <a:pt x="83" y="322"/>
                </a:lnTo>
                <a:lnTo>
                  <a:pt x="72" y="325"/>
                </a:lnTo>
                <a:lnTo>
                  <a:pt x="63" y="321"/>
                </a:lnTo>
                <a:lnTo>
                  <a:pt x="62" y="325"/>
                </a:lnTo>
                <a:lnTo>
                  <a:pt x="51" y="324"/>
                </a:lnTo>
                <a:lnTo>
                  <a:pt x="45" y="316"/>
                </a:lnTo>
                <a:lnTo>
                  <a:pt x="44" y="305"/>
                </a:lnTo>
                <a:lnTo>
                  <a:pt x="35" y="298"/>
                </a:lnTo>
                <a:lnTo>
                  <a:pt x="31" y="300"/>
                </a:lnTo>
                <a:lnTo>
                  <a:pt x="31" y="296"/>
                </a:lnTo>
                <a:lnTo>
                  <a:pt x="27" y="295"/>
                </a:lnTo>
                <a:lnTo>
                  <a:pt x="29" y="291"/>
                </a:lnTo>
                <a:lnTo>
                  <a:pt x="21" y="287"/>
                </a:lnTo>
                <a:lnTo>
                  <a:pt x="7" y="289"/>
                </a:lnTo>
                <a:lnTo>
                  <a:pt x="0" y="286"/>
                </a:lnTo>
                <a:lnTo>
                  <a:pt x="2" y="272"/>
                </a:lnTo>
                <a:lnTo>
                  <a:pt x="8" y="269"/>
                </a:lnTo>
                <a:lnTo>
                  <a:pt x="15" y="255"/>
                </a:lnTo>
                <a:lnTo>
                  <a:pt x="26" y="249"/>
                </a:lnTo>
                <a:lnTo>
                  <a:pt x="29" y="252"/>
                </a:lnTo>
                <a:lnTo>
                  <a:pt x="38" y="245"/>
                </a:lnTo>
                <a:lnTo>
                  <a:pt x="36" y="238"/>
                </a:lnTo>
                <a:lnTo>
                  <a:pt x="40" y="239"/>
                </a:lnTo>
                <a:lnTo>
                  <a:pt x="49" y="224"/>
                </a:lnTo>
                <a:lnTo>
                  <a:pt x="60" y="224"/>
                </a:lnTo>
                <a:lnTo>
                  <a:pt x="64" y="214"/>
                </a:lnTo>
                <a:lnTo>
                  <a:pt x="75" y="212"/>
                </a:lnTo>
                <a:lnTo>
                  <a:pt x="74" y="209"/>
                </a:lnTo>
                <a:lnTo>
                  <a:pt x="79" y="204"/>
                </a:lnTo>
                <a:lnTo>
                  <a:pt x="87" y="204"/>
                </a:lnTo>
                <a:lnTo>
                  <a:pt x="92" y="193"/>
                </a:lnTo>
                <a:lnTo>
                  <a:pt x="92" y="191"/>
                </a:lnTo>
                <a:lnTo>
                  <a:pt x="88" y="191"/>
                </a:lnTo>
                <a:lnTo>
                  <a:pt x="84" y="196"/>
                </a:lnTo>
                <a:lnTo>
                  <a:pt x="70" y="200"/>
                </a:lnTo>
                <a:lnTo>
                  <a:pt x="53" y="210"/>
                </a:lnTo>
                <a:lnTo>
                  <a:pt x="48" y="207"/>
                </a:lnTo>
                <a:lnTo>
                  <a:pt x="48" y="211"/>
                </a:lnTo>
                <a:lnTo>
                  <a:pt x="39" y="219"/>
                </a:lnTo>
                <a:lnTo>
                  <a:pt x="39" y="204"/>
                </a:lnTo>
                <a:lnTo>
                  <a:pt x="45" y="200"/>
                </a:lnTo>
                <a:lnTo>
                  <a:pt x="48" y="186"/>
                </a:lnTo>
                <a:lnTo>
                  <a:pt x="48" y="186"/>
                </a:lnTo>
                <a:lnTo>
                  <a:pt x="46" y="178"/>
                </a:lnTo>
                <a:lnTo>
                  <a:pt x="43" y="172"/>
                </a:lnTo>
                <a:lnTo>
                  <a:pt x="39" y="173"/>
                </a:lnTo>
                <a:lnTo>
                  <a:pt x="34" y="157"/>
                </a:lnTo>
                <a:lnTo>
                  <a:pt x="38" y="147"/>
                </a:lnTo>
                <a:lnTo>
                  <a:pt x="48" y="134"/>
                </a:lnTo>
                <a:lnTo>
                  <a:pt x="62" y="129"/>
                </a:lnTo>
                <a:lnTo>
                  <a:pt x="69" y="113"/>
                </a:lnTo>
                <a:lnTo>
                  <a:pt x="75" y="106"/>
                </a:lnTo>
                <a:lnTo>
                  <a:pt x="78" y="95"/>
                </a:lnTo>
                <a:lnTo>
                  <a:pt x="82" y="92"/>
                </a:lnTo>
                <a:lnTo>
                  <a:pt x="83" y="82"/>
                </a:lnTo>
                <a:lnTo>
                  <a:pt x="96" y="79"/>
                </a:lnTo>
                <a:lnTo>
                  <a:pt x="102" y="80"/>
                </a:lnTo>
                <a:lnTo>
                  <a:pt x="104" y="77"/>
                </a:lnTo>
                <a:lnTo>
                  <a:pt x="101" y="75"/>
                </a:lnTo>
                <a:lnTo>
                  <a:pt x="101" y="71"/>
                </a:lnTo>
                <a:lnTo>
                  <a:pt x="104" y="71"/>
                </a:lnTo>
                <a:lnTo>
                  <a:pt x="107" y="61"/>
                </a:lnTo>
                <a:lnTo>
                  <a:pt x="116" y="71"/>
                </a:lnTo>
                <a:lnTo>
                  <a:pt x="141" y="38"/>
                </a:lnTo>
                <a:lnTo>
                  <a:pt x="186" y="37"/>
                </a:lnTo>
                <a:lnTo>
                  <a:pt x="197" y="17"/>
                </a:lnTo>
                <a:lnTo>
                  <a:pt x="205" y="17"/>
                </a:lnTo>
                <a:lnTo>
                  <a:pt x="217" y="0"/>
                </a:lnTo>
                <a:lnTo>
                  <a:pt x="217" y="0"/>
                </a:lnTo>
                <a:lnTo>
                  <a:pt x="217" y="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7" name="Freeform 27"/>
          <p:cNvSpPr>
            <a:spLocks noEditPoints="1"/>
          </p:cNvSpPr>
          <p:nvPr/>
        </p:nvSpPr>
        <p:spPr bwMode="auto">
          <a:xfrm>
            <a:off x="5831342" y="4237945"/>
            <a:ext cx="187325" cy="155575"/>
          </a:xfrm>
          <a:custGeom>
            <a:avLst/>
            <a:gdLst>
              <a:gd name="T0" fmla="*/ 113 w 118"/>
              <a:gd name="T1" fmla="*/ 91 h 98"/>
              <a:gd name="T2" fmla="*/ 118 w 118"/>
              <a:gd name="T3" fmla="*/ 96 h 98"/>
              <a:gd name="T4" fmla="*/ 111 w 118"/>
              <a:gd name="T5" fmla="*/ 96 h 98"/>
              <a:gd name="T6" fmla="*/ 113 w 118"/>
              <a:gd name="T7" fmla="*/ 91 h 98"/>
              <a:gd name="T8" fmla="*/ 66 w 118"/>
              <a:gd name="T9" fmla="*/ 41 h 98"/>
              <a:gd name="T10" fmla="*/ 72 w 118"/>
              <a:gd name="T11" fmla="*/ 42 h 98"/>
              <a:gd name="T12" fmla="*/ 71 w 118"/>
              <a:gd name="T13" fmla="*/ 47 h 98"/>
              <a:gd name="T14" fmla="*/ 67 w 118"/>
              <a:gd name="T15" fmla="*/ 45 h 98"/>
              <a:gd name="T16" fmla="*/ 66 w 118"/>
              <a:gd name="T17" fmla="*/ 41 h 98"/>
              <a:gd name="T18" fmla="*/ 46 w 118"/>
              <a:gd name="T19" fmla="*/ 31 h 98"/>
              <a:gd name="T20" fmla="*/ 63 w 118"/>
              <a:gd name="T21" fmla="*/ 40 h 98"/>
              <a:gd name="T22" fmla="*/ 66 w 118"/>
              <a:gd name="T23" fmla="*/ 46 h 98"/>
              <a:gd name="T24" fmla="*/ 46 w 118"/>
              <a:gd name="T25" fmla="*/ 31 h 98"/>
              <a:gd name="T26" fmla="*/ 33 w 118"/>
              <a:gd name="T27" fmla="*/ 31 h 98"/>
              <a:gd name="T28" fmla="*/ 39 w 118"/>
              <a:gd name="T29" fmla="*/ 32 h 98"/>
              <a:gd name="T30" fmla="*/ 62 w 118"/>
              <a:gd name="T31" fmla="*/ 51 h 98"/>
              <a:gd name="T32" fmla="*/ 71 w 118"/>
              <a:gd name="T33" fmla="*/ 62 h 98"/>
              <a:gd name="T34" fmla="*/ 76 w 118"/>
              <a:gd name="T35" fmla="*/ 77 h 98"/>
              <a:gd name="T36" fmla="*/ 72 w 118"/>
              <a:gd name="T37" fmla="*/ 85 h 98"/>
              <a:gd name="T38" fmla="*/ 47 w 118"/>
              <a:gd name="T39" fmla="*/ 86 h 98"/>
              <a:gd name="T40" fmla="*/ 28 w 118"/>
              <a:gd name="T41" fmla="*/ 98 h 98"/>
              <a:gd name="T42" fmla="*/ 28 w 118"/>
              <a:gd name="T43" fmla="*/ 98 h 98"/>
              <a:gd name="T44" fmla="*/ 28 w 118"/>
              <a:gd name="T45" fmla="*/ 93 h 98"/>
              <a:gd name="T46" fmla="*/ 24 w 118"/>
              <a:gd name="T47" fmla="*/ 90 h 98"/>
              <a:gd name="T48" fmla="*/ 18 w 118"/>
              <a:gd name="T49" fmla="*/ 90 h 98"/>
              <a:gd name="T50" fmla="*/ 17 w 118"/>
              <a:gd name="T51" fmla="*/ 84 h 98"/>
              <a:gd name="T52" fmla="*/ 9 w 118"/>
              <a:gd name="T53" fmla="*/ 86 h 98"/>
              <a:gd name="T54" fmla="*/ 9 w 118"/>
              <a:gd name="T55" fmla="*/ 72 h 98"/>
              <a:gd name="T56" fmla="*/ 1 w 118"/>
              <a:gd name="T57" fmla="*/ 71 h 98"/>
              <a:gd name="T58" fmla="*/ 1 w 118"/>
              <a:gd name="T59" fmla="*/ 71 h 98"/>
              <a:gd name="T60" fmla="*/ 0 w 118"/>
              <a:gd name="T61" fmla="*/ 61 h 98"/>
              <a:gd name="T62" fmla="*/ 13 w 118"/>
              <a:gd name="T63" fmla="*/ 61 h 98"/>
              <a:gd name="T64" fmla="*/ 14 w 118"/>
              <a:gd name="T65" fmla="*/ 50 h 98"/>
              <a:gd name="T66" fmla="*/ 19 w 118"/>
              <a:gd name="T67" fmla="*/ 48 h 98"/>
              <a:gd name="T68" fmla="*/ 17 w 118"/>
              <a:gd name="T69" fmla="*/ 41 h 98"/>
              <a:gd name="T70" fmla="*/ 20 w 118"/>
              <a:gd name="T71" fmla="*/ 40 h 98"/>
              <a:gd name="T72" fmla="*/ 20 w 118"/>
              <a:gd name="T73" fmla="*/ 36 h 98"/>
              <a:gd name="T74" fmla="*/ 33 w 118"/>
              <a:gd name="T75" fmla="*/ 31 h 98"/>
              <a:gd name="T76" fmla="*/ 33 w 118"/>
              <a:gd name="T77" fmla="*/ 31 h 98"/>
              <a:gd name="T78" fmla="*/ 33 w 118"/>
              <a:gd name="T79" fmla="*/ 31 h 98"/>
              <a:gd name="T80" fmla="*/ 30 w 118"/>
              <a:gd name="T81" fmla="*/ 0 h 98"/>
              <a:gd name="T82" fmla="*/ 57 w 118"/>
              <a:gd name="T83" fmla="*/ 18 h 98"/>
              <a:gd name="T84" fmla="*/ 73 w 118"/>
              <a:gd name="T85" fmla="*/ 23 h 98"/>
              <a:gd name="T86" fmla="*/ 78 w 118"/>
              <a:gd name="T87" fmla="*/ 27 h 98"/>
              <a:gd name="T88" fmla="*/ 78 w 118"/>
              <a:gd name="T89" fmla="*/ 32 h 98"/>
              <a:gd name="T90" fmla="*/ 68 w 118"/>
              <a:gd name="T91" fmla="*/ 36 h 98"/>
              <a:gd name="T92" fmla="*/ 37 w 118"/>
              <a:gd name="T93" fmla="*/ 21 h 98"/>
              <a:gd name="T94" fmla="*/ 20 w 118"/>
              <a:gd name="T95" fmla="*/ 7 h 98"/>
              <a:gd name="T96" fmla="*/ 30 w 118"/>
              <a:gd name="T97"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8" h="98">
                <a:moveTo>
                  <a:pt x="113" y="91"/>
                </a:moveTo>
                <a:lnTo>
                  <a:pt x="118" y="96"/>
                </a:lnTo>
                <a:lnTo>
                  <a:pt x="111" y="96"/>
                </a:lnTo>
                <a:lnTo>
                  <a:pt x="113" y="91"/>
                </a:lnTo>
                <a:close/>
                <a:moveTo>
                  <a:pt x="66" y="41"/>
                </a:moveTo>
                <a:lnTo>
                  <a:pt x="72" y="42"/>
                </a:lnTo>
                <a:lnTo>
                  <a:pt x="71" y="47"/>
                </a:lnTo>
                <a:lnTo>
                  <a:pt x="67" y="45"/>
                </a:lnTo>
                <a:lnTo>
                  <a:pt x="66" y="41"/>
                </a:lnTo>
                <a:close/>
                <a:moveTo>
                  <a:pt x="46" y="31"/>
                </a:moveTo>
                <a:lnTo>
                  <a:pt x="63" y="40"/>
                </a:lnTo>
                <a:lnTo>
                  <a:pt x="66" y="46"/>
                </a:lnTo>
                <a:lnTo>
                  <a:pt x="46" y="31"/>
                </a:lnTo>
                <a:close/>
                <a:moveTo>
                  <a:pt x="33" y="31"/>
                </a:moveTo>
                <a:lnTo>
                  <a:pt x="39" y="32"/>
                </a:lnTo>
                <a:lnTo>
                  <a:pt x="62" y="51"/>
                </a:lnTo>
                <a:lnTo>
                  <a:pt x="71" y="62"/>
                </a:lnTo>
                <a:lnTo>
                  <a:pt x="76" y="77"/>
                </a:lnTo>
                <a:lnTo>
                  <a:pt x="72" y="85"/>
                </a:lnTo>
                <a:lnTo>
                  <a:pt x="47" y="86"/>
                </a:lnTo>
                <a:lnTo>
                  <a:pt x="28" y="98"/>
                </a:lnTo>
                <a:lnTo>
                  <a:pt x="28" y="98"/>
                </a:lnTo>
                <a:lnTo>
                  <a:pt x="28" y="93"/>
                </a:lnTo>
                <a:lnTo>
                  <a:pt x="24" y="90"/>
                </a:lnTo>
                <a:lnTo>
                  <a:pt x="18" y="90"/>
                </a:lnTo>
                <a:lnTo>
                  <a:pt x="17" y="84"/>
                </a:lnTo>
                <a:lnTo>
                  <a:pt x="9" y="86"/>
                </a:lnTo>
                <a:lnTo>
                  <a:pt x="9" y="72"/>
                </a:lnTo>
                <a:lnTo>
                  <a:pt x="1" y="71"/>
                </a:lnTo>
                <a:lnTo>
                  <a:pt x="1" y="71"/>
                </a:lnTo>
                <a:lnTo>
                  <a:pt x="0" y="61"/>
                </a:lnTo>
                <a:lnTo>
                  <a:pt x="13" y="61"/>
                </a:lnTo>
                <a:lnTo>
                  <a:pt x="14" y="50"/>
                </a:lnTo>
                <a:lnTo>
                  <a:pt x="19" y="48"/>
                </a:lnTo>
                <a:lnTo>
                  <a:pt x="17" y="41"/>
                </a:lnTo>
                <a:lnTo>
                  <a:pt x="20" y="40"/>
                </a:lnTo>
                <a:lnTo>
                  <a:pt x="20" y="36"/>
                </a:lnTo>
                <a:lnTo>
                  <a:pt x="33" y="31"/>
                </a:lnTo>
                <a:lnTo>
                  <a:pt x="33" y="31"/>
                </a:lnTo>
                <a:lnTo>
                  <a:pt x="33" y="31"/>
                </a:lnTo>
                <a:close/>
                <a:moveTo>
                  <a:pt x="30" y="0"/>
                </a:moveTo>
                <a:lnTo>
                  <a:pt x="57" y="18"/>
                </a:lnTo>
                <a:lnTo>
                  <a:pt x="73" y="23"/>
                </a:lnTo>
                <a:lnTo>
                  <a:pt x="78" y="27"/>
                </a:lnTo>
                <a:lnTo>
                  <a:pt x="78" y="32"/>
                </a:lnTo>
                <a:lnTo>
                  <a:pt x="68" y="36"/>
                </a:lnTo>
                <a:lnTo>
                  <a:pt x="37" y="21"/>
                </a:lnTo>
                <a:lnTo>
                  <a:pt x="20" y="7"/>
                </a:lnTo>
                <a:lnTo>
                  <a:pt x="30" y="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8" name="Freeform 28"/>
          <p:cNvSpPr>
            <a:spLocks/>
          </p:cNvSpPr>
          <p:nvPr/>
        </p:nvSpPr>
        <p:spPr bwMode="auto">
          <a:xfrm>
            <a:off x="4632780" y="2999695"/>
            <a:ext cx="485775" cy="871538"/>
          </a:xfrm>
          <a:custGeom>
            <a:avLst/>
            <a:gdLst>
              <a:gd name="T0" fmla="*/ 287 w 306"/>
              <a:gd name="T1" fmla="*/ 14 h 549"/>
              <a:gd name="T2" fmla="*/ 298 w 306"/>
              <a:gd name="T3" fmla="*/ 34 h 549"/>
              <a:gd name="T4" fmla="*/ 286 w 306"/>
              <a:gd name="T5" fmla="*/ 47 h 549"/>
              <a:gd name="T6" fmla="*/ 273 w 306"/>
              <a:gd name="T7" fmla="*/ 52 h 549"/>
              <a:gd name="T8" fmla="*/ 267 w 306"/>
              <a:gd name="T9" fmla="*/ 57 h 549"/>
              <a:gd name="T10" fmla="*/ 268 w 306"/>
              <a:gd name="T11" fmla="*/ 69 h 549"/>
              <a:gd name="T12" fmla="*/ 294 w 306"/>
              <a:gd name="T13" fmla="*/ 81 h 549"/>
              <a:gd name="T14" fmla="*/ 306 w 306"/>
              <a:gd name="T15" fmla="*/ 110 h 549"/>
              <a:gd name="T16" fmla="*/ 299 w 306"/>
              <a:gd name="T17" fmla="*/ 141 h 549"/>
              <a:gd name="T18" fmla="*/ 287 w 306"/>
              <a:gd name="T19" fmla="*/ 149 h 549"/>
              <a:gd name="T20" fmla="*/ 270 w 306"/>
              <a:gd name="T21" fmla="*/ 148 h 549"/>
              <a:gd name="T22" fmla="*/ 251 w 306"/>
              <a:gd name="T23" fmla="*/ 170 h 549"/>
              <a:gd name="T24" fmla="*/ 253 w 306"/>
              <a:gd name="T25" fmla="*/ 182 h 549"/>
              <a:gd name="T26" fmla="*/ 246 w 306"/>
              <a:gd name="T27" fmla="*/ 192 h 549"/>
              <a:gd name="T28" fmla="*/ 238 w 306"/>
              <a:gd name="T29" fmla="*/ 208 h 549"/>
              <a:gd name="T30" fmla="*/ 238 w 306"/>
              <a:gd name="T31" fmla="*/ 230 h 549"/>
              <a:gd name="T32" fmla="*/ 258 w 306"/>
              <a:gd name="T33" fmla="*/ 245 h 549"/>
              <a:gd name="T34" fmla="*/ 267 w 306"/>
              <a:gd name="T35" fmla="*/ 276 h 549"/>
              <a:gd name="T36" fmla="*/ 259 w 306"/>
              <a:gd name="T37" fmla="*/ 318 h 549"/>
              <a:gd name="T38" fmla="*/ 249 w 306"/>
              <a:gd name="T39" fmla="*/ 352 h 549"/>
              <a:gd name="T40" fmla="*/ 229 w 306"/>
              <a:gd name="T41" fmla="*/ 365 h 549"/>
              <a:gd name="T42" fmla="*/ 235 w 306"/>
              <a:gd name="T43" fmla="*/ 372 h 549"/>
              <a:gd name="T44" fmla="*/ 246 w 306"/>
              <a:gd name="T45" fmla="*/ 390 h 549"/>
              <a:gd name="T46" fmla="*/ 244 w 306"/>
              <a:gd name="T47" fmla="*/ 410 h 549"/>
              <a:gd name="T48" fmla="*/ 246 w 306"/>
              <a:gd name="T49" fmla="*/ 415 h 549"/>
              <a:gd name="T50" fmla="*/ 245 w 306"/>
              <a:gd name="T51" fmla="*/ 426 h 549"/>
              <a:gd name="T52" fmla="*/ 243 w 306"/>
              <a:gd name="T53" fmla="*/ 442 h 549"/>
              <a:gd name="T54" fmla="*/ 235 w 306"/>
              <a:gd name="T55" fmla="*/ 458 h 549"/>
              <a:gd name="T56" fmla="*/ 217 w 306"/>
              <a:gd name="T57" fmla="*/ 477 h 549"/>
              <a:gd name="T58" fmla="*/ 196 w 306"/>
              <a:gd name="T59" fmla="*/ 484 h 549"/>
              <a:gd name="T60" fmla="*/ 183 w 306"/>
              <a:gd name="T61" fmla="*/ 492 h 549"/>
              <a:gd name="T62" fmla="*/ 171 w 306"/>
              <a:gd name="T63" fmla="*/ 491 h 549"/>
              <a:gd name="T64" fmla="*/ 149 w 306"/>
              <a:gd name="T65" fmla="*/ 496 h 549"/>
              <a:gd name="T66" fmla="*/ 140 w 306"/>
              <a:gd name="T67" fmla="*/ 495 h 549"/>
              <a:gd name="T68" fmla="*/ 121 w 306"/>
              <a:gd name="T69" fmla="*/ 508 h 549"/>
              <a:gd name="T70" fmla="*/ 101 w 306"/>
              <a:gd name="T71" fmla="*/ 515 h 549"/>
              <a:gd name="T72" fmla="*/ 70 w 306"/>
              <a:gd name="T73" fmla="*/ 533 h 549"/>
              <a:gd name="T74" fmla="*/ 48 w 306"/>
              <a:gd name="T75" fmla="*/ 538 h 549"/>
              <a:gd name="T76" fmla="*/ 32 w 306"/>
              <a:gd name="T77" fmla="*/ 549 h 549"/>
              <a:gd name="T78" fmla="*/ 4 w 306"/>
              <a:gd name="T79" fmla="*/ 548 h 549"/>
              <a:gd name="T80" fmla="*/ 3 w 306"/>
              <a:gd name="T81" fmla="*/ 518 h 549"/>
              <a:gd name="T82" fmla="*/ 19 w 306"/>
              <a:gd name="T83" fmla="*/ 376 h 549"/>
              <a:gd name="T84" fmla="*/ 15 w 306"/>
              <a:gd name="T85" fmla="*/ 364 h 549"/>
              <a:gd name="T86" fmla="*/ 13 w 306"/>
              <a:gd name="T87" fmla="*/ 352 h 549"/>
              <a:gd name="T88" fmla="*/ 9 w 306"/>
              <a:gd name="T89" fmla="*/ 338 h 549"/>
              <a:gd name="T90" fmla="*/ 20 w 306"/>
              <a:gd name="T91" fmla="*/ 331 h 549"/>
              <a:gd name="T92" fmla="*/ 28 w 306"/>
              <a:gd name="T93" fmla="*/ 307 h 549"/>
              <a:gd name="T94" fmla="*/ 39 w 306"/>
              <a:gd name="T95" fmla="*/ 290 h 549"/>
              <a:gd name="T96" fmla="*/ 33 w 306"/>
              <a:gd name="T97" fmla="*/ 276 h 549"/>
              <a:gd name="T98" fmla="*/ 19 w 306"/>
              <a:gd name="T99" fmla="*/ 235 h 549"/>
              <a:gd name="T100" fmla="*/ 29 w 306"/>
              <a:gd name="T101" fmla="*/ 223 h 549"/>
              <a:gd name="T102" fmla="*/ 48 w 306"/>
              <a:gd name="T103" fmla="*/ 198 h 549"/>
              <a:gd name="T104" fmla="*/ 52 w 306"/>
              <a:gd name="T105" fmla="*/ 162 h 549"/>
              <a:gd name="T106" fmla="*/ 72 w 306"/>
              <a:gd name="T107" fmla="*/ 132 h 549"/>
              <a:gd name="T108" fmla="*/ 66 w 306"/>
              <a:gd name="T109" fmla="*/ 121 h 549"/>
              <a:gd name="T110" fmla="*/ 85 w 306"/>
              <a:gd name="T111" fmla="*/ 101 h 549"/>
              <a:gd name="T112" fmla="*/ 120 w 306"/>
              <a:gd name="T113" fmla="*/ 103 h 549"/>
              <a:gd name="T114" fmla="*/ 158 w 306"/>
              <a:gd name="T115" fmla="*/ 40 h 549"/>
              <a:gd name="T116" fmla="*/ 188 w 306"/>
              <a:gd name="T117" fmla="*/ 38 h 549"/>
              <a:gd name="T118" fmla="*/ 219 w 306"/>
              <a:gd name="T119" fmla="*/ 39 h 549"/>
              <a:gd name="T120" fmla="*/ 258 w 306"/>
              <a:gd name="T121" fmla="*/ 26 h 549"/>
              <a:gd name="T122" fmla="*/ 272 w 306"/>
              <a:gd name="T123" fmla="*/ 2 h 5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6" h="549">
                <a:moveTo>
                  <a:pt x="277" y="0"/>
                </a:moveTo>
                <a:lnTo>
                  <a:pt x="282" y="10"/>
                </a:lnTo>
                <a:lnTo>
                  <a:pt x="287" y="14"/>
                </a:lnTo>
                <a:lnTo>
                  <a:pt x="286" y="23"/>
                </a:lnTo>
                <a:lnTo>
                  <a:pt x="289" y="34"/>
                </a:lnTo>
                <a:lnTo>
                  <a:pt x="298" y="34"/>
                </a:lnTo>
                <a:lnTo>
                  <a:pt x="304" y="38"/>
                </a:lnTo>
                <a:lnTo>
                  <a:pt x="299" y="44"/>
                </a:lnTo>
                <a:lnTo>
                  <a:pt x="286" y="47"/>
                </a:lnTo>
                <a:lnTo>
                  <a:pt x="283" y="50"/>
                </a:lnTo>
                <a:lnTo>
                  <a:pt x="275" y="52"/>
                </a:lnTo>
                <a:lnTo>
                  <a:pt x="273" y="52"/>
                </a:lnTo>
                <a:lnTo>
                  <a:pt x="273" y="62"/>
                </a:lnTo>
                <a:lnTo>
                  <a:pt x="269" y="63"/>
                </a:lnTo>
                <a:lnTo>
                  <a:pt x="267" y="57"/>
                </a:lnTo>
                <a:lnTo>
                  <a:pt x="265" y="64"/>
                </a:lnTo>
                <a:lnTo>
                  <a:pt x="260" y="67"/>
                </a:lnTo>
                <a:lnTo>
                  <a:pt x="268" y="69"/>
                </a:lnTo>
                <a:lnTo>
                  <a:pt x="272" y="76"/>
                </a:lnTo>
                <a:lnTo>
                  <a:pt x="283" y="81"/>
                </a:lnTo>
                <a:lnTo>
                  <a:pt x="294" y="81"/>
                </a:lnTo>
                <a:lnTo>
                  <a:pt x="298" y="87"/>
                </a:lnTo>
                <a:lnTo>
                  <a:pt x="296" y="101"/>
                </a:lnTo>
                <a:lnTo>
                  <a:pt x="306" y="110"/>
                </a:lnTo>
                <a:lnTo>
                  <a:pt x="297" y="132"/>
                </a:lnTo>
                <a:lnTo>
                  <a:pt x="297" y="138"/>
                </a:lnTo>
                <a:lnTo>
                  <a:pt x="299" y="141"/>
                </a:lnTo>
                <a:lnTo>
                  <a:pt x="294" y="145"/>
                </a:lnTo>
                <a:lnTo>
                  <a:pt x="292" y="151"/>
                </a:lnTo>
                <a:lnTo>
                  <a:pt x="287" y="149"/>
                </a:lnTo>
                <a:lnTo>
                  <a:pt x="280" y="155"/>
                </a:lnTo>
                <a:lnTo>
                  <a:pt x="274" y="155"/>
                </a:lnTo>
                <a:lnTo>
                  <a:pt x="270" y="148"/>
                </a:lnTo>
                <a:lnTo>
                  <a:pt x="259" y="154"/>
                </a:lnTo>
                <a:lnTo>
                  <a:pt x="250" y="163"/>
                </a:lnTo>
                <a:lnTo>
                  <a:pt x="251" y="170"/>
                </a:lnTo>
                <a:lnTo>
                  <a:pt x="256" y="175"/>
                </a:lnTo>
                <a:lnTo>
                  <a:pt x="255" y="182"/>
                </a:lnTo>
                <a:lnTo>
                  <a:pt x="253" y="182"/>
                </a:lnTo>
                <a:lnTo>
                  <a:pt x="250" y="187"/>
                </a:lnTo>
                <a:lnTo>
                  <a:pt x="246" y="187"/>
                </a:lnTo>
                <a:lnTo>
                  <a:pt x="246" y="192"/>
                </a:lnTo>
                <a:lnTo>
                  <a:pt x="239" y="192"/>
                </a:lnTo>
                <a:lnTo>
                  <a:pt x="236" y="201"/>
                </a:lnTo>
                <a:lnTo>
                  <a:pt x="238" y="208"/>
                </a:lnTo>
                <a:lnTo>
                  <a:pt x="234" y="216"/>
                </a:lnTo>
                <a:lnTo>
                  <a:pt x="235" y="226"/>
                </a:lnTo>
                <a:lnTo>
                  <a:pt x="238" y="230"/>
                </a:lnTo>
                <a:lnTo>
                  <a:pt x="255" y="236"/>
                </a:lnTo>
                <a:lnTo>
                  <a:pt x="254" y="240"/>
                </a:lnTo>
                <a:lnTo>
                  <a:pt x="258" y="245"/>
                </a:lnTo>
                <a:lnTo>
                  <a:pt x="265" y="266"/>
                </a:lnTo>
                <a:lnTo>
                  <a:pt x="270" y="271"/>
                </a:lnTo>
                <a:lnTo>
                  <a:pt x="267" y="276"/>
                </a:lnTo>
                <a:lnTo>
                  <a:pt x="272" y="275"/>
                </a:lnTo>
                <a:lnTo>
                  <a:pt x="277" y="279"/>
                </a:lnTo>
                <a:lnTo>
                  <a:pt x="259" y="318"/>
                </a:lnTo>
                <a:lnTo>
                  <a:pt x="250" y="327"/>
                </a:lnTo>
                <a:lnTo>
                  <a:pt x="251" y="351"/>
                </a:lnTo>
                <a:lnTo>
                  <a:pt x="249" y="352"/>
                </a:lnTo>
                <a:lnTo>
                  <a:pt x="245" y="350"/>
                </a:lnTo>
                <a:lnTo>
                  <a:pt x="244" y="359"/>
                </a:lnTo>
                <a:lnTo>
                  <a:pt x="229" y="365"/>
                </a:lnTo>
                <a:lnTo>
                  <a:pt x="232" y="366"/>
                </a:lnTo>
                <a:lnTo>
                  <a:pt x="230" y="371"/>
                </a:lnTo>
                <a:lnTo>
                  <a:pt x="235" y="372"/>
                </a:lnTo>
                <a:lnTo>
                  <a:pt x="238" y="379"/>
                </a:lnTo>
                <a:lnTo>
                  <a:pt x="235" y="384"/>
                </a:lnTo>
                <a:lnTo>
                  <a:pt x="246" y="390"/>
                </a:lnTo>
                <a:lnTo>
                  <a:pt x="248" y="396"/>
                </a:lnTo>
                <a:lnTo>
                  <a:pt x="248" y="396"/>
                </a:lnTo>
                <a:lnTo>
                  <a:pt x="244" y="410"/>
                </a:lnTo>
                <a:lnTo>
                  <a:pt x="245" y="412"/>
                </a:lnTo>
                <a:lnTo>
                  <a:pt x="243" y="413"/>
                </a:lnTo>
                <a:lnTo>
                  <a:pt x="246" y="415"/>
                </a:lnTo>
                <a:lnTo>
                  <a:pt x="243" y="417"/>
                </a:lnTo>
                <a:lnTo>
                  <a:pt x="243" y="424"/>
                </a:lnTo>
                <a:lnTo>
                  <a:pt x="245" y="426"/>
                </a:lnTo>
                <a:lnTo>
                  <a:pt x="245" y="429"/>
                </a:lnTo>
                <a:lnTo>
                  <a:pt x="241" y="428"/>
                </a:lnTo>
                <a:lnTo>
                  <a:pt x="243" y="442"/>
                </a:lnTo>
                <a:lnTo>
                  <a:pt x="236" y="443"/>
                </a:lnTo>
                <a:lnTo>
                  <a:pt x="240" y="460"/>
                </a:lnTo>
                <a:lnTo>
                  <a:pt x="235" y="458"/>
                </a:lnTo>
                <a:lnTo>
                  <a:pt x="231" y="468"/>
                </a:lnTo>
                <a:lnTo>
                  <a:pt x="217" y="474"/>
                </a:lnTo>
                <a:lnTo>
                  <a:pt x="217" y="477"/>
                </a:lnTo>
                <a:lnTo>
                  <a:pt x="211" y="476"/>
                </a:lnTo>
                <a:lnTo>
                  <a:pt x="205" y="486"/>
                </a:lnTo>
                <a:lnTo>
                  <a:pt x="196" y="484"/>
                </a:lnTo>
                <a:lnTo>
                  <a:pt x="196" y="489"/>
                </a:lnTo>
                <a:lnTo>
                  <a:pt x="191" y="492"/>
                </a:lnTo>
                <a:lnTo>
                  <a:pt x="183" y="492"/>
                </a:lnTo>
                <a:lnTo>
                  <a:pt x="178" y="496"/>
                </a:lnTo>
                <a:lnTo>
                  <a:pt x="173" y="495"/>
                </a:lnTo>
                <a:lnTo>
                  <a:pt x="171" y="491"/>
                </a:lnTo>
                <a:lnTo>
                  <a:pt x="169" y="495"/>
                </a:lnTo>
                <a:lnTo>
                  <a:pt x="153" y="492"/>
                </a:lnTo>
                <a:lnTo>
                  <a:pt x="149" y="496"/>
                </a:lnTo>
                <a:lnTo>
                  <a:pt x="145" y="495"/>
                </a:lnTo>
                <a:lnTo>
                  <a:pt x="145" y="492"/>
                </a:lnTo>
                <a:lnTo>
                  <a:pt x="140" y="495"/>
                </a:lnTo>
                <a:lnTo>
                  <a:pt x="129" y="490"/>
                </a:lnTo>
                <a:lnTo>
                  <a:pt x="128" y="511"/>
                </a:lnTo>
                <a:lnTo>
                  <a:pt x="121" y="508"/>
                </a:lnTo>
                <a:lnTo>
                  <a:pt x="113" y="508"/>
                </a:lnTo>
                <a:lnTo>
                  <a:pt x="111" y="511"/>
                </a:lnTo>
                <a:lnTo>
                  <a:pt x="101" y="515"/>
                </a:lnTo>
                <a:lnTo>
                  <a:pt x="101" y="519"/>
                </a:lnTo>
                <a:lnTo>
                  <a:pt x="95" y="528"/>
                </a:lnTo>
                <a:lnTo>
                  <a:pt x="70" y="533"/>
                </a:lnTo>
                <a:lnTo>
                  <a:pt x="65" y="532"/>
                </a:lnTo>
                <a:lnTo>
                  <a:pt x="52" y="540"/>
                </a:lnTo>
                <a:lnTo>
                  <a:pt x="48" y="538"/>
                </a:lnTo>
                <a:lnTo>
                  <a:pt x="47" y="543"/>
                </a:lnTo>
                <a:lnTo>
                  <a:pt x="37" y="544"/>
                </a:lnTo>
                <a:lnTo>
                  <a:pt x="32" y="549"/>
                </a:lnTo>
                <a:lnTo>
                  <a:pt x="10" y="548"/>
                </a:lnTo>
                <a:lnTo>
                  <a:pt x="10" y="548"/>
                </a:lnTo>
                <a:lnTo>
                  <a:pt x="4" y="548"/>
                </a:lnTo>
                <a:lnTo>
                  <a:pt x="0" y="540"/>
                </a:lnTo>
                <a:lnTo>
                  <a:pt x="3" y="533"/>
                </a:lnTo>
                <a:lnTo>
                  <a:pt x="3" y="518"/>
                </a:lnTo>
                <a:lnTo>
                  <a:pt x="27" y="460"/>
                </a:lnTo>
                <a:lnTo>
                  <a:pt x="15" y="413"/>
                </a:lnTo>
                <a:lnTo>
                  <a:pt x="19" y="376"/>
                </a:lnTo>
                <a:lnTo>
                  <a:pt x="10" y="367"/>
                </a:lnTo>
                <a:lnTo>
                  <a:pt x="14" y="367"/>
                </a:lnTo>
                <a:lnTo>
                  <a:pt x="15" y="364"/>
                </a:lnTo>
                <a:lnTo>
                  <a:pt x="10" y="360"/>
                </a:lnTo>
                <a:lnTo>
                  <a:pt x="13" y="357"/>
                </a:lnTo>
                <a:lnTo>
                  <a:pt x="13" y="352"/>
                </a:lnTo>
                <a:lnTo>
                  <a:pt x="10" y="351"/>
                </a:lnTo>
                <a:lnTo>
                  <a:pt x="13" y="342"/>
                </a:lnTo>
                <a:lnTo>
                  <a:pt x="9" y="338"/>
                </a:lnTo>
                <a:lnTo>
                  <a:pt x="15" y="338"/>
                </a:lnTo>
                <a:lnTo>
                  <a:pt x="13" y="337"/>
                </a:lnTo>
                <a:lnTo>
                  <a:pt x="20" y="331"/>
                </a:lnTo>
                <a:lnTo>
                  <a:pt x="32" y="314"/>
                </a:lnTo>
                <a:lnTo>
                  <a:pt x="33" y="309"/>
                </a:lnTo>
                <a:lnTo>
                  <a:pt x="28" y="307"/>
                </a:lnTo>
                <a:lnTo>
                  <a:pt x="28" y="302"/>
                </a:lnTo>
                <a:lnTo>
                  <a:pt x="36" y="299"/>
                </a:lnTo>
                <a:lnTo>
                  <a:pt x="39" y="290"/>
                </a:lnTo>
                <a:lnTo>
                  <a:pt x="37" y="283"/>
                </a:lnTo>
                <a:lnTo>
                  <a:pt x="39" y="282"/>
                </a:lnTo>
                <a:lnTo>
                  <a:pt x="33" y="276"/>
                </a:lnTo>
                <a:lnTo>
                  <a:pt x="37" y="273"/>
                </a:lnTo>
                <a:lnTo>
                  <a:pt x="19" y="254"/>
                </a:lnTo>
                <a:lnTo>
                  <a:pt x="19" y="235"/>
                </a:lnTo>
                <a:lnTo>
                  <a:pt x="23" y="231"/>
                </a:lnTo>
                <a:lnTo>
                  <a:pt x="24" y="223"/>
                </a:lnTo>
                <a:lnTo>
                  <a:pt x="29" y="223"/>
                </a:lnTo>
                <a:lnTo>
                  <a:pt x="39" y="210"/>
                </a:lnTo>
                <a:lnTo>
                  <a:pt x="46" y="208"/>
                </a:lnTo>
                <a:lnTo>
                  <a:pt x="48" y="198"/>
                </a:lnTo>
                <a:lnTo>
                  <a:pt x="46" y="192"/>
                </a:lnTo>
                <a:lnTo>
                  <a:pt x="56" y="170"/>
                </a:lnTo>
                <a:lnTo>
                  <a:pt x="52" y="162"/>
                </a:lnTo>
                <a:lnTo>
                  <a:pt x="63" y="155"/>
                </a:lnTo>
                <a:lnTo>
                  <a:pt x="68" y="135"/>
                </a:lnTo>
                <a:lnTo>
                  <a:pt x="72" y="132"/>
                </a:lnTo>
                <a:lnTo>
                  <a:pt x="63" y="126"/>
                </a:lnTo>
                <a:lnTo>
                  <a:pt x="63" y="126"/>
                </a:lnTo>
                <a:lnTo>
                  <a:pt x="66" y="121"/>
                </a:lnTo>
                <a:lnTo>
                  <a:pt x="78" y="121"/>
                </a:lnTo>
                <a:lnTo>
                  <a:pt x="85" y="112"/>
                </a:lnTo>
                <a:lnTo>
                  <a:pt x="85" y="101"/>
                </a:lnTo>
                <a:lnTo>
                  <a:pt x="100" y="102"/>
                </a:lnTo>
                <a:lnTo>
                  <a:pt x="109" y="106"/>
                </a:lnTo>
                <a:lnTo>
                  <a:pt x="120" y="103"/>
                </a:lnTo>
                <a:lnTo>
                  <a:pt x="124" y="86"/>
                </a:lnTo>
                <a:lnTo>
                  <a:pt x="147" y="45"/>
                </a:lnTo>
                <a:lnTo>
                  <a:pt x="158" y="40"/>
                </a:lnTo>
                <a:lnTo>
                  <a:pt x="178" y="53"/>
                </a:lnTo>
                <a:lnTo>
                  <a:pt x="185" y="49"/>
                </a:lnTo>
                <a:lnTo>
                  <a:pt x="188" y="38"/>
                </a:lnTo>
                <a:lnTo>
                  <a:pt x="195" y="35"/>
                </a:lnTo>
                <a:lnTo>
                  <a:pt x="214" y="30"/>
                </a:lnTo>
                <a:lnTo>
                  <a:pt x="219" y="39"/>
                </a:lnTo>
                <a:lnTo>
                  <a:pt x="235" y="36"/>
                </a:lnTo>
                <a:lnTo>
                  <a:pt x="253" y="20"/>
                </a:lnTo>
                <a:lnTo>
                  <a:pt x="258" y="26"/>
                </a:lnTo>
                <a:lnTo>
                  <a:pt x="264" y="20"/>
                </a:lnTo>
                <a:lnTo>
                  <a:pt x="272" y="19"/>
                </a:lnTo>
                <a:lnTo>
                  <a:pt x="272" y="2"/>
                </a:lnTo>
                <a:lnTo>
                  <a:pt x="277" y="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29" name="Freeform 29"/>
          <p:cNvSpPr>
            <a:spLocks/>
          </p:cNvSpPr>
          <p:nvPr/>
        </p:nvSpPr>
        <p:spPr bwMode="auto">
          <a:xfrm>
            <a:off x="5363030" y="3074308"/>
            <a:ext cx="152400" cy="241300"/>
          </a:xfrm>
          <a:custGeom>
            <a:avLst/>
            <a:gdLst>
              <a:gd name="T0" fmla="*/ 48 w 96"/>
              <a:gd name="T1" fmla="*/ 0 h 152"/>
              <a:gd name="T2" fmla="*/ 59 w 96"/>
              <a:gd name="T3" fmla="*/ 0 h 152"/>
              <a:gd name="T4" fmla="*/ 65 w 96"/>
              <a:gd name="T5" fmla="*/ 12 h 152"/>
              <a:gd name="T6" fmla="*/ 73 w 96"/>
              <a:gd name="T7" fmla="*/ 15 h 152"/>
              <a:gd name="T8" fmla="*/ 73 w 96"/>
              <a:gd name="T9" fmla="*/ 20 h 152"/>
              <a:gd name="T10" fmla="*/ 77 w 96"/>
              <a:gd name="T11" fmla="*/ 20 h 152"/>
              <a:gd name="T12" fmla="*/ 74 w 96"/>
              <a:gd name="T13" fmla="*/ 25 h 152"/>
              <a:gd name="T14" fmla="*/ 70 w 96"/>
              <a:gd name="T15" fmla="*/ 22 h 152"/>
              <a:gd name="T16" fmla="*/ 59 w 96"/>
              <a:gd name="T17" fmla="*/ 22 h 152"/>
              <a:gd name="T18" fmla="*/ 57 w 96"/>
              <a:gd name="T19" fmla="*/ 32 h 152"/>
              <a:gd name="T20" fmla="*/ 59 w 96"/>
              <a:gd name="T21" fmla="*/ 43 h 152"/>
              <a:gd name="T22" fmla="*/ 68 w 96"/>
              <a:gd name="T23" fmla="*/ 51 h 152"/>
              <a:gd name="T24" fmla="*/ 64 w 96"/>
              <a:gd name="T25" fmla="*/ 59 h 152"/>
              <a:gd name="T26" fmla="*/ 69 w 96"/>
              <a:gd name="T27" fmla="*/ 60 h 152"/>
              <a:gd name="T28" fmla="*/ 70 w 96"/>
              <a:gd name="T29" fmla="*/ 64 h 152"/>
              <a:gd name="T30" fmla="*/ 74 w 96"/>
              <a:gd name="T31" fmla="*/ 58 h 152"/>
              <a:gd name="T32" fmla="*/ 87 w 96"/>
              <a:gd name="T33" fmla="*/ 60 h 152"/>
              <a:gd name="T34" fmla="*/ 82 w 96"/>
              <a:gd name="T35" fmla="*/ 77 h 152"/>
              <a:gd name="T36" fmla="*/ 87 w 96"/>
              <a:gd name="T37" fmla="*/ 75 h 152"/>
              <a:gd name="T38" fmla="*/ 92 w 96"/>
              <a:gd name="T39" fmla="*/ 80 h 152"/>
              <a:gd name="T40" fmla="*/ 96 w 96"/>
              <a:gd name="T41" fmla="*/ 93 h 152"/>
              <a:gd name="T42" fmla="*/ 96 w 96"/>
              <a:gd name="T43" fmla="*/ 93 h 152"/>
              <a:gd name="T44" fmla="*/ 86 w 96"/>
              <a:gd name="T45" fmla="*/ 94 h 152"/>
              <a:gd name="T46" fmla="*/ 73 w 96"/>
              <a:gd name="T47" fmla="*/ 104 h 152"/>
              <a:gd name="T48" fmla="*/ 77 w 96"/>
              <a:gd name="T49" fmla="*/ 115 h 152"/>
              <a:gd name="T50" fmla="*/ 72 w 96"/>
              <a:gd name="T51" fmla="*/ 116 h 152"/>
              <a:gd name="T52" fmla="*/ 65 w 96"/>
              <a:gd name="T53" fmla="*/ 126 h 152"/>
              <a:gd name="T54" fmla="*/ 60 w 96"/>
              <a:gd name="T55" fmla="*/ 145 h 152"/>
              <a:gd name="T56" fmla="*/ 60 w 96"/>
              <a:gd name="T57" fmla="*/ 145 h 152"/>
              <a:gd name="T58" fmla="*/ 59 w 96"/>
              <a:gd name="T59" fmla="*/ 149 h 152"/>
              <a:gd name="T60" fmla="*/ 39 w 96"/>
              <a:gd name="T61" fmla="*/ 152 h 152"/>
              <a:gd name="T62" fmla="*/ 36 w 96"/>
              <a:gd name="T63" fmla="*/ 147 h 152"/>
              <a:gd name="T64" fmla="*/ 28 w 96"/>
              <a:gd name="T65" fmla="*/ 150 h 152"/>
              <a:gd name="T66" fmla="*/ 21 w 96"/>
              <a:gd name="T67" fmla="*/ 140 h 152"/>
              <a:gd name="T68" fmla="*/ 15 w 96"/>
              <a:gd name="T69" fmla="*/ 141 h 152"/>
              <a:gd name="T70" fmla="*/ 9 w 96"/>
              <a:gd name="T71" fmla="*/ 136 h 152"/>
              <a:gd name="T72" fmla="*/ 2 w 96"/>
              <a:gd name="T73" fmla="*/ 136 h 152"/>
              <a:gd name="T74" fmla="*/ 0 w 96"/>
              <a:gd name="T75" fmla="*/ 120 h 152"/>
              <a:gd name="T76" fmla="*/ 4 w 96"/>
              <a:gd name="T77" fmla="*/ 111 h 152"/>
              <a:gd name="T78" fmla="*/ 14 w 96"/>
              <a:gd name="T79" fmla="*/ 107 h 152"/>
              <a:gd name="T80" fmla="*/ 15 w 96"/>
              <a:gd name="T81" fmla="*/ 101 h 152"/>
              <a:gd name="T82" fmla="*/ 10 w 96"/>
              <a:gd name="T83" fmla="*/ 94 h 152"/>
              <a:gd name="T84" fmla="*/ 12 w 96"/>
              <a:gd name="T85" fmla="*/ 83 h 152"/>
              <a:gd name="T86" fmla="*/ 10 w 96"/>
              <a:gd name="T87" fmla="*/ 80 h 152"/>
              <a:gd name="T88" fmla="*/ 9 w 96"/>
              <a:gd name="T89" fmla="*/ 82 h 152"/>
              <a:gd name="T90" fmla="*/ 10 w 96"/>
              <a:gd name="T91" fmla="*/ 74 h 152"/>
              <a:gd name="T92" fmla="*/ 6 w 96"/>
              <a:gd name="T93" fmla="*/ 72 h 152"/>
              <a:gd name="T94" fmla="*/ 6 w 96"/>
              <a:gd name="T95" fmla="*/ 58 h 152"/>
              <a:gd name="T96" fmla="*/ 6 w 96"/>
              <a:gd name="T97" fmla="*/ 58 h 152"/>
              <a:gd name="T98" fmla="*/ 12 w 96"/>
              <a:gd name="T99" fmla="*/ 49 h 152"/>
              <a:gd name="T100" fmla="*/ 12 w 96"/>
              <a:gd name="T101" fmla="*/ 49 h 152"/>
              <a:gd name="T102" fmla="*/ 16 w 96"/>
              <a:gd name="T103" fmla="*/ 48 h 152"/>
              <a:gd name="T104" fmla="*/ 19 w 96"/>
              <a:gd name="T105" fmla="*/ 54 h 152"/>
              <a:gd name="T106" fmla="*/ 31 w 96"/>
              <a:gd name="T107" fmla="*/ 55 h 152"/>
              <a:gd name="T108" fmla="*/ 34 w 96"/>
              <a:gd name="T109" fmla="*/ 43 h 152"/>
              <a:gd name="T110" fmla="*/ 31 w 96"/>
              <a:gd name="T111" fmla="*/ 37 h 152"/>
              <a:gd name="T112" fmla="*/ 39 w 96"/>
              <a:gd name="T113" fmla="*/ 35 h 152"/>
              <a:gd name="T114" fmla="*/ 31 w 96"/>
              <a:gd name="T115" fmla="*/ 32 h 152"/>
              <a:gd name="T116" fmla="*/ 30 w 96"/>
              <a:gd name="T117" fmla="*/ 29 h 152"/>
              <a:gd name="T118" fmla="*/ 34 w 96"/>
              <a:gd name="T119" fmla="*/ 13 h 152"/>
              <a:gd name="T120" fmla="*/ 34 w 96"/>
              <a:gd name="T121" fmla="*/ 13 h 152"/>
              <a:gd name="T122" fmla="*/ 48 w 96"/>
              <a:gd name="T123" fmla="*/ 6 h 152"/>
              <a:gd name="T124" fmla="*/ 48 w 96"/>
              <a:gd name="T12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6" h="152">
                <a:moveTo>
                  <a:pt x="48" y="0"/>
                </a:moveTo>
                <a:lnTo>
                  <a:pt x="59" y="0"/>
                </a:lnTo>
                <a:lnTo>
                  <a:pt x="65" y="12"/>
                </a:lnTo>
                <a:lnTo>
                  <a:pt x="73" y="15"/>
                </a:lnTo>
                <a:lnTo>
                  <a:pt x="73" y="20"/>
                </a:lnTo>
                <a:lnTo>
                  <a:pt x="77" y="20"/>
                </a:lnTo>
                <a:lnTo>
                  <a:pt x="74" y="25"/>
                </a:lnTo>
                <a:lnTo>
                  <a:pt x="70" y="22"/>
                </a:lnTo>
                <a:lnTo>
                  <a:pt x="59" y="22"/>
                </a:lnTo>
                <a:lnTo>
                  <a:pt x="57" y="32"/>
                </a:lnTo>
                <a:lnTo>
                  <a:pt x="59" y="43"/>
                </a:lnTo>
                <a:lnTo>
                  <a:pt x="68" y="51"/>
                </a:lnTo>
                <a:lnTo>
                  <a:pt x="64" y="59"/>
                </a:lnTo>
                <a:lnTo>
                  <a:pt x="69" y="60"/>
                </a:lnTo>
                <a:lnTo>
                  <a:pt x="70" y="64"/>
                </a:lnTo>
                <a:lnTo>
                  <a:pt x="74" y="58"/>
                </a:lnTo>
                <a:lnTo>
                  <a:pt x="87" y="60"/>
                </a:lnTo>
                <a:lnTo>
                  <a:pt x="82" y="77"/>
                </a:lnTo>
                <a:lnTo>
                  <a:pt x="87" y="75"/>
                </a:lnTo>
                <a:lnTo>
                  <a:pt x="92" y="80"/>
                </a:lnTo>
                <a:lnTo>
                  <a:pt x="96" y="93"/>
                </a:lnTo>
                <a:lnTo>
                  <a:pt x="96" y="93"/>
                </a:lnTo>
                <a:lnTo>
                  <a:pt x="86" y="94"/>
                </a:lnTo>
                <a:lnTo>
                  <a:pt x="73" y="104"/>
                </a:lnTo>
                <a:lnTo>
                  <a:pt x="77" y="115"/>
                </a:lnTo>
                <a:lnTo>
                  <a:pt x="72" y="116"/>
                </a:lnTo>
                <a:lnTo>
                  <a:pt x="65" y="126"/>
                </a:lnTo>
                <a:lnTo>
                  <a:pt x="60" y="145"/>
                </a:lnTo>
                <a:lnTo>
                  <a:pt x="60" y="145"/>
                </a:lnTo>
                <a:lnTo>
                  <a:pt x="59" y="149"/>
                </a:lnTo>
                <a:lnTo>
                  <a:pt x="39" y="152"/>
                </a:lnTo>
                <a:lnTo>
                  <a:pt x="36" y="147"/>
                </a:lnTo>
                <a:lnTo>
                  <a:pt x="28" y="150"/>
                </a:lnTo>
                <a:lnTo>
                  <a:pt x="21" y="140"/>
                </a:lnTo>
                <a:lnTo>
                  <a:pt x="15" y="141"/>
                </a:lnTo>
                <a:lnTo>
                  <a:pt x="9" y="136"/>
                </a:lnTo>
                <a:lnTo>
                  <a:pt x="2" y="136"/>
                </a:lnTo>
                <a:lnTo>
                  <a:pt x="0" y="120"/>
                </a:lnTo>
                <a:lnTo>
                  <a:pt x="4" y="111"/>
                </a:lnTo>
                <a:lnTo>
                  <a:pt x="14" y="107"/>
                </a:lnTo>
                <a:lnTo>
                  <a:pt x="15" y="101"/>
                </a:lnTo>
                <a:lnTo>
                  <a:pt x="10" y="94"/>
                </a:lnTo>
                <a:lnTo>
                  <a:pt x="12" y="83"/>
                </a:lnTo>
                <a:lnTo>
                  <a:pt x="10" y="80"/>
                </a:lnTo>
                <a:lnTo>
                  <a:pt x="9" y="82"/>
                </a:lnTo>
                <a:lnTo>
                  <a:pt x="10" y="74"/>
                </a:lnTo>
                <a:lnTo>
                  <a:pt x="6" y="72"/>
                </a:lnTo>
                <a:lnTo>
                  <a:pt x="6" y="58"/>
                </a:lnTo>
                <a:lnTo>
                  <a:pt x="6" y="58"/>
                </a:lnTo>
                <a:lnTo>
                  <a:pt x="12" y="49"/>
                </a:lnTo>
                <a:lnTo>
                  <a:pt x="12" y="49"/>
                </a:lnTo>
                <a:lnTo>
                  <a:pt x="16" y="48"/>
                </a:lnTo>
                <a:lnTo>
                  <a:pt x="19" y="54"/>
                </a:lnTo>
                <a:lnTo>
                  <a:pt x="31" y="55"/>
                </a:lnTo>
                <a:lnTo>
                  <a:pt x="34" y="43"/>
                </a:lnTo>
                <a:lnTo>
                  <a:pt x="31" y="37"/>
                </a:lnTo>
                <a:lnTo>
                  <a:pt x="39" y="35"/>
                </a:lnTo>
                <a:lnTo>
                  <a:pt x="31" y="32"/>
                </a:lnTo>
                <a:lnTo>
                  <a:pt x="30" y="29"/>
                </a:lnTo>
                <a:lnTo>
                  <a:pt x="34" y="13"/>
                </a:lnTo>
                <a:lnTo>
                  <a:pt x="34" y="13"/>
                </a:lnTo>
                <a:lnTo>
                  <a:pt x="48" y="6"/>
                </a:lnTo>
                <a:lnTo>
                  <a:pt x="48" y="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0" name="Freeform 30"/>
          <p:cNvSpPr>
            <a:spLocks noEditPoints="1"/>
          </p:cNvSpPr>
          <p:nvPr/>
        </p:nvSpPr>
        <p:spPr bwMode="auto">
          <a:xfrm>
            <a:off x="5540830" y="5079320"/>
            <a:ext cx="419100" cy="414338"/>
          </a:xfrm>
          <a:custGeom>
            <a:avLst/>
            <a:gdLst>
              <a:gd name="T0" fmla="*/ 235 w 264"/>
              <a:gd name="T1" fmla="*/ 254 h 261"/>
              <a:gd name="T2" fmla="*/ 232 w 264"/>
              <a:gd name="T3" fmla="*/ 247 h 261"/>
              <a:gd name="T4" fmla="*/ 100 w 264"/>
              <a:gd name="T5" fmla="*/ 135 h 261"/>
              <a:gd name="T6" fmla="*/ 88 w 264"/>
              <a:gd name="T7" fmla="*/ 136 h 261"/>
              <a:gd name="T8" fmla="*/ 97 w 264"/>
              <a:gd name="T9" fmla="*/ 130 h 261"/>
              <a:gd name="T10" fmla="*/ 94 w 264"/>
              <a:gd name="T11" fmla="*/ 129 h 261"/>
              <a:gd name="T12" fmla="*/ 87 w 264"/>
              <a:gd name="T13" fmla="*/ 129 h 261"/>
              <a:gd name="T14" fmla="*/ 83 w 264"/>
              <a:gd name="T15" fmla="*/ 135 h 261"/>
              <a:gd name="T16" fmla="*/ 92 w 264"/>
              <a:gd name="T17" fmla="*/ 125 h 261"/>
              <a:gd name="T18" fmla="*/ 13 w 264"/>
              <a:gd name="T19" fmla="*/ 68 h 261"/>
              <a:gd name="T20" fmla="*/ 0 w 264"/>
              <a:gd name="T21" fmla="*/ 63 h 261"/>
              <a:gd name="T22" fmla="*/ 10 w 264"/>
              <a:gd name="T23" fmla="*/ 59 h 261"/>
              <a:gd name="T24" fmla="*/ 133 w 264"/>
              <a:gd name="T25" fmla="*/ 179 h 261"/>
              <a:gd name="T26" fmla="*/ 128 w 264"/>
              <a:gd name="T27" fmla="*/ 168 h 261"/>
              <a:gd name="T28" fmla="*/ 133 w 264"/>
              <a:gd name="T29" fmla="*/ 147 h 261"/>
              <a:gd name="T30" fmla="*/ 130 w 264"/>
              <a:gd name="T31" fmla="*/ 139 h 261"/>
              <a:gd name="T32" fmla="*/ 140 w 264"/>
              <a:gd name="T33" fmla="*/ 113 h 261"/>
              <a:gd name="T34" fmla="*/ 152 w 264"/>
              <a:gd name="T35" fmla="*/ 93 h 261"/>
              <a:gd name="T36" fmla="*/ 155 w 264"/>
              <a:gd name="T37" fmla="*/ 86 h 261"/>
              <a:gd name="T38" fmla="*/ 172 w 264"/>
              <a:gd name="T39" fmla="*/ 54 h 261"/>
              <a:gd name="T40" fmla="*/ 187 w 264"/>
              <a:gd name="T41" fmla="*/ 35 h 261"/>
              <a:gd name="T42" fmla="*/ 220 w 264"/>
              <a:gd name="T43" fmla="*/ 11 h 261"/>
              <a:gd name="T44" fmla="*/ 235 w 264"/>
              <a:gd name="T45" fmla="*/ 0 h 261"/>
              <a:gd name="T46" fmla="*/ 258 w 264"/>
              <a:gd name="T47" fmla="*/ 14 h 261"/>
              <a:gd name="T48" fmla="*/ 264 w 264"/>
              <a:gd name="T49" fmla="*/ 22 h 261"/>
              <a:gd name="T50" fmla="*/ 255 w 264"/>
              <a:gd name="T51" fmla="*/ 59 h 261"/>
              <a:gd name="T52" fmla="*/ 239 w 264"/>
              <a:gd name="T53" fmla="*/ 99 h 261"/>
              <a:gd name="T54" fmla="*/ 229 w 264"/>
              <a:gd name="T55" fmla="*/ 140 h 261"/>
              <a:gd name="T56" fmla="*/ 221 w 264"/>
              <a:gd name="T57" fmla="*/ 169 h 261"/>
              <a:gd name="T58" fmla="*/ 205 w 264"/>
              <a:gd name="T59" fmla="*/ 195 h 261"/>
              <a:gd name="T60" fmla="*/ 184 w 264"/>
              <a:gd name="T61" fmla="*/ 228 h 261"/>
              <a:gd name="T62" fmla="*/ 182 w 264"/>
              <a:gd name="T63" fmla="*/ 255 h 261"/>
              <a:gd name="T64" fmla="*/ 176 w 264"/>
              <a:gd name="T65" fmla="*/ 257 h 261"/>
              <a:gd name="T66" fmla="*/ 171 w 264"/>
              <a:gd name="T67" fmla="*/ 251 h 261"/>
              <a:gd name="T68" fmla="*/ 167 w 264"/>
              <a:gd name="T69" fmla="*/ 231 h 261"/>
              <a:gd name="T70" fmla="*/ 139 w 264"/>
              <a:gd name="T71" fmla="*/ 204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4" h="261">
                <a:moveTo>
                  <a:pt x="232" y="247"/>
                </a:moveTo>
                <a:lnTo>
                  <a:pt x="235" y="254"/>
                </a:lnTo>
                <a:lnTo>
                  <a:pt x="227" y="247"/>
                </a:lnTo>
                <a:lnTo>
                  <a:pt x="232" y="247"/>
                </a:lnTo>
                <a:close/>
                <a:moveTo>
                  <a:pt x="97" y="130"/>
                </a:moveTo>
                <a:lnTo>
                  <a:pt x="100" y="135"/>
                </a:lnTo>
                <a:lnTo>
                  <a:pt x="91" y="139"/>
                </a:lnTo>
                <a:lnTo>
                  <a:pt x="88" y="136"/>
                </a:lnTo>
                <a:lnTo>
                  <a:pt x="90" y="132"/>
                </a:lnTo>
                <a:lnTo>
                  <a:pt x="97" y="130"/>
                </a:lnTo>
                <a:close/>
                <a:moveTo>
                  <a:pt x="92" y="125"/>
                </a:moveTo>
                <a:lnTo>
                  <a:pt x="94" y="129"/>
                </a:lnTo>
                <a:lnTo>
                  <a:pt x="91" y="126"/>
                </a:lnTo>
                <a:lnTo>
                  <a:pt x="87" y="129"/>
                </a:lnTo>
                <a:lnTo>
                  <a:pt x="87" y="134"/>
                </a:lnTo>
                <a:lnTo>
                  <a:pt x="83" y="135"/>
                </a:lnTo>
                <a:lnTo>
                  <a:pt x="87" y="127"/>
                </a:lnTo>
                <a:lnTo>
                  <a:pt x="92" y="125"/>
                </a:lnTo>
                <a:close/>
                <a:moveTo>
                  <a:pt x="10" y="59"/>
                </a:moveTo>
                <a:lnTo>
                  <a:pt x="13" y="68"/>
                </a:lnTo>
                <a:lnTo>
                  <a:pt x="0" y="69"/>
                </a:lnTo>
                <a:lnTo>
                  <a:pt x="0" y="63"/>
                </a:lnTo>
                <a:lnTo>
                  <a:pt x="6" y="64"/>
                </a:lnTo>
                <a:lnTo>
                  <a:pt x="10" y="59"/>
                </a:lnTo>
                <a:close/>
                <a:moveTo>
                  <a:pt x="139" y="197"/>
                </a:moveTo>
                <a:lnTo>
                  <a:pt x="133" y="179"/>
                </a:lnTo>
                <a:lnTo>
                  <a:pt x="124" y="171"/>
                </a:lnTo>
                <a:lnTo>
                  <a:pt x="128" y="168"/>
                </a:lnTo>
                <a:lnTo>
                  <a:pt x="129" y="155"/>
                </a:lnTo>
                <a:lnTo>
                  <a:pt x="133" y="147"/>
                </a:lnTo>
                <a:lnTo>
                  <a:pt x="133" y="140"/>
                </a:lnTo>
                <a:lnTo>
                  <a:pt x="130" y="139"/>
                </a:lnTo>
                <a:lnTo>
                  <a:pt x="134" y="116"/>
                </a:lnTo>
                <a:lnTo>
                  <a:pt x="140" y="113"/>
                </a:lnTo>
                <a:lnTo>
                  <a:pt x="139" y="111"/>
                </a:lnTo>
                <a:lnTo>
                  <a:pt x="152" y="93"/>
                </a:lnTo>
                <a:lnTo>
                  <a:pt x="148" y="93"/>
                </a:lnTo>
                <a:lnTo>
                  <a:pt x="155" y="86"/>
                </a:lnTo>
                <a:lnTo>
                  <a:pt x="157" y="81"/>
                </a:lnTo>
                <a:lnTo>
                  <a:pt x="172" y="54"/>
                </a:lnTo>
                <a:lnTo>
                  <a:pt x="186" y="43"/>
                </a:lnTo>
                <a:lnTo>
                  <a:pt x="187" y="35"/>
                </a:lnTo>
                <a:lnTo>
                  <a:pt x="196" y="20"/>
                </a:lnTo>
                <a:lnTo>
                  <a:pt x="220" y="11"/>
                </a:lnTo>
                <a:lnTo>
                  <a:pt x="225" y="3"/>
                </a:lnTo>
                <a:lnTo>
                  <a:pt x="235" y="0"/>
                </a:lnTo>
                <a:lnTo>
                  <a:pt x="244" y="10"/>
                </a:lnTo>
                <a:lnTo>
                  <a:pt x="258" y="14"/>
                </a:lnTo>
                <a:lnTo>
                  <a:pt x="259" y="21"/>
                </a:lnTo>
                <a:lnTo>
                  <a:pt x="264" y="22"/>
                </a:lnTo>
                <a:lnTo>
                  <a:pt x="251" y="35"/>
                </a:lnTo>
                <a:lnTo>
                  <a:pt x="255" y="59"/>
                </a:lnTo>
                <a:lnTo>
                  <a:pt x="236" y="93"/>
                </a:lnTo>
                <a:lnTo>
                  <a:pt x="239" y="99"/>
                </a:lnTo>
                <a:lnTo>
                  <a:pt x="236" y="103"/>
                </a:lnTo>
                <a:lnTo>
                  <a:pt x="229" y="140"/>
                </a:lnTo>
                <a:lnTo>
                  <a:pt x="221" y="161"/>
                </a:lnTo>
                <a:lnTo>
                  <a:pt x="221" y="169"/>
                </a:lnTo>
                <a:lnTo>
                  <a:pt x="206" y="189"/>
                </a:lnTo>
                <a:lnTo>
                  <a:pt x="205" y="195"/>
                </a:lnTo>
                <a:lnTo>
                  <a:pt x="195" y="203"/>
                </a:lnTo>
                <a:lnTo>
                  <a:pt x="184" y="228"/>
                </a:lnTo>
                <a:lnTo>
                  <a:pt x="186" y="251"/>
                </a:lnTo>
                <a:lnTo>
                  <a:pt x="182" y="255"/>
                </a:lnTo>
                <a:lnTo>
                  <a:pt x="183" y="261"/>
                </a:lnTo>
                <a:lnTo>
                  <a:pt x="176" y="257"/>
                </a:lnTo>
                <a:lnTo>
                  <a:pt x="172" y="259"/>
                </a:lnTo>
                <a:lnTo>
                  <a:pt x="171" y="251"/>
                </a:lnTo>
                <a:lnTo>
                  <a:pt x="172" y="246"/>
                </a:lnTo>
                <a:lnTo>
                  <a:pt x="167" y="231"/>
                </a:lnTo>
                <a:lnTo>
                  <a:pt x="147" y="216"/>
                </a:lnTo>
                <a:lnTo>
                  <a:pt x="139" y="204"/>
                </a:lnTo>
                <a:lnTo>
                  <a:pt x="139" y="197"/>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31"/>
          <p:cNvSpPr>
            <a:spLocks/>
          </p:cNvSpPr>
          <p:nvPr/>
        </p:nvSpPr>
        <p:spPr bwMode="auto">
          <a:xfrm>
            <a:off x="495755" y="1656670"/>
            <a:ext cx="2571750" cy="2251075"/>
          </a:xfrm>
          <a:custGeom>
            <a:avLst/>
            <a:gdLst>
              <a:gd name="T0" fmla="*/ 1013 w 1620"/>
              <a:gd name="T1" fmla="*/ 37 h 1418"/>
              <a:gd name="T2" fmla="*/ 1056 w 1620"/>
              <a:gd name="T3" fmla="*/ 83 h 1418"/>
              <a:gd name="T4" fmla="*/ 1113 w 1620"/>
              <a:gd name="T5" fmla="*/ 130 h 1418"/>
              <a:gd name="T6" fmla="*/ 1174 w 1620"/>
              <a:gd name="T7" fmla="*/ 150 h 1418"/>
              <a:gd name="T8" fmla="*/ 1244 w 1620"/>
              <a:gd name="T9" fmla="*/ 261 h 1418"/>
              <a:gd name="T10" fmla="*/ 1216 w 1620"/>
              <a:gd name="T11" fmla="*/ 382 h 1418"/>
              <a:gd name="T12" fmla="*/ 1282 w 1620"/>
              <a:gd name="T13" fmla="*/ 428 h 1418"/>
              <a:gd name="T14" fmla="*/ 1475 w 1620"/>
              <a:gd name="T15" fmla="*/ 474 h 1418"/>
              <a:gd name="T16" fmla="*/ 1572 w 1620"/>
              <a:gd name="T17" fmla="*/ 564 h 1418"/>
              <a:gd name="T18" fmla="*/ 1599 w 1620"/>
              <a:gd name="T19" fmla="*/ 726 h 1418"/>
              <a:gd name="T20" fmla="*/ 1440 w 1620"/>
              <a:gd name="T21" fmla="*/ 833 h 1418"/>
              <a:gd name="T22" fmla="*/ 1378 w 1620"/>
              <a:gd name="T23" fmla="*/ 990 h 1418"/>
              <a:gd name="T24" fmla="*/ 1222 w 1620"/>
              <a:gd name="T25" fmla="*/ 1037 h 1418"/>
              <a:gd name="T26" fmla="*/ 1197 w 1620"/>
              <a:gd name="T27" fmla="*/ 1106 h 1418"/>
              <a:gd name="T28" fmla="*/ 1262 w 1620"/>
              <a:gd name="T29" fmla="*/ 1183 h 1418"/>
              <a:gd name="T30" fmla="*/ 1241 w 1620"/>
              <a:gd name="T31" fmla="*/ 1226 h 1418"/>
              <a:gd name="T32" fmla="*/ 1229 w 1620"/>
              <a:gd name="T33" fmla="*/ 1272 h 1418"/>
              <a:gd name="T34" fmla="*/ 1149 w 1620"/>
              <a:gd name="T35" fmla="*/ 1266 h 1418"/>
              <a:gd name="T36" fmla="*/ 1062 w 1620"/>
              <a:gd name="T37" fmla="*/ 1235 h 1418"/>
              <a:gd name="T38" fmla="*/ 989 w 1620"/>
              <a:gd name="T39" fmla="*/ 1241 h 1418"/>
              <a:gd name="T40" fmla="*/ 946 w 1620"/>
              <a:gd name="T41" fmla="*/ 1246 h 1418"/>
              <a:gd name="T42" fmla="*/ 888 w 1620"/>
              <a:gd name="T43" fmla="*/ 1287 h 1418"/>
              <a:gd name="T44" fmla="*/ 802 w 1620"/>
              <a:gd name="T45" fmla="*/ 1304 h 1418"/>
              <a:gd name="T46" fmla="*/ 706 w 1620"/>
              <a:gd name="T47" fmla="*/ 1326 h 1418"/>
              <a:gd name="T48" fmla="*/ 645 w 1620"/>
              <a:gd name="T49" fmla="*/ 1301 h 1418"/>
              <a:gd name="T50" fmla="*/ 596 w 1620"/>
              <a:gd name="T51" fmla="*/ 1335 h 1418"/>
              <a:gd name="T52" fmla="*/ 531 w 1620"/>
              <a:gd name="T53" fmla="*/ 1333 h 1418"/>
              <a:gd name="T54" fmla="*/ 469 w 1620"/>
              <a:gd name="T55" fmla="*/ 1352 h 1418"/>
              <a:gd name="T56" fmla="*/ 445 w 1620"/>
              <a:gd name="T57" fmla="*/ 1405 h 1418"/>
              <a:gd name="T58" fmla="*/ 382 w 1620"/>
              <a:gd name="T59" fmla="*/ 1414 h 1418"/>
              <a:gd name="T60" fmla="*/ 325 w 1620"/>
              <a:gd name="T61" fmla="*/ 1349 h 1418"/>
              <a:gd name="T62" fmla="*/ 274 w 1620"/>
              <a:gd name="T63" fmla="*/ 1320 h 1418"/>
              <a:gd name="T64" fmla="*/ 187 w 1620"/>
              <a:gd name="T65" fmla="*/ 1288 h 1418"/>
              <a:gd name="T66" fmla="*/ 178 w 1620"/>
              <a:gd name="T67" fmla="*/ 1254 h 1418"/>
              <a:gd name="T68" fmla="*/ 132 w 1620"/>
              <a:gd name="T69" fmla="*/ 1191 h 1418"/>
              <a:gd name="T70" fmla="*/ 81 w 1620"/>
              <a:gd name="T71" fmla="*/ 1177 h 1418"/>
              <a:gd name="T72" fmla="*/ 90 w 1620"/>
              <a:gd name="T73" fmla="*/ 1167 h 1418"/>
              <a:gd name="T74" fmla="*/ 103 w 1620"/>
              <a:gd name="T75" fmla="*/ 1117 h 1418"/>
              <a:gd name="T76" fmla="*/ 90 w 1620"/>
              <a:gd name="T77" fmla="*/ 1053 h 1418"/>
              <a:gd name="T78" fmla="*/ 10 w 1620"/>
              <a:gd name="T79" fmla="*/ 1018 h 1418"/>
              <a:gd name="T80" fmla="*/ 9 w 1620"/>
              <a:gd name="T81" fmla="*/ 973 h 1418"/>
              <a:gd name="T82" fmla="*/ 34 w 1620"/>
              <a:gd name="T83" fmla="*/ 906 h 1418"/>
              <a:gd name="T84" fmla="*/ 94 w 1620"/>
              <a:gd name="T85" fmla="*/ 885 h 1418"/>
              <a:gd name="T86" fmla="*/ 149 w 1620"/>
              <a:gd name="T87" fmla="*/ 867 h 1418"/>
              <a:gd name="T88" fmla="*/ 187 w 1620"/>
              <a:gd name="T89" fmla="*/ 879 h 1418"/>
              <a:gd name="T90" fmla="*/ 230 w 1620"/>
              <a:gd name="T91" fmla="*/ 824 h 1418"/>
              <a:gd name="T92" fmla="*/ 330 w 1620"/>
              <a:gd name="T93" fmla="*/ 814 h 1418"/>
              <a:gd name="T94" fmla="*/ 421 w 1620"/>
              <a:gd name="T95" fmla="*/ 741 h 1418"/>
              <a:gd name="T96" fmla="*/ 474 w 1620"/>
              <a:gd name="T97" fmla="*/ 680 h 1418"/>
              <a:gd name="T98" fmla="*/ 486 w 1620"/>
              <a:gd name="T99" fmla="*/ 626 h 1418"/>
              <a:gd name="T100" fmla="*/ 483 w 1620"/>
              <a:gd name="T101" fmla="*/ 486 h 1418"/>
              <a:gd name="T102" fmla="*/ 447 w 1620"/>
              <a:gd name="T103" fmla="*/ 444 h 1418"/>
              <a:gd name="T104" fmla="*/ 510 w 1620"/>
              <a:gd name="T105" fmla="*/ 416 h 1418"/>
              <a:gd name="T106" fmla="*/ 579 w 1620"/>
              <a:gd name="T107" fmla="*/ 396 h 1418"/>
              <a:gd name="T108" fmla="*/ 645 w 1620"/>
              <a:gd name="T109" fmla="*/ 397 h 1418"/>
              <a:gd name="T110" fmla="*/ 667 w 1620"/>
              <a:gd name="T111" fmla="*/ 228 h 1418"/>
              <a:gd name="T112" fmla="*/ 712 w 1620"/>
              <a:gd name="T113" fmla="*/ 223 h 1418"/>
              <a:gd name="T114" fmla="*/ 800 w 1620"/>
              <a:gd name="T115" fmla="*/ 247 h 1418"/>
              <a:gd name="T116" fmla="*/ 864 w 1620"/>
              <a:gd name="T117" fmla="*/ 190 h 1418"/>
              <a:gd name="T118" fmla="*/ 899 w 1620"/>
              <a:gd name="T119" fmla="*/ 78 h 1418"/>
              <a:gd name="T120" fmla="*/ 937 w 1620"/>
              <a:gd name="T121" fmla="*/ 27 h 1418"/>
              <a:gd name="T122" fmla="*/ 991 w 1620"/>
              <a:gd name="T123" fmla="*/ 2 h 1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620" h="1418">
                <a:moveTo>
                  <a:pt x="1014" y="0"/>
                </a:moveTo>
                <a:lnTo>
                  <a:pt x="1017" y="5"/>
                </a:lnTo>
                <a:lnTo>
                  <a:pt x="1014" y="12"/>
                </a:lnTo>
                <a:lnTo>
                  <a:pt x="1020" y="20"/>
                </a:lnTo>
                <a:lnTo>
                  <a:pt x="1010" y="25"/>
                </a:lnTo>
                <a:lnTo>
                  <a:pt x="1009" y="30"/>
                </a:lnTo>
                <a:lnTo>
                  <a:pt x="1014" y="34"/>
                </a:lnTo>
                <a:lnTo>
                  <a:pt x="1013" y="37"/>
                </a:lnTo>
                <a:lnTo>
                  <a:pt x="1022" y="44"/>
                </a:lnTo>
                <a:lnTo>
                  <a:pt x="1027" y="44"/>
                </a:lnTo>
                <a:lnTo>
                  <a:pt x="1033" y="49"/>
                </a:lnTo>
                <a:lnTo>
                  <a:pt x="1028" y="55"/>
                </a:lnTo>
                <a:lnTo>
                  <a:pt x="1026" y="70"/>
                </a:lnTo>
                <a:lnTo>
                  <a:pt x="1027" y="64"/>
                </a:lnTo>
                <a:lnTo>
                  <a:pt x="1051" y="74"/>
                </a:lnTo>
                <a:lnTo>
                  <a:pt x="1056" y="83"/>
                </a:lnTo>
                <a:lnTo>
                  <a:pt x="1063" y="80"/>
                </a:lnTo>
                <a:lnTo>
                  <a:pt x="1070" y="89"/>
                </a:lnTo>
                <a:lnTo>
                  <a:pt x="1068" y="101"/>
                </a:lnTo>
                <a:lnTo>
                  <a:pt x="1081" y="111"/>
                </a:lnTo>
                <a:lnTo>
                  <a:pt x="1096" y="116"/>
                </a:lnTo>
                <a:lnTo>
                  <a:pt x="1100" y="122"/>
                </a:lnTo>
                <a:lnTo>
                  <a:pt x="1100" y="131"/>
                </a:lnTo>
                <a:lnTo>
                  <a:pt x="1113" y="130"/>
                </a:lnTo>
                <a:lnTo>
                  <a:pt x="1124" y="121"/>
                </a:lnTo>
                <a:lnTo>
                  <a:pt x="1138" y="120"/>
                </a:lnTo>
                <a:lnTo>
                  <a:pt x="1142" y="131"/>
                </a:lnTo>
                <a:lnTo>
                  <a:pt x="1154" y="144"/>
                </a:lnTo>
                <a:lnTo>
                  <a:pt x="1164" y="144"/>
                </a:lnTo>
                <a:lnTo>
                  <a:pt x="1166" y="137"/>
                </a:lnTo>
                <a:lnTo>
                  <a:pt x="1173" y="140"/>
                </a:lnTo>
                <a:lnTo>
                  <a:pt x="1174" y="150"/>
                </a:lnTo>
                <a:lnTo>
                  <a:pt x="1192" y="161"/>
                </a:lnTo>
                <a:lnTo>
                  <a:pt x="1192" y="165"/>
                </a:lnTo>
                <a:lnTo>
                  <a:pt x="1201" y="179"/>
                </a:lnTo>
                <a:lnTo>
                  <a:pt x="1206" y="204"/>
                </a:lnTo>
                <a:lnTo>
                  <a:pt x="1221" y="229"/>
                </a:lnTo>
                <a:lnTo>
                  <a:pt x="1234" y="234"/>
                </a:lnTo>
                <a:lnTo>
                  <a:pt x="1236" y="248"/>
                </a:lnTo>
                <a:lnTo>
                  <a:pt x="1244" y="261"/>
                </a:lnTo>
                <a:lnTo>
                  <a:pt x="1241" y="272"/>
                </a:lnTo>
                <a:lnTo>
                  <a:pt x="1245" y="275"/>
                </a:lnTo>
                <a:lnTo>
                  <a:pt x="1234" y="301"/>
                </a:lnTo>
                <a:lnTo>
                  <a:pt x="1235" y="312"/>
                </a:lnTo>
                <a:lnTo>
                  <a:pt x="1241" y="322"/>
                </a:lnTo>
                <a:lnTo>
                  <a:pt x="1241" y="330"/>
                </a:lnTo>
                <a:lnTo>
                  <a:pt x="1219" y="362"/>
                </a:lnTo>
                <a:lnTo>
                  <a:pt x="1216" y="382"/>
                </a:lnTo>
                <a:lnTo>
                  <a:pt x="1225" y="396"/>
                </a:lnTo>
                <a:lnTo>
                  <a:pt x="1226" y="405"/>
                </a:lnTo>
                <a:lnTo>
                  <a:pt x="1233" y="408"/>
                </a:lnTo>
                <a:lnTo>
                  <a:pt x="1231" y="414"/>
                </a:lnTo>
                <a:lnTo>
                  <a:pt x="1249" y="414"/>
                </a:lnTo>
                <a:lnTo>
                  <a:pt x="1267" y="423"/>
                </a:lnTo>
                <a:lnTo>
                  <a:pt x="1273" y="419"/>
                </a:lnTo>
                <a:lnTo>
                  <a:pt x="1282" y="428"/>
                </a:lnTo>
                <a:lnTo>
                  <a:pt x="1312" y="426"/>
                </a:lnTo>
                <a:lnTo>
                  <a:pt x="1323" y="430"/>
                </a:lnTo>
                <a:lnTo>
                  <a:pt x="1337" y="429"/>
                </a:lnTo>
                <a:lnTo>
                  <a:pt x="1347" y="433"/>
                </a:lnTo>
                <a:lnTo>
                  <a:pt x="1387" y="432"/>
                </a:lnTo>
                <a:lnTo>
                  <a:pt x="1418" y="437"/>
                </a:lnTo>
                <a:lnTo>
                  <a:pt x="1467" y="467"/>
                </a:lnTo>
                <a:lnTo>
                  <a:pt x="1475" y="474"/>
                </a:lnTo>
                <a:lnTo>
                  <a:pt x="1476" y="481"/>
                </a:lnTo>
                <a:lnTo>
                  <a:pt x="1494" y="488"/>
                </a:lnTo>
                <a:lnTo>
                  <a:pt x="1503" y="498"/>
                </a:lnTo>
                <a:lnTo>
                  <a:pt x="1523" y="507"/>
                </a:lnTo>
                <a:lnTo>
                  <a:pt x="1554" y="505"/>
                </a:lnTo>
                <a:lnTo>
                  <a:pt x="1548" y="529"/>
                </a:lnTo>
                <a:lnTo>
                  <a:pt x="1563" y="534"/>
                </a:lnTo>
                <a:lnTo>
                  <a:pt x="1572" y="564"/>
                </a:lnTo>
                <a:lnTo>
                  <a:pt x="1586" y="592"/>
                </a:lnTo>
                <a:lnTo>
                  <a:pt x="1587" y="605"/>
                </a:lnTo>
                <a:lnTo>
                  <a:pt x="1618" y="642"/>
                </a:lnTo>
                <a:lnTo>
                  <a:pt x="1620" y="658"/>
                </a:lnTo>
                <a:lnTo>
                  <a:pt x="1620" y="658"/>
                </a:lnTo>
                <a:lnTo>
                  <a:pt x="1601" y="669"/>
                </a:lnTo>
                <a:lnTo>
                  <a:pt x="1596" y="716"/>
                </a:lnTo>
                <a:lnTo>
                  <a:pt x="1599" y="726"/>
                </a:lnTo>
                <a:lnTo>
                  <a:pt x="1594" y="737"/>
                </a:lnTo>
                <a:lnTo>
                  <a:pt x="1585" y="742"/>
                </a:lnTo>
                <a:lnTo>
                  <a:pt x="1572" y="744"/>
                </a:lnTo>
                <a:lnTo>
                  <a:pt x="1562" y="741"/>
                </a:lnTo>
                <a:lnTo>
                  <a:pt x="1529" y="747"/>
                </a:lnTo>
                <a:lnTo>
                  <a:pt x="1501" y="762"/>
                </a:lnTo>
                <a:lnTo>
                  <a:pt x="1453" y="813"/>
                </a:lnTo>
                <a:lnTo>
                  <a:pt x="1440" y="833"/>
                </a:lnTo>
                <a:lnTo>
                  <a:pt x="1427" y="857"/>
                </a:lnTo>
                <a:lnTo>
                  <a:pt x="1407" y="870"/>
                </a:lnTo>
                <a:lnTo>
                  <a:pt x="1375" y="869"/>
                </a:lnTo>
                <a:lnTo>
                  <a:pt x="1376" y="905"/>
                </a:lnTo>
                <a:lnTo>
                  <a:pt x="1365" y="925"/>
                </a:lnTo>
                <a:lnTo>
                  <a:pt x="1373" y="956"/>
                </a:lnTo>
                <a:lnTo>
                  <a:pt x="1378" y="965"/>
                </a:lnTo>
                <a:lnTo>
                  <a:pt x="1378" y="990"/>
                </a:lnTo>
                <a:lnTo>
                  <a:pt x="1378" y="990"/>
                </a:lnTo>
                <a:lnTo>
                  <a:pt x="1346" y="996"/>
                </a:lnTo>
                <a:lnTo>
                  <a:pt x="1339" y="1005"/>
                </a:lnTo>
                <a:lnTo>
                  <a:pt x="1315" y="1010"/>
                </a:lnTo>
                <a:lnTo>
                  <a:pt x="1301" y="1016"/>
                </a:lnTo>
                <a:lnTo>
                  <a:pt x="1270" y="1023"/>
                </a:lnTo>
                <a:lnTo>
                  <a:pt x="1248" y="1032"/>
                </a:lnTo>
                <a:lnTo>
                  <a:pt x="1222" y="1037"/>
                </a:lnTo>
                <a:lnTo>
                  <a:pt x="1212" y="1035"/>
                </a:lnTo>
                <a:lnTo>
                  <a:pt x="1211" y="1042"/>
                </a:lnTo>
                <a:lnTo>
                  <a:pt x="1201" y="1047"/>
                </a:lnTo>
                <a:lnTo>
                  <a:pt x="1198" y="1052"/>
                </a:lnTo>
                <a:lnTo>
                  <a:pt x="1180" y="1057"/>
                </a:lnTo>
                <a:lnTo>
                  <a:pt x="1180" y="1062"/>
                </a:lnTo>
                <a:lnTo>
                  <a:pt x="1202" y="1101"/>
                </a:lnTo>
                <a:lnTo>
                  <a:pt x="1197" y="1106"/>
                </a:lnTo>
                <a:lnTo>
                  <a:pt x="1200" y="1114"/>
                </a:lnTo>
                <a:lnTo>
                  <a:pt x="1198" y="1116"/>
                </a:lnTo>
                <a:lnTo>
                  <a:pt x="1225" y="1129"/>
                </a:lnTo>
                <a:lnTo>
                  <a:pt x="1235" y="1143"/>
                </a:lnTo>
                <a:lnTo>
                  <a:pt x="1245" y="1144"/>
                </a:lnTo>
                <a:lnTo>
                  <a:pt x="1253" y="1167"/>
                </a:lnTo>
                <a:lnTo>
                  <a:pt x="1259" y="1172"/>
                </a:lnTo>
                <a:lnTo>
                  <a:pt x="1262" y="1183"/>
                </a:lnTo>
                <a:lnTo>
                  <a:pt x="1251" y="1183"/>
                </a:lnTo>
                <a:lnTo>
                  <a:pt x="1240" y="1192"/>
                </a:lnTo>
                <a:lnTo>
                  <a:pt x="1229" y="1193"/>
                </a:lnTo>
                <a:lnTo>
                  <a:pt x="1220" y="1203"/>
                </a:lnTo>
                <a:lnTo>
                  <a:pt x="1221" y="1210"/>
                </a:lnTo>
                <a:lnTo>
                  <a:pt x="1219" y="1213"/>
                </a:lnTo>
                <a:lnTo>
                  <a:pt x="1220" y="1222"/>
                </a:lnTo>
                <a:lnTo>
                  <a:pt x="1241" y="1226"/>
                </a:lnTo>
                <a:lnTo>
                  <a:pt x="1241" y="1245"/>
                </a:lnTo>
                <a:lnTo>
                  <a:pt x="1245" y="1248"/>
                </a:lnTo>
                <a:lnTo>
                  <a:pt x="1243" y="1251"/>
                </a:lnTo>
                <a:lnTo>
                  <a:pt x="1246" y="1255"/>
                </a:lnTo>
                <a:lnTo>
                  <a:pt x="1246" y="1265"/>
                </a:lnTo>
                <a:lnTo>
                  <a:pt x="1238" y="1264"/>
                </a:lnTo>
                <a:lnTo>
                  <a:pt x="1235" y="1270"/>
                </a:lnTo>
                <a:lnTo>
                  <a:pt x="1229" y="1272"/>
                </a:lnTo>
                <a:lnTo>
                  <a:pt x="1217" y="1263"/>
                </a:lnTo>
                <a:lnTo>
                  <a:pt x="1185" y="1259"/>
                </a:lnTo>
                <a:lnTo>
                  <a:pt x="1178" y="1255"/>
                </a:lnTo>
                <a:lnTo>
                  <a:pt x="1178" y="1253"/>
                </a:lnTo>
                <a:lnTo>
                  <a:pt x="1169" y="1249"/>
                </a:lnTo>
                <a:lnTo>
                  <a:pt x="1166" y="1266"/>
                </a:lnTo>
                <a:lnTo>
                  <a:pt x="1149" y="1266"/>
                </a:lnTo>
                <a:lnTo>
                  <a:pt x="1149" y="1266"/>
                </a:lnTo>
                <a:lnTo>
                  <a:pt x="1133" y="1260"/>
                </a:lnTo>
                <a:lnTo>
                  <a:pt x="1114" y="1248"/>
                </a:lnTo>
                <a:lnTo>
                  <a:pt x="1106" y="1251"/>
                </a:lnTo>
                <a:lnTo>
                  <a:pt x="1092" y="1241"/>
                </a:lnTo>
                <a:lnTo>
                  <a:pt x="1081" y="1248"/>
                </a:lnTo>
                <a:lnTo>
                  <a:pt x="1071" y="1240"/>
                </a:lnTo>
                <a:lnTo>
                  <a:pt x="1068" y="1234"/>
                </a:lnTo>
                <a:lnTo>
                  <a:pt x="1062" y="1235"/>
                </a:lnTo>
                <a:lnTo>
                  <a:pt x="1060" y="1231"/>
                </a:lnTo>
                <a:lnTo>
                  <a:pt x="1044" y="1232"/>
                </a:lnTo>
                <a:lnTo>
                  <a:pt x="1036" y="1236"/>
                </a:lnTo>
                <a:lnTo>
                  <a:pt x="1026" y="1235"/>
                </a:lnTo>
                <a:lnTo>
                  <a:pt x="1019" y="1241"/>
                </a:lnTo>
                <a:lnTo>
                  <a:pt x="1008" y="1240"/>
                </a:lnTo>
                <a:lnTo>
                  <a:pt x="996" y="1244"/>
                </a:lnTo>
                <a:lnTo>
                  <a:pt x="989" y="1241"/>
                </a:lnTo>
                <a:lnTo>
                  <a:pt x="988" y="1237"/>
                </a:lnTo>
                <a:lnTo>
                  <a:pt x="983" y="1237"/>
                </a:lnTo>
                <a:lnTo>
                  <a:pt x="978" y="1241"/>
                </a:lnTo>
                <a:lnTo>
                  <a:pt x="969" y="1242"/>
                </a:lnTo>
                <a:lnTo>
                  <a:pt x="966" y="1248"/>
                </a:lnTo>
                <a:lnTo>
                  <a:pt x="955" y="1246"/>
                </a:lnTo>
                <a:lnTo>
                  <a:pt x="948" y="1250"/>
                </a:lnTo>
                <a:lnTo>
                  <a:pt x="946" y="1246"/>
                </a:lnTo>
                <a:lnTo>
                  <a:pt x="938" y="1248"/>
                </a:lnTo>
                <a:lnTo>
                  <a:pt x="932" y="1253"/>
                </a:lnTo>
                <a:lnTo>
                  <a:pt x="921" y="1256"/>
                </a:lnTo>
                <a:lnTo>
                  <a:pt x="917" y="1254"/>
                </a:lnTo>
                <a:lnTo>
                  <a:pt x="902" y="1260"/>
                </a:lnTo>
                <a:lnTo>
                  <a:pt x="898" y="1263"/>
                </a:lnTo>
                <a:lnTo>
                  <a:pt x="897" y="1270"/>
                </a:lnTo>
                <a:lnTo>
                  <a:pt x="888" y="1287"/>
                </a:lnTo>
                <a:lnTo>
                  <a:pt x="882" y="1293"/>
                </a:lnTo>
                <a:lnTo>
                  <a:pt x="863" y="1296"/>
                </a:lnTo>
                <a:lnTo>
                  <a:pt x="856" y="1304"/>
                </a:lnTo>
                <a:lnTo>
                  <a:pt x="851" y="1303"/>
                </a:lnTo>
                <a:lnTo>
                  <a:pt x="851" y="1299"/>
                </a:lnTo>
                <a:lnTo>
                  <a:pt x="832" y="1293"/>
                </a:lnTo>
                <a:lnTo>
                  <a:pt x="816" y="1296"/>
                </a:lnTo>
                <a:lnTo>
                  <a:pt x="802" y="1304"/>
                </a:lnTo>
                <a:lnTo>
                  <a:pt x="774" y="1313"/>
                </a:lnTo>
                <a:lnTo>
                  <a:pt x="774" y="1320"/>
                </a:lnTo>
                <a:lnTo>
                  <a:pt x="755" y="1330"/>
                </a:lnTo>
                <a:lnTo>
                  <a:pt x="741" y="1323"/>
                </a:lnTo>
                <a:lnTo>
                  <a:pt x="733" y="1330"/>
                </a:lnTo>
                <a:lnTo>
                  <a:pt x="715" y="1331"/>
                </a:lnTo>
                <a:lnTo>
                  <a:pt x="710" y="1331"/>
                </a:lnTo>
                <a:lnTo>
                  <a:pt x="706" y="1326"/>
                </a:lnTo>
                <a:lnTo>
                  <a:pt x="700" y="1327"/>
                </a:lnTo>
                <a:lnTo>
                  <a:pt x="688" y="1325"/>
                </a:lnTo>
                <a:lnTo>
                  <a:pt x="681" y="1326"/>
                </a:lnTo>
                <a:lnTo>
                  <a:pt x="671" y="1318"/>
                </a:lnTo>
                <a:lnTo>
                  <a:pt x="668" y="1302"/>
                </a:lnTo>
                <a:lnTo>
                  <a:pt x="657" y="1301"/>
                </a:lnTo>
                <a:lnTo>
                  <a:pt x="652" y="1306"/>
                </a:lnTo>
                <a:lnTo>
                  <a:pt x="645" y="1301"/>
                </a:lnTo>
                <a:lnTo>
                  <a:pt x="633" y="1298"/>
                </a:lnTo>
                <a:lnTo>
                  <a:pt x="628" y="1303"/>
                </a:lnTo>
                <a:lnTo>
                  <a:pt x="624" y="1304"/>
                </a:lnTo>
                <a:lnTo>
                  <a:pt x="623" y="1312"/>
                </a:lnTo>
                <a:lnTo>
                  <a:pt x="604" y="1322"/>
                </a:lnTo>
                <a:lnTo>
                  <a:pt x="601" y="1332"/>
                </a:lnTo>
                <a:lnTo>
                  <a:pt x="595" y="1332"/>
                </a:lnTo>
                <a:lnTo>
                  <a:pt x="596" y="1335"/>
                </a:lnTo>
                <a:lnTo>
                  <a:pt x="590" y="1338"/>
                </a:lnTo>
                <a:lnTo>
                  <a:pt x="577" y="1340"/>
                </a:lnTo>
                <a:lnTo>
                  <a:pt x="568" y="1340"/>
                </a:lnTo>
                <a:lnTo>
                  <a:pt x="561" y="1330"/>
                </a:lnTo>
                <a:lnTo>
                  <a:pt x="544" y="1333"/>
                </a:lnTo>
                <a:lnTo>
                  <a:pt x="536" y="1325"/>
                </a:lnTo>
                <a:lnTo>
                  <a:pt x="532" y="1327"/>
                </a:lnTo>
                <a:lnTo>
                  <a:pt x="531" y="1333"/>
                </a:lnTo>
                <a:lnTo>
                  <a:pt x="509" y="1331"/>
                </a:lnTo>
                <a:lnTo>
                  <a:pt x="505" y="1326"/>
                </a:lnTo>
                <a:lnTo>
                  <a:pt x="498" y="1326"/>
                </a:lnTo>
                <a:lnTo>
                  <a:pt x="497" y="1322"/>
                </a:lnTo>
                <a:lnTo>
                  <a:pt x="491" y="1321"/>
                </a:lnTo>
                <a:lnTo>
                  <a:pt x="479" y="1330"/>
                </a:lnTo>
                <a:lnTo>
                  <a:pt x="478" y="1341"/>
                </a:lnTo>
                <a:lnTo>
                  <a:pt x="469" y="1352"/>
                </a:lnTo>
                <a:lnTo>
                  <a:pt x="462" y="1355"/>
                </a:lnTo>
                <a:lnTo>
                  <a:pt x="457" y="1373"/>
                </a:lnTo>
                <a:lnTo>
                  <a:pt x="450" y="1374"/>
                </a:lnTo>
                <a:lnTo>
                  <a:pt x="449" y="1383"/>
                </a:lnTo>
                <a:lnTo>
                  <a:pt x="452" y="1386"/>
                </a:lnTo>
                <a:lnTo>
                  <a:pt x="449" y="1389"/>
                </a:lnTo>
                <a:lnTo>
                  <a:pt x="449" y="1400"/>
                </a:lnTo>
                <a:lnTo>
                  <a:pt x="445" y="1405"/>
                </a:lnTo>
                <a:lnTo>
                  <a:pt x="433" y="1408"/>
                </a:lnTo>
                <a:lnTo>
                  <a:pt x="426" y="1405"/>
                </a:lnTo>
                <a:lnTo>
                  <a:pt x="403" y="1410"/>
                </a:lnTo>
                <a:lnTo>
                  <a:pt x="398" y="1408"/>
                </a:lnTo>
                <a:lnTo>
                  <a:pt x="393" y="1410"/>
                </a:lnTo>
                <a:lnTo>
                  <a:pt x="390" y="1418"/>
                </a:lnTo>
                <a:lnTo>
                  <a:pt x="384" y="1413"/>
                </a:lnTo>
                <a:lnTo>
                  <a:pt x="382" y="1414"/>
                </a:lnTo>
                <a:lnTo>
                  <a:pt x="382" y="1414"/>
                </a:lnTo>
                <a:lnTo>
                  <a:pt x="356" y="1394"/>
                </a:lnTo>
                <a:lnTo>
                  <a:pt x="346" y="1394"/>
                </a:lnTo>
                <a:lnTo>
                  <a:pt x="345" y="1390"/>
                </a:lnTo>
                <a:lnTo>
                  <a:pt x="336" y="1389"/>
                </a:lnTo>
                <a:lnTo>
                  <a:pt x="332" y="1385"/>
                </a:lnTo>
                <a:lnTo>
                  <a:pt x="322" y="1354"/>
                </a:lnTo>
                <a:lnTo>
                  <a:pt x="325" y="1349"/>
                </a:lnTo>
                <a:lnTo>
                  <a:pt x="320" y="1344"/>
                </a:lnTo>
                <a:lnTo>
                  <a:pt x="316" y="1331"/>
                </a:lnTo>
                <a:lnTo>
                  <a:pt x="324" y="1318"/>
                </a:lnTo>
                <a:lnTo>
                  <a:pt x="313" y="1320"/>
                </a:lnTo>
                <a:lnTo>
                  <a:pt x="310" y="1323"/>
                </a:lnTo>
                <a:lnTo>
                  <a:pt x="303" y="1316"/>
                </a:lnTo>
                <a:lnTo>
                  <a:pt x="295" y="1318"/>
                </a:lnTo>
                <a:lnTo>
                  <a:pt x="274" y="1320"/>
                </a:lnTo>
                <a:lnTo>
                  <a:pt x="268" y="1314"/>
                </a:lnTo>
                <a:lnTo>
                  <a:pt x="258" y="1314"/>
                </a:lnTo>
                <a:lnTo>
                  <a:pt x="235" y="1302"/>
                </a:lnTo>
                <a:lnTo>
                  <a:pt x="228" y="1302"/>
                </a:lnTo>
                <a:lnTo>
                  <a:pt x="216" y="1293"/>
                </a:lnTo>
                <a:lnTo>
                  <a:pt x="215" y="1280"/>
                </a:lnTo>
                <a:lnTo>
                  <a:pt x="199" y="1288"/>
                </a:lnTo>
                <a:lnTo>
                  <a:pt x="187" y="1288"/>
                </a:lnTo>
                <a:lnTo>
                  <a:pt x="186" y="1280"/>
                </a:lnTo>
                <a:lnTo>
                  <a:pt x="181" y="1273"/>
                </a:lnTo>
                <a:lnTo>
                  <a:pt x="175" y="1272"/>
                </a:lnTo>
                <a:lnTo>
                  <a:pt x="171" y="1268"/>
                </a:lnTo>
                <a:lnTo>
                  <a:pt x="170" y="1261"/>
                </a:lnTo>
                <a:lnTo>
                  <a:pt x="176" y="1259"/>
                </a:lnTo>
                <a:lnTo>
                  <a:pt x="175" y="1254"/>
                </a:lnTo>
                <a:lnTo>
                  <a:pt x="178" y="1254"/>
                </a:lnTo>
                <a:lnTo>
                  <a:pt x="173" y="1248"/>
                </a:lnTo>
                <a:lnTo>
                  <a:pt x="175" y="1234"/>
                </a:lnTo>
                <a:lnTo>
                  <a:pt x="163" y="1215"/>
                </a:lnTo>
                <a:lnTo>
                  <a:pt x="149" y="1206"/>
                </a:lnTo>
                <a:lnTo>
                  <a:pt x="142" y="1206"/>
                </a:lnTo>
                <a:lnTo>
                  <a:pt x="140" y="1210"/>
                </a:lnTo>
                <a:lnTo>
                  <a:pt x="135" y="1210"/>
                </a:lnTo>
                <a:lnTo>
                  <a:pt x="132" y="1191"/>
                </a:lnTo>
                <a:lnTo>
                  <a:pt x="120" y="1189"/>
                </a:lnTo>
                <a:lnTo>
                  <a:pt x="114" y="1184"/>
                </a:lnTo>
                <a:lnTo>
                  <a:pt x="105" y="1184"/>
                </a:lnTo>
                <a:lnTo>
                  <a:pt x="98" y="1192"/>
                </a:lnTo>
                <a:lnTo>
                  <a:pt x="92" y="1187"/>
                </a:lnTo>
                <a:lnTo>
                  <a:pt x="91" y="1181"/>
                </a:lnTo>
                <a:lnTo>
                  <a:pt x="85" y="1183"/>
                </a:lnTo>
                <a:lnTo>
                  <a:pt x="81" y="1177"/>
                </a:lnTo>
                <a:lnTo>
                  <a:pt x="77" y="1177"/>
                </a:lnTo>
                <a:lnTo>
                  <a:pt x="72" y="1183"/>
                </a:lnTo>
                <a:lnTo>
                  <a:pt x="63" y="1176"/>
                </a:lnTo>
                <a:lnTo>
                  <a:pt x="67" y="1170"/>
                </a:lnTo>
                <a:lnTo>
                  <a:pt x="67" y="1164"/>
                </a:lnTo>
                <a:lnTo>
                  <a:pt x="79" y="1165"/>
                </a:lnTo>
                <a:lnTo>
                  <a:pt x="85" y="1162"/>
                </a:lnTo>
                <a:lnTo>
                  <a:pt x="90" y="1167"/>
                </a:lnTo>
                <a:lnTo>
                  <a:pt x="95" y="1165"/>
                </a:lnTo>
                <a:lnTo>
                  <a:pt x="99" y="1160"/>
                </a:lnTo>
                <a:lnTo>
                  <a:pt x="111" y="1157"/>
                </a:lnTo>
                <a:lnTo>
                  <a:pt x="113" y="1148"/>
                </a:lnTo>
                <a:lnTo>
                  <a:pt x="108" y="1139"/>
                </a:lnTo>
                <a:lnTo>
                  <a:pt x="98" y="1136"/>
                </a:lnTo>
                <a:lnTo>
                  <a:pt x="96" y="1128"/>
                </a:lnTo>
                <a:lnTo>
                  <a:pt x="103" y="1117"/>
                </a:lnTo>
                <a:lnTo>
                  <a:pt x="96" y="1111"/>
                </a:lnTo>
                <a:lnTo>
                  <a:pt x="98" y="1096"/>
                </a:lnTo>
                <a:lnTo>
                  <a:pt x="94" y="1093"/>
                </a:lnTo>
                <a:lnTo>
                  <a:pt x="87" y="1080"/>
                </a:lnTo>
                <a:lnTo>
                  <a:pt x="87" y="1066"/>
                </a:lnTo>
                <a:lnTo>
                  <a:pt x="94" y="1062"/>
                </a:lnTo>
                <a:lnTo>
                  <a:pt x="94" y="1050"/>
                </a:lnTo>
                <a:lnTo>
                  <a:pt x="90" y="1053"/>
                </a:lnTo>
                <a:lnTo>
                  <a:pt x="77" y="1044"/>
                </a:lnTo>
                <a:lnTo>
                  <a:pt x="58" y="1038"/>
                </a:lnTo>
                <a:lnTo>
                  <a:pt x="41" y="1037"/>
                </a:lnTo>
                <a:lnTo>
                  <a:pt x="37" y="1048"/>
                </a:lnTo>
                <a:lnTo>
                  <a:pt x="27" y="1048"/>
                </a:lnTo>
                <a:lnTo>
                  <a:pt x="17" y="1042"/>
                </a:lnTo>
                <a:lnTo>
                  <a:pt x="18" y="1038"/>
                </a:lnTo>
                <a:lnTo>
                  <a:pt x="10" y="1018"/>
                </a:lnTo>
                <a:lnTo>
                  <a:pt x="14" y="1013"/>
                </a:lnTo>
                <a:lnTo>
                  <a:pt x="21" y="1011"/>
                </a:lnTo>
                <a:lnTo>
                  <a:pt x="22" y="1008"/>
                </a:lnTo>
                <a:lnTo>
                  <a:pt x="19" y="1002"/>
                </a:lnTo>
                <a:lnTo>
                  <a:pt x="14" y="1004"/>
                </a:lnTo>
                <a:lnTo>
                  <a:pt x="9" y="991"/>
                </a:lnTo>
                <a:lnTo>
                  <a:pt x="0" y="982"/>
                </a:lnTo>
                <a:lnTo>
                  <a:pt x="9" y="973"/>
                </a:lnTo>
                <a:lnTo>
                  <a:pt x="8" y="963"/>
                </a:lnTo>
                <a:lnTo>
                  <a:pt x="21" y="963"/>
                </a:lnTo>
                <a:lnTo>
                  <a:pt x="28" y="952"/>
                </a:lnTo>
                <a:lnTo>
                  <a:pt x="26" y="939"/>
                </a:lnTo>
                <a:lnTo>
                  <a:pt x="21" y="936"/>
                </a:lnTo>
                <a:lnTo>
                  <a:pt x="31" y="914"/>
                </a:lnTo>
                <a:lnTo>
                  <a:pt x="28" y="912"/>
                </a:lnTo>
                <a:lnTo>
                  <a:pt x="34" y="906"/>
                </a:lnTo>
                <a:lnTo>
                  <a:pt x="39" y="906"/>
                </a:lnTo>
                <a:lnTo>
                  <a:pt x="48" y="903"/>
                </a:lnTo>
                <a:lnTo>
                  <a:pt x="56" y="906"/>
                </a:lnTo>
                <a:lnTo>
                  <a:pt x="74" y="889"/>
                </a:lnTo>
                <a:lnTo>
                  <a:pt x="81" y="890"/>
                </a:lnTo>
                <a:lnTo>
                  <a:pt x="82" y="882"/>
                </a:lnTo>
                <a:lnTo>
                  <a:pt x="89" y="881"/>
                </a:lnTo>
                <a:lnTo>
                  <a:pt x="94" y="885"/>
                </a:lnTo>
                <a:lnTo>
                  <a:pt x="96" y="882"/>
                </a:lnTo>
                <a:lnTo>
                  <a:pt x="89" y="872"/>
                </a:lnTo>
                <a:lnTo>
                  <a:pt x="91" y="866"/>
                </a:lnTo>
                <a:lnTo>
                  <a:pt x="103" y="872"/>
                </a:lnTo>
                <a:lnTo>
                  <a:pt x="119" y="874"/>
                </a:lnTo>
                <a:lnTo>
                  <a:pt x="135" y="857"/>
                </a:lnTo>
                <a:lnTo>
                  <a:pt x="146" y="853"/>
                </a:lnTo>
                <a:lnTo>
                  <a:pt x="149" y="867"/>
                </a:lnTo>
                <a:lnTo>
                  <a:pt x="154" y="870"/>
                </a:lnTo>
                <a:lnTo>
                  <a:pt x="149" y="879"/>
                </a:lnTo>
                <a:lnTo>
                  <a:pt x="153" y="889"/>
                </a:lnTo>
                <a:lnTo>
                  <a:pt x="162" y="882"/>
                </a:lnTo>
                <a:lnTo>
                  <a:pt x="168" y="888"/>
                </a:lnTo>
                <a:lnTo>
                  <a:pt x="172" y="879"/>
                </a:lnTo>
                <a:lnTo>
                  <a:pt x="181" y="876"/>
                </a:lnTo>
                <a:lnTo>
                  <a:pt x="187" y="879"/>
                </a:lnTo>
                <a:lnTo>
                  <a:pt x="195" y="871"/>
                </a:lnTo>
                <a:lnTo>
                  <a:pt x="197" y="881"/>
                </a:lnTo>
                <a:lnTo>
                  <a:pt x="211" y="871"/>
                </a:lnTo>
                <a:lnTo>
                  <a:pt x="212" y="865"/>
                </a:lnTo>
                <a:lnTo>
                  <a:pt x="220" y="856"/>
                </a:lnTo>
                <a:lnTo>
                  <a:pt x="219" y="843"/>
                </a:lnTo>
                <a:lnTo>
                  <a:pt x="230" y="834"/>
                </a:lnTo>
                <a:lnTo>
                  <a:pt x="230" y="824"/>
                </a:lnTo>
                <a:lnTo>
                  <a:pt x="235" y="819"/>
                </a:lnTo>
                <a:lnTo>
                  <a:pt x="249" y="816"/>
                </a:lnTo>
                <a:lnTo>
                  <a:pt x="257" y="819"/>
                </a:lnTo>
                <a:lnTo>
                  <a:pt x="271" y="818"/>
                </a:lnTo>
                <a:lnTo>
                  <a:pt x="284" y="822"/>
                </a:lnTo>
                <a:lnTo>
                  <a:pt x="315" y="814"/>
                </a:lnTo>
                <a:lnTo>
                  <a:pt x="321" y="818"/>
                </a:lnTo>
                <a:lnTo>
                  <a:pt x="330" y="814"/>
                </a:lnTo>
                <a:lnTo>
                  <a:pt x="336" y="802"/>
                </a:lnTo>
                <a:lnTo>
                  <a:pt x="344" y="795"/>
                </a:lnTo>
                <a:lnTo>
                  <a:pt x="344" y="783"/>
                </a:lnTo>
                <a:lnTo>
                  <a:pt x="361" y="776"/>
                </a:lnTo>
                <a:lnTo>
                  <a:pt x="366" y="769"/>
                </a:lnTo>
                <a:lnTo>
                  <a:pt x="375" y="766"/>
                </a:lnTo>
                <a:lnTo>
                  <a:pt x="417" y="742"/>
                </a:lnTo>
                <a:lnTo>
                  <a:pt x="421" y="741"/>
                </a:lnTo>
                <a:lnTo>
                  <a:pt x="422" y="747"/>
                </a:lnTo>
                <a:lnTo>
                  <a:pt x="435" y="746"/>
                </a:lnTo>
                <a:lnTo>
                  <a:pt x="450" y="723"/>
                </a:lnTo>
                <a:lnTo>
                  <a:pt x="479" y="721"/>
                </a:lnTo>
                <a:lnTo>
                  <a:pt x="476" y="706"/>
                </a:lnTo>
                <a:lnTo>
                  <a:pt x="479" y="701"/>
                </a:lnTo>
                <a:lnTo>
                  <a:pt x="474" y="685"/>
                </a:lnTo>
                <a:lnTo>
                  <a:pt x="474" y="680"/>
                </a:lnTo>
                <a:lnTo>
                  <a:pt x="478" y="678"/>
                </a:lnTo>
                <a:lnTo>
                  <a:pt x="473" y="672"/>
                </a:lnTo>
                <a:lnTo>
                  <a:pt x="470" y="664"/>
                </a:lnTo>
                <a:lnTo>
                  <a:pt x="476" y="648"/>
                </a:lnTo>
                <a:lnTo>
                  <a:pt x="486" y="648"/>
                </a:lnTo>
                <a:lnTo>
                  <a:pt x="500" y="641"/>
                </a:lnTo>
                <a:lnTo>
                  <a:pt x="488" y="632"/>
                </a:lnTo>
                <a:lnTo>
                  <a:pt x="486" y="626"/>
                </a:lnTo>
                <a:lnTo>
                  <a:pt x="500" y="617"/>
                </a:lnTo>
                <a:lnTo>
                  <a:pt x="513" y="616"/>
                </a:lnTo>
                <a:lnTo>
                  <a:pt x="515" y="613"/>
                </a:lnTo>
                <a:lnTo>
                  <a:pt x="512" y="602"/>
                </a:lnTo>
                <a:lnTo>
                  <a:pt x="505" y="601"/>
                </a:lnTo>
                <a:lnTo>
                  <a:pt x="512" y="586"/>
                </a:lnTo>
                <a:lnTo>
                  <a:pt x="495" y="549"/>
                </a:lnTo>
                <a:lnTo>
                  <a:pt x="483" y="486"/>
                </a:lnTo>
                <a:lnTo>
                  <a:pt x="488" y="473"/>
                </a:lnTo>
                <a:lnTo>
                  <a:pt x="484" y="468"/>
                </a:lnTo>
                <a:lnTo>
                  <a:pt x="493" y="463"/>
                </a:lnTo>
                <a:lnTo>
                  <a:pt x="493" y="461"/>
                </a:lnTo>
                <a:lnTo>
                  <a:pt x="479" y="449"/>
                </a:lnTo>
                <a:lnTo>
                  <a:pt x="461" y="453"/>
                </a:lnTo>
                <a:lnTo>
                  <a:pt x="456" y="445"/>
                </a:lnTo>
                <a:lnTo>
                  <a:pt x="447" y="444"/>
                </a:lnTo>
                <a:lnTo>
                  <a:pt x="464" y="433"/>
                </a:lnTo>
                <a:lnTo>
                  <a:pt x="464" y="429"/>
                </a:lnTo>
                <a:lnTo>
                  <a:pt x="474" y="430"/>
                </a:lnTo>
                <a:lnTo>
                  <a:pt x="480" y="426"/>
                </a:lnTo>
                <a:lnTo>
                  <a:pt x="485" y="429"/>
                </a:lnTo>
                <a:lnTo>
                  <a:pt x="491" y="421"/>
                </a:lnTo>
                <a:lnTo>
                  <a:pt x="502" y="423"/>
                </a:lnTo>
                <a:lnTo>
                  <a:pt x="510" y="416"/>
                </a:lnTo>
                <a:lnTo>
                  <a:pt x="522" y="420"/>
                </a:lnTo>
                <a:lnTo>
                  <a:pt x="526" y="416"/>
                </a:lnTo>
                <a:lnTo>
                  <a:pt x="534" y="416"/>
                </a:lnTo>
                <a:lnTo>
                  <a:pt x="537" y="411"/>
                </a:lnTo>
                <a:lnTo>
                  <a:pt x="541" y="413"/>
                </a:lnTo>
                <a:lnTo>
                  <a:pt x="558" y="405"/>
                </a:lnTo>
                <a:lnTo>
                  <a:pt x="563" y="406"/>
                </a:lnTo>
                <a:lnTo>
                  <a:pt x="579" y="396"/>
                </a:lnTo>
                <a:lnTo>
                  <a:pt x="585" y="402"/>
                </a:lnTo>
                <a:lnTo>
                  <a:pt x="587" y="413"/>
                </a:lnTo>
                <a:lnTo>
                  <a:pt x="594" y="413"/>
                </a:lnTo>
                <a:lnTo>
                  <a:pt x="598" y="418"/>
                </a:lnTo>
                <a:lnTo>
                  <a:pt x="619" y="410"/>
                </a:lnTo>
                <a:lnTo>
                  <a:pt x="635" y="421"/>
                </a:lnTo>
                <a:lnTo>
                  <a:pt x="643" y="410"/>
                </a:lnTo>
                <a:lnTo>
                  <a:pt x="645" y="397"/>
                </a:lnTo>
                <a:lnTo>
                  <a:pt x="643" y="390"/>
                </a:lnTo>
                <a:lnTo>
                  <a:pt x="630" y="386"/>
                </a:lnTo>
                <a:lnTo>
                  <a:pt x="620" y="376"/>
                </a:lnTo>
                <a:lnTo>
                  <a:pt x="637" y="334"/>
                </a:lnTo>
                <a:lnTo>
                  <a:pt x="638" y="314"/>
                </a:lnTo>
                <a:lnTo>
                  <a:pt x="653" y="280"/>
                </a:lnTo>
                <a:lnTo>
                  <a:pt x="658" y="256"/>
                </a:lnTo>
                <a:lnTo>
                  <a:pt x="667" y="228"/>
                </a:lnTo>
                <a:lnTo>
                  <a:pt x="671" y="224"/>
                </a:lnTo>
                <a:lnTo>
                  <a:pt x="673" y="208"/>
                </a:lnTo>
                <a:lnTo>
                  <a:pt x="683" y="207"/>
                </a:lnTo>
                <a:lnTo>
                  <a:pt x="688" y="212"/>
                </a:lnTo>
                <a:lnTo>
                  <a:pt x="696" y="212"/>
                </a:lnTo>
                <a:lnTo>
                  <a:pt x="701" y="217"/>
                </a:lnTo>
                <a:lnTo>
                  <a:pt x="704" y="216"/>
                </a:lnTo>
                <a:lnTo>
                  <a:pt x="712" y="223"/>
                </a:lnTo>
                <a:lnTo>
                  <a:pt x="745" y="233"/>
                </a:lnTo>
                <a:lnTo>
                  <a:pt x="758" y="229"/>
                </a:lnTo>
                <a:lnTo>
                  <a:pt x="773" y="228"/>
                </a:lnTo>
                <a:lnTo>
                  <a:pt x="778" y="232"/>
                </a:lnTo>
                <a:lnTo>
                  <a:pt x="791" y="229"/>
                </a:lnTo>
                <a:lnTo>
                  <a:pt x="798" y="240"/>
                </a:lnTo>
                <a:lnTo>
                  <a:pt x="792" y="246"/>
                </a:lnTo>
                <a:lnTo>
                  <a:pt x="800" y="247"/>
                </a:lnTo>
                <a:lnTo>
                  <a:pt x="811" y="243"/>
                </a:lnTo>
                <a:lnTo>
                  <a:pt x="812" y="238"/>
                </a:lnTo>
                <a:lnTo>
                  <a:pt x="818" y="237"/>
                </a:lnTo>
                <a:lnTo>
                  <a:pt x="830" y="224"/>
                </a:lnTo>
                <a:lnTo>
                  <a:pt x="851" y="223"/>
                </a:lnTo>
                <a:lnTo>
                  <a:pt x="855" y="209"/>
                </a:lnTo>
                <a:lnTo>
                  <a:pt x="863" y="205"/>
                </a:lnTo>
                <a:lnTo>
                  <a:pt x="864" y="190"/>
                </a:lnTo>
                <a:lnTo>
                  <a:pt x="856" y="175"/>
                </a:lnTo>
                <a:lnTo>
                  <a:pt x="858" y="166"/>
                </a:lnTo>
                <a:lnTo>
                  <a:pt x="853" y="131"/>
                </a:lnTo>
                <a:lnTo>
                  <a:pt x="856" y="108"/>
                </a:lnTo>
                <a:lnTo>
                  <a:pt x="865" y="85"/>
                </a:lnTo>
                <a:lnTo>
                  <a:pt x="874" y="79"/>
                </a:lnTo>
                <a:lnTo>
                  <a:pt x="885" y="77"/>
                </a:lnTo>
                <a:lnTo>
                  <a:pt x="899" y="78"/>
                </a:lnTo>
                <a:lnTo>
                  <a:pt x="907" y="72"/>
                </a:lnTo>
                <a:lnTo>
                  <a:pt x="916" y="73"/>
                </a:lnTo>
                <a:lnTo>
                  <a:pt x="926" y="66"/>
                </a:lnTo>
                <a:lnTo>
                  <a:pt x="930" y="58"/>
                </a:lnTo>
                <a:lnTo>
                  <a:pt x="938" y="49"/>
                </a:lnTo>
                <a:lnTo>
                  <a:pt x="937" y="41"/>
                </a:lnTo>
                <a:lnTo>
                  <a:pt x="942" y="35"/>
                </a:lnTo>
                <a:lnTo>
                  <a:pt x="937" y="27"/>
                </a:lnTo>
                <a:lnTo>
                  <a:pt x="936" y="18"/>
                </a:lnTo>
                <a:lnTo>
                  <a:pt x="943" y="12"/>
                </a:lnTo>
                <a:lnTo>
                  <a:pt x="946" y="6"/>
                </a:lnTo>
                <a:lnTo>
                  <a:pt x="954" y="7"/>
                </a:lnTo>
                <a:lnTo>
                  <a:pt x="965" y="2"/>
                </a:lnTo>
                <a:lnTo>
                  <a:pt x="985" y="8"/>
                </a:lnTo>
                <a:lnTo>
                  <a:pt x="991" y="6"/>
                </a:lnTo>
                <a:lnTo>
                  <a:pt x="991" y="2"/>
                </a:lnTo>
                <a:lnTo>
                  <a:pt x="996" y="5"/>
                </a:lnTo>
                <a:lnTo>
                  <a:pt x="1005" y="0"/>
                </a:lnTo>
                <a:lnTo>
                  <a:pt x="1014" y="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32"/>
          <p:cNvSpPr>
            <a:spLocks/>
          </p:cNvSpPr>
          <p:nvPr/>
        </p:nvSpPr>
        <p:spPr bwMode="auto">
          <a:xfrm>
            <a:off x="1043442" y="3610883"/>
            <a:ext cx="2335213" cy="1219200"/>
          </a:xfrm>
          <a:custGeom>
            <a:avLst/>
            <a:gdLst>
              <a:gd name="T0" fmla="*/ 100 w 1471"/>
              <a:gd name="T1" fmla="*/ 174 h 768"/>
              <a:gd name="T2" fmla="*/ 133 w 1471"/>
              <a:gd name="T3" fmla="*/ 110 h 768"/>
              <a:gd name="T4" fmla="*/ 191 w 1471"/>
              <a:gd name="T5" fmla="*/ 94 h 768"/>
              <a:gd name="T6" fmla="*/ 259 w 1471"/>
              <a:gd name="T7" fmla="*/ 91 h 768"/>
              <a:gd name="T8" fmla="*/ 326 w 1471"/>
              <a:gd name="T9" fmla="*/ 87 h 768"/>
              <a:gd name="T10" fmla="*/ 410 w 1471"/>
              <a:gd name="T11" fmla="*/ 99 h 768"/>
              <a:gd name="T12" fmla="*/ 518 w 1471"/>
              <a:gd name="T13" fmla="*/ 65 h 768"/>
              <a:gd name="T14" fmla="*/ 593 w 1471"/>
              <a:gd name="T15" fmla="*/ 17 h 768"/>
              <a:gd name="T16" fmla="*/ 644 w 1471"/>
              <a:gd name="T17" fmla="*/ 10 h 768"/>
              <a:gd name="T18" fmla="*/ 723 w 1471"/>
              <a:gd name="T19" fmla="*/ 3 h 768"/>
              <a:gd name="T20" fmla="*/ 788 w 1471"/>
              <a:gd name="T21" fmla="*/ 41 h 768"/>
              <a:gd name="T22" fmla="*/ 807 w 1471"/>
              <a:gd name="T23" fmla="*/ 89 h 768"/>
              <a:gd name="T24" fmla="*/ 809 w 1471"/>
              <a:gd name="T25" fmla="*/ 137 h 768"/>
              <a:gd name="T26" fmla="*/ 802 w 1471"/>
              <a:gd name="T27" fmla="*/ 205 h 768"/>
              <a:gd name="T28" fmla="*/ 850 w 1471"/>
              <a:gd name="T29" fmla="*/ 277 h 768"/>
              <a:gd name="T30" fmla="*/ 922 w 1471"/>
              <a:gd name="T31" fmla="*/ 279 h 768"/>
              <a:gd name="T32" fmla="*/ 999 w 1471"/>
              <a:gd name="T33" fmla="*/ 320 h 768"/>
              <a:gd name="T34" fmla="*/ 1073 w 1471"/>
              <a:gd name="T35" fmla="*/ 344 h 768"/>
              <a:gd name="T36" fmla="*/ 1122 w 1471"/>
              <a:gd name="T37" fmla="*/ 341 h 768"/>
              <a:gd name="T38" fmla="*/ 1174 w 1471"/>
              <a:gd name="T39" fmla="*/ 351 h 768"/>
              <a:gd name="T40" fmla="*/ 1211 w 1471"/>
              <a:gd name="T41" fmla="*/ 383 h 768"/>
              <a:gd name="T42" fmla="*/ 1268 w 1471"/>
              <a:gd name="T43" fmla="*/ 418 h 768"/>
              <a:gd name="T44" fmla="*/ 1281 w 1471"/>
              <a:gd name="T45" fmla="*/ 402 h 768"/>
              <a:gd name="T46" fmla="*/ 1310 w 1471"/>
              <a:gd name="T47" fmla="*/ 385 h 768"/>
              <a:gd name="T48" fmla="*/ 1341 w 1471"/>
              <a:gd name="T49" fmla="*/ 360 h 768"/>
              <a:gd name="T50" fmla="*/ 1390 w 1471"/>
              <a:gd name="T51" fmla="*/ 345 h 768"/>
              <a:gd name="T52" fmla="*/ 1437 w 1471"/>
              <a:gd name="T53" fmla="*/ 438 h 768"/>
              <a:gd name="T54" fmla="*/ 1462 w 1471"/>
              <a:gd name="T55" fmla="*/ 576 h 768"/>
              <a:gd name="T56" fmla="*/ 1437 w 1471"/>
              <a:gd name="T57" fmla="*/ 632 h 768"/>
              <a:gd name="T58" fmla="*/ 1420 w 1471"/>
              <a:gd name="T59" fmla="*/ 702 h 768"/>
              <a:gd name="T60" fmla="*/ 1393 w 1471"/>
              <a:gd name="T61" fmla="*/ 695 h 768"/>
              <a:gd name="T62" fmla="*/ 1351 w 1471"/>
              <a:gd name="T63" fmla="*/ 687 h 768"/>
              <a:gd name="T64" fmla="*/ 1278 w 1471"/>
              <a:gd name="T65" fmla="*/ 683 h 768"/>
              <a:gd name="T66" fmla="*/ 1292 w 1471"/>
              <a:gd name="T67" fmla="*/ 653 h 768"/>
              <a:gd name="T68" fmla="*/ 1274 w 1471"/>
              <a:gd name="T69" fmla="*/ 616 h 768"/>
              <a:gd name="T70" fmla="*/ 1221 w 1471"/>
              <a:gd name="T71" fmla="*/ 613 h 768"/>
              <a:gd name="T72" fmla="*/ 1180 w 1471"/>
              <a:gd name="T73" fmla="*/ 620 h 768"/>
              <a:gd name="T74" fmla="*/ 1107 w 1471"/>
              <a:gd name="T75" fmla="*/ 643 h 768"/>
              <a:gd name="T76" fmla="*/ 1057 w 1471"/>
              <a:gd name="T77" fmla="*/ 670 h 768"/>
              <a:gd name="T78" fmla="*/ 1018 w 1471"/>
              <a:gd name="T79" fmla="*/ 711 h 768"/>
              <a:gd name="T80" fmla="*/ 948 w 1471"/>
              <a:gd name="T81" fmla="*/ 726 h 768"/>
              <a:gd name="T82" fmla="*/ 875 w 1471"/>
              <a:gd name="T83" fmla="*/ 704 h 768"/>
              <a:gd name="T84" fmla="*/ 809 w 1471"/>
              <a:gd name="T85" fmla="*/ 696 h 768"/>
              <a:gd name="T86" fmla="*/ 751 w 1471"/>
              <a:gd name="T87" fmla="*/ 768 h 768"/>
              <a:gd name="T88" fmla="*/ 720 w 1471"/>
              <a:gd name="T89" fmla="*/ 707 h 768"/>
              <a:gd name="T90" fmla="*/ 644 w 1471"/>
              <a:gd name="T91" fmla="*/ 725 h 768"/>
              <a:gd name="T92" fmla="*/ 576 w 1471"/>
              <a:gd name="T93" fmla="*/ 709 h 768"/>
              <a:gd name="T94" fmla="*/ 540 w 1471"/>
              <a:gd name="T95" fmla="*/ 718 h 768"/>
              <a:gd name="T96" fmla="*/ 482 w 1471"/>
              <a:gd name="T97" fmla="*/ 661 h 768"/>
              <a:gd name="T98" fmla="*/ 408 w 1471"/>
              <a:gd name="T99" fmla="*/ 639 h 768"/>
              <a:gd name="T100" fmla="*/ 365 w 1471"/>
              <a:gd name="T101" fmla="*/ 614 h 768"/>
              <a:gd name="T102" fmla="*/ 225 w 1471"/>
              <a:gd name="T103" fmla="*/ 519 h 768"/>
              <a:gd name="T104" fmla="*/ 192 w 1471"/>
              <a:gd name="T105" fmla="*/ 537 h 768"/>
              <a:gd name="T106" fmla="*/ 121 w 1471"/>
              <a:gd name="T107" fmla="*/ 485 h 768"/>
              <a:gd name="T108" fmla="*/ 63 w 1471"/>
              <a:gd name="T109" fmla="*/ 455 h 768"/>
              <a:gd name="T110" fmla="*/ 30 w 1471"/>
              <a:gd name="T111" fmla="*/ 436 h 768"/>
              <a:gd name="T112" fmla="*/ 14 w 1471"/>
              <a:gd name="T113" fmla="*/ 374 h 768"/>
              <a:gd name="T114" fmla="*/ 27 w 1471"/>
              <a:gd name="T115" fmla="*/ 344 h 768"/>
              <a:gd name="T116" fmla="*/ 81 w 1471"/>
              <a:gd name="T117" fmla="*/ 334 h 768"/>
              <a:gd name="T118" fmla="*/ 27 w 1471"/>
              <a:gd name="T119" fmla="*/ 235 h 7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71" h="768">
                <a:moveTo>
                  <a:pt x="37" y="183"/>
                </a:moveTo>
                <a:lnTo>
                  <a:pt x="39" y="182"/>
                </a:lnTo>
                <a:lnTo>
                  <a:pt x="45" y="187"/>
                </a:lnTo>
                <a:lnTo>
                  <a:pt x="48" y="179"/>
                </a:lnTo>
                <a:lnTo>
                  <a:pt x="53" y="177"/>
                </a:lnTo>
                <a:lnTo>
                  <a:pt x="58" y="179"/>
                </a:lnTo>
                <a:lnTo>
                  <a:pt x="81" y="174"/>
                </a:lnTo>
                <a:lnTo>
                  <a:pt x="88" y="177"/>
                </a:lnTo>
                <a:lnTo>
                  <a:pt x="100" y="174"/>
                </a:lnTo>
                <a:lnTo>
                  <a:pt x="104" y="169"/>
                </a:lnTo>
                <a:lnTo>
                  <a:pt x="104" y="158"/>
                </a:lnTo>
                <a:lnTo>
                  <a:pt x="107" y="155"/>
                </a:lnTo>
                <a:lnTo>
                  <a:pt x="104" y="152"/>
                </a:lnTo>
                <a:lnTo>
                  <a:pt x="105" y="143"/>
                </a:lnTo>
                <a:lnTo>
                  <a:pt x="112" y="142"/>
                </a:lnTo>
                <a:lnTo>
                  <a:pt x="117" y="124"/>
                </a:lnTo>
                <a:lnTo>
                  <a:pt x="124" y="121"/>
                </a:lnTo>
                <a:lnTo>
                  <a:pt x="133" y="110"/>
                </a:lnTo>
                <a:lnTo>
                  <a:pt x="134" y="99"/>
                </a:lnTo>
                <a:lnTo>
                  <a:pt x="146" y="90"/>
                </a:lnTo>
                <a:lnTo>
                  <a:pt x="152" y="91"/>
                </a:lnTo>
                <a:lnTo>
                  <a:pt x="153" y="95"/>
                </a:lnTo>
                <a:lnTo>
                  <a:pt x="160" y="95"/>
                </a:lnTo>
                <a:lnTo>
                  <a:pt x="164" y="100"/>
                </a:lnTo>
                <a:lnTo>
                  <a:pt x="186" y="102"/>
                </a:lnTo>
                <a:lnTo>
                  <a:pt x="187" y="96"/>
                </a:lnTo>
                <a:lnTo>
                  <a:pt x="191" y="94"/>
                </a:lnTo>
                <a:lnTo>
                  <a:pt x="199" y="102"/>
                </a:lnTo>
                <a:lnTo>
                  <a:pt x="216" y="99"/>
                </a:lnTo>
                <a:lnTo>
                  <a:pt x="223" y="109"/>
                </a:lnTo>
                <a:lnTo>
                  <a:pt x="232" y="109"/>
                </a:lnTo>
                <a:lnTo>
                  <a:pt x="245" y="107"/>
                </a:lnTo>
                <a:lnTo>
                  <a:pt x="251" y="104"/>
                </a:lnTo>
                <a:lnTo>
                  <a:pt x="250" y="101"/>
                </a:lnTo>
                <a:lnTo>
                  <a:pt x="256" y="101"/>
                </a:lnTo>
                <a:lnTo>
                  <a:pt x="259" y="91"/>
                </a:lnTo>
                <a:lnTo>
                  <a:pt x="278" y="81"/>
                </a:lnTo>
                <a:lnTo>
                  <a:pt x="279" y="73"/>
                </a:lnTo>
                <a:lnTo>
                  <a:pt x="283" y="72"/>
                </a:lnTo>
                <a:lnTo>
                  <a:pt x="288" y="67"/>
                </a:lnTo>
                <a:lnTo>
                  <a:pt x="300" y="70"/>
                </a:lnTo>
                <a:lnTo>
                  <a:pt x="307" y="75"/>
                </a:lnTo>
                <a:lnTo>
                  <a:pt x="312" y="70"/>
                </a:lnTo>
                <a:lnTo>
                  <a:pt x="323" y="71"/>
                </a:lnTo>
                <a:lnTo>
                  <a:pt x="326" y="87"/>
                </a:lnTo>
                <a:lnTo>
                  <a:pt x="336" y="95"/>
                </a:lnTo>
                <a:lnTo>
                  <a:pt x="343" y="94"/>
                </a:lnTo>
                <a:lnTo>
                  <a:pt x="355" y="96"/>
                </a:lnTo>
                <a:lnTo>
                  <a:pt x="361" y="95"/>
                </a:lnTo>
                <a:lnTo>
                  <a:pt x="365" y="100"/>
                </a:lnTo>
                <a:lnTo>
                  <a:pt x="370" y="100"/>
                </a:lnTo>
                <a:lnTo>
                  <a:pt x="388" y="99"/>
                </a:lnTo>
                <a:lnTo>
                  <a:pt x="396" y="92"/>
                </a:lnTo>
                <a:lnTo>
                  <a:pt x="410" y="99"/>
                </a:lnTo>
                <a:lnTo>
                  <a:pt x="429" y="89"/>
                </a:lnTo>
                <a:lnTo>
                  <a:pt x="429" y="82"/>
                </a:lnTo>
                <a:lnTo>
                  <a:pt x="457" y="73"/>
                </a:lnTo>
                <a:lnTo>
                  <a:pt x="471" y="65"/>
                </a:lnTo>
                <a:lnTo>
                  <a:pt x="487" y="62"/>
                </a:lnTo>
                <a:lnTo>
                  <a:pt x="506" y="68"/>
                </a:lnTo>
                <a:lnTo>
                  <a:pt x="506" y="72"/>
                </a:lnTo>
                <a:lnTo>
                  <a:pt x="511" y="73"/>
                </a:lnTo>
                <a:lnTo>
                  <a:pt x="518" y="65"/>
                </a:lnTo>
                <a:lnTo>
                  <a:pt x="537" y="62"/>
                </a:lnTo>
                <a:lnTo>
                  <a:pt x="543" y="56"/>
                </a:lnTo>
                <a:lnTo>
                  <a:pt x="552" y="39"/>
                </a:lnTo>
                <a:lnTo>
                  <a:pt x="553" y="32"/>
                </a:lnTo>
                <a:lnTo>
                  <a:pt x="557" y="29"/>
                </a:lnTo>
                <a:lnTo>
                  <a:pt x="572" y="23"/>
                </a:lnTo>
                <a:lnTo>
                  <a:pt x="576" y="25"/>
                </a:lnTo>
                <a:lnTo>
                  <a:pt x="587" y="22"/>
                </a:lnTo>
                <a:lnTo>
                  <a:pt x="593" y="17"/>
                </a:lnTo>
                <a:lnTo>
                  <a:pt x="601" y="15"/>
                </a:lnTo>
                <a:lnTo>
                  <a:pt x="603" y="19"/>
                </a:lnTo>
                <a:lnTo>
                  <a:pt x="610" y="15"/>
                </a:lnTo>
                <a:lnTo>
                  <a:pt x="621" y="17"/>
                </a:lnTo>
                <a:lnTo>
                  <a:pt x="624" y="11"/>
                </a:lnTo>
                <a:lnTo>
                  <a:pt x="633" y="10"/>
                </a:lnTo>
                <a:lnTo>
                  <a:pt x="638" y="6"/>
                </a:lnTo>
                <a:lnTo>
                  <a:pt x="643" y="6"/>
                </a:lnTo>
                <a:lnTo>
                  <a:pt x="644" y="10"/>
                </a:lnTo>
                <a:lnTo>
                  <a:pt x="651" y="13"/>
                </a:lnTo>
                <a:lnTo>
                  <a:pt x="663" y="9"/>
                </a:lnTo>
                <a:lnTo>
                  <a:pt x="674" y="10"/>
                </a:lnTo>
                <a:lnTo>
                  <a:pt x="681" y="4"/>
                </a:lnTo>
                <a:lnTo>
                  <a:pt x="691" y="5"/>
                </a:lnTo>
                <a:lnTo>
                  <a:pt x="699" y="1"/>
                </a:lnTo>
                <a:lnTo>
                  <a:pt x="715" y="0"/>
                </a:lnTo>
                <a:lnTo>
                  <a:pt x="717" y="4"/>
                </a:lnTo>
                <a:lnTo>
                  <a:pt x="723" y="3"/>
                </a:lnTo>
                <a:lnTo>
                  <a:pt x="726" y="9"/>
                </a:lnTo>
                <a:lnTo>
                  <a:pt x="736" y="17"/>
                </a:lnTo>
                <a:lnTo>
                  <a:pt x="747" y="10"/>
                </a:lnTo>
                <a:lnTo>
                  <a:pt x="761" y="20"/>
                </a:lnTo>
                <a:lnTo>
                  <a:pt x="769" y="17"/>
                </a:lnTo>
                <a:lnTo>
                  <a:pt x="788" y="29"/>
                </a:lnTo>
                <a:lnTo>
                  <a:pt x="804" y="35"/>
                </a:lnTo>
                <a:lnTo>
                  <a:pt x="804" y="35"/>
                </a:lnTo>
                <a:lnTo>
                  <a:pt x="788" y="41"/>
                </a:lnTo>
                <a:lnTo>
                  <a:pt x="783" y="39"/>
                </a:lnTo>
                <a:lnTo>
                  <a:pt x="782" y="43"/>
                </a:lnTo>
                <a:lnTo>
                  <a:pt x="783" y="49"/>
                </a:lnTo>
                <a:lnTo>
                  <a:pt x="790" y="54"/>
                </a:lnTo>
                <a:lnTo>
                  <a:pt x="809" y="56"/>
                </a:lnTo>
                <a:lnTo>
                  <a:pt x="804" y="73"/>
                </a:lnTo>
                <a:lnTo>
                  <a:pt x="807" y="78"/>
                </a:lnTo>
                <a:lnTo>
                  <a:pt x="802" y="82"/>
                </a:lnTo>
                <a:lnTo>
                  <a:pt x="807" y="89"/>
                </a:lnTo>
                <a:lnTo>
                  <a:pt x="802" y="94"/>
                </a:lnTo>
                <a:lnTo>
                  <a:pt x="788" y="97"/>
                </a:lnTo>
                <a:lnTo>
                  <a:pt x="788" y="105"/>
                </a:lnTo>
                <a:lnTo>
                  <a:pt x="790" y="105"/>
                </a:lnTo>
                <a:lnTo>
                  <a:pt x="785" y="110"/>
                </a:lnTo>
                <a:lnTo>
                  <a:pt x="789" y="118"/>
                </a:lnTo>
                <a:lnTo>
                  <a:pt x="794" y="120"/>
                </a:lnTo>
                <a:lnTo>
                  <a:pt x="794" y="138"/>
                </a:lnTo>
                <a:lnTo>
                  <a:pt x="809" y="137"/>
                </a:lnTo>
                <a:lnTo>
                  <a:pt x="814" y="145"/>
                </a:lnTo>
                <a:lnTo>
                  <a:pt x="804" y="153"/>
                </a:lnTo>
                <a:lnTo>
                  <a:pt x="805" y="159"/>
                </a:lnTo>
                <a:lnTo>
                  <a:pt x="809" y="162"/>
                </a:lnTo>
                <a:lnTo>
                  <a:pt x="809" y="181"/>
                </a:lnTo>
                <a:lnTo>
                  <a:pt x="814" y="187"/>
                </a:lnTo>
                <a:lnTo>
                  <a:pt x="812" y="190"/>
                </a:lnTo>
                <a:lnTo>
                  <a:pt x="811" y="201"/>
                </a:lnTo>
                <a:lnTo>
                  <a:pt x="802" y="205"/>
                </a:lnTo>
                <a:lnTo>
                  <a:pt x="798" y="211"/>
                </a:lnTo>
                <a:lnTo>
                  <a:pt x="809" y="226"/>
                </a:lnTo>
                <a:lnTo>
                  <a:pt x="818" y="233"/>
                </a:lnTo>
                <a:lnTo>
                  <a:pt x="818" y="238"/>
                </a:lnTo>
                <a:lnTo>
                  <a:pt x="824" y="241"/>
                </a:lnTo>
                <a:lnTo>
                  <a:pt x="823" y="246"/>
                </a:lnTo>
                <a:lnTo>
                  <a:pt x="840" y="258"/>
                </a:lnTo>
                <a:lnTo>
                  <a:pt x="841" y="265"/>
                </a:lnTo>
                <a:lnTo>
                  <a:pt x="850" y="277"/>
                </a:lnTo>
                <a:lnTo>
                  <a:pt x="859" y="278"/>
                </a:lnTo>
                <a:lnTo>
                  <a:pt x="874" y="288"/>
                </a:lnTo>
                <a:lnTo>
                  <a:pt x="883" y="291"/>
                </a:lnTo>
                <a:lnTo>
                  <a:pt x="894" y="279"/>
                </a:lnTo>
                <a:lnTo>
                  <a:pt x="906" y="279"/>
                </a:lnTo>
                <a:lnTo>
                  <a:pt x="910" y="273"/>
                </a:lnTo>
                <a:lnTo>
                  <a:pt x="922" y="273"/>
                </a:lnTo>
                <a:lnTo>
                  <a:pt x="924" y="275"/>
                </a:lnTo>
                <a:lnTo>
                  <a:pt x="922" y="279"/>
                </a:lnTo>
                <a:lnTo>
                  <a:pt x="928" y="291"/>
                </a:lnTo>
                <a:lnTo>
                  <a:pt x="943" y="301"/>
                </a:lnTo>
                <a:lnTo>
                  <a:pt x="954" y="305"/>
                </a:lnTo>
                <a:lnTo>
                  <a:pt x="963" y="316"/>
                </a:lnTo>
                <a:lnTo>
                  <a:pt x="976" y="310"/>
                </a:lnTo>
                <a:lnTo>
                  <a:pt x="982" y="313"/>
                </a:lnTo>
                <a:lnTo>
                  <a:pt x="980" y="321"/>
                </a:lnTo>
                <a:lnTo>
                  <a:pt x="985" y="323"/>
                </a:lnTo>
                <a:lnTo>
                  <a:pt x="999" y="320"/>
                </a:lnTo>
                <a:lnTo>
                  <a:pt x="1011" y="323"/>
                </a:lnTo>
                <a:lnTo>
                  <a:pt x="1015" y="320"/>
                </a:lnTo>
                <a:lnTo>
                  <a:pt x="1028" y="326"/>
                </a:lnTo>
                <a:lnTo>
                  <a:pt x="1038" y="322"/>
                </a:lnTo>
                <a:lnTo>
                  <a:pt x="1042" y="331"/>
                </a:lnTo>
                <a:lnTo>
                  <a:pt x="1054" y="329"/>
                </a:lnTo>
                <a:lnTo>
                  <a:pt x="1064" y="340"/>
                </a:lnTo>
                <a:lnTo>
                  <a:pt x="1069" y="337"/>
                </a:lnTo>
                <a:lnTo>
                  <a:pt x="1073" y="344"/>
                </a:lnTo>
                <a:lnTo>
                  <a:pt x="1083" y="336"/>
                </a:lnTo>
                <a:lnTo>
                  <a:pt x="1088" y="335"/>
                </a:lnTo>
                <a:lnTo>
                  <a:pt x="1095" y="337"/>
                </a:lnTo>
                <a:lnTo>
                  <a:pt x="1097" y="345"/>
                </a:lnTo>
                <a:lnTo>
                  <a:pt x="1105" y="344"/>
                </a:lnTo>
                <a:lnTo>
                  <a:pt x="1108" y="346"/>
                </a:lnTo>
                <a:lnTo>
                  <a:pt x="1112" y="345"/>
                </a:lnTo>
                <a:lnTo>
                  <a:pt x="1117" y="347"/>
                </a:lnTo>
                <a:lnTo>
                  <a:pt x="1122" y="341"/>
                </a:lnTo>
                <a:lnTo>
                  <a:pt x="1134" y="340"/>
                </a:lnTo>
                <a:lnTo>
                  <a:pt x="1135" y="334"/>
                </a:lnTo>
                <a:lnTo>
                  <a:pt x="1140" y="336"/>
                </a:lnTo>
                <a:lnTo>
                  <a:pt x="1151" y="327"/>
                </a:lnTo>
                <a:lnTo>
                  <a:pt x="1163" y="339"/>
                </a:lnTo>
                <a:lnTo>
                  <a:pt x="1162" y="340"/>
                </a:lnTo>
                <a:lnTo>
                  <a:pt x="1165" y="344"/>
                </a:lnTo>
                <a:lnTo>
                  <a:pt x="1172" y="345"/>
                </a:lnTo>
                <a:lnTo>
                  <a:pt x="1174" y="351"/>
                </a:lnTo>
                <a:lnTo>
                  <a:pt x="1172" y="355"/>
                </a:lnTo>
                <a:lnTo>
                  <a:pt x="1180" y="358"/>
                </a:lnTo>
                <a:lnTo>
                  <a:pt x="1184" y="363"/>
                </a:lnTo>
                <a:lnTo>
                  <a:pt x="1201" y="363"/>
                </a:lnTo>
                <a:lnTo>
                  <a:pt x="1204" y="369"/>
                </a:lnTo>
                <a:lnTo>
                  <a:pt x="1209" y="370"/>
                </a:lnTo>
                <a:lnTo>
                  <a:pt x="1211" y="378"/>
                </a:lnTo>
                <a:lnTo>
                  <a:pt x="1208" y="380"/>
                </a:lnTo>
                <a:lnTo>
                  <a:pt x="1211" y="383"/>
                </a:lnTo>
                <a:lnTo>
                  <a:pt x="1206" y="387"/>
                </a:lnTo>
                <a:lnTo>
                  <a:pt x="1216" y="404"/>
                </a:lnTo>
                <a:lnTo>
                  <a:pt x="1223" y="402"/>
                </a:lnTo>
                <a:lnTo>
                  <a:pt x="1232" y="404"/>
                </a:lnTo>
                <a:lnTo>
                  <a:pt x="1237" y="411"/>
                </a:lnTo>
                <a:lnTo>
                  <a:pt x="1241" y="407"/>
                </a:lnTo>
                <a:lnTo>
                  <a:pt x="1257" y="408"/>
                </a:lnTo>
                <a:lnTo>
                  <a:pt x="1264" y="422"/>
                </a:lnTo>
                <a:lnTo>
                  <a:pt x="1268" y="418"/>
                </a:lnTo>
                <a:lnTo>
                  <a:pt x="1265" y="417"/>
                </a:lnTo>
                <a:lnTo>
                  <a:pt x="1268" y="411"/>
                </a:lnTo>
                <a:lnTo>
                  <a:pt x="1265" y="404"/>
                </a:lnTo>
                <a:lnTo>
                  <a:pt x="1260" y="399"/>
                </a:lnTo>
                <a:lnTo>
                  <a:pt x="1260" y="397"/>
                </a:lnTo>
                <a:lnTo>
                  <a:pt x="1264" y="397"/>
                </a:lnTo>
                <a:lnTo>
                  <a:pt x="1264" y="393"/>
                </a:lnTo>
                <a:lnTo>
                  <a:pt x="1273" y="389"/>
                </a:lnTo>
                <a:lnTo>
                  <a:pt x="1281" y="402"/>
                </a:lnTo>
                <a:lnTo>
                  <a:pt x="1289" y="407"/>
                </a:lnTo>
                <a:lnTo>
                  <a:pt x="1298" y="407"/>
                </a:lnTo>
                <a:lnTo>
                  <a:pt x="1302" y="411"/>
                </a:lnTo>
                <a:lnTo>
                  <a:pt x="1307" y="412"/>
                </a:lnTo>
                <a:lnTo>
                  <a:pt x="1309" y="407"/>
                </a:lnTo>
                <a:lnTo>
                  <a:pt x="1304" y="397"/>
                </a:lnTo>
                <a:lnTo>
                  <a:pt x="1307" y="393"/>
                </a:lnTo>
                <a:lnTo>
                  <a:pt x="1302" y="382"/>
                </a:lnTo>
                <a:lnTo>
                  <a:pt x="1310" y="385"/>
                </a:lnTo>
                <a:lnTo>
                  <a:pt x="1313" y="383"/>
                </a:lnTo>
                <a:lnTo>
                  <a:pt x="1318" y="384"/>
                </a:lnTo>
                <a:lnTo>
                  <a:pt x="1318" y="378"/>
                </a:lnTo>
                <a:lnTo>
                  <a:pt x="1333" y="382"/>
                </a:lnTo>
                <a:lnTo>
                  <a:pt x="1337" y="379"/>
                </a:lnTo>
                <a:lnTo>
                  <a:pt x="1336" y="375"/>
                </a:lnTo>
                <a:lnTo>
                  <a:pt x="1342" y="377"/>
                </a:lnTo>
                <a:lnTo>
                  <a:pt x="1340" y="369"/>
                </a:lnTo>
                <a:lnTo>
                  <a:pt x="1341" y="360"/>
                </a:lnTo>
                <a:lnTo>
                  <a:pt x="1351" y="358"/>
                </a:lnTo>
                <a:lnTo>
                  <a:pt x="1346" y="355"/>
                </a:lnTo>
                <a:lnTo>
                  <a:pt x="1350" y="355"/>
                </a:lnTo>
                <a:lnTo>
                  <a:pt x="1345" y="346"/>
                </a:lnTo>
                <a:lnTo>
                  <a:pt x="1347" y="340"/>
                </a:lnTo>
                <a:lnTo>
                  <a:pt x="1369" y="344"/>
                </a:lnTo>
                <a:lnTo>
                  <a:pt x="1372" y="340"/>
                </a:lnTo>
                <a:lnTo>
                  <a:pt x="1372" y="340"/>
                </a:lnTo>
                <a:lnTo>
                  <a:pt x="1390" y="345"/>
                </a:lnTo>
                <a:lnTo>
                  <a:pt x="1405" y="354"/>
                </a:lnTo>
                <a:lnTo>
                  <a:pt x="1408" y="365"/>
                </a:lnTo>
                <a:lnTo>
                  <a:pt x="1423" y="383"/>
                </a:lnTo>
                <a:lnTo>
                  <a:pt x="1422" y="398"/>
                </a:lnTo>
                <a:lnTo>
                  <a:pt x="1435" y="418"/>
                </a:lnTo>
                <a:lnTo>
                  <a:pt x="1454" y="436"/>
                </a:lnTo>
                <a:lnTo>
                  <a:pt x="1447" y="446"/>
                </a:lnTo>
                <a:lnTo>
                  <a:pt x="1441" y="438"/>
                </a:lnTo>
                <a:lnTo>
                  <a:pt x="1437" y="438"/>
                </a:lnTo>
                <a:lnTo>
                  <a:pt x="1434" y="451"/>
                </a:lnTo>
                <a:lnTo>
                  <a:pt x="1448" y="466"/>
                </a:lnTo>
                <a:lnTo>
                  <a:pt x="1447" y="475"/>
                </a:lnTo>
                <a:lnTo>
                  <a:pt x="1461" y="486"/>
                </a:lnTo>
                <a:lnTo>
                  <a:pt x="1456" y="493"/>
                </a:lnTo>
                <a:lnTo>
                  <a:pt x="1462" y="536"/>
                </a:lnTo>
                <a:lnTo>
                  <a:pt x="1466" y="542"/>
                </a:lnTo>
                <a:lnTo>
                  <a:pt x="1468" y="555"/>
                </a:lnTo>
                <a:lnTo>
                  <a:pt x="1462" y="576"/>
                </a:lnTo>
                <a:lnTo>
                  <a:pt x="1471" y="610"/>
                </a:lnTo>
                <a:lnTo>
                  <a:pt x="1471" y="610"/>
                </a:lnTo>
                <a:lnTo>
                  <a:pt x="1461" y="615"/>
                </a:lnTo>
                <a:lnTo>
                  <a:pt x="1465" y="625"/>
                </a:lnTo>
                <a:lnTo>
                  <a:pt x="1457" y="632"/>
                </a:lnTo>
                <a:lnTo>
                  <a:pt x="1461" y="644"/>
                </a:lnTo>
                <a:lnTo>
                  <a:pt x="1452" y="646"/>
                </a:lnTo>
                <a:lnTo>
                  <a:pt x="1447" y="630"/>
                </a:lnTo>
                <a:lnTo>
                  <a:pt x="1437" y="632"/>
                </a:lnTo>
                <a:lnTo>
                  <a:pt x="1441" y="652"/>
                </a:lnTo>
                <a:lnTo>
                  <a:pt x="1434" y="657"/>
                </a:lnTo>
                <a:lnTo>
                  <a:pt x="1435" y="670"/>
                </a:lnTo>
                <a:lnTo>
                  <a:pt x="1441" y="672"/>
                </a:lnTo>
                <a:lnTo>
                  <a:pt x="1446" y="683"/>
                </a:lnTo>
                <a:lnTo>
                  <a:pt x="1442" y="692"/>
                </a:lnTo>
                <a:lnTo>
                  <a:pt x="1437" y="697"/>
                </a:lnTo>
                <a:lnTo>
                  <a:pt x="1430" y="696"/>
                </a:lnTo>
                <a:lnTo>
                  <a:pt x="1420" y="702"/>
                </a:lnTo>
                <a:lnTo>
                  <a:pt x="1418" y="687"/>
                </a:lnTo>
                <a:lnTo>
                  <a:pt x="1411" y="678"/>
                </a:lnTo>
                <a:lnTo>
                  <a:pt x="1406" y="682"/>
                </a:lnTo>
                <a:lnTo>
                  <a:pt x="1410" y="691"/>
                </a:lnTo>
                <a:lnTo>
                  <a:pt x="1404" y="694"/>
                </a:lnTo>
                <a:lnTo>
                  <a:pt x="1401" y="699"/>
                </a:lnTo>
                <a:lnTo>
                  <a:pt x="1401" y="699"/>
                </a:lnTo>
                <a:lnTo>
                  <a:pt x="1396" y="694"/>
                </a:lnTo>
                <a:lnTo>
                  <a:pt x="1393" y="695"/>
                </a:lnTo>
                <a:lnTo>
                  <a:pt x="1394" y="690"/>
                </a:lnTo>
                <a:lnTo>
                  <a:pt x="1385" y="681"/>
                </a:lnTo>
                <a:lnTo>
                  <a:pt x="1377" y="683"/>
                </a:lnTo>
                <a:lnTo>
                  <a:pt x="1371" y="670"/>
                </a:lnTo>
                <a:lnTo>
                  <a:pt x="1366" y="673"/>
                </a:lnTo>
                <a:lnTo>
                  <a:pt x="1362" y="667"/>
                </a:lnTo>
                <a:lnTo>
                  <a:pt x="1355" y="680"/>
                </a:lnTo>
                <a:lnTo>
                  <a:pt x="1355" y="688"/>
                </a:lnTo>
                <a:lnTo>
                  <a:pt x="1351" y="687"/>
                </a:lnTo>
                <a:lnTo>
                  <a:pt x="1346" y="692"/>
                </a:lnTo>
                <a:lnTo>
                  <a:pt x="1333" y="687"/>
                </a:lnTo>
                <a:lnTo>
                  <a:pt x="1327" y="681"/>
                </a:lnTo>
                <a:lnTo>
                  <a:pt x="1321" y="685"/>
                </a:lnTo>
                <a:lnTo>
                  <a:pt x="1314" y="680"/>
                </a:lnTo>
                <a:lnTo>
                  <a:pt x="1305" y="681"/>
                </a:lnTo>
                <a:lnTo>
                  <a:pt x="1297" y="673"/>
                </a:lnTo>
                <a:lnTo>
                  <a:pt x="1283" y="677"/>
                </a:lnTo>
                <a:lnTo>
                  <a:pt x="1278" y="683"/>
                </a:lnTo>
                <a:lnTo>
                  <a:pt x="1276" y="680"/>
                </a:lnTo>
                <a:lnTo>
                  <a:pt x="1269" y="678"/>
                </a:lnTo>
                <a:lnTo>
                  <a:pt x="1276" y="672"/>
                </a:lnTo>
                <a:lnTo>
                  <a:pt x="1273" y="668"/>
                </a:lnTo>
                <a:lnTo>
                  <a:pt x="1279" y="666"/>
                </a:lnTo>
                <a:lnTo>
                  <a:pt x="1279" y="663"/>
                </a:lnTo>
                <a:lnTo>
                  <a:pt x="1285" y="659"/>
                </a:lnTo>
                <a:lnTo>
                  <a:pt x="1284" y="656"/>
                </a:lnTo>
                <a:lnTo>
                  <a:pt x="1292" y="653"/>
                </a:lnTo>
                <a:lnTo>
                  <a:pt x="1294" y="648"/>
                </a:lnTo>
                <a:lnTo>
                  <a:pt x="1284" y="630"/>
                </a:lnTo>
                <a:lnTo>
                  <a:pt x="1287" y="624"/>
                </a:lnTo>
                <a:lnTo>
                  <a:pt x="1274" y="628"/>
                </a:lnTo>
                <a:lnTo>
                  <a:pt x="1261" y="638"/>
                </a:lnTo>
                <a:lnTo>
                  <a:pt x="1260" y="635"/>
                </a:lnTo>
                <a:lnTo>
                  <a:pt x="1263" y="632"/>
                </a:lnTo>
                <a:lnTo>
                  <a:pt x="1257" y="624"/>
                </a:lnTo>
                <a:lnTo>
                  <a:pt x="1274" y="616"/>
                </a:lnTo>
                <a:lnTo>
                  <a:pt x="1278" y="609"/>
                </a:lnTo>
                <a:lnTo>
                  <a:pt x="1275" y="608"/>
                </a:lnTo>
                <a:lnTo>
                  <a:pt x="1268" y="611"/>
                </a:lnTo>
                <a:lnTo>
                  <a:pt x="1255" y="592"/>
                </a:lnTo>
                <a:lnTo>
                  <a:pt x="1247" y="599"/>
                </a:lnTo>
                <a:lnTo>
                  <a:pt x="1241" y="599"/>
                </a:lnTo>
                <a:lnTo>
                  <a:pt x="1225" y="610"/>
                </a:lnTo>
                <a:lnTo>
                  <a:pt x="1221" y="609"/>
                </a:lnTo>
                <a:lnTo>
                  <a:pt x="1221" y="613"/>
                </a:lnTo>
                <a:lnTo>
                  <a:pt x="1217" y="613"/>
                </a:lnTo>
                <a:lnTo>
                  <a:pt x="1217" y="620"/>
                </a:lnTo>
                <a:lnTo>
                  <a:pt x="1215" y="619"/>
                </a:lnTo>
                <a:lnTo>
                  <a:pt x="1211" y="628"/>
                </a:lnTo>
                <a:lnTo>
                  <a:pt x="1198" y="625"/>
                </a:lnTo>
                <a:lnTo>
                  <a:pt x="1197" y="622"/>
                </a:lnTo>
                <a:lnTo>
                  <a:pt x="1188" y="620"/>
                </a:lnTo>
                <a:lnTo>
                  <a:pt x="1179" y="616"/>
                </a:lnTo>
                <a:lnTo>
                  <a:pt x="1180" y="620"/>
                </a:lnTo>
                <a:lnTo>
                  <a:pt x="1169" y="615"/>
                </a:lnTo>
                <a:lnTo>
                  <a:pt x="1164" y="616"/>
                </a:lnTo>
                <a:lnTo>
                  <a:pt x="1163" y="610"/>
                </a:lnTo>
                <a:lnTo>
                  <a:pt x="1153" y="603"/>
                </a:lnTo>
                <a:lnTo>
                  <a:pt x="1148" y="611"/>
                </a:lnTo>
                <a:lnTo>
                  <a:pt x="1139" y="611"/>
                </a:lnTo>
                <a:lnTo>
                  <a:pt x="1122" y="624"/>
                </a:lnTo>
                <a:lnTo>
                  <a:pt x="1119" y="634"/>
                </a:lnTo>
                <a:lnTo>
                  <a:pt x="1107" y="643"/>
                </a:lnTo>
                <a:lnTo>
                  <a:pt x="1108" y="648"/>
                </a:lnTo>
                <a:lnTo>
                  <a:pt x="1102" y="657"/>
                </a:lnTo>
                <a:lnTo>
                  <a:pt x="1097" y="654"/>
                </a:lnTo>
                <a:lnTo>
                  <a:pt x="1092" y="657"/>
                </a:lnTo>
                <a:lnTo>
                  <a:pt x="1072" y="656"/>
                </a:lnTo>
                <a:lnTo>
                  <a:pt x="1071" y="658"/>
                </a:lnTo>
                <a:lnTo>
                  <a:pt x="1068" y="657"/>
                </a:lnTo>
                <a:lnTo>
                  <a:pt x="1061" y="659"/>
                </a:lnTo>
                <a:lnTo>
                  <a:pt x="1057" y="670"/>
                </a:lnTo>
                <a:lnTo>
                  <a:pt x="1049" y="676"/>
                </a:lnTo>
                <a:lnTo>
                  <a:pt x="1053" y="678"/>
                </a:lnTo>
                <a:lnTo>
                  <a:pt x="1052" y="683"/>
                </a:lnTo>
                <a:lnTo>
                  <a:pt x="1038" y="686"/>
                </a:lnTo>
                <a:lnTo>
                  <a:pt x="1037" y="692"/>
                </a:lnTo>
                <a:lnTo>
                  <a:pt x="1034" y="690"/>
                </a:lnTo>
                <a:lnTo>
                  <a:pt x="1015" y="701"/>
                </a:lnTo>
                <a:lnTo>
                  <a:pt x="1013" y="706"/>
                </a:lnTo>
                <a:lnTo>
                  <a:pt x="1018" y="711"/>
                </a:lnTo>
                <a:lnTo>
                  <a:pt x="1005" y="725"/>
                </a:lnTo>
                <a:lnTo>
                  <a:pt x="1001" y="724"/>
                </a:lnTo>
                <a:lnTo>
                  <a:pt x="989" y="729"/>
                </a:lnTo>
                <a:lnTo>
                  <a:pt x="985" y="723"/>
                </a:lnTo>
                <a:lnTo>
                  <a:pt x="981" y="723"/>
                </a:lnTo>
                <a:lnTo>
                  <a:pt x="960" y="734"/>
                </a:lnTo>
                <a:lnTo>
                  <a:pt x="956" y="731"/>
                </a:lnTo>
                <a:lnTo>
                  <a:pt x="953" y="726"/>
                </a:lnTo>
                <a:lnTo>
                  <a:pt x="948" y="726"/>
                </a:lnTo>
                <a:lnTo>
                  <a:pt x="941" y="723"/>
                </a:lnTo>
                <a:lnTo>
                  <a:pt x="942" y="715"/>
                </a:lnTo>
                <a:lnTo>
                  <a:pt x="929" y="712"/>
                </a:lnTo>
                <a:lnTo>
                  <a:pt x="918" y="704"/>
                </a:lnTo>
                <a:lnTo>
                  <a:pt x="901" y="714"/>
                </a:lnTo>
                <a:lnTo>
                  <a:pt x="896" y="712"/>
                </a:lnTo>
                <a:lnTo>
                  <a:pt x="890" y="707"/>
                </a:lnTo>
                <a:lnTo>
                  <a:pt x="877" y="707"/>
                </a:lnTo>
                <a:lnTo>
                  <a:pt x="875" y="704"/>
                </a:lnTo>
                <a:lnTo>
                  <a:pt x="856" y="707"/>
                </a:lnTo>
                <a:lnTo>
                  <a:pt x="867" y="694"/>
                </a:lnTo>
                <a:lnTo>
                  <a:pt x="848" y="691"/>
                </a:lnTo>
                <a:lnTo>
                  <a:pt x="838" y="685"/>
                </a:lnTo>
                <a:lnTo>
                  <a:pt x="833" y="688"/>
                </a:lnTo>
                <a:lnTo>
                  <a:pt x="823" y="685"/>
                </a:lnTo>
                <a:lnTo>
                  <a:pt x="817" y="686"/>
                </a:lnTo>
                <a:lnTo>
                  <a:pt x="809" y="692"/>
                </a:lnTo>
                <a:lnTo>
                  <a:pt x="809" y="696"/>
                </a:lnTo>
                <a:lnTo>
                  <a:pt x="795" y="699"/>
                </a:lnTo>
                <a:lnTo>
                  <a:pt x="787" y="706"/>
                </a:lnTo>
                <a:lnTo>
                  <a:pt x="784" y="712"/>
                </a:lnTo>
                <a:lnTo>
                  <a:pt x="778" y="714"/>
                </a:lnTo>
                <a:lnTo>
                  <a:pt x="779" y="721"/>
                </a:lnTo>
                <a:lnTo>
                  <a:pt x="771" y="724"/>
                </a:lnTo>
                <a:lnTo>
                  <a:pt x="763" y="742"/>
                </a:lnTo>
                <a:lnTo>
                  <a:pt x="751" y="750"/>
                </a:lnTo>
                <a:lnTo>
                  <a:pt x="751" y="768"/>
                </a:lnTo>
                <a:lnTo>
                  <a:pt x="737" y="754"/>
                </a:lnTo>
                <a:lnTo>
                  <a:pt x="736" y="745"/>
                </a:lnTo>
                <a:lnTo>
                  <a:pt x="741" y="738"/>
                </a:lnTo>
                <a:lnTo>
                  <a:pt x="745" y="721"/>
                </a:lnTo>
                <a:lnTo>
                  <a:pt x="741" y="710"/>
                </a:lnTo>
                <a:lnTo>
                  <a:pt x="735" y="705"/>
                </a:lnTo>
                <a:lnTo>
                  <a:pt x="728" y="705"/>
                </a:lnTo>
                <a:lnTo>
                  <a:pt x="726" y="700"/>
                </a:lnTo>
                <a:lnTo>
                  <a:pt x="720" y="707"/>
                </a:lnTo>
                <a:lnTo>
                  <a:pt x="699" y="715"/>
                </a:lnTo>
                <a:lnTo>
                  <a:pt x="691" y="714"/>
                </a:lnTo>
                <a:lnTo>
                  <a:pt x="689" y="721"/>
                </a:lnTo>
                <a:lnTo>
                  <a:pt x="682" y="718"/>
                </a:lnTo>
                <a:lnTo>
                  <a:pt x="673" y="726"/>
                </a:lnTo>
                <a:lnTo>
                  <a:pt x="660" y="723"/>
                </a:lnTo>
                <a:lnTo>
                  <a:pt x="653" y="725"/>
                </a:lnTo>
                <a:lnTo>
                  <a:pt x="651" y="721"/>
                </a:lnTo>
                <a:lnTo>
                  <a:pt x="644" y="725"/>
                </a:lnTo>
                <a:lnTo>
                  <a:pt x="640" y="723"/>
                </a:lnTo>
                <a:lnTo>
                  <a:pt x="620" y="725"/>
                </a:lnTo>
                <a:lnTo>
                  <a:pt x="621" y="721"/>
                </a:lnTo>
                <a:lnTo>
                  <a:pt x="614" y="715"/>
                </a:lnTo>
                <a:lnTo>
                  <a:pt x="606" y="714"/>
                </a:lnTo>
                <a:lnTo>
                  <a:pt x="600" y="709"/>
                </a:lnTo>
                <a:lnTo>
                  <a:pt x="596" y="709"/>
                </a:lnTo>
                <a:lnTo>
                  <a:pt x="590" y="702"/>
                </a:lnTo>
                <a:lnTo>
                  <a:pt x="576" y="709"/>
                </a:lnTo>
                <a:lnTo>
                  <a:pt x="577" y="716"/>
                </a:lnTo>
                <a:lnTo>
                  <a:pt x="569" y="718"/>
                </a:lnTo>
                <a:lnTo>
                  <a:pt x="569" y="714"/>
                </a:lnTo>
                <a:lnTo>
                  <a:pt x="564" y="715"/>
                </a:lnTo>
                <a:lnTo>
                  <a:pt x="554" y="711"/>
                </a:lnTo>
                <a:lnTo>
                  <a:pt x="552" y="697"/>
                </a:lnTo>
                <a:lnTo>
                  <a:pt x="545" y="704"/>
                </a:lnTo>
                <a:lnTo>
                  <a:pt x="548" y="715"/>
                </a:lnTo>
                <a:lnTo>
                  <a:pt x="540" y="718"/>
                </a:lnTo>
                <a:lnTo>
                  <a:pt x="537" y="715"/>
                </a:lnTo>
                <a:lnTo>
                  <a:pt x="532" y="701"/>
                </a:lnTo>
                <a:lnTo>
                  <a:pt x="509" y="686"/>
                </a:lnTo>
                <a:lnTo>
                  <a:pt x="500" y="685"/>
                </a:lnTo>
                <a:lnTo>
                  <a:pt x="495" y="688"/>
                </a:lnTo>
                <a:lnTo>
                  <a:pt x="486" y="688"/>
                </a:lnTo>
                <a:lnTo>
                  <a:pt x="484" y="683"/>
                </a:lnTo>
                <a:lnTo>
                  <a:pt x="477" y="683"/>
                </a:lnTo>
                <a:lnTo>
                  <a:pt x="482" y="661"/>
                </a:lnTo>
                <a:lnTo>
                  <a:pt x="477" y="656"/>
                </a:lnTo>
                <a:lnTo>
                  <a:pt x="458" y="664"/>
                </a:lnTo>
                <a:lnTo>
                  <a:pt x="447" y="662"/>
                </a:lnTo>
                <a:lnTo>
                  <a:pt x="444" y="652"/>
                </a:lnTo>
                <a:lnTo>
                  <a:pt x="427" y="652"/>
                </a:lnTo>
                <a:lnTo>
                  <a:pt x="428" y="646"/>
                </a:lnTo>
                <a:lnTo>
                  <a:pt x="425" y="642"/>
                </a:lnTo>
                <a:lnTo>
                  <a:pt x="415" y="637"/>
                </a:lnTo>
                <a:lnTo>
                  <a:pt x="408" y="639"/>
                </a:lnTo>
                <a:lnTo>
                  <a:pt x="409" y="632"/>
                </a:lnTo>
                <a:lnTo>
                  <a:pt x="405" y="627"/>
                </a:lnTo>
                <a:lnTo>
                  <a:pt x="412" y="613"/>
                </a:lnTo>
                <a:lnTo>
                  <a:pt x="404" y="608"/>
                </a:lnTo>
                <a:lnTo>
                  <a:pt x="391" y="605"/>
                </a:lnTo>
                <a:lnTo>
                  <a:pt x="383" y="611"/>
                </a:lnTo>
                <a:lnTo>
                  <a:pt x="377" y="610"/>
                </a:lnTo>
                <a:lnTo>
                  <a:pt x="371" y="616"/>
                </a:lnTo>
                <a:lnTo>
                  <a:pt x="365" y="614"/>
                </a:lnTo>
                <a:lnTo>
                  <a:pt x="343" y="582"/>
                </a:lnTo>
                <a:lnTo>
                  <a:pt x="316" y="572"/>
                </a:lnTo>
                <a:lnTo>
                  <a:pt x="290" y="548"/>
                </a:lnTo>
                <a:lnTo>
                  <a:pt x="269" y="542"/>
                </a:lnTo>
                <a:lnTo>
                  <a:pt x="270" y="534"/>
                </a:lnTo>
                <a:lnTo>
                  <a:pt x="266" y="522"/>
                </a:lnTo>
                <a:lnTo>
                  <a:pt x="230" y="513"/>
                </a:lnTo>
                <a:lnTo>
                  <a:pt x="226" y="514"/>
                </a:lnTo>
                <a:lnTo>
                  <a:pt x="225" y="519"/>
                </a:lnTo>
                <a:lnTo>
                  <a:pt x="218" y="514"/>
                </a:lnTo>
                <a:lnTo>
                  <a:pt x="213" y="515"/>
                </a:lnTo>
                <a:lnTo>
                  <a:pt x="212" y="532"/>
                </a:lnTo>
                <a:lnTo>
                  <a:pt x="208" y="537"/>
                </a:lnTo>
                <a:lnTo>
                  <a:pt x="203" y="537"/>
                </a:lnTo>
                <a:lnTo>
                  <a:pt x="202" y="544"/>
                </a:lnTo>
                <a:lnTo>
                  <a:pt x="198" y="547"/>
                </a:lnTo>
                <a:lnTo>
                  <a:pt x="191" y="542"/>
                </a:lnTo>
                <a:lnTo>
                  <a:pt x="192" y="537"/>
                </a:lnTo>
                <a:lnTo>
                  <a:pt x="186" y="528"/>
                </a:lnTo>
                <a:lnTo>
                  <a:pt x="170" y="523"/>
                </a:lnTo>
                <a:lnTo>
                  <a:pt x="155" y="509"/>
                </a:lnTo>
                <a:lnTo>
                  <a:pt x="150" y="512"/>
                </a:lnTo>
                <a:lnTo>
                  <a:pt x="129" y="502"/>
                </a:lnTo>
                <a:lnTo>
                  <a:pt x="126" y="494"/>
                </a:lnTo>
                <a:lnTo>
                  <a:pt x="130" y="489"/>
                </a:lnTo>
                <a:lnTo>
                  <a:pt x="125" y="483"/>
                </a:lnTo>
                <a:lnTo>
                  <a:pt x="121" y="485"/>
                </a:lnTo>
                <a:lnTo>
                  <a:pt x="116" y="480"/>
                </a:lnTo>
                <a:lnTo>
                  <a:pt x="107" y="476"/>
                </a:lnTo>
                <a:lnTo>
                  <a:pt x="102" y="469"/>
                </a:lnTo>
                <a:lnTo>
                  <a:pt x="95" y="466"/>
                </a:lnTo>
                <a:lnTo>
                  <a:pt x="83" y="471"/>
                </a:lnTo>
                <a:lnTo>
                  <a:pt x="78" y="464"/>
                </a:lnTo>
                <a:lnTo>
                  <a:pt x="72" y="464"/>
                </a:lnTo>
                <a:lnTo>
                  <a:pt x="69" y="457"/>
                </a:lnTo>
                <a:lnTo>
                  <a:pt x="63" y="455"/>
                </a:lnTo>
                <a:lnTo>
                  <a:pt x="59" y="446"/>
                </a:lnTo>
                <a:lnTo>
                  <a:pt x="59" y="442"/>
                </a:lnTo>
                <a:lnTo>
                  <a:pt x="52" y="431"/>
                </a:lnTo>
                <a:lnTo>
                  <a:pt x="45" y="428"/>
                </a:lnTo>
                <a:lnTo>
                  <a:pt x="42" y="437"/>
                </a:lnTo>
                <a:lnTo>
                  <a:pt x="37" y="440"/>
                </a:lnTo>
                <a:lnTo>
                  <a:pt x="37" y="445"/>
                </a:lnTo>
                <a:lnTo>
                  <a:pt x="34" y="445"/>
                </a:lnTo>
                <a:lnTo>
                  <a:pt x="30" y="436"/>
                </a:lnTo>
                <a:lnTo>
                  <a:pt x="27" y="433"/>
                </a:lnTo>
                <a:lnTo>
                  <a:pt x="28" y="430"/>
                </a:lnTo>
                <a:lnTo>
                  <a:pt x="21" y="424"/>
                </a:lnTo>
                <a:lnTo>
                  <a:pt x="30" y="416"/>
                </a:lnTo>
                <a:lnTo>
                  <a:pt x="27" y="409"/>
                </a:lnTo>
                <a:lnTo>
                  <a:pt x="24" y="409"/>
                </a:lnTo>
                <a:lnTo>
                  <a:pt x="20" y="402"/>
                </a:lnTo>
                <a:lnTo>
                  <a:pt x="27" y="384"/>
                </a:lnTo>
                <a:lnTo>
                  <a:pt x="14" y="374"/>
                </a:lnTo>
                <a:lnTo>
                  <a:pt x="14" y="365"/>
                </a:lnTo>
                <a:lnTo>
                  <a:pt x="3" y="364"/>
                </a:lnTo>
                <a:lnTo>
                  <a:pt x="8" y="349"/>
                </a:lnTo>
                <a:lnTo>
                  <a:pt x="3" y="346"/>
                </a:lnTo>
                <a:lnTo>
                  <a:pt x="0" y="337"/>
                </a:lnTo>
                <a:lnTo>
                  <a:pt x="10" y="332"/>
                </a:lnTo>
                <a:lnTo>
                  <a:pt x="15" y="334"/>
                </a:lnTo>
                <a:lnTo>
                  <a:pt x="24" y="326"/>
                </a:lnTo>
                <a:lnTo>
                  <a:pt x="27" y="344"/>
                </a:lnTo>
                <a:lnTo>
                  <a:pt x="40" y="355"/>
                </a:lnTo>
                <a:lnTo>
                  <a:pt x="45" y="353"/>
                </a:lnTo>
                <a:lnTo>
                  <a:pt x="49" y="353"/>
                </a:lnTo>
                <a:lnTo>
                  <a:pt x="52" y="345"/>
                </a:lnTo>
                <a:lnTo>
                  <a:pt x="57" y="341"/>
                </a:lnTo>
                <a:lnTo>
                  <a:pt x="61" y="340"/>
                </a:lnTo>
                <a:lnTo>
                  <a:pt x="64" y="344"/>
                </a:lnTo>
                <a:lnTo>
                  <a:pt x="74" y="335"/>
                </a:lnTo>
                <a:lnTo>
                  <a:pt x="81" y="334"/>
                </a:lnTo>
                <a:lnTo>
                  <a:pt x="82" y="329"/>
                </a:lnTo>
                <a:lnTo>
                  <a:pt x="74" y="310"/>
                </a:lnTo>
                <a:lnTo>
                  <a:pt x="67" y="302"/>
                </a:lnTo>
                <a:lnTo>
                  <a:pt x="72" y="286"/>
                </a:lnTo>
                <a:lnTo>
                  <a:pt x="48" y="281"/>
                </a:lnTo>
                <a:lnTo>
                  <a:pt x="47" y="275"/>
                </a:lnTo>
                <a:lnTo>
                  <a:pt x="30" y="259"/>
                </a:lnTo>
                <a:lnTo>
                  <a:pt x="21" y="245"/>
                </a:lnTo>
                <a:lnTo>
                  <a:pt x="27" y="235"/>
                </a:lnTo>
                <a:lnTo>
                  <a:pt x="21" y="222"/>
                </a:lnTo>
                <a:lnTo>
                  <a:pt x="27" y="214"/>
                </a:lnTo>
                <a:lnTo>
                  <a:pt x="21" y="210"/>
                </a:lnTo>
                <a:lnTo>
                  <a:pt x="40" y="195"/>
                </a:lnTo>
                <a:lnTo>
                  <a:pt x="42" y="188"/>
                </a:lnTo>
                <a:lnTo>
                  <a:pt x="37" y="183"/>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33"/>
          <p:cNvSpPr>
            <a:spLocks/>
          </p:cNvSpPr>
          <p:nvPr/>
        </p:nvSpPr>
        <p:spPr bwMode="auto">
          <a:xfrm>
            <a:off x="3199267" y="4579258"/>
            <a:ext cx="976313" cy="1006475"/>
          </a:xfrm>
          <a:custGeom>
            <a:avLst/>
            <a:gdLst>
              <a:gd name="T0" fmla="*/ 134 w 615"/>
              <a:gd name="T1" fmla="*/ 78 h 634"/>
              <a:gd name="T2" fmla="*/ 165 w 615"/>
              <a:gd name="T3" fmla="*/ 54 h 634"/>
              <a:gd name="T4" fmla="*/ 189 w 615"/>
              <a:gd name="T5" fmla="*/ 82 h 634"/>
              <a:gd name="T6" fmla="*/ 199 w 615"/>
              <a:gd name="T7" fmla="*/ 123 h 634"/>
              <a:gd name="T8" fmla="*/ 235 w 615"/>
              <a:gd name="T9" fmla="*/ 126 h 634"/>
              <a:gd name="T10" fmla="*/ 259 w 615"/>
              <a:gd name="T11" fmla="*/ 164 h 634"/>
              <a:gd name="T12" fmla="*/ 279 w 615"/>
              <a:gd name="T13" fmla="*/ 197 h 634"/>
              <a:gd name="T14" fmla="*/ 292 w 615"/>
              <a:gd name="T15" fmla="*/ 228 h 634"/>
              <a:gd name="T16" fmla="*/ 312 w 615"/>
              <a:gd name="T17" fmla="*/ 250 h 634"/>
              <a:gd name="T18" fmla="*/ 380 w 615"/>
              <a:gd name="T19" fmla="*/ 230 h 634"/>
              <a:gd name="T20" fmla="*/ 384 w 615"/>
              <a:gd name="T21" fmla="*/ 147 h 634"/>
              <a:gd name="T22" fmla="*/ 425 w 615"/>
              <a:gd name="T23" fmla="*/ 108 h 634"/>
              <a:gd name="T24" fmla="*/ 440 w 615"/>
              <a:gd name="T25" fmla="*/ 84 h 634"/>
              <a:gd name="T26" fmla="*/ 481 w 615"/>
              <a:gd name="T27" fmla="*/ 51 h 634"/>
              <a:gd name="T28" fmla="*/ 488 w 615"/>
              <a:gd name="T29" fmla="*/ 78 h 634"/>
              <a:gd name="T30" fmla="*/ 495 w 615"/>
              <a:gd name="T31" fmla="*/ 110 h 634"/>
              <a:gd name="T32" fmla="*/ 550 w 615"/>
              <a:gd name="T33" fmla="*/ 101 h 634"/>
              <a:gd name="T34" fmla="*/ 552 w 615"/>
              <a:gd name="T35" fmla="*/ 130 h 634"/>
              <a:gd name="T36" fmla="*/ 514 w 615"/>
              <a:gd name="T37" fmla="*/ 156 h 634"/>
              <a:gd name="T38" fmla="*/ 473 w 615"/>
              <a:gd name="T39" fmla="*/ 158 h 634"/>
              <a:gd name="T40" fmla="*/ 436 w 615"/>
              <a:gd name="T41" fmla="*/ 174 h 634"/>
              <a:gd name="T42" fmla="*/ 441 w 615"/>
              <a:gd name="T43" fmla="*/ 202 h 634"/>
              <a:gd name="T44" fmla="*/ 489 w 615"/>
              <a:gd name="T45" fmla="*/ 204 h 634"/>
              <a:gd name="T46" fmla="*/ 497 w 615"/>
              <a:gd name="T47" fmla="*/ 252 h 634"/>
              <a:gd name="T48" fmla="*/ 490 w 615"/>
              <a:gd name="T49" fmla="*/ 292 h 634"/>
              <a:gd name="T50" fmla="*/ 518 w 615"/>
              <a:gd name="T51" fmla="*/ 325 h 634"/>
              <a:gd name="T52" fmla="*/ 498 w 615"/>
              <a:gd name="T53" fmla="*/ 359 h 634"/>
              <a:gd name="T54" fmla="*/ 527 w 615"/>
              <a:gd name="T55" fmla="*/ 383 h 634"/>
              <a:gd name="T56" fmla="*/ 553 w 615"/>
              <a:gd name="T57" fmla="*/ 406 h 634"/>
              <a:gd name="T58" fmla="*/ 595 w 615"/>
              <a:gd name="T59" fmla="*/ 411 h 634"/>
              <a:gd name="T60" fmla="*/ 601 w 615"/>
              <a:gd name="T61" fmla="*/ 457 h 634"/>
              <a:gd name="T62" fmla="*/ 572 w 615"/>
              <a:gd name="T63" fmla="*/ 469 h 634"/>
              <a:gd name="T64" fmla="*/ 527 w 615"/>
              <a:gd name="T65" fmla="*/ 479 h 634"/>
              <a:gd name="T66" fmla="*/ 485 w 615"/>
              <a:gd name="T67" fmla="*/ 516 h 634"/>
              <a:gd name="T68" fmla="*/ 430 w 615"/>
              <a:gd name="T69" fmla="*/ 516 h 634"/>
              <a:gd name="T70" fmla="*/ 402 w 615"/>
              <a:gd name="T71" fmla="*/ 527 h 634"/>
              <a:gd name="T72" fmla="*/ 354 w 615"/>
              <a:gd name="T73" fmla="*/ 509 h 634"/>
              <a:gd name="T74" fmla="*/ 320 w 615"/>
              <a:gd name="T75" fmla="*/ 534 h 634"/>
              <a:gd name="T76" fmla="*/ 290 w 615"/>
              <a:gd name="T77" fmla="*/ 557 h 634"/>
              <a:gd name="T78" fmla="*/ 306 w 615"/>
              <a:gd name="T79" fmla="*/ 599 h 634"/>
              <a:gd name="T80" fmla="*/ 297 w 615"/>
              <a:gd name="T81" fmla="*/ 633 h 634"/>
              <a:gd name="T82" fmla="*/ 266 w 615"/>
              <a:gd name="T83" fmla="*/ 617 h 634"/>
              <a:gd name="T84" fmla="*/ 235 w 615"/>
              <a:gd name="T85" fmla="*/ 595 h 634"/>
              <a:gd name="T86" fmla="*/ 186 w 615"/>
              <a:gd name="T87" fmla="*/ 593 h 634"/>
              <a:gd name="T88" fmla="*/ 165 w 615"/>
              <a:gd name="T89" fmla="*/ 567 h 634"/>
              <a:gd name="T90" fmla="*/ 117 w 615"/>
              <a:gd name="T91" fmla="*/ 557 h 634"/>
              <a:gd name="T92" fmla="*/ 141 w 615"/>
              <a:gd name="T93" fmla="*/ 499 h 634"/>
              <a:gd name="T94" fmla="*/ 96 w 615"/>
              <a:gd name="T95" fmla="*/ 478 h 634"/>
              <a:gd name="T96" fmla="*/ 98 w 615"/>
              <a:gd name="T97" fmla="*/ 445 h 634"/>
              <a:gd name="T98" fmla="*/ 77 w 615"/>
              <a:gd name="T99" fmla="*/ 408 h 634"/>
              <a:gd name="T100" fmla="*/ 17 w 615"/>
              <a:gd name="T101" fmla="*/ 402 h 634"/>
              <a:gd name="T102" fmla="*/ 0 w 615"/>
              <a:gd name="T103" fmla="*/ 382 h 634"/>
              <a:gd name="T104" fmla="*/ 42 w 615"/>
              <a:gd name="T105" fmla="*/ 297 h 634"/>
              <a:gd name="T106" fmla="*/ 79 w 615"/>
              <a:gd name="T107" fmla="*/ 274 h 634"/>
              <a:gd name="T108" fmla="*/ 85 w 615"/>
              <a:gd name="T109" fmla="*/ 249 h 634"/>
              <a:gd name="T110" fmla="*/ 88 w 615"/>
              <a:gd name="T111" fmla="*/ 176 h 634"/>
              <a:gd name="T112" fmla="*/ 76 w 615"/>
              <a:gd name="T113" fmla="*/ 133 h 634"/>
              <a:gd name="T114" fmla="*/ 50 w 615"/>
              <a:gd name="T115" fmla="*/ 114 h 634"/>
              <a:gd name="T116" fmla="*/ 52 w 615"/>
              <a:gd name="T117" fmla="*/ 81 h 634"/>
              <a:gd name="T118" fmla="*/ 84 w 615"/>
              <a:gd name="T119" fmla="*/ 82 h 634"/>
              <a:gd name="T120" fmla="*/ 89 w 615"/>
              <a:gd name="T121" fmla="*/ 2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15" h="634">
                <a:moveTo>
                  <a:pt x="113" y="0"/>
                </a:moveTo>
                <a:lnTo>
                  <a:pt x="113" y="36"/>
                </a:lnTo>
                <a:lnTo>
                  <a:pt x="118" y="53"/>
                </a:lnTo>
                <a:lnTo>
                  <a:pt x="117" y="67"/>
                </a:lnTo>
                <a:lnTo>
                  <a:pt x="127" y="84"/>
                </a:lnTo>
                <a:lnTo>
                  <a:pt x="133" y="87"/>
                </a:lnTo>
                <a:lnTo>
                  <a:pt x="134" y="78"/>
                </a:lnTo>
                <a:lnTo>
                  <a:pt x="132" y="57"/>
                </a:lnTo>
                <a:lnTo>
                  <a:pt x="142" y="53"/>
                </a:lnTo>
                <a:lnTo>
                  <a:pt x="149" y="36"/>
                </a:lnTo>
                <a:lnTo>
                  <a:pt x="156" y="33"/>
                </a:lnTo>
                <a:lnTo>
                  <a:pt x="157" y="43"/>
                </a:lnTo>
                <a:lnTo>
                  <a:pt x="165" y="47"/>
                </a:lnTo>
                <a:lnTo>
                  <a:pt x="165" y="54"/>
                </a:lnTo>
                <a:lnTo>
                  <a:pt x="168" y="52"/>
                </a:lnTo>
                <a:lnTo>
                  <a:pt x="172" y="53"/>
                </a:lnTo>
                <a:lnTo>
                  <a:pt x="176" y="62"/>
                </a:lnTo>
                <a:lnTo>
                  <a:pt x="181" y="66"/>
                </a:lnTo>
                <a:lnTo>
                  <a:pt x="180" y="71"/>
                </a:lnTo>
                <a:lnTo>
                  <a:pt x="189" y="75"/>
                </a:lnTo>
                <a:lnTo>
                  <a:pt x="189" y="82"/>
                </a:lnTo>
                <a:lnTo>
                  <a:pt x="178" y="86"/>
                </a:lnTo>
                <a:lnTo>
                  <a:pt x="177" y="89"/>
                </a:lnTo>
                <a:lnTo>
                  <a:pt x="181" y="97"/>
                </a:lnTo>
                <a:lnTo>
                  <a:pt x="189" y="104"/>
                </a:lnTo>
                <a:lnTo>
                  <a:pt x="189" y="108"/>
                </a:lnTo>
                <a:lnTo>
                  <a:pt x="197" y="111"/>
                </a:lnTo>
                <a:lnTo>
                  <a:pt x="199" y="123"/>
                </a:lnTo>
                <a:lnTo>
                  <a:pt x="206" y="111"/>
                </a:lnTo>
                <a:lnTo>
                  <a:pt x="215" y="115"/>
                </a:lnTo>
                <a:lnTo>
                  <a:pt x="221" y="108"/>
                </a:lnTo>
                <a:lnTo>
                  <a:pt x="225" y="108"/>
                </a:lnTo>
                <a:lnTo>
                  <a:pt x="226" y="116"/>
                </a:lnTo>
                <a:lnTo>
                  <a:pt x="232" y="125"/>
                </a:lnTo>
                <a:lnTo>
                  <a:pt x="235" y="126"/>
                </a:lnTo>
                <a:lnTo>
                  <a:pt x="235" y="132"/>
                </a:lnTo>
                <a:lnTo>
                  <a:pt x="238" y="132"/>
                </a:lnTo>
                <a:lnTo>
                  <a:pt x="239" y="143"/>
                </a:lnTo>
                <a:lnTo>
                  <a:pt x="243" y="143"/>
                </a:lnTo>
                <a:lnTo>
                  <a:pt x="250" y="157"/>
                </a:lnTo>
                <a:lnTo>
                  <a:pt x="250" y="163"/>
                </a:lnTo>
                <a:lnTo>
                  <a:pt x="259" y="164"/>
                </a:lnTo>
                <a:lnTo>
                  <a:pt x="257" y="178"/>
                </a:lnTo>
                <a:lnTo>
                  <a:pt x="266" y="185"/>
                </a:lnTo>
                <a:lnTo>
                  <a:pt x="266" y="188"/>
                </a:lnTo>
                <a:lnTo>
                  <a:pt x="273" y="190"/>
                </a:lnTo>
                <a:lnTo>
                  <a:pt x="274" y="202"/>
                </a:lnTo>
                <a:lnTo>
                  <a:pt x="279" y="201"/>
                </a:lnTo>
                <a:lnTo>
                  <a:pt x="279" y="197"/>
                </a:lnTo>
                <a:lnTo>
                  <a:pt x="283" y="198"/>
                </a:lnTo>
                <a:lnTo>
                  <a:pt x="279" y="204"/>
                </a:lnTo>
                <a:lnTo>
                  <a:pt x="282" y="206"/>
                </a:lnTo>
                <a:lnTo>
                  <a:pt x="279" y="211"/>
                </a:lnTo>
                <a:lnTo>
                  <a:pt x="274" y="212"/>
                </a:lnTo>
                <a:lnTo>
                  <a:pt x="274" y="215"/>
                </a:lnTo>
                <a:lnTo>
                  <a:pt x="292" y="228"/>
                </a:lnTo>
                <a:lnTo>
                  <a:pt x="293" y="235"/>
                </a:lnTo>
                <a:lnTo>
                  <a:pt x="288" y="236"/>
                </a:lnTo>
                <a:lnTo>
                  <a:pt x="291" y="243"/>
                </a:lnTo>
                <a:lnTo>
                  <a:pt x="296" y="240"/>
                </a:lnTo>
                <a:lnTo>
                  <a:pt x="300" y="243"/>
                </a:lnTo>
                <a:lnTo>
                  <a:pt x="306" y="255"/>
                </a:lnTo>
                <a:lnTo>
                  <a:pt x="312" y="250"/>
                </a:lnTo>
                <a:lnTo>
                  <a:pt x="325" y="254"/>
                </a:lnTo>
                <a:lnTo>
                  <a:pt x="336" y="241"/>
                </a:lnTo>
                <a:lnTo>
                  <a:pt x="358" y="230"/>
                </a:lnTo>
                <a:lnTo>
                  <a:pt x="363" y="233"/>
                </a:lnTo>
                <a:lnTo>
                  <a:pt x="360" y="239"/>
                </a:lnTo>
                <a:lnTo>
                  <a:pt x="365" y="243"/>
                </a:lnTo>
                <a:lnTo>
                  <a:pt x="380" y="230"/>
                </a:lnTo>
                <a:lnTo>
                  <a:pt x="388" y="231"/>
                </a:lnTo>
                <a:lnTo>
                  <a:pt x="388" y="221"/>
                </a:lnTo>
                <a:lnTo>
                  <a:pt x="393" y="217"/>
                </a:lnTo>
                <a:lnTo>
                  <a:pt x="379" y="178"/>
                </a:lnTo>
                <a:lnTo>
                  <a:pt x="383" y="171"/>
                </a:lnTo>
                <a:lnTo>
                  <a:pt x="380" y="157"/>
                </a:lnTo>
                <a:lnTo>
                  <a:pt x="384" y="147"/>
                </a:lnTo>
                <a:lnTo>
                  <a:pt x="388" y="150"/>
                </a:lnTo>
                <a:lnTo>
                  <a:pt x="398" y="147"/>
                </a:lnTo>
                <a:lnTo>
                  <a:pt x="404" y="135"/>
                </a:lnTo>
                <a:lnTo>
                  <a:pt x="410" y="135"/>
                </a:lnTo>
                <a:lnTo>
                  <a:pt x="408" y="130"/>
                </a:lnTo>
                <a:lnTo>
                  <a:pt x="423" y="115"/>
                </a:lnTo>
                <a:lnTo>
                  <a:pt x="425" y="108"/>
                </a:lnTo>
                <a:lnTo>
                  <a:pt x="428" y="102"/>
                </a:lnTo>
                <a:lnTo>
                  <a:pt x="425" y="102"/>
                </a:lnTo>
                <a:lnTo>
                  <a:pt x="423" y="99"/>
                </a:lnTo>
                <a:lnTo>
                  <a:pt x="421" y="99"/>
                </a:lnTo>
                <a:lnTo>
                  <a:pt x="421" y="90"/>
                </a:lnTo>
                <a:lnTo>
                  <a:pt x="434" y="80"/>
                </a:lnTo>
                <a:lnTo>
                  <a:pt x="440" y="84"/>
                </a:lnTo>
                <a:lnTo>
                  <a:pt x="450" y="76"/>
                </a:lnTo>
                <a:lnTo>
                  <a:pt x="445" y="58"/>
                </a:lnTo>
                <a:lnTo>
                  <a:pt x="449" y="47"/>
                </a:lnTo>
                <a:lnTo>
                  <a:pt x="456" y="52"/>
                </a:lnTo>
                <a:lnTo>
                  <a:pt x="466" y="52"/>
                </a:lnTo>
                <a:lnTo>
                  <a:pt x="478" y="47"/>
                </a:lnTo>
                <a:lnTo>
                  <a:pt x="481" y="51"/>
                </a:lnTo>
                <a:lnTo>
                  <a:pt x="490" y="49"/>
                </a:lnTo>
                <a:lnTo>
                  <a:pt x="485" y="56"/>
                </a:lnTo>
                <a:lnTo>
                  <a:pt x="478" y="58"/>
                </a:lnTo>
                <a:lnTo>
                  <a:pt x="478" y="68"/>
                </a:lnTo>
                <a:lnTo>
                  <a:pt x="481" y="75"/>
                </a:lnTo>
                <a:lnTo>
                  <a:pt x="487" y="73"/>
                </a:lnTo>
                <a:lnTo>
                  <a:pt x="488" y="78"/>
                </a:lnTo>
                <a:lnTo>
                  <a:pt x="493" y="81"/>
                </a:lnTo>
                <a:lnTo>
                  <a:pt x="488" y="85"/>
                </a:lnTo>
                <a:lnTo>
                  <a:pt x="493" y="86"/>
                </a:lnTo>
                <a:lnTo>
                  <a:pt x="492" y="91"/>
                </a:lnTo>
                <a:lnTo>
                  <a:pt x="488" y="96"/>
                </a:lnTo>
                <a:lnTo>
                  <a:pt x="481" y="96"/>
                </a:lnTo>
                <a:lnTo>
                  <a:pt x="495" y="110"/>
                </a:lnTo>
                <a:lnTo>
                  <a:pt x="502" y="113"/>
                </a:lnTo>
                <a:lnTo>
                  <a:pt x="522" y="108"/>
                </a:lnTo>
                <a:lnTo>
                  <a:pt x="529" y="96"/>
                </a:lnTo>
                <a:lnTo>
                  <a:pt x="535" y="92"/>
                </a:lnTo>
                <a:lnTo>
                  <a:pt x="543" y="95"/>
                </a:lnTo>
                <a:lnTo>
                  <a:pt x="545" y="101"/>
                </a:lnTo>
                <a:lnTo>
                  <a:pt x="550" y="101"/>
                </a:lnTo>
                <a:lnTo>
                  <a:pt x="551" y="106"/>
                </a:lnTo>
                <a:lnTo>
                  <a:pt x="547" y="110"/>
                </a:lnTo>
                <a:lnTo>
                  <a:pt x="548" y="114"/>
                </a:lnTo>
                <a:lnTo>
                  <a:pt x="553" y="115"/>
                </a:lnTo>
                <a:lnTo>
                  <a:pt x="552" y="124"/>
                </a:lnTo>
                <a:lnTo>
                  <a:pt x="552" y="124"/>
                </a:lnTo>
                <a:lnTo>
                  <a:pt x="552" y="130"/>
                </a:lnTo>
                <a:lnTo>
                  <a:pt x="547" y="137"/>
                </a:lnTo>
                <a:lnTo>
                  <a:pt x="550" y="139"/>
                </a:lnTo>
                <a:lnTo>
                  <a:pt x="545" y="150"/>
                </a:lnTo>
                <a:lnTo>
                  <a:pt x="536" y="147"/>
                </a:lnTo>
                <a:lnTo>
                  <a:pt x="522" y="157"/>
                </a:lnTo>
                <a:lnTo>
                  <a:pt x="518" y="152"/>
                </a:lnTo>
                <a:lnTo>
                  <a:pt x="514" y="156"/>
                </a:lnTo>
                <a:lnTo>
                  <a:pt x="512" y="153"/>
                </a:lnTo>
                <a:lnTo>
                  <a:pt x="504" y="156"/>
                </a:lnTo>
                <a:lnTo>
                  <a:pt x="498" y="153"/>
                </a:lnTo>
                <a:lnTo>
                  <a:pt x="497" y="148"/>
                </a:lnTo>
                <a:lnTo>
                  <a:pt x="485" y="143"/>
                </a:lnTo>
                <a:lnTo>
                  <a:pt x="478" y="156"/>
                </a:lnTo>
                <a:lnTo>
                  <a:pt x="473" y="158"/>
                </a:lnTo>
                <a:lnTo>
                  <a:pt x="461" y="150"/>
                </a:lnTo>
                <a:lnTo>
                  <a:pt x="461" y="145"/>
                </a:lnTo>
                <a:lnTo>
                  <a:pt x="455" y="145"/>
                </a:lnTo>
                <a:lnTo>
                  <a:pt x="451" y="156"/>
                </a:lnTo>
                <a:lnTo>
                  <a:pt x="439" y="169"/>
                </a:lnTo>
                <a:lnTo>
                  <a:pt x="434" y="171"/>
                </a:lnTo>
                <a:lnTo>
                  <a:pt x="436" y="174"/>
                </a:lnTo>
                <a:lnTo>
                  <a:pt x="431" y="174"/>
                </a:lnTo>
                <a:lnTo>
                  <a:pt x="432" y="180"/>
                </a:lnTo>
                <a:lnTo>
                  <a:pt x="439" y="176"/>
                </a:lnTo>
                <a:lnTo>
                  <a:pt x="444" y="185"/>
                </a:lnTo>
                <a:lnTo>
                  <a:pt x="444" y="190"/>
                </a:lnTo>
                <a:lnTo>
                  <a:pt x="439" y="196"/>
                </a:lnTo>
                <a:lnTo>
                  <a:pt x="441" y="202"/>
                </a:lnTo>
                <a:lnTo>
                  <a:pt x="444" y="201"/>
                </a:lnTo>
                <a:lnTo>
                  <a:pt x="442" y="210"/>
                </a:lnTo>
                <a:lnTo>
                  <a:pt x="446" y="217"/>
                </a:lnTo>
                <a:lnTo>
                  <a:pt x="460" y="219"/>
                </a:lnTo>
                <a:lnTo>
                  <a:pt x="469" y="209"/>
                </a:lnTo>
                <a:lnTo>
                  <a:pt x="484" y="210"/>
                </a:lnTo>
                <a:lnTo>
                  <a:pt x="489" y="204"/>
                </a:lnTo>
                <a:lnTo>
                  <a:pt x="492" y="211"/>
                </a:lnTo>
                <a:lnTo>
                  <a:pt x="500" y="214"/>
                </a:lnTo>
                <a:lnTo>
                  <a:pt x="500" y="217"/>
                </a:lnTo>
                <a:lnTo>
                  <a:pt x="507" y="225"/>
                </a:lnTo>
                <a:lnTo>
                  <a:pt x="508" y="230"/>
                </a:lnTo>
                <a:lnTo>
                  <a:pt x="498" y="239"/>
                </a:lnTo>
                <a:lnTo>
                  <a:pt x="497" y="252"/>
                </a:lnTo>
                <a:lnTo>
                  <a:pt x="492" y="254"/>
                </a:lnTo>
                <a:lnTo>
                  <a:pt x="490" y="269"/>
                </a:lnTo>
                <a:lnTo>
                  <a:pt x="487" y="281"/>
                </a:lnTo>
                <a:lnTo>
                  <a:pt x="483" y="278"/>
                </a:lnTo>
                <a:lnTo>
                  <a:pt x="481" y="286"/>
                </a:lnTo>
                <a:lnTo>
                  <a:pt x="483" y="291"/>
                </a:lnTo>
                <a:lnTo>
                  <a:pt x="490" y="292"/>
                </a:lnTo>
                <a:lnTo>
                  <a:pt x="490" y="300"/>
                </a:lnTo>
                <a:lnTo>
                  <a:pt x="499" y="297"/>
                </a:lnTo>
                <a:lnTo>
                  <a:pt x="498" y="306"/>
                </a:lnTo>
                <a:lnTo>
                  <a:pt x="505" y="310"/>
                </a:lnTo>
                <a:lnTo>
                  <a:pt x="507" y="315"/>
                </a:lnTo>
                <a:lnTo>
                  <a:pt x="518" y="318"/>
                </a:lnTo>
                <a:lnTo>
                  <a:pt x="518" y="325"/>
                </a:lnTo>
                <a:lnTo>
                  <a:pt x="513" y="321"/>
                </a:lnTo>
                <a:lnTo>
                  <a:pt x="508" y="331"/>
                </a:lnTo>
                <a:lnTo>
                  <a:pt x="504" y="332"/>
                </a:lnTo>
                <a:lnTo>
                  <a:pt x="508" y="332"/>
                </a:lnTo>
                <a:lnTo>
                  <a:pt x="511" y="337"/>
                </a:lnTo>
                <a:lnTo>
                  <a:pt x="499" y="351"/>
                </a:lnTo>
                <a:lnTo>
                  <a:pt x="498" y="359"/>
                </a:lnTo>
                <a:lnTo>
                  <a:pt x="498" y="359"/>
                </a:lnTo>
                <a:lnTo>
                  <a:pt x="494" y="364"/>
                </a:lnTo>
                <a:lnTo>
                  <a:pt x="495" y="370"/>
                </a:lnTo>
                <a:lnTo>
                  <a:pt x="503" y="385"/>
                </a:lnTo>
                <a:lnTo>
                  <a:pt x="509" y="390"/>
                </a:lnTo>
                <a:lnTo>
                  <a:pt x="511" y="380"/>
                </a:lnTo>
                <a:lnTo>
                  <a:pt x="527" y="383"/>
                </a:lnTo>
                <a:lnTo>
                  <a:pt x="535" y="380"/>
                </a:lnTo>
                <a:lnTo>
                  <a:pt x="545" y="389"/>
                </a:lnTo>
                <a:lnTo>
                  <a:pt x="543" y="393"/>
                </a:lnTo>
                <a:lnTo>
                  <a:pt x="547" y="401"/>
                </a:lnTo>
                <a:lnTo>
                  <a:pt x="543" y="404"/>
                </a:lnTo>
                <a:lnTo>
                  <a:pt x="550" y="409"/>
                </a:lnTo>
                <a:lnTo>
                  <a:pt x="553" y="406"/>
                </a:lnTo>
                <a:lnTo>
                  <a:pt x="565" y="413"/>
                </a:lnTo>
                <a:lnTo>
                  <a:pt x="569" y="406"/>
                </a:lnTo>
                <a:lnTo>
                  <a:pt x="574" y="404"/>
                </a:lnTo>
                <a:lnTo>
                  <a:pt x="577" y="412"/>
                </a:lnTo>
                <a:lnTo>
                  <a:pt x="586" y="409"/>
                </a:lnTo>
                <a:lnTo>
                  <a:pt x="590" y="413"/>
                </a:lnTo>
                <a:lnTo>
                  <a:pt x="595" y="411"/>
                </a:lnTo>
                <a:lnTo>
                  <a:pt x="596" y="406"/>
                </a:lnTo>
                <a:lnTo>
                  <a:pt x="601" y="406"/>
                </a:lnTo>
                <a:lnTo>
                  <a:pt x="609" y="413"/>
                </a:lnTo>
                <a:lnTo>
                  <a:pt x="615" y="425"/>
                </a:lnTo>
                <a:lnTo>
                  <a:pt x="612" y="431"/>
                </a:lnTo>
                <a:lnTo>
                  <a:pt x="612" y="449"/>
                </a:lnTo>
                <a:lnTo>
                  <a:pt x="601" y="457"/>
                </a:lnTo>
                <a:lnTo>
                  <a:pt x="601" y="455"/>
                </a:lnTo>
                <a:lnTo>
                  <a:pt x="590" y="452"/>
                </a:lnTo>
                <a:lnTo>
                  <a:pt x="588" y="456"/>
                </a:lnTo>
                <a:lnTo>
                  <a:pt x="577" y="461"/>
                </a:lnTo>
                <a:lnTo>
                  <a:pt x="580" y="466"/>
                </a:lnTo>
                <a:lnTo>
                  <a:pt x="577" y="465"/>
                </a:lnTo>
                <a:lnTo>
                  <a:pt x="572" y="469"/>
                </a:lnTo>
                <a:lnTo>
                  <a:pt x="569" y="474"/>
                </a:lnTo>
                <a:lnTo>
                  <a:pt x="570" y="478"/>
                </a:lnTo>
                <a:lnTo>
                  <a:pt x="570" y="478"/>
                </a:lnTo>
                <a:lnTo>
                  <a:pt x="555" y="462"/>
                </a:lnTo>
                <a:lnTo>
                  <a:pt x="547" y="471"/>
                </a:lnTo>
                <a:lnTo>
                  <a:pt x="537" y="471"/>
                </a:lnTo>
                <a:lnTo>
                  <a:pt x="527" y="479"/>
                </a:lnTo>
                <a:lnTo>
                  <a:pt x="523" y="479"/>
                </a:lnTo>
                <a:lnTo>
                  <a:pt x="522" y="483"/>
                </a:lnTo>
                <a:lnTo>
                  <a:pt x="517" y="483"/>
                </a:lnTo>
                <a:lnTo>
                  <a:pt x="521" y="497"/>
                </a:lnTo>
                <a:lnTo>
                  <a:pt x="512" y="505"/>
                </a:lnTo>
                <a:lnTo>
                  <a:pt x="500" y="504"/>
                </a:lnTo>
                <a:lnTo>
                  <a:pt x="485" y="516"/>
                </a:lnTo>
                <a:lnTo>
                  <a:pt x="479" y="512"/>
                </a:lnTo>
                <a:lnTo>
                  <a:pt x="480" y="504"/>
                </a:lnTo>
                <a:lnTo>
                  <a:pt x="468" y="507"/>
                </a:lnTo>
                <a:lnTo>
                  <a:pt x="463" y="513"/>
                </a:lnTo>
                <a:lnTo>
                  <a:pt x="459" y="531"/>
                </a:lnTo>
                <a:lnTo>
                  <a:pt x="436" y="509"/>
                </a:lnTo>
                <a:lnTo>
                  <a:pt x="430" y="516"/>
                </a:lnTo>
                <a:lnTo>
                  <a:pt x="427" y="523"/>
                </a:lnTo>
                <a:lnTo>
                  <a:pt x="420" y="514"/>
                </a:lnTo>
                <a:lnTo>
                  <a:pt x="420" y="510"/>
                </a:lnTo>
                <a:lnTo>
                  <a:pt x="412" y="507"/>
                </a:lnTo>
                <a:lnTo>
                  <a:pt x="408" y="517"/>
                </a:lnTo>
                <a:lnTo>
                  <a:pt x="402" y="519"/>
                </a:lnTo>
                <a:lnTo>
                  <a:pt x="402" y="527"/>
                </a:lnTo>
                <a:lnTo>
                  <a:pt x="394" y="529"/>
                </a:lnTo>
                <a:lnTo>
                  <a:pt x="394" y="534"/>
                </a:lnTo>
                <a:lnTo>
                  <a:pt x="384" y="532"/>
                </a:lnTo>
                <a:lnTo>
                  <a:pt x="379" y="522"/>
                </a:lnTo>
                <a:lnTo>
                  <a:pt x="362" y="513"/>
                </a:lnTo>
                <a:lnTo>
                  <a:pt x="359" y="516"/>
                </a:lnTo>
                <a:lnTo>
                  <a:pt x="354" y="509"/>
                </a:lnTo>
                <a:lnTo>
                  <a:pt x="345" y="517"/>
                </a:lnTo>
                <a:lnTo>
                  <a:pt x="346" y="521"/>
                </a:lnTo>
                <a:lnTo>
                  <a:pt x="338" y="531"/>
                </a:lnTo>
                <a:lnTo>
                  <a:pt x="336" y="537"/>
                </a:lnTo>
                <a:lnTo>
                  <a:pt x="331" y="536"/>
                </a:lnTo>
                <a:lnTo>
                  <a:pt x="329" y="538"/>
                </a:lnTo>
                <a:lnTo>
                  <a:pt x="320" y="534"/>
                </a:lnTo>
                <a:lnTo>
                  <a:pt x="312" y="536"/>
                </a:lnTo>
                <a:lnTo>
                  <a:pt x="310" y="540"/>
                </a:lnTo>
                <a:lnTo>
                  <a:pt x="303" y="531"/>
                </a:lnTo>
                <a:lnTo>
                  <a:pt x="296" y="533"/>
                </a:lnTo>
                <a:lnTo>
                  <a:pt x="292" y="547"/>
                </a:lnTo>
                <a:lnTo>
                  <a:pt x="286" y="550"/>
                </a:lnTo>
                <a:lnTo>
                  <a:pt x="290" y="557"/>
                </a:lnTo>
                <a:lnTo>
                  <a:pt x="288" y="560"/>
                </a:lnTo>
                <a:lnTo>
                  <a:pt x="291" y="571"/>
                </a:lnTo>
                <a:lnTo>
                  <a:pt x="297" y="574"/>
                </a:lnTo>
                <a:lnTo>
                  <a:pt x="297" y="577"/>
                </a:lnTo>
                <a:lnTo>
                  <a:pt x="302" y="581"/>
                </a:lnTo>
                <a:lnTo>
                  <a:pt x="301" y="590"/>
                </a:lnTo>
                <a:lnTo>
                  <a:pt x="306" y="599"/>
                </a:lnTo>
                <a:lnTo>
                  <a:pt x="301" y="601"/>
                </a:lnTo>
                <a:lnTo>
                  <a:pt x="300" y="620"/>
                </a:lnTo>
                <a:lnTo>
                  <a:pt x="307" y="625"/>
                </a:lnTo>
                <a:lnTo>
                  <a:pt x="307" y="629"/>
                </a:lnTo>
                <a:lnTo>
                  <a:pt x="302" y="629"/>
                </a:lnTo>
                <a:lnTo>
                  <a:pt x="303" y="634"/>
                </a:lnTo>
                <a:lnTo>
                  <a:pt x="297" y="633"/>
                </a:lnTo>
                <a:lnTo>
                  <a:pt x="295" y="629"/>
                </a:lnTo>
                <a:lnTo>
                  <a:pt x="290" y="632"/>
                </a:lnTo>
                <a:lnTo>
                  <a:pt x="291" y="627"/>
                </a:lnTo>
                <a:lnTo>
                  <a:pt x="287" y="625"/>
                </a:lnTo>
                <a:lnTo>
                  <a:pt x="267" y="632"/>
                </a:lnTo>
                <a:lnTo>
                  <a:pt x="263" y="622"/>
                </a:lnTo>
                <a:lnTo>
                  <a:pt x="266" y="617"/>
                </a:lnTo>
                <a:lnTo>
                  <a:pt x="261" y="614"/>
                </a:lnTo>
                <a:lnTo>
                  <a:pt x="263" y="603"/>
                </a:lnTo>
                <a:lnTo>
                  <a:pt x="258" y="601"/>
                </a:lnTo>
                <a:lnTo>
                  <a:pt x="259" y="596"/>
                </a:lnTo>
                <a:lnTo>
                  <a:pt x="256" y="595"/>
                </a:lnTo>
                <a:lnTo>
                  <a:pt x="256" y="586"/>
                </a:lnTo>
                <a:lnTo>
                  <a:pt x="235" y="595"/>
                </a:lnTo>
                <a:lnTo>
                  <a:pt x="224" y="608"/>
                </a:lnTo>
                <a:lnTo>
                  <a:pt x="211" y="610"/>
                </a:lnTo>
                <a:lnTo>
                  <a:pt x="202" y="604"/>
                </a:lnTo>
                <a:lnTo>
                  <a:pt x="190" y="612"/>
                </a:lnTo>
                <a:lnTo>
                  <a:pt x="184" y="601"/>
                </a:lnTo>
                <a:lnTo>
                  <a:pt x="189" y="595"/>
                </a:lnTo>
                <a:lnTo>
                  <a:pt x="186" y="593"/>
                </a:lnTo>
                <a:lnTo>
                  <a:pt x="177" y="591"/>
                </a:lnTo>
                <a:lnTo>
                  <a:pt x="175" y="589"/>
                </a:lnTo>
                <a:lnTo>
                  <a:pt x="172" y="582"/>
                </a:lnTo>
                <a:lnTo>
                  <a:pt x="176" y="571"/>
                </a:lnTo>
                <a:lnTo>
                  <a:pt x="173" y="565"/>
                </a:lnTo>
                <a:lnTo>
                  <a:pt x="167" y="564"/>
                </a:lnTo>
                <a:lnTo>
                  <a:pt x="165" y="567"/>
                </a:lnTo>
                <a:lnTo>
                  <a:pt x="158" y="564"/>
                </a:lnTo>
                <a:lnTo>
                  <a:pt x="155" y="566"/>
                </a:lnTo>
                <a:lnTo>
                  <a:pt x="151" y="561"/>
                </a:lnTo>
                <a:lnTo>
                  <a:pt x="142" y="561"/>
                </a:lnTo>
                <a:lnTo>
                  <a:pt x="139" y="558"/>
                </a:lnTo>
                <a:lnTo>
                  <a:pt x="129" y="561"/>
                </a:lnTo>
                <a:lnTo>
                  <a:pt x="117" y="557"/>
                </a:lnTo>
                <a:lnTo>
                  <a:pt x="124" y="542"/>
                </a:lnTo>
                <a:lnTo>
                  <a:pt x="123" y="540"/>
                </a:lnTo>
                <a:lnTo>
                  <a:pt x="133" y="531"/>
                </a:lnTo>
                <a:lnTo>
                  <a:pt x="128" y="512"/>
                </a:lnTo>
                <a:lnTo>
                  <a:pt x="137" y="504"/>
                </a:lnTo>
                <a:lnTo>
                  <a:pt x="137" y="497"/>
                </a:lnTo>
                <a:lnTo>
                  <a:pt x="141" y="499"/>
                </a:lnTo>
                <a:lnTo>
                  <a:pt x="144" y="497"/>
                </a:lnTo>
                <a:lnTo>
                  <a:pt x="141" y="486"/>
                </a:lnTo>
                <a:lnTo>
                  <a:pt x="129" y="481"/>
                </a:lnTo>
                <a:lnTo>
                  <a:pt x="113" y="485"/>
                </a:lnTo>
                <a:lnTo>
                  <a:pt x="109" y="483"/>
                </a:lnTo>
                <a:lnTo>
                  <a:pt x="109" y="479"/>
                </a:lnTo>
                <a:lnTo>
                  <a:pt x="96" y="478"/>
                </a:lnTo>
                <a:lnTo>
                  <a:pt x="100" y="470"/>
                </a:lnTo>
                <a:lnTo>
                  <a:pt x="96" y="468"/>
                </a:lnTo>
                <a:lnTo>
                  <a:pt x="99" y="460"/>
                </a:lnTo>
                <a:lnTo>
                  <a:pt x="96" y="455"/>
                </a:lnTo>
                <a:lnTo>
                  <a:pt x="93" y="456"/>
                </a:lnTo>
                <a:lnTo>
                  <a:pt x="91" y="451"/>
                </a:lnTo>
                <a:lnTo>
                  <a:pt x="98" y="445"/>
                </a:lnTo>
                <a:lnTo>
                  <a:pt x="93" y="433"/>
                </a:lnTo>
                <a:lnTo>
                  <a:pt x="83" y="430"/>
                </a:lnTo>
                <a:lnTo>
                  <a:pt x="84" y="420"/>
                </a:lnTo>
                <a:lnTo>
                  <a:pt x="83" y="418"/>
                </a:lnTo>
                <a:lnTo>
                  <a:pt x="94" y="412"/>
                </a:lnTo>
                <a:lnTo>
                  <a:pt x="96" y="403"/>
                </a:lnTo>
                <a:lnTo>
                  <a:pt x="77" y="408"/>
                </a:lnTo>
                <a:lnTo>
                  <a:pt x="72" y="406"/>
                </a:lnTo>
                <a:lnTo>
                  <a:pt x="43" y="407"/>
                </a:lnTo>
                <a:lnTo>
                  <a:pt x="26" y="414"/>
                </a:lnTo>
                <a:lnTo>
                  <a:pt x="9" y="427"/>
                </a:lnTo>
                <a:lnTo>
                  <a:pt x="0" y="420"/>
                </a:lnTo>
                <a:lnTo>
                  <a:pt x="8" y="416"/>
                </a:lnTo>
                <a:lnTo>
                  <a:pt x="17" y="402"/>
                </a:lnTo>
                <a:lnTo>
                  <a:pt x="14" y="399"/>
                </a:lnTo>
                <a:lnTo>
                  <a:pt x="17" y="394"/>
                </a:lnTo>
                <a:lnTo>
                  <a:pt x="11" y="392"/>
                </a:lnTo>
                <a:lnTo>
                  <a:pt x="9" y="389"/>
                </a:lnTo>
                <a:lnTo>
                  <a:pt x="14" y="388"/>
                </a:lnTo>
                <a:lnTo>
                  <a:pt x="11" y="380"/>
                </a:lnTo>
                <a:lnTo>
                  <a:pt x="0" y="382"/>
                </a:lnTo>
                <a:lnTo>
                  <a:pt x="2" y="358"/>
                </a:lnTo>
                <a:lnTo>
                  <a:pt x="19" y="350"/>
                </a:lnTo>
                <a:lnTo>
                  <a:pt x="14" y="339"/>
                </a:lnTo>
                <a:lnTo>
                  <a:pt x="23" y="317"/>
                </a:lnTo>
                <a:lnTo>
                  <a:pt x="31" y="320"/>
                </a:lnTo>
                <a:lnTo>
                  <a:pt x="43" y="307"/>
                </a:lnTo>
                <a:lnTo>
                  <a:pt x="42" y="297"/>
                </a:lnTo>
                <a:lnTo>
                  <a:pt x="47" y="294"/>
                </a:lnTo>
                <a:lnTo>
                  <a:pt x="46" y="289"/>
                </a:lnTo>
                <a:lnTo>
                  <a:pt x="56" y="294"/>
                </a:lnTo>
                <a:lnTo>
                  <a:pt x="60" y="293"/>
                </a:lnTo>
                <a:lnTo>
                  <a:pt x="69" y="274"/>
                </a:lnTo>
                <a:lnTo>
                  <a:pt x="74" y="272"/>
                </a:lnTo>
                <a:lnTo>
                  <a:pt x="79" y="274"/>
                </a:lnTo>
                <a:lnTo>
                  <a:pt x="84" y="269"/>
                </a:lnTo>
                <a:lnTo>
                  <a:pt x="85" y="267"/>
                </a:lnTo>
                <a:lnTo>
                  <a:pt x="77" y="260"/>
                </a:lnTo>
                <a:lnTo>
                  <a:pt x="75" y="250"/>
                </a:lnTo>
                <a:lnTo>
                  <a:pt x="80" y="248"/>
                </a:lnTo>
                <a:lnTo>
                  <a:pt x="81" y="253"/>
                </a:lnTo>
                <a:lnTo>
                  <a:pt x="85" y="249"/>
                </a:lnTo>
                <a:lnTo>
                  <a:pt x="86" y="245"/>
                </a:lnTo>
                <a:lnTo>
                  <a:pt x="81" y="240"/>
                </a:lnTo>
                <a:lnTo>
                  <a:pt x="83" y="234"/>
                </a:lnTo>
                <a:lnTo>
                  <a:pt x="86" y="229"/>
                </a:lnTo>
                <a:lnTo>
                  <a:pt x="89" y="210"/>
                </a:lnTo>
                <a:lnTo>
                  <a:pt x="86" y="191"/>
                </a:lnTo>
                <a:lnTo>
                  <a:pt x="88" y="176"/>
                </a:lnTo>
                <a:lnTo>
                  <a:pt x="84" y="172"/>
                </a:lnTo>
                <a:lnTo>
                  <a:pt x="83" y="163"/>
                </a:lnTo>
                <a:lnTo>
                  <a:pt x="86" y="156"/>
                </a:lnTo>
                <a:lnTo>
                  <a:pt x="83" y="143"/>
                </a:lnTo>
                <a:lnTo>
                  <a:pt x="84" y="135"/>
                </a:lnTo>
                <a:lnTo>
                  <a:pt x="81" y="132"/>
                </a:lnTo>
                <a:lnTo>
                  <a:pt x="76" y="133"/>
                </a:lnTo>
                <a:lnTo>
                  <a:pt x="74" y="128"/>
                </a:lnTo>
                <a:lnTo>
                  <a:pt x="71" y="130"/>
                </a:lnTo>
                <a:lnTo>
                  <a:pt x="65" y="125"/>
                </a:lnTo>
                <a:lnTo>
                  <a:pt x="64" y="134"/>
                </a:lnTo>
                <a:lnTo>
                  <a:pt x="57" y="138"/>
                </a:lnTo>
                <a:lnTo>
                  <a:pt x="50" y="123"/>
                </a:lnTo>
                <a:lnTo>
                  <a:pt x="50" y="114"/>
                </a:lnTo>
                <a:lnTo>
                  <a:pt x="46" y="113"/>
                </a:lnTo>
                <a:lnTo>
                  <a:pt x="48" y="108"/>
                </a:lnTo>
                <a:lnTo>
                  <a:pt x="43" y="104"/>
                </a:lnTo>
                <a:lnTo>
                  <a:pt x="43" y="89"/>
                </a:lnTo>
                <a:lnTo>
                  <a:pt x="43" y="89"/>
                </a:lnTo>
                <a:lnTo>
                  <a:pt x="46" y="84"/>
                </a:lnTo>
                <a:lnTo>
                  <a:pt x="52" y="81"/>
                </a:lnTo>
                <a:lnTo>
                  <a:pt x="48" y="72"/>
                </a:lnTo>
                <a:lnTo>
                  <a:pt x="53" y="68"/>
                </a:lnTo>
                <a:lnTo>
                  <a:pt x="60" y="77"/>
                </a:lnTo>
                <a:lnTo>
                  <a:pt x="62" y="92"/>
                </a:lnTo>
                <a:lnTo>
                  <a:pt x="72" y="86"/>
                </a:lnTo>
                <a:lnTo>
                  <a:pt x="79" y="87"/>
                </a:lnTo>
                <a:lnTo>
                  <a:pt x="84" y="82"/>
                </a:lnTo>
                <a:lnTo>
                  <a:pt x="88" y="73"/>
                </a:lnTo>
                <a:lnTo>
                  <a:pt x="83" y="62"/>
                </a:lnTo>
                <a:lnTo>
                  <a:pt x="77" y="60"/>
                </a:lnTo>
                <a:lnTo>
                  <a:pt x="76" y="47"/>
                </a:lnTo>
                <a:lnTo>
                  <a:pt x="83" y="42"/>
                </a:lnTo>
                <a:lnTo>
                  <a:pt x="79" y="22"/>
                </a:lnTo>
                <a:lnTo>
                  <a:pt x="89" y="20"/>
                </a:lnTo>
                <a:lnTo>
                  <a:pt x="94" y="36"/>
                </a:lnTo>
                <a:lnTo>
                  <a:pt x="103" y="34"/>
                </a:lnTo>
                <a:lnTo>
                  <a:pt x="99" y="22"/>
                </a:lnTo>
                <a:lnTo>
                  <a:pt x="107" y="15"/>
                </a:lnTo>
                <a:lnTo>
                  <a:pt x="103" y="5"/>
                </a:lnTo>
                <a:lnTo>
                  <a:pt x="113" y="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34"/>
          <p:cNvSpPr>
            <a:spLocks noEditPoints="1"/>
          </p:cNvSpPr>
          <p:nvPr/>
        </p:nvSpPr>
        <p:spPr bwMode="auto">
          <a:xfrm>
            <a:off x="5512255" y="4328433"/>
            <a:ext cx="495300" cy="515938"/>
          </a:xfrm>
          <a:custGeom>
            <a:avLst/>
            <a:gdLst>
              <a:gd name="T0" fmla="*/ 272 w 312"/>
              <a:gd name="T1" fmla="*/ 100 h 325"/>
              <a:gd name="T2" fmla="*/ 279 w 312"/>
              <a:gd name="T3" fmla="*/ 85 h 325"/>
              <a:gd name="T4" fmla="*/ 301 w 312"/>
              <a:gd name="T5" fmla="*/ 58 h 325"/>
              <a:gd name="T6" fmla="*/ 301 w 312"/>
              <a:gd name="T7" fmla="*/ 77 h 325"/>
              <a:gd name="T8" fmla="*/ 297 w 312"/>
              <a:gd name="T9" fmla="*/ 77 h 325"/>
              <a:gd name="T10" fmla="*/ 295 w 312"/>
              <a:gd name="T11" fmla="*/ 125 h 325"/>
              <a:gd name="T12" fmla="*/ 311 w 312"/>
              <a:gd name="T13" fmla="*/ 101 h 325"/>
              <a:gd name="T14" fmla="*/ 297 w 312"/>
              <a:gd name="T15" fmla="*/ 110 h 325"/>
              <a:gd name="T16" fmla="*/ 231 w 312"/>
              <a:gd name="T17" fmla="*/ 252 h 325"/>
              <a:gd name="T18" fmla="*/ 277 w 312"/>
              <a:gd name="T19" fmla="*/ 162 h 325"/>
              <a:gd name="T20" fmla="*/ 255 w 312"/>
              <a:gd name="T21" fmla="*/ 163 h 325"/>
              <a:gd name="T22" fmla="*/ 243 w 312"/>
              <a:gd name="T23" fmla="*/ 170 h 325"/>
              <a:gd name="T24" fmla="*/ 262 w 312"/>
              <a:gd name="T25" fmla="*/ 182 h 325"/>
              <a:gd name="T26" fmla="*/ 254 w 312"/>
              <a:gd name="T27" fmla="*/ 202 h 325"/>
              <a:gd name="T28" fmla="*/ 252 w 312"/>
              <a:gd name="T29" fmla="*/ 224 h 325"/>
              <a:gd name="T30" fmla="*/ 252 w 312"/>
              <a:gd name="T31" fmla="*/ 234 h 325"/>
              <a:gd name="T32" fmla="*/ 218 w 312"/>
              <a:gd name="T33" fmla="*/ 245 h 325"/>
              <a:gd name="T34" fmla="*/ 192 w 312"/>
              <a:gd name="T35" fmla="*/ 259 h 325"/>
              <a:gd name="T36" fmla="*/ 189 w 312"/>
              <a:gd name="T37" fmla="*/ 300 h 325"/>
              <a:gd name="T38" fmla="*/ 178 w 312"/>
              <a:gd name="T39" fmla="*/ 312 h 325"/>
              <a:gd name="T40" fmla="*/ 168 w 312"/>
              <a:gd name="T41" fmla="*/ 319 h 325"/>
              <a:gd name="T42" fmla="*/ 160 w 312"/>
              <a:gd name="T43" fmla="*/ 307 h 325"/>
              <a:gd name="T44" fmla="*/ 139 w 312"/>
              <a:gd name="T45" fmla="*/ 308 h 325"/>
              <a:gd name="T46" fmla="*/ 117 w 312"/>
              <a:gd name="T47" fmla="*/ 303 h 325"/>
              <a:gd name="T48" fmla="*/ 108 w 312"/>
              <a:gd name="T49" fmla="*/ 284 h 325"/>
              <a:gd name="T50" fmla="*/ 85 w 312"/>
              <a:gd name="T51" fmla="*/ 305 h 325"/>
              <a:gd name="T52" fmla="*/ 65 w 312"/>
              <a:gd name="T53" fmla="*/ 301 h 325"/>
              <a:gd name="T54" fmla="*/ 55 w 312"/>
              <a:gd name="T55" fmla="*/ 266 h 325"/>
              <a:gd name="T56" fmla="*/ 55 w 312"/>
              <a:gd name="T57" fmla="*/ 239 h 325"/>
              <a:gd name="T58" fmla="*/ 32 w 312"/>
              <a:gd name="T59" fmla="*/ 239 h 325"/>
              <a:gd name="T60" fmla="*/ 31 w 312"/>
              <a:gd name="T61" fmla="*/ 220 h 325"/>
              <a:gd name="T62" fmla="*/ 16 w 312"/>
              <a:gd name="T63" fmla="*/ 185 h 325"/>
              <a:gd name="T64" fmla="*/ 0 w 312"/>
              <a:gd name="T65" fmla="*/ 170 h 325"/>
              <a:gd name="T66" fmla="*/ 11 w 312"/>
              <a:gd name="T67" fmla="*/ 146 h 325"/>
              <a:gd name="T68" fmla="*/ 32 w 312"/>
              <a:gd name="T69" fmla="*/ 137 h 325"/>
              <a:gd name="T70" fmla="*/ 61 w 312"/>
              <a:gd name="T71" fmla="*/ 84 h 325"/>
              <a:gd name="T72" fmla="*/ 71 w 312"/>
              <a:gd name="T73" fmla="*/ 71 h 325"/>
              <a:gd name="T74" fmla="*/ 85 w 312"/>
              <a:gd name="T75" fmla="*/ 52 h 325"/>
              <a:gd name="T76" fmla="*/ 103 w 312"/>
              <a:gd name="T77" fmla="*/ 33 h 325"/>
              <a:gd name="T78" fmla="*/ 133 w 312"/>
              <a:gd name="T79" fmla="*/ 0 h 325"/>
              <a:gd name="T80" fmla="*/ 170 w 312"/>
              <a:gd name="T81" fmla="*/ 20 h 325"/>
              <a:gd name="T82" fmla="*/ 204 w 312"/>
              <a:gd name="T83" fmla="*/ 14 h 325"/>
              <a:gd name="T84" fmla="*/ 220 w 312"/>
              <a:gd name="T85" fmla="*/ 33 h 325"/>
              <a:gd name="T86" fmla="*/ 210 w 312"/>
              <a:gd name="T87" fmla="*/ 51 h 325"/>
              <a:gd name="T88" fmla="*/ 189 w 312"/>
              <a:gd name="T89" fmla="*/ 75 h 325"/>
              <a:gd name="T90" fmla="*/ 234 w 312"/>
              <a:gd name="T91" fmla="*/ 70 h 325"/>
              <a:gd name="T92" fmla="*/ 291 w 312"/>
              <a:gd name="T93" fmla="*/ 104 h 325"/>
              <a:gd name="T94" fmla="*/ 248 w 312"/>
              <a:gd name="T95" fmla="*/ 135 h 325"/>
              <a:gd name="T96" fmla="*/ 245 w 312"/>
              <a:gd name="T97" fmla="*/ 147 h 325"/>
              <a:gd name="T98" fmla="*/ 263 w 312"/>
              <a:gd name="T99" fmla="*/ 133 h 325"/>
              <a:gd name="T100" fmla="*/ 276 w 312"/>
              <a:gd name="T101" fmla="*/ 144 h 325"/>
              <a:gd name="T102" fmla="*/ 266 w 312"/>
              <a:gd name="T103" fmla="*/ 167 h 325"/>
              <a:gd name="T104" fmla="*/ 277 w 312"/>
              <a:gd name="T105" fmla="*/ 163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2" h="325">
                <a:moveTo>
                  <a:pt x="272" y="100"/>
                </a:moveTo>
                <a:lnTo>
                  <a:pt x="269" y="92"/>
                </a:lnTo>
                <a:lnTo>
                  <a:pt x="273" y="90"/>
                </a:lnTo>
                <a:lnTo>
                  <a:pt x="277" y="96"/>
                </a:lnTo>
                <a:lnTo>
                  <a:pt x="272" y="100"/>
                </a:lnTo>
                <a:close/>
                <a:moveTo>
                  <a:pt x="293" y="98"/>
                </a:moveTo>
                <a:lnTo>
                  <a:pt x="302" y="103"/>
                </a:lnTo>
                <a:lnTo>
                  <a:pt x="306" y="95"/>
                </a:lnTo>
                <a:lnTo>
                  <a:pt x="288" y="84"/>
                </a:lnTo>
                <a:lnTo>
                  <a:pt x="279" y="85"/>
                </a:lnTo>
                <a:lnTo>
                  <a:pt x="278" y="82"/>
                </a:lnTo>
                <a:lnTo>
                  <a:pt x="283" y="98"/>
                </a:lnTo>
                <a:lnTo>
                  <a:pt x="293" y="98"/>
                </a:lnTo>
                <a:close/>
                <a:moveTo>
                  <a:pt x="307" y="57"/>
                </a:moveTo>
                <a:lnTo>
                  <a:pt x="301" y="58"/>
                </a:lnTo>
                <a:lnTo>
                  <a:pt x="301" y="62"/>
                </a:lnTo>
                <a:lnTo>
                  <a:pt x="312" y="63"/>
                </a:lnTo>
                <a:lnTo>
                  <a:pt x="307" y="57"/>
                </a:lnTo>
                <a:close/>
                <a:moveTo>
                  <a:pt x="311" y="75"/>
                </a:moveTo>
                <a:lnTo>
                  <a:pt x="301" y="77"/>
                </a:lnTo>
                <a:lnTo>
                  <a:pt x="310" y="79"/>
                </a:lnTo>
                <a:lnTo>
                  <a:pt x="311" y="75"/>
                </a:lnTo>
                <a:close/>
                <a:moveTo>
                  <a:pt x="297" y="70"/>
                </a:moveTo>
                <a:lnTo>
                  <a:pt x="284" y="72"/>
                </a:lnTo>
                <a:lnTo>
                  <a:pt x="297" y="77"/>
                </a:lnTo>
                <a:lnTo>
                  <a:pt x="297" y="70"/>
                </a:lnTo>
                <a:close/>
                <a:moveTo>
                  <a:pt x="287" y="115"/>
                </a:moveTo>
                <a:lnTo>
                  <a:pt x="284" y="120"/>
                </a:lnTo>
                <a:lnTo>
                  <a:pt x="290" y="120"/>
                </a:lnTo>
                <a:lnTo>
                  <a:pt x="295" y="125"/>
                </a:lnTo>
                <a:lnTo>
                  <a:pt x="296" y="122"/>
                </a:lnTo>
                <a:lnTo>
                  <a:pt x="291" y="114"/>
                </a:lnTo>
                <a:lnTo>
                  <a:pt x="287" y="115"/>
                </a:lnTo>
                <a:close/>
                <a:moveTo>
                  <a:pt x="310" y="110"/>
                </a:moveTo>
                <a:lnTo>
                  <a:pt x="311" y="101"/>
                </a:lnTo>
                <a:lnTo>
                  <a:pt x="305" y="103"/>
                </a:lnTo>
                <a:lnTo>
                  <a:pt x="310" y="110"/>
                </a:lnTo>
                <a:close/>
                <a:moveTo>
                  <a:pt x="303" y="115"/>
                </a:moveTo>
                <a:lnTo>
                  <a:pt x="302" y="110"/>
                </a:lnTo>
                <a:lnTo>
                  <a:pt x="297" y="110"/>
                </a:lnTo>
                <a:lnTo>
                  <a:pt x="303" y="115"/>
                </a:lnTo>
                <a:close/>
                <a:moveTo>
                  <a:pt x="228" y="242"/>
                </a:moveTo>
                <a:lnTo>
                  <a:pt x="220" y="248"/>
                </a:lnTo>
                <a:lnTo>
                  <a:pt x="221" y="255"/>
                </a:lnTo>
                <a:lnTo>
                  <a:pt x="231" y="252"/>
                </a:lnTo>
                <a:lnTo>
                  <a:pt x="229" y="244"/>
                </a:lnTo>
                <a:lnTo>
                  <a:pt x="228" y="242"/>
                </a:lnTo>
                <a:close/>
                <a:moveTo>
                  <a:pt x="279" y="156"/>
                </a:moveTo>
                <a:lnTo>
                  <a:pt x="282" y="157"/>
                </a:lnTo>
                <a:lnTo>
                  <a:pt x="277" y="162"/>
                </a:lnTo>
                <a:lnTo>
                  <a:pt x="268" y="166"/>
                </a:lnTo>
                <a:lnTo>
                  <a:pt x="268" y="148"/>
                </a:lnTo>
                <a:lnTo>
                  <a:pt x="266" y="149"/>
                </a:lnTo>
                <a:lnTo>
                  <a:pt x="264" y="163"/>
                </a:lnTo>
                <a:lnTo>
                  <a:pt x="255" y="163"/>
                </a:lnTo>
                <a:lnTo>
                  <a:pt x="253" y="158"/>
                </a:lnTo>
                <a:lnTo>
                  <a:pt x="248" y="163"/>
                </a:lnTo>
                <a:lnTo>
                  <a:pt x="253" y="167"/>
                </a:lnTo>
                <a:lnTo>
                  <a:pt x="243" y="166"/>
                </a:lnTo>
                <a:lnTo>
                  <a:pt x="243" y="170"/>
                </a:lnTo>
                <a:lnTo>
                  <a:pt x="257" y="170"/>
                </a:lnTo>
                <a:lnTo>
                  <a:pt x="255" y="173"/>
                </a:lnTo>
                <a:lnTo>
                  <a:pt x="261" y="177"/>
                </a:lnTo>
                <a:lnTo>
                  <a:pt x="258" y="180"/>
                </a:lnTo>
                <a:lnTo>
                  <a:pt x="262" y="182"/>
                </a:lnTo>
                <a:lnTo>
                  <a:pt x="255" y="186"/>
                </a:lnTo>
                <a:lnTo>
                  <a:pt x="247" y="182"/>
                </a:lnTo>
                <a:lnTo>
                  <a:pt x="257" y="187"/>
                </a:lnTo>
                <a:lnTo>
                  <a:pt x="259" y="195"/>
                </a:lnTo>
                <a:lnTo>
                  <a:pt x="254" y="202"/>
                </a:lnTo>
                <a:lnTo>
                  <a:pt x="243" y="204"/>
                </a:lnTo>
                <a:lnTo>
                  <a:pt x="247" y="205"/>
                </a:lnTo>
                <a:lnTo>
                  <a:pt x="250" y="215"/>
                </a:lnTo>
                <a:lnTo>
                  <a:pt x="255" y="215"/>
                </a:lnTo>
                <a:lnTo>
                  <a:pt x="252" y="224"/>
                </a:lnTo>
                <a:lnTo>
                  <a:pt x="253" y="233"/>
                </a:lnTo>
                <a:lnTo>
                  <a:pt x="258" y="230"/>
                </a:lnTo>
                <a:lnTo>
                  <a:pt x="257" y="235"/>
                </a:lnTo>
                <a:lnTo>
                  <a:pt x="252" y="239"/>
                </a:lnTo>
                <a:lnTo>
                  <a:pt x="252" y="234"/>
                </a:lnTo>
                <a:lnTo>
                  <a:pt x="244" y="233"/>
                </a:lnTo>
                <a:lnTo>
                  <a:pt x="235" y="248"/>
                </a:lnTo>
                <a:lnTo>
                  <a:pt x="226" y="238"/>
                </a:lnTo>
                <a:lnTo>
                  <a:pt x="224" y="228"/>
                </a:lnTo>
                <a:lnTo>
                  <a:pt x="218" y="245"/>
                </a:lnTo>
                <a:lnTo>
                  <a:pt x="213" y="247"/>
                </a:lnTo>
                <a:lnTo>
                  <a:pt x="209" y="259"/>
                </a:lnTo>
                <a:lnTo>
                  <a:pt x="197" y="259"/>
                </a:lnTo>
                <a:lnTo>
                  <a:pt x="190" y="255"/>
                </a:lnTo>
                <a:lnTo>
                  <a:pt x="192" y="259"/>
                </a:lnTo>
                <a:lnTo>
                  <a:pt x="201" y="264"/>
                </a:lnTo>
                <a:lnTo>
                  <a:pt x="201" y="269"/>
                </a:lnTo>
                <a:lnTo>
                  <a:pt x="182" y="291"/>
                </a:lnTo>
                <a:lnTo>
                  <a:pt x="185" y="298"/>
                </a:lnTo>
                <a:lnTo>
                  <a:pt x="189" y="300"/>
                </a:lnTo>
                <a:lnTo>
                  <a:pt x="185" y="305"/>
                </a:lnTo>
                <a:lnTo>
                  <a:pt x="186" y="310"/>
                </a:lnTo>
                <a:lnTo>
                  <a:pt x="178" y="306"/>
                </a:lnTo>
                <a:lnTo>
                  <a:pt x="176" y="311"/>
                </a:lnTo>
                <a:lnTo>
                  <a:pt x="178" y="312"/>
                </a:lnTo>
                <a:lnTo>
                  <a:pt x="176" y="316"/>
                </a:lnTo>
                <a:lnTo>
                  <a:pt x="178" y="319"/>
                </a:lnTo>
                <a:lnTo>
                  <a:pt x="173" y="325"/>
                </a:lnTo>
                <a:lnTo>
                  <a:pt x="168" y="319"/>
                </a:lnTo>
                <a:lnTo>
                  <a:pt x="168" y="319"/>
                </a:lnTo>
                <a:lnTo>
                  <a:pt x="170" y="317"/>
                </a:lnTo>
                <a:lnTo>
                  <a:pt x="165" y="311"/>
                </a:lnTo>
                <a:lnTo>
                  <a:pt x="165" y="311"/>
                </a:lnTo>
                <a:lnTo>
                  <a:pt x="165" y="307"/>
                </a:lnTo>
                <a:lnTo>
                  <a:pt x="160" y="307"/>
                </a:lnTo>
                <a:lnTo>
                  <a:pt x="160" y="307"/>
                </a:lnTo>
                <a:lnTo>
                  <a:pt x="157" y="303"/>
                </a:lnTo>
                <a:lnTo>
                  <a:pt x="149" y="305"/>
                </a:lnTo>
                <a:lnTo>
                  <a:pt x="142" y="311"/>
                </a:lnTo>
                <a:lnTo>
                  <a:pt x="139" y="308"/>
                </a:lnTo>
                <a:lnTo>
                  <a:pt x="136" y="314"/>
                </a:lnTo>
                <a:lnTo>
                  <a:pt x="123" y="314"/>
                </a:lnTo>
                <a:lnTo>
                  <a:pt x="124" y="312"/>
                </a:lnTo>
                <a:lnTo>
                  <a:pt x="124" y="312"/>
                </a:lnTo>
                <a:lnTo>
                  <a:pt x="117" y="303"/>
                </a:lnTo>
                <a:lnTo>
                  <a:pt x="118" y="298"/>
                </a:lnTo>
                <a:lnTo>
                  <a:pt x="118" y="298"/>
                </a:lnTo>
                <a:lnTo>
                  <a:pt x="113" y="291"/>
                </a:lnTo>
                <a:lnTo>
                  <a:pt x="114" y="284"/>
                </a:lnTo>
                <a:lnTo>
                  <a:pt x="108" y="284"/>
                </a:lnTo>
                <a:lnTo>
                  <a:pt x="106" y="287"/>
                </a:lnTo>
                <a:lnTo>
                  <a:pt x="103" y="286"/>
                </a:lnTo>
                <a:lnTo>
                  <a:pt x="100" y="297"/>
                </a:lnTo>
                <a:lnTo>
                  <a:pt x="95" y="296"/>
                </a:lnTo>
                <a:lnTo>
                  <a:pt x="85" y="305"/>
                </a:lnTo>
                <a:lnTo>
                  <a:pt x="77" y="303"/>
                </a:lnTo>
                <a:lnTo>
                  <a:pt x="77" y="300"/>
                </a:lnTo>
                <a:lnTo>
                  <a:pt x="69" y="298"/>
                </a:lnTo>
                <a:lnTo>
                  <a:pt x="65" y="301"/>
                </a:lnTo>
                <a:lnTo>
                  <a:pt x="65" y="301"/>
                </a:lnTo>
                <a:lnTo>
                  <a:pt x="62" y="302"/>
                </a:lnTo>
                <a:lnTo>
                  <a:pt x="60" y="297"/>
                </a:lnTo>
                <a:lnTo>
                  <a:pt x="60" y="297"/>
                </a:lnTo>
                <a:lnTo>
                  <a:pt x="61" y="281"/>
                </a:lnTo>
                <a:lnTo>
                  <a:pt x="55" y="266"/>
                </a:lnTo>
                <a:lnTo>
                  <a:pt x="48" y="260"/>
                </a:lnTo>
                <a:lnTo>
                  <a:pt x="48" y="254"/>
                </a:lnTo>
                <a:lnTo>
                  <a:pt x="53" y="249"/>
                </a:lnTo>
                <a:lnTo>
                  <a:pt x="52" y="244"/>
                </a:lnTo>
                <a:lnTo>
                  <a:pt x="55" y="239"/>
                </a:lnTo>
                <a:lnTo>
                  <a:pt x="47" y="234"/>
                </a:lnTo>
                <a:lnTo>
                  <a:pt x="41" y="238"/>
                </a:lnTo>
                <a:lnTo>
                  <a:pt x="38" y="235"/>
                </a:lnTo>
                <a:lnTo>
                  <a:pt x="33" y="236"/>
                </a:lnTo>
                <a:lnTo>
                  <a:pt x="32" y="239"/>
                </a:lnTo>
                <a:lnTo>
                  <a:pt x="28" y="235"/>
                </a:lnTo>
                <a:lnTo>
                  <a:pt x="28" y="235"/>
                </a:lnTo>
                <a:lnTo>
                  <a:pt x="32" y="231"/>
                </a:lnTo>
                <a:lnTo>
                  <a:pt x="28" y="226"/>
                </a:lnTo>
                <a:lnTo>
                  <a:pt x="31" y="220"/>
                </a:lnTo>
                <a:lnTo>
                  <a:pt x="27" y="219"/>
                </a:lnTo>
                <a:lnTo>
                  <a:pt x="28" y="205"/>
                </a:lnTo>
                <a:lnTo>
                  <a:pt x="24" y="195"/>
                </a:lnTo>
                <a:lnTo>
                  <a:pt x="18" y="191"/>
                </a:lnTo>
                <a:lnTo>
                  <a:pt x="16" y="185"/>
                </a:lnTo>
                <a:lnTo>
                  <a:pt x="12" y="185"/>
                </a:lnTo>
                <a:lnTo>
                  <a:pt x="13" y="182"/>
                </a:lnTo>
                <a:lnTo>
                  <a:pt x="11" y="180"/>
                </a:lnTo>
                <a:lnTo>
                  <a:pt x="4" y="178"/>
                </a:lnTo>
                <a:lnTo>
                  <a:pt x="0" y="170"/>
                </a:lnTo>
                <a:lnTo>
                  <a:pt x="3" y="154"/>
                </a:lnTo>
                <a:lnTo>
                  <a:pt x="9" y="154"/>
                </a:lnTo>
                <a:lnTo>
                  <a:pt x="12" y="149"/>
                </a:lnTo>
                <a:lnTo>
                  <a:pt x="11" y="146"/>
                </a:lnTo>
                <a:lnTo>
                  <a:pt x="11" y="146"/>
                </a:lnTo>
                <a:lnTo>
                  <a:pt x="14" y="143"/>
                </a:lnTo>
                <a:lnTo>
                  <a:pt x="19" y="143"/>
                </a:lnTo>
                <a:lnTo>
                  <a:pt x="19" y="138"/>
                </a:lnTo>
                <a:lnTo>
                  <a:pt x="26" y="139"/>
                </a:lnTo>
                <a:lnTo>
                  <a:pt x="32" y="137"/>
                </a:lnTo>
                <a:lnTo>
                  <a:pt x="37" y="128"/>
                </a:lnTo>
                <a:lnTo>
                  <a:pt x="50" y="119"/>
                </a:lnTo>
                <a:lnTo>
                  <a:pt x="51" y="109"/>
                </a:lnTo>
                <a:lnTo>
                  <a:pt x="61" y="101"/>
                </a:lnTo>
                <a:lnTo>
                  <a:pt x="61" y="84"/>
                </a:lnTo>
                <a:lnTo>
                  <a:pt x="57" y="84"/>
                </a:lnTo>
                <a:lnTo>
                  <a:pt x="64" y="80"/>
                </a:lnTo>
                <a:lnTo>
                  <a:pt x="60" y="71"/>
                </a:lnTo>
                <a:lnTo>
                  <a:pt x="65" y="67"/>
                </a:lnTo>
                <a:lnTo>
                  <a:pt x="71" y="71"/>
                </a:lnTo>
                <a:lnTo>
                  <a:pt x="85" y="72"/>
                </a:lnTo>
                <a:lnTo>
                  <a:pt x="86" y="68"/>
                </a:lnTo>
                <a:lnTo>
                  <a:pt x="96" y="66"/>
                </a:lnTo>
                <a:lnTo>
                  <a:pt x="91" y="53"/>
                </a:lnTo>
                <a:lnTo>
                  <a:pt x="85" y="52"/>
                </a:lnTo>
                <a:lnTo>
                  <a:pt x="85" y="46"/>
                </a:lnTo>
                <a:lnTo>
                  <a:pt x="91" y="46"/>
                </a:lnTo>
                <a:lnTo>
                  <a:pt x="95" y="41"/>
                </a:lnTo>
                <a:lnTo>
                  <a:pt x="100" y="43"/>
                </a:lnTo>
                <a:lnTo>
                  <a:pt x="103" y="33"/>
                </a:lnTo>
                <a:lnTo>
                  <a:pt x="109" y="28"/>
                </a:lnTo>
                <a:lnTo>
                  <a:pt x="114" y="3"/>
                </a:lnTo>
                <a:lnTo>
                  <a:pt x="114" y="3"/>
                </a:lnTo>
                <a:lnTo>
                  <a:pt x="124" y="0"/>
                </a:lnTo>
                <a:lnTo>
                  <a:pt x="133" y="0"/>
                </a:lnTo>
                <a:lnTo>
                  <a:pt x="139" y="13"/>
                </a:lnTo>
                <a:lnTo>
                  <a:pt x="151" y="20"/>
                </a:lnTo>
                <a:lnTo>
                  <a:pt x="166" y="18"/>
                </a:lnTo>
                <a:lnTo>
                  <a:pt x="165" y="24"/>
                </a:lnTo>
                <a:lnTo>
                  <a:pt x="170" y="20"/>
                </a:lnTo>
                <a:lnTo>
                  <a:pt x="176" y="34"/>
                </a:lnTo>
                <a:lnTo>
                  <a:pt x="181" y="27"/>
                </a:lnTo>
                <a:lnTo>
                  <a:pt x="190" y="23"/>
                </a:lnTo>
                <a:lnTo>
                  <a:pt x="190" y="17"/>
                </a:lnTo>
                <a:lnTo>
                  <a:pt x="204" y="14"/>
                </a:lnTo>
                <a:lnTo>
                  <a:pt x="204" y="14"/>
                </a:lnTo>
                <a:lnTo>
                  <a:pt x="210" y="14"/>
                </a:lnTo>
                <a:lnTo>
                  <a:pt x="210" y="29"/>
                </a:lnTo>
                <a:lnTo>
                  <a:pt x="218" y="27"/>
                </a:lnTo>
                <a:lnTo>
                  <a:pt x="220" y="33"/>
                </a:lnTo>
                <a:lnTo>
                  <a:pt x="225" y="33"/>
                </a:lnTo>
                <a:lnTo>
                  <a:pt x="229" y="36"/>
                </a:lnTo>
                <a:lnTo>
                  <a:pt x="229" y="41"/>
                </a:lnTo>
                <a:lnTo>
                  <a:pt x="229" y="41"/>
                </a:lnTo>
                <a:lnTo>
                  <a:pt x="210" y="51"/>
                </a:lnTo>
                <a:lnTo>
                  <a:pt x="204" y="66"/>
                </a:lnTo>
                <a:lnTo>
                  <a:pt x="194" y="71"/>
                </a:lnTo>
                <a:lnTo>
                  <a:pt x="191" y="66"/>
                </a:lnTo>
                <a:lnTo>
                  <a:pt x="186" y="63"/>
                </a:lnTo>
                <a:lnTo>
                  <a:pt x="189" y="75"/>
                </a:lnTo>
                <a:lnTo>
                  <a:pt x="191" y="79"/>
                </a:lnTo>
                <a:lnTo>
                  <a:pt x="197" y="79"/>
                </a:lnTo>
                <a:lnTo>
                  <a:pt x="201" y="84"/>
                </a:lnTo>
                <a:lnTo>
                  <a:pt x="223" y="70"/>
                </a:lnTo>
                <a:lnTo>
                  <a:pt x="234" y="70"/>
                </a:lnTo>
                <a:lnTo>
                  <a:pt x="247" y="80"/>
                </a:lnTo>
                <a:lnTo>
                  <a:pt x="259" y="98"/>
                </a:lnTo>
                <a:lnTo>
                  <a:pt x="267" y="99"/>
                </a:lnTo>
                <a:lnTo>
                  <a:pt x="277" y="105"/>
                </a:lnTo>
                <a:lnTo>
                  <a:pt x="291" y="104"/>
                </a:lnTo>
                <a:lnTo>
                  <a:pt x="292" y="106"/>
                </a:lnTo>
                <a:lnTo>
                  <a:pt x="272" y="116"/>
                </a:lnTo>
                <a:lnTo>
                  <a:pt x="272" y="122"/>
                </a:lnTo>
                <a:lnTo>
                  <a:pt x="261" y="133"/>
                </a:lnTo>
                <a:lnTo>
                  <a:pt x="248" y="135"/>
                </a:lnTo>
                <a:lnTo>
                  <a:pt x="245" y="134"/>
                </a:lnTo>
                <a:lnTo>
                  <a:pt x="240" y="139"/>
                </a:lnTo>
                <a:lnTo>
                  <a:pt x="243" y="144"/>
                </a:lnTo>
                <a:lnTo>
                  <a:pt x="247" y="138"/>
                </a:lnTo>
                <a:lnTo>
                  <a:pt x="245" y="147"/>
                </a:lnTo>
                <a:lnTo>
                  <a:pt x="250" y="139"/>
                </a:lnTo>
                <a:lnTo>
                  <a:pt x="262" y="134"/>
                </a:lnTo>
                <a:lnTo>
                  <a:pt x="268" y="139"/>
                </a:lnTo>
                <a:lnTo>
                  <a:pt x="269" y="134"/>
                </a:lnTo>
                <a:lnTo>
                  <a:pt x="263" y="133"/>
                </a:lnTo>
                <a:lnTo>
                  <a:pt x="276" y="125"/>
                </a:lnTo>
                <a:lnTo>
                  <a:pt x="282" y="129"/>
                </a:lnTo>
                <a:lnTo>
                  <a:pt x="276" y="134"/>
                </a:lnTo>
                <a:lnTo>
                  <a:pt x="281" y="140"/>
                </a:lnTo>
                <a:lnTo>
                  <a:pt x="276" y="144"/>
                </a:lnTo>
                <a:lnTo>
                  <a:pt x="276" y="149"/>
                </a:lnTo>
                <a:lnTo>
                  <a:pt x="278" y="151"/>
                </a:lnTo>
                <a:lnTo>
                  <a:pt x="274" y="153"/>
                </a:lnTo>
                <a:lnTo>
                  <a:pt x="279" y="156"/>
                </a:lnTo>
                <a:close/>
                <a:moveTo>
                  <a:pt x="266" y="167"/>
                </a:moveTo>
                <a:lnTo>
                  <a:pt x="266" y="170"/>
                </a:lnTo>
                <a:lnTo>
                  <a:pt x="274" y="170"/>
                </a:lnTo>
                <a:lnTo>
                  <a:pt x="277" y="173"/>
                </a:lnTo>
                <a:lnTo>
                  <a:pt x="281" y="171"/>
                </a:lnTo>
                <a:lnTo>
                  <a:pt x="277" y="163"/>
                </a:lnTo>
                <a:lnTo>
                  <a:pt x="272" y="167"/>
                </a:lnTo>
                <a:lnTo>
                  <a:pt x="266" y="167"/>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35"/>
          <p:cNvSpPr>
            <a:spLocks/>
          </p:cNvSpPr>
          <p:nvPr/>
        </p:nvSpPr>
        <p:spPr bwMode="auto">
          <a:xfrm>
            <a:off x="3159580" y="907370"/>
            <a:ext cx="3259138" cy="2573338"/>
          </a:xfrm>
          <a:custGeom>
            <a:avLst/>
            <a:gdLst>
              <a:gd name="T0" fmla="*/ 1751 w 2053"/>
              <a:gd name="T1" fmla="*/ 123 h 1621"/>
              <a:gd name="T2" fmla="*/ 1814 w 2053"/>
              <a:gd name="T3" fmla="*/ 158 h 1621"/>
              <a:gd name="T4" fmla="*/ 1894 w 2053"/>
              <a:gd name="T5" fmla="*/ 228 h 1621"/>
              <a:gd name="T6" fmla="*/ 1971 w 2053"/>
              <a:gd name="T7" fmla="*/ 214 h 1621"/>
              <a:gd name="T8" fmla="*/ 2052 w 2053"/>
              <a:gd name="T9" fmla="*/ 266 h 1621"/>
              <a:gd name="T10" fmla="*/ 2032 w 2053"/>
              <a:gd name="T11" fmla="*/ 306 h 1621"/>
              <a:gd name="T12" fmla="*/ 2003 w 2053"/>
              <a:gd name="T13" fmla="*/ 365 h 1621"/>
              <a:gd name="T14" fmla="*/ 1987 w 2053"/>
              <a:gd name="T15" fmla="*/ 417 h 1621"/>
              <a:gd name="T16" fmla="*/ 1955 w 2053"/>
              <a:gd name="T17" fmla="*/ 498 h 1621"/>
              <a:gd name="T18" fmla="*/ 1936 w 2053"/>
              <a:gd name="T19" fmla="*/ 571 h 1621"/>
              <a:gd name="T20" fmla="*/ 1823 w 2053"/>
              <a:gd name="T21" fmla="*/ 696 h 1621"/>
              <a:gd name="T22" fmla="*/ 1871 w 2053"/>
              <a:gd name="T23" fmla="*/ 706 h 1621"/>
              <a:gd name="T24" fmla="*/ 1837 w 2053"/>
              <a:gd name="T25" fmla="*/ 746 h 1621"/>
              <a:gd name="T26" fmla="*/ 1793 w 2053"/>
              <a:gd name="T27" fmla="*/ 814 h 1621"/>
              <a:gd name="T28" fmla="*/ 1753 w 2053"/>
              <a:gd name="T29" fmla="*/ 834 h 1621"/>
              <a:gd name="T30" fmla="*/ 1775 w 2053"/>
              <a:gd name="T31" fmla="*/ 929 h 1621"/>
              <a:gd name="T32" fmla="*/ 1849 w 2053"/>
              <a:gd name="T33" fmla="*/ 973 h 1621"/>
              <a:gd name="T34" fmla="*/ 1869 w 2053"/>
              <a:gd name="T35" fmla="*/ 1058 h 1621"/>
              <a:gd name="T36" fmla="*/ 1846 w 2053"/>
              <a:gd name="T37" fmla="*/ 1117 h 1621"/>
              <a:gd name="T38" fmla="*/ 1778 w 2053"/>
              <a:gd name="T39" fmla="*/ 1130 h 1621"/>
              <a:gd name="T40" fmla="*/ 1665 w 2053"/>
              <a:gd name="T41" fmla="*/ 1184 h 1621"/>
              <a:gd name="T42" fmla="*/ 1582 w 2053"/>
              <a:gd name="T43" fmla="*/ 1168 h 1621"/>
              <a:gd name="T44" fmla="*/ 1571 w 2053"/>
              <a:gd name="T45" fmla="*/ 1256 h 1621"/>
              <a:gd name="T46" fmla="*/ 1498 w 2053"/>
              <a:gd name="T47" fmla="*/ 1248 h 1621"/>
              <a:gd name="T48" fmla="*/ 1494 w 2053"/>
              <a:gd name="T49" fmla="*/ 1192 h 1621"/>
              <a:gd name="T50" fmla="*/ 1446 w 2053"/>
              <a:gd name="T51" fmla="*/ 1142 h 1621"/>
              <a:gd name="T52" fmla="*/ 1373 w 2053"/>
              <a:gd name="T53" fmla="*/ 1200 h 1621"/>
              <a:gd name="T54" fmla="*/ 1289 w 2053"/>
              <a:gd name="T55" fmla="*/ 1227 h 1621"/>
              <a:gd name="T56" fmla="*/ 1256 w 2053"/>
              <a:gd name="T57" fmla="*/ 1188 h 1621"/>
              <a:gd name="T58" fmla="*/ 1196 w 2053"/>
              <a:gd name="T59" fmla="*/ 1271 h 1621"/>
              <a:gd name="T60" fmla="*/ 1192 w 2053"/>
              <a:gd name="T61" fmla="*/ 1338 h 1621"/>
              <a:gd name="T62" fmla="*/ 1048 w 2053"/>
              <a:gd name="T63" fmla="*/ 1421 h 1621"/>
              <a:gd name="T64" fmla="*/ 972 w 2053"/>
              <a:gd name="T65" fmla="*/ 1433 h 1621"/>
              <a:gd name="T66" fmla="*/ 888 w 2053"/>
              <a:gd name="T67" fmla="*/ 1485 h 1621"/>
              <a:gd name="T68" fmla="*/ 844 w 2053"/>
              <a:gd name="T69" fmla="*/ 1560 h 1621"/>
              <a:gd name="T70" fmla="*/ 787 w 2053"/>
              <a:gd name="T71" fmla="*/ 1598 h 1621"/>
              <a:gd name="T72" fmla="*/ 674 w 2053"/>
              <a:gd name="T73" fmla="*/ 1520 h 1621"/>
              <a:gd name="T74" fmla="*/ 625 w 2053"/>
              <a:gd name="T75" fmla="*/ 1491 h 1621"/>
              <a:gd name="T76" fmla="*/ 554 w 2053"/>
              <a:gd name="T77" fmla="*/ 1610 h 1621"/>
              <a:gd name="T78" fmla="*/ 443 w 2053"/>
              <a:gd name="T79" fmla="*/ 1531 h 1621"/>
              <a:gd name="T80" fmla="*/ 358 w 2053"/>
              <a:gd name="T81" fmla="*/ 1462 h 1621"/>
              <a:gd name="T82" fmla="*/ 287 w 2053"/>
              <a:gd name="T83" fmla="*/ 1476 h 1621"/>
              <a:gd name="T84" fmla="*/ 195 w 2053"/>
              <a:gd name="T85" fmla="*/ 1367 h 1621"/>
              <a:gd name="T86" fmla="*/ 60 w 2053"/>
              <a:gd name="T87" fmla="*/ 1284 h 1621"/>
              <a:gd name="T88" fmla="*/ 347 w 2053"/>
              <a:gd name="T89" fmla="*/ 1178 h 1621"/>
              <a:gd name="T90" fmla="*/ 719 w 2053"/>
              <a:gd name="T91" fmla="*/ 1160 h 1621"/>
              <a:gd name="T92" fmla="*/ 922 w 2053"/>
              <a:gd name="T93" fmla="*/ 1137 h 1621"/>
              <a:gd name="T94" fmla="*/ 1043 w 2053"/>
              <a:gd name="T95" fmla="*/ 1006 h 1621"/>
              <a:gd name="T96" fmla="*/ 1222 w 2053"/>
              <a:gd name="T97" fmla="*/ 888 h 1621"/>
              <a:gd name="T98" fmla="*/ 1379 w 2053"/>
              <a:gd name="T99" fmla="*/ 775 h 1621"/>
              <a:gd name="T100" fmla="*/ 1515 w 2053"/>
              <a:gd name="T101" fmla="*/ 722 h 1621"/>
              <a:gd name="T102" fmla="*/ 1586 w 2053"/>
              <a:gd name="T103" fmla="*/ 761 h 1621"/>
              <a:gd name="T104" fmla="*/ 1601 w 2053"/>
              <a:gd name="T105" fmla="*/ 667 h 1621"/>
              <a:gd name="T106" fmla="*/ 1467 w 2053"/>
              <a:gd name="T107" fmla="*/ 594 h 1621"/>
              <a:gd name="T108" fmla="*/ 1325 w 2053"/>
              <a:gd name="T109" fmla="*/ 540 h 1621"/>
              <a:gd name="T110" fmla="*/ 1513 w 2053"/>
              <a:gd name="T111" fmla="*/ 398 h 1621"/>
              <a:gd name="T112" fmla="*/ 1585 w 2053"/>
              <a:gd name="T113" fmla="*/ 298 h 1621"/>
              <a:gd name="T114" fmla="*/ 1654 w 2053"/>
              <a:gd name="T115" fmla="*/ 173 h 1621"/>
              <a:gd name="T116" fmla="*/ 1673 w 2053"/>
              <a:gd name="T117" fmla="*/ 93 h 1621"/>
              <a:gd name="T118" fmla="*/ 1681 w 2053"/>
              <a:gd name="T119" fmla="*/ 7 h 1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3" h="1621">
                <a:moveTo>
                  <a:pt x="1727" y="0"/>
                </a:moveTo>
                <a:lnTo>
                  <a:pt x="1739" y="9"/>
                </a:lnTo>
                <a:lnTo>
                  <a:pt x="1739" y="18"/>
                </a:lnTo>
                <a:lnTo>
                  <a:pt x="1745" y="22"/>
                </a:lnTo>
                <a:lnTo>
                  <a:pt x="1750" y="32"/>
                </a:lnTo>
                <a:lnTo>
                  <a:pt x="1735" y="52"/>
                </a:lnTo>
                <a:lnTo>
                  <a:pt x="1735" y="58"/>
                </a:lnTo>
                <a:lnTo>
                  <a:pt x="1706" y="86"/>
                </a:lnTo>
                <a:lnTo>
                  <a:pt x="1715" y="90"/>
                </a:lnTo>
                <a:lnTo>
                  <a:pt x="1729" y="103"/>
                </a:lnTo>
                <a:lnTo>
                  <a:pt x="1737" y="104"/>
                </a:lnTo>
                <a:lnTo>
                  <a:pt x="1743" y="119"/>
                </a:lnTo>
                <a:lnTo>
                  <a:pt x="1751" y="123"/>
                </a:lnTo>
                <a:lnTo>
                  <a:pt x="1759" y="122"/>
                </a:lnTo>
                <a:lnTo>
                  <a:pt x="1775" y="96"/>
                </a:lnTo>
                <a:lnTo>
                  <a:pt x="1778" y="101"/>
                </a:lnTo>
                <a:lnTo>
                  <a:pt x="1785" y="100"/>
                </a:lnTo>
                <a:lnTo>
                  <a:pt x="1792" y="112"/>
                </a:lnTo>
                <a:lnTo>
                  <a:pt x="1794" y="110"/>
                </a:lnTo>
                <a:lnTo>
                  <a:pt x="1797" y="122"/>
                </a:lnTo>
                <a:lnTo>
                  <a:pt x="1820" y="127"/>
                </a:lnTo>
                <a:lnTo>
                  <a:pt x="1816" y="138"/>
                </a:lnTo>
                <a:lnTo>
                  <a:pt x="1808" y="139"/>
                </a:lnTo>
                <a:lnTo>
                  <a:pt x="1807" y="148"/>
                </a:lnTo>
                <a:lnTo>
                  <a:pt x="1811" y="158"/>
                </a:lnTo>
                <a:lnTo>
                  <a:pt x="1814" y="158"/>
                </a:lnTo>
                <a:lnTo>
                  <a:pt x="1813" y="168"/>
                </a:lnTo>
                <a:lnTo>
                  <a:pt x="1818" y="181"/>
                </a:lnTo>
                <a:lnTo>
                  <a:pt x="1817" y="185"/>
                </a:lnTo>
                <a:lnTo>
                  <a:pt x="1826" y="208"/>
                </a:lnTo>
                <a:lnTo>
                  <a:pt x="1823" y="215"/>
                </a:lnTo>
                <a:lnTo>
                  <a:pt x="1831" y="225"/>
                </a:lnTo>
                <a:lnTo>
                  <a:pt x="1835" y="234"/>
                </a:lnTo>
                <a:lnTo>
                  <a:pt x="1838" y="233"/>
                </a:lnTo>
                <a:lnTo>
                  <a:pt x="1855" y="242"/>
                </a:lnTo>
                <a:lnTo>
                  <a:pt x="1881" y="234"/>
                </a:lnTo>
                <a:lnTo>
                  <a:pt x="1885" y="224"/>
                </a:lnTo>
                <a:lnTo>
                  <a:pt x="1890" y="229"/>
                </a:lnTo>
                <a:lnTo>
                  <a:pt x="1894" y="228"/>
                </a:lnTo>
                <a:lnTo>
                  <a:pt x="1900" y="235"/>
                </a:lnTo>
                <a:lnTo>
                  <a:pt x="1921" y="230"/>
                </a:lnTo>
                <a:lnTo>
                  <a:pt x="1929" y="239"/>
                </a:lnTo>
                <a:lnTo>
                  <a:pt x="1934" y="239"/>
                </a:lnTo>
                <a:lnTo>
                  <a:pt x="1936" y="229"/>
                </a:lnTo>
                <a:lnTo>
                  <a:pt x="1939" y="226"/>
                </a:lnTo>
                <a:lnTo>
                  <a:pt x="1946" y="228"/>
                </a:lnTo>
                <a:lnTo>
                  <a:pt x="1950" y="233"/>
                </a:lnTo>
                <a:lnTo>
                  <a:pt x="1957" y="230"/>
                </a:lnTo>
                <a:lnTo>
                  <a:pt x="1960" y="225"/>
                </a:lnTo>
                <a:lnTo>
                  <a:pt x="1967" y="226"/>
                </a:lnTo>
                <a:lnTo>
                  <a:pt x="1972" y="219"/>
                </a:lnTo>
                <a:lnTo>
                  <a:pt x="1971" y="214"/>
                </a:lnTo>
                <a:lnTo>
                  <a:pt x="1980" y="209"/>
                </a:lnTo>
                <a:lnTo>
                  <a:pt x="1981" y="199"/>
                </a:lnTo>
                <a:lnTo>
                  <a:pt x="1985" y="195"/>
                </a:lnTo>
                <a:lnTo>
                  <a:pt x="1986" y="197"/>
                </a:lnTo>
                <a:lnTo>
                  <a:pt x="2001" y="199"/>
                </a:lnTo>
                <a:lnTo>
                  <a:pt x="2025" y="232"/>
                </a:lnTo>
                <a:lnTo>
                  <a:pt x="2029" y="243"/>
                </a:lnTo>
                <a:lnTo>
                  <a:pt x="2037" y="245"/>
                </a:lnTo>
                <a:lnTo>
                  <a:pt x="2038" y="253"/>
                </a:lnTo>
                <a:lnTo>
                  <a:pt x="2043" y="257"/>
                </a:lnTo>
                <a:lnTo>
                  <a:pt x="2047" y="256"/>
                </a:lnTo>
                <a:lnTo>
                  <a:pt x="2046" y="261"/>
                </a:lnTo>
                <a:lnTo>
                  <a:pt x="2052" y="266"/>
                </a:lnTo>
                <a:lnTo>
                  <a:pt x="2049" y="269"/>
                </a:lnTo>
                <a:lnTo>
                  <a:pt x="2053" y="273"/>
                </a:lnTo>
                <a:lnTo>
                  <a:pt x="2047" y="283"/>
                </a:lnTo>
                <a:lnTo>
                  <a:pt x="2044" y="281"/>
                </a:lnTo>
                <a:lnTo>
                  <a:pt x="2044" y="286"/>
                </a:lnTo>
                <a:lnTo>
                  <a:pt x="2040" y="286"/>
                </a:lnTo>
                <a:lnTo>
                  <a:pt x="2042" y="288"/>
                </a:lnTo>
                <a:lnTo>
                  <a:pt x="2035" y="293"/>
                </a:lnTo>
                <a:lnTo>
                  <a:pt x="2037" y="297"/>
                </a:lnTo>
                <a:lnTo>
                  <a:pt x="2032" y="295"/>
                </a:lnTo>
                <a:lnTo>
                  <a:pt x="2030" y="297"/>
                </a:lnTo>
                <a:lnTo>
                  <a:pt x="2034" y="304"/>
                </a:lnTo>
                <a:lnTo>
                  <a:pt x="2032" y="306"/>
                </a:lnTo>
                <a:lnTo>
                  <a:pt x="2034" y="320"/>
                </a:lnTo>
                <a:lnTo>
                  <a:pt x="2024" y="326"/>
                </a:lnTo>
                <a:lnTo>
                  <a:pt x="2027" y="328"/>
                </a:lnTo>
                <a:lnTo>
                  <a:pt x="2022" y="331"/>
                </a:lnTo>
                <a:lnTo>
                  <a:pt x="2016" y="333"/>
                </a:lnTo>
                <a:lnTo>
                  <a:pt x="2016" y="336"/>
                </a:lnTo>
                <a:lnTo>
                  <a:pt x="2013" y="336"/>
                </a:lnTo>
                <a:lnTo>
                  <a:pt x="2015" y="341"/>
                </a:lnTo>
                <a:lnTo>
                  <a:pt x="2013" y="346"/>
                </a:lnTo>
                <a:lnTo>
                  <a:pt x="2009" y="349"/>
                </a:lnTo>
                <a:lnTo>
                  <a:pt x="2009" y="355"/>
                </a:lnTo>
                <a:lnTo>
                  <a:pt x="2000" y="363"/>
                </a:lnTo>
                <a:lnTo>
                  <a:pt x="2003" y="365"/>
                </a:lnTo>
                <a:lnTo>
                  <a:pt x="1996" y="367"/>
                </a:lnTo>
                <a:lnTo>
                  <a:pt x="1995" y="373"/>
                </a:lnTo>
                <a:lnTo>
                  <a:pt x="2000" y="374"/>
                </a:lnTo>
                <a:lnTo>
                  <a:pt x="1994" y="376"/>
                </a:lnTo>
                <a:lnTo>
                  <a:pt x="1996" y="381"/>
                </a:lnTo>
                <a:lnTo>
                  <a:pt x="1989" y="386"/>
                </a:lnTo>
                <a:lnTo>
                  <a:pt x="1994" y="394"/>
                </a:lnTo>
                <a:lnTo>
                  <a:pt x="1992" y="400"/>
                </a:lnTo>
                <a:lnTo>
                  <a:pt x="1989" y="400"/>
                </a:lnTo>
                <a:lnTo>
                  <a:pt x="1992" y="403"/>
                </a:lnTo>
                <a:lnTo>
                  <a:pt x="1991" y="417"/>
                </a:lnTo>
                <a:lnTo>
                  <a:pt x="1990" y="421"/>
                </a:lnTo>
                <a:lnTo>
                  <a:pt x="1987" y="417"/>
                </a:lnTo>
                <a:lnTo>
                  <a:pt x="1985" y="420"/>
                </a:lnTo>
                <a:lnTo>
                  <a:pt x="1992" y="426"/>
                </a:lnTo>
                <a:lnTo>
                  <a:pt x="1992" y="432"/>
                </a:lnTo>
                <a:lnTo>
                  <a:pt x="1991" y="432"/>
                </a:lnTo>
                <a:lnTo>
                  <a:pt x="1995" y="441"/>
                </a:lnTo>
                <a:lnTo>
                  <a:pt x="1991" y="470"/>
                </a:lnTo>
                <a:lnTo>
                  <a:pt x="1984" y="477"/>
                </a:lnTo>
                <a:lnTo>
                  <a:pt x="1979" y="472"/>
                </a:lnTo>
                <a:lnTo>
                  <a:pt x="1968" y="470"/>
                </a:lnTo>
                <a:lnTo>
                  <a:pt x="1962" y="478"/>
                </a:lnTo>
                <a:lnTo>
                  <a:pt x="1963" y="485"/>
                </a:lnTo>
                <a:lnTo>
                  <a:pt x="1958" y="498"/>
                </a:lnTo>
                <a:lnTo>
                  <a:pt x="1955" y="498"/>
                </a:lnTo>
                <a:lnTo>
                  <a:pt x="1955" y="507"/>
                </a:lnTo>
                <a:lnTo>
                  <a:pt x="1951" y="509"/>
                </a:lnTo>
                <a:lnTo>
                  <a:pt x="1948" y="517"/>
                </a:lnTo>
                <a:lnTo>
                  <a:pt x="1948" y="530"/>
                </a:lnTo>
                <a:lnTo>
                  <a:pt x="1942" y="538"/>
                </a:lnTo>
                <a:lnTo>
                  <a:pt x="1945" y="547"/>
                </a:lnTo>
                <a:lnTo>
                  <a:pt x="1942" y="557"/>
                </a:lnTo>
                <a:lnTo>
                  <a:pt x="1946" y="565"/>
                </a:lnTo>
                <a:lnTo>
                  <a:pt x="1941" y="584"/>
                </a:lnTo>
                <a:lnTo>
                  <a:pt x="1936" y="588"/>
                </a:lnTo>
                <a:lnTo>
                  <a:pt x="1939" y="579"/>
                </a:lnTo>
                <a:lnTo>
                  <a:pt x="1934" y="576"/>
                </a:lnTo>
                <a:lnTo>
                  <a:pt x="1936" y="571"/>
                </a:lnTo>
                <a:lnTo>
                  <a:pt x="1931" y="566"/>
                </a:lnTo>
                <a:lnTo>
                  <a:pt x="1927" y="559"/>
                </a:lnTo>
                <a:lnTo>
                  <a:pt x="1928" y="545"/>
                </a:lnTo>
                <a:lnTo>
                  <a:pt x="1924" y="541"/>
                </a:lnTo>
                <a:lnTo>
                  <a:pt x="1905" y="557"/>
                </a:lnTo>
                <a:lnTo>
                  <a:pt x="1875" y="593"/>
                </a:lnTo>
                <a:lnTo>
                  <a:pt x="1856" y="600"/>
                </a:lnTo>
                <a:lnTo>
                  <a:pt x="1847" y="618"/>
                </a:lnTo>
                <a:lnTo>
                  <a:pt x="1804" y="646"/>
                </a:lnTo>
                <a:lnTo>
                  <a:pt x="1798" y="660"/>
                </a:lnTo>
                <a:lnTo>
                  <a:pt x="1790" y="666"/>
                </a:lnTo>
                <a:lnTo>
                  <a:pt x="1807" y="689"/>
                </a:lnTo>
                <a:lnTo>
                  <a:pt x="1823" y="696"/>
                </a:lnTo>
                <a:lnTo>
                  <a:pt x="1818" y="704"/>
                </a:lnTo>
                <a:lnTo>
                  <a:pt x="1820" y="708"/>
                </a:lnTo>
                <a:lnTo>
                  <a:pt x="1826" y="706"/>
                </a:lnTo>
                <a:lnTo>
                  <a:pt x="1827" y="720"/>
                </a:lnTo>
                <a:lnTo>
                  <a:pt x="1835" y="730"/>
                </a:lnTo>
                <a:lnTo>
                  <a:pt x="1846" y="728"/>
                </a:lnTo>
                <a:lnTo>
                  <a:pt x="1850" y="718"/>
                </a:lnTo>
                <a:lnTo>
                  <a:pt x="1860" y="715"/>
                </a:lnTo>
                <a:lnTo>
                  <a:pt x="1861" y="709"/>
                </a:lnTo>
                <a:lnTo>
                  <a:pt x="1856" y="705"/>
                </a:lnTo>
                <a:lnTo>
                  <a:pt x="1856" y="701"/>
                </a:lnTo>
                <a:lnTo>
                  <a:pt x="1864" y="708"/>
                </a:lnTo>
                <a:lnTo>
                  <a:pt x="1871" y="706"/>
                </a:lnTo>
                <a:lnTo>
                  <a:pt x="1867" y="718"/>
                </a:lnTo>
                <a:lnTo>
                  <a:pt x="1870" y="720"/>
                </a:lnTo>
                <a:lnTo>
                  <a:pt x="1874" y="720"/>
                </a:lnTo>
                <a:lnTo>
                  <a:pt x="1875" y="713"/>
                </a:lnTo>
                <a:lnTo>
                  <a:pt x="1876" y="714"/>
                </a:lnTo>
                <a:lnTo>
                  <a:pt x="1878" y="719"/>
                </a:lnTo>
                <a:lnTo>
                  <a:pt x="1875" y="720"/>
                </a:lnTo>
                <a:lnTo>
                  <a:pt x="1879" y="722"/>
                </a:lnTo>
                <a:lnTo>
                  <a:pt x="1876" y="734"/>
                </a:lnTo>
                <a:lnTo>
                  <a:pt x="1854" y="737"/>
                </a:lnTo>
                <a:lnTo>
                  <a:pt x="1850" y="744"/>
                </a:lnTo>
                <a:lnTo>
                  <a:pt x="1837" y="742"/>
                </a:lnTo>
                <a:lnTo>
                  <a:pt x="1837" y="746"/>
                </a:lnTo>
                <a:lnTo>
                  <a:pt x="1835" y="746"/>
                </a:lnTo>
                <a:lnTo>
                  <a:pt x="1835" y="762"/>
                </a:lnTo>
                <a:lnTo>
                  <a:pt x="1846" y="780"/>
                </a:lnTo>
                <a:lnTo>
                  <a:pt x="1846" y="780"/>
                </a:lnTo>
                <a:lnTo>
                  <a:pt x="1841" y="787"/>
                </a:lnTo>
                <a:lnTo>
                  <a:pt x="1842" y="791"/>
                </a:lnTo>
                <a:lnTo>
                  <a:pt x="1837" y="795"/>
                </a:lnTo>
                <a:lnTo>
                  <a:pt x="1818" y="797"/>
                </a:lnTo>
                <a:lnTo>
                  <a:pt x="1822" y="818"/>
                </a:lnTo>
                <a:lnTo>
                  <a:pt x="1821" y="828"/>
                </a:lnTo>
                <a:lnTo>
                  <a:pt x="1814" y="837"/>
                </a:lnTo>
                <a:lnTo>
                  <a:pt x="1802" y="828"/>
                </a:lnTo>
                <a:lnTo>
                  <a:pt x="1793" y="814"/>
                </a:lnTo>
                <a:lnTo>
                  <a:pt x="1789" y="814"/>
                </a:lnTo>
                <a:lnTo>
                  <a:pt x="1789" y="818"/>
                </a:lnTo>
                <a:lnTo>
                  <a:pt x="1780" y="825"/>
                </a:lnTo>
                <a:lnTo>
                  <a:pt x="1769" y="816"/>
                </a:lnTo>
                <a:lnTo>
                  <a:pt x="1763" y="805"/>
                </a:lnTo>
                <a:lnTo>
                  <a:pt x="1760" y="806"/>
                </a:lnTo>
                <a:lnTo>
                  <a:pt x="1751" y="802"/>
                </a:lnTo>
                <a:lnTo>
                  <a:pt x="1748" y="805"/>
                </a:lnTo>
                <a:lnTo>
                  <a:pt x="1750" y="813"/>
                </a:lnTo>
                <a:lnTo>
                  <a:pt x="1745" y="826"/>
                </a:lnTo>
                <a:lnTo>
                  <a:pt x="1736" y="830"/>
                </a:lnTo>
                <a:lnTo>
                  <a:pt x="1744" y="837"/>
                </a:lnTo>
                <a:lnTo>
                  <a:pt x="1753" y="834"/>
                </a:lnTo>
                <a:lnTo>
                  <a:pt x="1761" y="835"/>
                </a:lnTo>
                <a:lnTo>
                  <a:pt x="1763" y="842"/>
                </a:lnTo>
                <a:lnTo>
                  <a:pt x="1760" y="849"/>
                </a:lnTo>
                <a:lnTo>
                  <a:pt x="1765" y="857"/>
                </a:lnTo>
                <a:lnTo>
                  <a:pt x="1774" y="862"/>
                </a:lnTo>
                <a:lnTo>
                  <a:pt x="1773" y="876"/>
                </a:lnTo>
                <a:lnTo>
                  <a:pt x="1780" y="880"/>
                </a:lnTo>
                <a:lnTo>
                  <a:pt x="1780" y="883"/>
                </a:lnTo>
                <a:lnTo>
                  <a:pt x="1772" y="891"/>
                </a:lnTo>
                <a:lnTo>
                  <a:pt x="1769" y="915"/>
                </a:lnTo>
                <a:lnTo>
                  <a:pt x="1765" y="916"/>
                </a:lnTo>
                <a:lnTo>
                  <a:pt x="1770" y="928"/>
                </a:lnTo>
                <a:lnTo>
                  <a:pt x="1775" y="929"/>
                </a:lnTo>
                <a:lnTo>
                  <a:pt x="1769" y="931"/>
                </a:lnTo>
                <a:lnTo>
                  <a:pt x="1772" y="934"/>
                </a:lnTo>
                <a:lnTo>
                  <a:pt x="1772" y="948"/>
                </a:lnTo>
                <a:lnTo>
                  <a:pt x="1778" y="952"/>
                </a:lnTo>
                <a:lnTo>
                  <a:pt x="1779" y="959"/>
                </a:lnTo>
                <a:lnTo>
                  <a:pt x="1784" y="959"/>
                </a:lnTo>
                <a:lnTo>
                  <a:pt x="1782" y="979"/>
                </a:lnTo>
                <a:lnTo>
                  <a:pt x="1797" y="982"/>
                </a:lnTo>
                <a:lnTo>
                  <a:pt x="1825" y="965"/>
                </a:lnTo>
                <a:lnTo>
                  <a:pt x="1836" y="955"/>
                </a:lnTo>
                <a:lnTo>
                  <a:pt x="1844" y="954"/>
                </a:lnTo>
                <a:lnTo>
                  <a:pt x="1844" y="969"/>
                </a:lnTo>
                <a:lnTo>
                  <a:pt x="1849" y="973"/>
                </a:lnTo>
                <a:lnTo>
                  <a:pt x="1855" y="987"/>
                </a:lnTo>
                <a:lnTo>
                  <a:pt x="1861" y="989"/>
                </a:lnTo>
                <a:lnTo>
                  <a:pt x="1857" y="998"/>
                </a:lnTo>
                <a:lnTo>
                  <a:pt x="1867" y="1018"/>
                </a:lnTo>
                <a:lnTo>
                  <a:pt x="1867" y="1030"/>
                </a:lnTo>
                <a:lnTo>
                  <a:pt x="1873" y="1042"/>
                </a:lnTo>
                <a:lnTo>
                  <a:pt x="1870" y="1045"/>
                </a:lnTo>
                <a:lnTo>
                  <a:pt x="1864" y="1044"/>
                </a:lnTo>
                <a:lnTo>
                  <a:pt x="1865" y="1050"/>
                </a:lnTo>
                <a:lnTo>
                  <a:pt x="1857" y="1049"/>
                </a:lnTo>
                <a:lnTo>
                  <a:pt x="1857" y="1055"/>
                </a:lnTo>
                <a:lnTo>
                  <a:pt x="1865" y="1061"/>
                </a:lnTo>
                <a:lnTo>
                  <a:pt x="1869" y="1058"/>
                </a:lnTo>
                <a:lnTo>
                  <a:pt x="1876" y="1066"/>
                </a:lnTo>
                <a:lnTo>
                  <a:pt x="1884" y="1066"/>
                </a:lnTo>
                <a:lnTo>
                  <a:pt x="1884" y="1066"/>
                </a:lnTo>
                <a:lnTo>
                  <a:pt x="1884" y="1066"/>
                </a:lnTo>
                <a:lnTo>
                  <a:pt x="1884" y="1066"/>
                </a:lnTo>
                <a:lnTo>
                  <a:pt x="1884" y="1075"/>
                </a:lnTo>
                <a:lnTo>
                  <a:pt x="1880" y="1078"/>
                </a:lnTo>
                <a:lnTo>
                  <a:pt x="1881" y="1084"/>
                </a:lnTo>
                <a:lnTo>
                  <a:pt x="1875" y="1103"/>
                </a:lnTo>
                <a:lnTo>
                  <a:pt x="1869" y="1099"/>
                </a:lnTo>
                <a:lnTo>
                  <a:pt x="1851" y="1104"/>
                </a:lnTo>
                <a:lnTo>
                  <a:pt x="1847" y="1109"/>
                </a:lnTo>
                <a:lnTo>
                  <a:pt x="1846" y="1117"/>
                </a:lnTo>
                <a:lnTo>
                  <a:pt x="1851" y="1120"/>
                </a:lnTo>
                <a:lnTo>
                  <a:pt x="1838" y="1125"/>
                </a:lnTo>
                <a:lnTo>
                  <a:pt x="1826" y="1126"/>
                </a:lnTo>
                <a:lnTo>
                  <a:pt x="1822" y="1130"/>
                </a:lnTo>
                <a:lnTo>
                  <a:pt x="1814" y="1123"/>
                </a:lnTo>
                <a:lnTo>
                  <a:pt x="1807" y="1125"/>
                </a:lnTo>
                <a:lnTo>
                  <a:pt x="1802" y="1120"/>
                </a:lnTo>
                <a:lnTo>
                  <a:pt x="1789" y="1118"/>
                </a:lnTo>
                <a:lnTo>
                  <a:pt x="1787" y="1120"/>
                </a:lnTo>
                <a:lnTo>
                  <a:pt x="1789" y="1125"/>
                </a:lnTo>
                <a:lnTo>
                  <a:pt x="1796" y="1126"/>
                </a:lnTo>
                <a:lnTo>
                  <a:pt x="1790" y="1133"/>
                </a:lnTo>
                <a:lnTo>
                  <a:pt x="1778" y="1130"/>
                </a:lnTo>
                <a:lnTo>
                  <a:pt x="1774" y="1133"/>
                </a:lnTo>
                <a:lnTo>
                  <a:pt x="1766" y="1130"/>
                </a:lnTo>
                <a:lnTo>
                  <a:pt x="1759" y="1133"/>
                </a:lnTo>
                <a:lnTo>
                  <a:pt x="1753" y="1149"/>
                </a:lnTo>
                <a:lnTo>
                  <a:pt x="1743" y="1156"/>
                </a:lnTo>
                <a:lnTo>
                  <a:pt x="1739" y="1157"/>
                </a:lnTo>
                <a:lnTo>
                  <a:pt x="1734" y="1150"/>
                </a:lnTo>
                <a:lnTo>
                  <a:pt x="1726" y="1151"/>
                </a:lnTo>
                <a:lnTo>
                  <a:pt x="1715" y="1155"/>
                </a:lnTo>
                <a:lnTo>
                  <a:pt x="1711" y="1162"/>
                </a:lnTo>
                <a:lnTo>
                  <a:pt x="1695" y="1175"/>
                </a:lnTo>
                <a:lnTo>
                  <a:pt x="1683" y="1174"/>
                </a:lnTo>
                <a:lnTo>
                  <a:pt x="1665" y="1184"/>
                </a:lnTo>
                <a:lnTo>
                  <a:pt x="1662" y="1183"/>
                </a:lnTo>
                <a:lnTo>
                  <a:pt x="1654" y="1189"/>
                </a:lnTo>
                <a:lnTo>
                  <a:pt x="1654" y="1197"/>
                </a:lnTo>
                <a:lnTo>
                  <a:pt x="1642" y="1204"/>
                </a:lnTo>
                <a:lnTo>
                  <a:pt x="1628" y="1228"/>
                </a:lnTo>
                <a:lnTo>
                  <a:pt x="1623" y="1226"/>
                </a:lnTo>
                <a:lnTo>
                  <a:pt x="1624" y="1217"/>
                </a:lnTo>
                <a:lnTo>
                  <a:pt x="1610" y="1189"/>
                </a:lnTo>
                <a:lnTo>
                  <a:pt x="1610" y="1179"/>
                </a:lnTo>
                <a:lnTo>
                  <a:pt x="1604" y="1179"/>
                </a:lnTo>
                <a:lnTo>
                  <a:pt x="1592" y="1174"/>
                </a:lnTo>
                <a:lnTo>
                  <a:pt x="1585" y="1161"/>
                </a:lnTo>
                <a:lnTo>
                  <a:pt x="1582" y="1168"/>
                </a:lnTo>
                <a:lnTo>
                  <a:pt x="1570" y="1173"/>
                </a:lnTo>
                <a:lnTo>
                  <a:pt x="1567" y="1179"/>
                </a:lnTo>
                <a:lnTo>
                  <a:pt x="1577" y="1190"/>
                </a:lnTo>
                <a:lnTo>
                  <a:pt x="1575" y="1199"/>
                </a:lnTo>
                <a:lnTo>
                  <a:pt x="1575" y="1199"/>
                </a:lnTo>
                <a:lnTo>
                  <a:pt x="1573" y="1205"/>
                </a:lnTo>
                <a:lnTo>
                  <a:pt x="1573" y="1205"/>
                </a:lnTo>
                <a:lnTo>
                  <a:pt x="1571" y="1227"/>
                </a:lnTo>
                <a:lnTo>
                  <a:pt x="1575" y="1237"/>
                </a:lnTo>
                <a:lnTo>
                  <a:pt x="1578" y="1238"/>
                </a:lnTo>
                <a:lnTo>
                  <a:pt x="1576" y="1242"/>
                </a:lnTo>
                <a:lnTo>
                  <a:pt x="1578" y="1248"/>
                </a:lnTo>
                <a:lnTo>
                  <a:pt x="1571" y="1256"/>
                </a:lnTo>
                <a:lnTo>
                  <a:pt x="1573" y="1262"/>
                </a:lnTo>
                <a:lnTo>
                  <a:pt x="1572" y="1261"/>
                </a:lnTo>
                <a:lnTo>
                  <a:pt x="1567" y="1264"/>
                </a:lnTo>
                <a:lnTo>
                  <a:pt x="1567" y="1264"/>
                </a:lnTo>
                <a:lnTo>
                  <a:pt x="1564" y="1267"/>
                </a:lnTo>
                <a:lnTo>
                  <a:pt x="1547" y="1264"/>
                </a:lnTo>
                <a:lnTo>
                  <a:pt x="1542" y="1265"/>
                </a:lnTo>
                <a:lnTo>
                  <a:pt x="1539" y="1258"/>
                </a:lnTo>
                <a:lnTo>
                  <a:pt x="1533" y="1262"/>
                </a:lnTo>
                <a:lnTo>
                  <a:pt x="1517" y="1260"/>
                </a:lnTo>
                <a:lnTo>
                  <a:pt x="1505" y="1264"/>
                </a:lnTo>
                <a:lnTo>
                  <a:pt x="1504" y="1253"/>
                </a:lnTo>
                <a:lnTo>
                  <a:pt x="1498" y="1248"/>
                </a:lnTo>
                <a:lnTo>
                  <a:pt x="1501" y="1245"/>
                </a:lnTo>
                <a:lnTo>
                  <a:pt x="1501" y="1240"/>
                </a:lnTo>
                <a:lnTo>
                  <a:pt x="1495" y="1238"/>
                </a:lnTo>
                <a:lnTo>
                  <a:pt x="1487" y="1223"/>
                </a:lnTo>
                <a:lnTo>
                  <a:pt x="1491" y="1217"/>
                </a:lnTo>
                <a:lnTo>
                  <a:pt x="1499" y="1221"/>
                </a:lnTo>
                <a:lnTo>
                  <a:pt x="1503" y="1213"/>
                </a:lnTo>
                <a:lnTo>
                  <a:pt x="1498" y="1207"/>
                </a:lnTo>
                <a:lnTo>
                  <a:pt x="1500" y="1200"/>
                </a:lnTo>
                <a:lnTo>
                  <a:pt x="1495" y="1197"/>
                </a:lnTo>
                <a:lnTo>
                  <a:pt x="1499" y="1195"/>
                </a:lnTo>
                <a:lnTo>
                  <a:pt x="1498" y="1190"/>
                </a:lnTo>
                <a:lnTo>
                  <a:pt x="1494" y="1192"/>
                </a:lnTo>
                <a:lnTo>
                  <a:pt x="1493" y="1195"/>
                </a:lnTo>
                <a:lnTo>
                  <a:pt x="1487" y="1195"/>
                </a:lnTo>
                <a:lnTo>
                  <a:pt x="1490" y="1192"/>
                </a:lnTo>
                <a:lnTo>
                  <a:pt x="1485" y="1189"/>
                </a:lnTo>
                <a:lnTo>
                  <a:pt x="1486" y="1183"/>
                </a:lnTo>
                <a:lnTo>
                  <a:pt x="1476" y="1175"/>
                </a:lnTo>
                <a:lnTo>
                  <a:pt x="1482" y="1170"/>
                </a:lnTo>
                <a:lnTo>
                  <a:pt x="1480" y="1166"/>
                </a:lnTo>
                <a:lnTo>
                  <a:pt x="1480" y="1161"/>
                </a:lnTo>
                <a:lnTo>
                  <a:pt x="1465" y="1140"/>
                </a:lnTo>
                <a:lnTo>
                  <a:pt x="1451" y="1145"/>
                </a:lnTo>
                <a:lnTo>
                  <a:pt x="1447" y="1140"/>
                </a:lnTo>
                <a:lnTo>
                  <a:pt x="1446" y="1142"/>
                </a:lnTo>
                <a:lnTo>
                  <a:pt x="1442" y="1142"/>
                </a:lnTo>
                <a:lnTo>
                  <a:pt x="1441" y="1149"/>
                </a:lnTo>
                <a:lnTo>
                  <a:pt x="1434" y="1155"/>
                </a:lnTo>
                <a:lnTo>
                  <a:pt x="1414" y="1152"/>
                </a:lnTo>
                <a:lnTo>
                  <a:pt x="1402" y="1160"/>
                </a:lnTo>
                <a:lnTo>
                  <a:pt x="1402" y="1180"/>
                </a:lnTo>
                <a:lnTo>
                  <a:pt x="1393" y="1180"/>
                </a:lnTo>
                <a:lnTo>
                  <a:pt x="1399" y="1188"/>
                </a:lnTo>
                <a:lnTo>
                  <a:pt x="1399" y="1197"/>
                </a:lnTo>
                <a:lnTo>
                  <a:pt x="1390" y="1200"/>
                </a:lnTo>
                <a:lnTo>
                  <a:pt x="1389" y="1205"/>
                </a:lnTo>
                <a:lnTo>
                  <a:pt x="1376" y="1205"/>
                </a:lnTo>
                <a:lnTo>
                  <a:pt x="1373" y="1200"/>
                </a:lnTo>
                <a:lnTo>
                  <a:pt x="1365" y="1204"/>
                </a:lnTo>
                <a:lnTo>
                  <a:pt x="1366" y="1199"/>
                </a:lnTo>
                <a:lnTo>
                  <a:pt x="1360" y="1198"/>
                </a:lnTo>
                <a:lnTo>
                  <a:pt x="1352" y="1205"/>
                </a:lnTo>
                <a:lnTo>
                  <a:pt x="1351" y="1212"/>
                </a:lnTo>
                <a:lnTo>
                  <a:pt x="1345" y="1213"/>
                </a:lnTo>
                <a:lnTo>
                  <a:pt x="1344" y="1219"/>
                </a:lnTo>
                <a:lnTo>
                  <a:pt x="1341" y="1221"/>
                </a:lnTo>
                <a:lnTo>
                  <a:pt x="1336" y="1219"/>
                </a:lnTo>
                <a:lnTo>
                  <a:pt x="1331" y="1204"/>
                </a:lnTo>
                <a:lnTo>
                  <a:pt x="1325" y="1205"/>
                </a:lnTo>
                <a:lnTo>
                  <a:pt x="1312" y="1216"/>
                </a:lnTo>
                <a:lnTo>
                  <a:pt x="1289" y="1227"/>
                </a:lnTo>
                <a:lnTo>
                  <a:pt x="1288" y="1229"/>
                </a:lnTo>
                <a:lnTo>
                  <a:pt x="1292" y="1236"/>
                </a:lnTo>
                <a:lnTo>
                  <a:pt x="1288" y="1237"/>
                </a:lnTo>
                <a:lnTo>
                  <a:pt x="1285" y="1234"/>
                </a:lnTo>
                <a:lnTo>
                  <a:pt x="1283" y="1238"/>
                </a:lnTo>
                <a:lnTo>
                  <a:pt x="1274" y="1234"/>
                </a:lnTo>
                <a:lnTo>
                  <a:pt x="1256" y="1237"/>
                </a:lnTo>
                <a:lnTo>
                  <a:pt x="1259" y="1228"/>
                </a:lnTo>
                <a:lnTo>
                  <a:pt x="1256" y="1218"/>
                </a:lnTo>
                <a:lnTo>
                  <a:pt x="1261" y="1216"/>
                </a:lnTo>
                <a:lnTo>
                  <a:pt x="1259" y="1199"/>
                </a:lnTo>
                <a:lnTo>
                  <a:pt x="1253" y="1194"/>
                </a:lnTo>
                <a:lnTo>
                  <a:pt x="1256" y="1188"/>
                </a:lnTo>
                <a:lnTo>
                  <a:pt x="1253" y="1183"/>
                </a:lnTo>
                <a:lnTo>
                  <a:pt x="1249" y="1189"/>
                </a:lnTo>
                <a:lnTo>
                  <a:pt x="1235" y="1186"/>
                </a:lnTo>
                <a:lnTo>
                  <a:pt x="1231" y="1189"/>
                </a:lnTo>
                <a:lnTo>
                  <a:pt x="1230" y="1202"/>
                </a:lnTo>
                <a:lnTo>
                  <a:pt x="1219" y="1207"/>
                </a:lnTo>
                <a:lnTo>
                  <a:pt x="1210" y="1218"/>
                </a:lnTo>
                <a:lnTo>
                  <a:pt x="1212" y="1246"/>
                </a:lnTo>
                <a:lnTo>
                  <a:pt x="1197" y="1245"/>
                </a:lnTo>
                <a:lnTo>
                  <a:pt x="1186" y="1252"/>
                </a:lnTo>
                <a:lnTo>
                  <a:pt x="1191" y="1257"/>
                </a:lnTo>
                <a:lnTo>
                  <a:pt x="1190" y="1266"/>
                </a:lnTo>
                <a:lnTo>
                  <a:pt x="1196" y="1271"/>
                </a:lnTo>
                <a:lnTo>
                  <a:pt x="1193" y="1276"/>
                </a:lnTo>
                <a:lnTo>
                  <a:pt x="1188" y="1277"/>
                </a:lnTo>
                <a:lnTo>
                  <a:pt x="1182" y="1284"/>
                </a:lnTo>
                <a:lnTo>
                  <a:pt x="1193" y="1295"/>
                </a:lnTo>
                <a:lnTo>
                  <a:pt x="1200" y="1306"/>
                </a:lnTo>
                <a:lnTo>
                  <a:pt x="1197" y="1309"/>
                </a:lnTo>
                <a:lnTo>
                  <a:pt x="1205" y="1318"/>
                </a:lnTo>
                <a:lnTo>
                  <a:pt x="1205" y="1318"/>
                </a:lnTo>
                <a:lnTo>
                  <a:pt x="1205" y="1318"/>
                </a:lnTo>
                <a:lnTo>
                  <a:pt x="1205" y="1318"/>
                </a:lnTo>
                <a:lnTo>
                  <a:pt x="1200" y="1320"/>
                </a:lnTo>
                <a:lnTo>
                  <a:pt x="1198" y="1337"/>
                </a:lnTo>
                <a:lnTo>
                  <a:pt x="1192" y="1338"/>
                </a:lnTo>
                <a:lnTo>
                  <a:pt x="1184" y="1344"/>
                </a:lnTo>
                <a:lnTo>
                  <a:pt x="1179" y="1338"/>
                </a:lnTo>
                <a:lnTo>
                  <a:pt x="1163" y="1354"/>
                </a:lnTo>
                <a:lnTo>
                  <a:pt x="1147" y="1357"/>
                </a:lnTo>
                <a:lnTo>
                  <a:pt x="1142" y="1348"/>
                </a:lnTo>
                <a:lnTo>
                  <a:pt x="1123" y="1353"/>
                </a:lnTo>
                <a:lnTo>
                  <a:pt x="1116" y="1356"/>
                </a:lnTo>
                <a:lnTo>
                  <a:pt x="1113" y="1367"/>
                </a:lnTo>
                <a:lnTo>
                  <a:pt x="1106" y="1371"/>
                </a:lnTo>
                <a:lnTo>
                  <a:pt x="1086" y="1358"/>
                </a:lnTo>
                <a:lnTo>
                  <a:pt x="1075" y="1363"/>
                </a:lnTo>
                <a:lnTo>
                  <a:pt x="1051" y="1404"/>
                </a:lnTo>
                <a:lnTo>
                  <a:pt x="1048" y="1421"/>
                </a:lnTo>
                <a:lnTo>
                  <a:pt x="1035" y="1424"/>
                </a:lnTo>
                <a:lnTo>
                  <a:pt x="1028" y="1420"/>
                </a:lnTo>
                <a:lnTo>
                  <a:pt x="1013" y="1419"/>
                </a:lnTo>
                <a:lnTo>
                  <a:pt x="1013" y="1430"/>
                </a:lnTo>
                <a:lnTo>
                  <a:pt x="1006" y="1439"/>
                </a:lnTo>
                <a:lnTo>
                  <a:pt x="994" y="1439"/>
                </a:lnTo>
                <a:lnTo>
                  <a:pt x="991" y="1444"/>
                </a:lnTo>
                <a:lnTo>
                  <a:pt x="991" y="1444"/>
                </a:lnTo>
                <a:lnTo>
                  <a:pt x="989" y="1444"/>
                </a:lnTo>
                <a:lnTo>
                  <a:pt x="986" y="1439"/>
                </a:lnTo>
                <a:lnTo>
                  <a:pt x="993" y="1428"/>
                </a:lnTo>
                <a:lnTo>
                  <a:pt x="991" y="1425"/>
                </a:lnTo>
                <a:lnTo>
                  <a:pt x="972" y="1433"/>
                </a:lnTo>
                <a:lnTo>
                  <a:pt x="962" y="1452"/>
                </a:lnTo>
                <a:lnTo>
                  <a:pt x="955" y="1456"/>
                </a:lnTo>
                <a:lnTo>
                  <a:pt x="947" y="1443"/>
                </a:lnTo>
                <a:lnTo>
                  <a:pt x="941" y="1445"/>
                </a:lnTo>
                <a:lnTo>
                  <a:pt x="938" y="1449"/>
                </a:lnTo>
                <a:lnTo>
                  <a:pt x="928" y="1438"/>
                </a:lnTo>
                <a:lnTo>
                  <a:pt x="921" y="1435"/>
                </a:lnTo>
                <a:lnTo>
                  <a:pt x="919" y="1442"/>
                </a:lnTo>
                <a:lnTo>
                  <a:pt x="926" y="1452"/>
                </a:lnTo>
                <a:lnTo>
                  <a:pt x="908" y="1461"/>
                </a:lnTo>
                <a:lnTo>
                  <a:pt x="902" y="1469"/>
                </a:lnTo>
                <a:lnTo>
                  <a:pt x="890" y="1472"/>
                </a:lnTo>
                <a:lnTo>
                  <a:pt x="888" y="1485"/>
                </a:lnTo>
                <a:lnTo>
                  <a:pt x="880" y="1495"/>
                </a:lnTo>
                <a:lnTo>
                  <a:pt x="876" y="1493"/>
                </a:lnTo>
                <a:lnTo>
                  <a:pt x="870" y="1496"/>
                </a:lnTo>
                <a:lnTo>
                  <a:pt x="868" y="1504"/>
                </a:lnTo>
                <a:lnTo>
                  <a:pt x="863" y="1505"/>
                </a:lnTo>
                <a:lnTo>
                  <a:pt x="864" y="1512"/>
                </a:lnTo>
                <a:lnTo>
                  <a:pt x="859" y="1512"/>
                </a:lnTo>
                <a:lnTo>
                  <a:pt x="851" y="1517"/>
                </a:lnTo>
                <a:lnTo>
                  <a:pt x="849" y="1525"/>
                </a:lnTo>
                <a:lnTo>
                  <a:pt x="844" y="1529"/>
                </a:lnTo>
                <a:lnTo>
                  <a:pt x="837" y="1538"/>
                </a:lnTo>
                <a:lnTo>
                  <a:pt x="835" y="1552"/>
                </a:lnTo>
                <a:lnTo>
                  <a:pt x="844" y="1560"/>
                </a:lnTo>
                <a:lnTo>
                  <a:pt x="844" y="1565"/>
                </a:lnTo>
                <a:lnTo>
                  <a:pt x="836" y="1576"/>
                </a:lnTo>
                <a:lnTo>
                  <a:pt x="828" y="1567"/>
                </a:lnTo>
                <a:lnTo>
                  <a:pt x="825" y="1567"/>
                </a:lnTo>
                <a:lnTo>
                  <a:pt x="827" y="1569"/>
                </a:lnTo>
                <a:lnTo>
                  <a:pt x="823" y="1573"/>
                </a:lnTo>
                <a:lnTo>
                  <a:pt x="825" y="1597"/>
                </a:lnTo>
                <a:lnTo>
                  <a:pt x="809" y="1600"/>
                </a:lnTo>
                <a:lnTo>
                  <a:pt x="809" y="1597"/>
                </a:lnTo>
                <a:lnTo>
                  <a:pt x="806" y="1596"/>
                </a:lnTo>
                <a:lnTo>
                  <a:pt x="794" y="1598"/>
                </a:lnTo>
                <a:lnTo>
                  <a:pt x="792" y="1601"/>
                </a:lnTo>
                <a:lnTo>
                  <a:pt x="787" y="1598"/>
                </a:lnTo>
                <a:lnTo>
                  <a:pt x="778" y="1602"/>
                </a:lnTo>
                <a:lnTo>
                  <a:pt x="770" y="1598"/>
                </a:lnTo>
                <a:lnTo>
                  <a:pt x="767" y="1587"/>
                </a:lnTo>
                <a:lnTo>
                  <a:pt x="744" y="1579"/>
                </a:lnTo>
                <a:lnTo>
                  <a:pt x="744" y="1579"/>
                </a:lnTo>
                <a:lnTo>
                  <a:pt x="726" y="1573"/>
                </a:lnTo>
                <a:lnTo>
                  <a:pt x="729" y="1569"/>
                </a:lnTo>
                <a:lnTo>
                  <a:pt x="721" y="1560"/>
                </a:lnTo>
                <a:lnTo>
                  <a:pt x="710" y="1554"/>
                </a:lnTo>
                <a:lnTo>
                  <a:pt x="698" y="1558"/>
                </a:lnTo>
                <a:lnTo>
                  <a:pt x="685" y="1554"/>
                </a:lnTo>
                <a:lnTo>
                  <a:pt x="662" y="1540"/>
                </a:lnTo>
                <a:lnTo>
                  <a:pt x="674" y="1520"/>
                </a:lnTo>
                <a:lnTo>
                  <a:pt x="677" y="1504"/>
                </a:lnTo>
                <a:lnTo>
                  <a:pt x="696" y="1480"/>
                </a:lnTo>
                <a:lnTo>
                  <a:pt x="695" y="1472"/>
                </a:lnTo>
                <a:lnTo>
                  <a:pt x="687" y="1469"/>
                </a:lnTo>
                <a:lnTo>
                  <a:pt x="682" y="1444"/>
                </a:lnTo>
                <a:lnTo>
                  <a:pt x="669" y="1444"/>
                </a:lnTo>
                <a:lnTo>
                  <a:pt x="661" y="1452"/>
                </a:lnTo>
                <a:lnTo>
                  <a:pt x="647" y="1453"/>
                </a:lnTo>
                <a:lnTo>
                  <a:pt x="647" y="1464"/>
                </a:lnTo>
                <a:lnTo>
                  <a:pt x="637" y="1464"/>
                </a:lnTo>
                <a:lnTo>
                  <a:pt x="633" y="1480"/>
                </a:lnTo>
                <a:lnTo>
                  <a:pt x="624" y="1487"/>
                </a:lnTo>
                <a:lnTo>
                  <a:pt x="625" y="1491"/>
                </a:lnTo>
                <a:lnTo>
                  <a:pt x="620" y="1498"/>
                </a:lnTo>
                <a:lnTo>
                  <a:pt x="616" y="1511"/>
                </a:lnTo>
                <a:lnTo>
                  <a:pt x="614" y="1531"/>
                </a:lnTo>
                <a:lnTo>
                  <a:pt x="616" y="1544"/>
                </a:lnTo>
                <a:lnTo>
                  <a:pt x="611" y="1550"/>
                </a:lnTo>
                <a:lnTo>
                  <a:pt x="610" y="1557"/>
                </a:lnTo>
                <a:lnTo>
                  <a:pt x="615" y="1568"/>
                </a:lnTo>
                <a:lnTo>
                  <a:pt x="610" y="1587"/>
                </a:lnTo>
                <a:lnTo>
                  <a:pt x="601" y="1588"/>
                </a:lnTo>
                <a:lnTo>
                  <a:pt x="599" y="1596"/>
                </a:lnTo>
                <a:lnTo>
                  <a:pt x="584" y="1594"/>
                </a:lnTo>
                <a:lnTo>
                  <a:pt x="571" y="1597"/>
                </a:lnTo>
                <a:lnTo>
                  <a:pt x="554" y="1610"/>
                </a:lnTo>
                <a:lnTo>
                  <a:pt x="536" y="1612"/>
                </a:lnTo>
                <a:lnTo>
                  <a:pt x="525" y="1610"/>
                </a:lnTo>
                <a:lnTo>
                  <a:pt x="514" y="1612"/>
                </a:lnTo>
                <a:lnTo>
                  <a:pt x="513" y="1616"/>
                </a:lnTo>
                <a:lnTo>
                  <a:pt x="505" y="1620"/>
                </a:lnTo>
                <a:lnTo>
                  <a:pt x="505" y="1620"/>
                </a:lnTo>
                <a:lnTo>
                  <a:pt x="498" y="1621"/>
                </a:lnTo>
                <a:lnTo>
                  <a:pt x="461" y="1587"/>
                </a:lnTo>
                <a:lnTo>
                  <a:pt x="443" y="1582"/>
                </a:lnTo>
                <a:lnTo>
                  <a:pt x="440" y="1560"/>
                </a:lnTo>
                <a:lnTo>
                  <a:pt x="452" y="1554"/>
                </a:lnTo>
                <a:lnTo>
                  <a:pt x="448" y="1539"/>
                </a:lnTo>
                <a:lnTo>
                  <a:pt x="443" y="1531"/>
                </a:lnTo>
                <a:lnTo>
                  <a:pt x="476" y="1510"/>
                </a:lnTo>
                <a:lnTo>
                  <a:pt x="488" y="1488"/>
                </a:lnTo>
                <a:lnTo>
                  <a:pt x="498" y="1483"/>
                </a:lnTo>
                <a:lnTo>
                  <a:pt x="499" y="1469"/>
                </a:lnTo>
                <a:lnTo>
                  <a:pt x="489" y="1450"/>
                </a:lnTo>
                <a:lnTo>
                  <a:pt x="491" y="1440"/>
                </a:lnTo>
                <a:lnTo>
                  <a:pt x="481" y="1435"/>
                </a:lnTo>
                <a:lnTo>
                  <a:pt x="474" y="1437"/>
                </a:lnTo>
                <a:lnTo>
                  <a:pt x="440" y="1447"/>
                </a:lnTo>
                <a:lnTo>
                  <a:pt x="414" y="1468"/>
                </a:lnTo>
                <a:lnTo>
                  <a:pt x="387" y="1462"/>
                </a:lnTo>
                <a:lnTo>
                  <a:pt x="375" y="1454"/>
                </a:lnTo>
                <a:lnTo>
                  <a:pt x="358" y="1462"/>
                </a:lnTo>
                <a:lnTo>
                  <a:pt x="330" y="1468"/>
                </a:lnTo>
                <a:lnTo>
                  <a:pt x="349" y="1487"/>
                </a:lnTo>
                <a:lnTo>
                  <a:pt x="334" y="1504"/>
                </a:lnTo>
                <a:lnTo>
                  <a:pt x="332" y="1507"/>
                </a:lnTo>
                <a:lnTo>
                  <a:pt x="327" y="1509"/>
                </a:lnTo>
                <a:lnTo>
                  <a:pt x="320" y="1506"/>
                </a:lnTo>
                <a:lnTo>
                  <a:pt x="316" y="1509"/>
                </a:lnTo>
                <a:lnTo>
                  <a:pt x="310" y="1502"/>
                </a:lnTo>
                <a:lnTo>
                  <a:pt x="296" y="1497"/>
                </a:lnTo>
                <a:lnTo>
                  <a:pt x="296" y="1492"/>
                </a:lnTo>
                <a:lnTo>
                  <a:pt x="289" y="1490"/>
                </a:lnTo>
                <a:lnTo>
                  <a:pt x="284" y="1482"/>
                </a:lnTo>
                <a:lnTo>
                  <a:pt x="287" y="1476"/>
                </a:lnTo>
                <a:lnTo>
                  <a:pt x="273" y="1482"/>
                </a:lnTo>
                <a:lnTo>
                  <a:pt x="268" y="1473"/>
                </a:lnTo>
                <a:lnTo>
                  <a:pt x="262" y="1477"/>
                </a:lnTo>
                <a:lnTo>
                  <a:pt x="262" y="1442"/>
                </a:lnTo>
                <a:lnTo>
                  <a:pt x="236" y="1442"/>
                </a:lnTo>
                <a:lnTo>
                  <a:pt x="236" y="1434"/>
                </a:lnTo>
                <a:lnTo>
                  <a:pt x="224" y="1430"/>
                </a:lnTo>
                <a:lnTo>
                  <a:pt x="219" y="1415"/>
                </a:lnTo>
                <a:lnTo>
                  <a:pt x="202" y="1410"/>
                </a:lnTo>
                <a:lnTo>
                  <a:pt x="185" y="1396"/>
                </a:lnTo>
                <a:lnTo>
                  <a:pt x="162" y="1397"/>
                </a:lnTo>
                <a:lnTo>
                  <a:pt x="173" y="1380"/>
                </a:lnTo>
                <a:lnTo>
                  <a:pt x="195" y="1367"/>
                </a:lnTo>
                <a:lnTo>
                  <a:pt x="202" y="1349"/>
                </a:lnTo>
                <a:lnTo>
                  <a:pt x="217" y="1330"/>
                </a:lnTo>
                <a:lnTo>
                  <a:pt x="217" y="1319"/>
                </a:lnTo>
                <a:lnTo>
                  <a:pt x="207" y="1304"/>
                </a:lnTo>
                <a:lnTo>
                  <a:pt x="178" y="1299"/>
                </a:lnTo>
                <a:lnTo>
                  <a:pt x="171" y="1308"/>
                </a:lnTo>
                <a:lnTo>
                  <a:pt x="143" y="1305"/>
                </a:lnTo>
                <a:lnTo>
                  <a:pt x="120" y="1317"/>
                </a:lnTo>
                <a:lnTo>
                  <a:pt x="105" y="1336"/>
                </a:lnTo>
                <a:lnTo>
                  <a:pt x="77" y="1338"/>
                </a:lnTo>
                <a:lnTo>
                  <a:pt x="85" y="1309"/>
                </a:lnTo>
                <a:lnTo>
                  <a:pt x="84" y="1304"/>
                </a:lnTo>
                <a:lnTo>
                  <a:pt x="60" y="1284"/>
                </a:lnTo>
                <a:lnTo>
                  <a:pt x="57" y="1284"/>
                </a:lnTo>
                <a:lnTo>
                  <a:pt x="31" y="1250"/>
                </a:lnTo>
                <a:lnTo>
                  <a:pt x="47" y="1231"/>
                </a:lnTo>
                <a:lnTo>
                  <a:pt x="0" y="1125"/>
                </a:lnTo>
                <a:lnTo>
                  <a:pt x="0" y="1125"/>
                </a:lnTo>
                <a:lnTo>
                  <a:pt x="76" y="1137"/>
                </a:lnTo>
                <a:lnTo>
                  <a:pt x="164" y="1144"/>
                </a:lnTo>
                <a:lnTo>
                  <a:pt x="200" y="1136"/>
                </a:lnTo>
                <a:lnTo>
                  <a:pt x="221" y="1138"/>
                </a:lnTo>
                <a:lnTo>
                  <a:pt x="224" y="1133"/>
                </a:lnTo>
                <a:lnTo>
                  <a:pt x="265" y="1137"/>
                </a:lnTo>
                <a:lnTo>
                  <a:pt x="330" y="1154"/>
                </a:lnTo>
                <a:lnTo>
                  <a:pt x="347" y="1178"/>
                </a:lnTo>
                <a:lnTo>
                  <a:pt x="373" y="1185"/>
                </a:lnTo>
                <a:lnTo>
                  <a:pt x="395" y="1185"/>
                </a:lnTo>
                <a:lnTo>
                  <a:pt x="437" y="1207"/>
                </a:lnTo>
                <a:lnTo>
                  <a:pt x="475" y="1217"/>
                </a:lnTo>
                <a:lnTo>
                  <a:pt x="523" y="1209"/>
                </a:lnTo>
                <a:lnTo>
                  <a:pt x="523" y="1231"/>
                </a:lnTo>
                <a:lnTo>
                  <a:pt x="552" y="1232"/>
                </a:lnTo>
                <a:lnTo>
                  <a:pt x="558" y="1240"/>
                </a:lnTo>
                <a:lnTo>
                  <a:pt x="575" y="1223"/>
                </a:lnTo>
                <a:lnTo>
                  <a:pt x="613" y="1203"/>
                </a:lnTo>
                <a:lnTo>
                  <a:pt x="676" y="1174"/>
                </a:lnTo>
                <a:lnTo>
                  <a:pt x="717" y="1164"/>
                </a:lnTo>
                <a:lnTo>
                  <a:pt x="719" y="1160"/>
                </a:lnTo>
                <a:lnTo>
                  <a:pt x="730" y="1154"/>
                </a:lnTo>
                <a:lnTo>
                  <a:pt x="735" y="1154"/>
                </a:lnTo>
                <a:lnTo>
                  <a:pt x="738" y="1157"/>
                </a:lnTo>
                <a:lnTo>
                  <a:pt x="763" y="1159"/>
                </a:lnTo>
                <a:lnTo>
                  <a:pt x="786" y="1154"/>
                </a:lnTo>
                <a:lnTo>
                  <a:pt x="789" y="1156"/>
                </a:lnTo>
                <a:lnTo>
                  <a:pt x="806" y="1155"/>
                </a:lnTo>
                <a:lnTo>
                  <a:pt x="827" y="1161"/>
                </a:lnTo>
                <a:lnTo>
                  <a:pt x="837" y="1155"/>
                </a:lnTo>
                <a:lnTo>
                  <a:pt x="859" y="1157"/>
                </a:lnTo>
                <a:lnTo>
                  <a:pt x="879" y="1154"/>
                </a:lnTo>
                <a:lnTo>
                  <a:pt x="899" y="1138"/>
                </a:lnTo>
                <a:lnTo>
                  <a:pt x="922" y="1137"/>
                </a:lnTo>
                <a:lnTo>
                  <a:pt x="934" y="1128"/>
                </a:lnTo>
                <a:lnTo>
                  <a:pt x="943" y="1122"/>
                </a:lnTo>
                <a:lnTo>
                  <a:pt x="943" y="1116"/>
                </a:lnTo>
                <a:lnTo>
                  <a:pt x="955" y="1109"/>
                </a:lnTo>
                <a:lnTo>
                  <a:pt x="961" y="1097"/>
                </a:lnTo>
                <a:lnTo>
                  <a:pt x="985" y="1069"/>
                </a:lnTo>
                <a:lnTo>
                  <a:pt x="1013" y="1056"/>
                </a:lnTo>
                <a:lnTo>
                  <a:pt x="1023" y="1055"/>
                </a:lnTo>
                <a:lnTo>
                  <a:pt x="1035" y="1035"/>
                </a:lnTo>
                <a:lnTo>
                  <a:pt x="1049" y="1031"/>
                </a:lnTo>
                <a:lnTo>
                  <a:pt x="1053" y="1027"/>
                </a:lnTo>
                <a:lnTo>
                  <a:pt x="1053" y="1022"/>
                </a:lnTo>
                <a:lnTo>
                  <a:pt x="1043" y="1006"/>
                </a:lnTo>
                <a:lnTo>
                  <a:pt x="1027" y="998"/>
                </a:lnTo>
                <a:lnTo>
                  <a:pt x="1009" y="970"/>
                </a:lnTo>
                <a:lnTo>
                  <a:pt x="1022" y="933"/>
                </a:lnTo>
                <a:lnTo>
                  <a:pt x="1034" y="910"/>
                </a:lnTo>
                <a:lnTo>
                  <a:pt x="1046" y="898"/>
                </a:lnTo>
                <a:lnTo>
                  <a:pt x="1082" y="900"/>
                </a:lnTo>
                <a:lnTo>
                  <a:pt x="1106" y="917"/>
                </a:lnTo>
                <a:lnTo>
                  <a:pt x="1118" y="919"/>
                </a:lnTo>
                <a:lnTo>
                  <a:pt x="1133" y="925"/>
                </a:lnTo>
                <a:lnTo>
                  <a:pt x="1157" y="926"/>
                </a:lnTo>
                <a:lnTo>
                  <a:pt x="1168" y="931"/>
                </a:lnTo>
                <a:lnTo>
                  <a:pt x="1198" y="910"/>
                </a:lnTo>
                <a:lnTo>
                  <a:pt x="1222" y="888"/>
                </a:lnTo>
                <a:lnTo>
                  <a:pt x="1230" y="877"/>
                </a:lnTo>
                <a:lnTo>
                  <a:pt x="1231" y="868"/>
                </a:lnTo>
                <a:lnTo>
                  <a:pt x="1241" y="862"/>
                </a:lnTo>
                <a:lnTo>
                  <a:pt x="1249" y="859"/>
                </a:lnTo>
                <a:lnTo>
                  <a:pt x="1267" y="866"/>
                </a:lnTo>
                <a:lnTo>
                  <a:pt x="1267" y="868"/>
                </a:lnTo>
                <a:lnTo>
                  <a:pt x="1317" y="862"/>
                </a:lnTo>
                <a:lnTo>
                  <a:pt x="1332" y="844"/>
                </a:lnTo>
                <a:lnTo>
                  <a:pt x="1342" y="838"/>
                </a:lnTo>
                <a:lnTo>
                  <a:pt x="1352" y="834"/>
                </a:lnTo>
                <a:lnTo>
                  <a:pt x="1357" y="821"/>
                </a:lnTo>
                <a:lnTo>
                  <a:pt x="1356" y="810"/>
                </a:lnTo>
                <a:lnTo>
                  <a:pt x="1379" y="775"/>
                </a:lnTo>
                <a:lnTo>
                  <a:pt x="1392" y="772"/>
                </a:lnTo>
                <a:lnTo>
                  <a:pt x="1398" y="766"/>
                </a:lnTo>
                <a:lnTo>
                  <a:pt x="1407" y="768"/>
                </a:lnTo>
                <a:lnTo>
                  <a:pt x="1434" y="768"/>
                </a:lnTo>
                <a:lnTo>
                  <a:pt x="1439" y="744"/>
                </a:lnTo>
                <a:lnTo>
                  <a:pt x="1451" y="744"/>
                </a:lnTo>
                <a:lnTo>
                  <a:pt x="1456" y="752"/>
                </a:lnTo>
                <a:lnTo>
                  <a:pt x="1466" y="751"/>
                </a:lnTo>
                <a:lnTo>
                  <a:pt x="1471" y="746"/>
                </a:lnTo>
                <a:lnTo>
                  <a:pt x="1498" y="729"/>
                </a:lnTo>
                <a:lnTo>
                  <a:pt x="1499" y="723"/>
                </a:lnTo>
                <a:lnTo>
                  <a:pt x="1511" y="724"/>
                </a:lnTo>
                <a:lnTo>
                  <a:pt x="1515" y="722"/>
                </a:lnTo>
                <a:lnTo>
                  <a:pt x="1522" y="725"/>
                </a:lnTo>
                <a:lnTo>
                  <a:pt x="1527" y="722"/>
                </a:lnTo>
                <a:lnTo>
                  <a:pt x="1535" y="724"/>
                </a:lnTo>
                <a:lnTo>
                  <a:pt x="1548" y="720"/>
                </a:lnTo>
                <a:lnTo>
                  <a:pt x="1548" y="724"/>
                </a:lnTo>
                <a:lnTo>
                  <a:pt x="1557" y="724"/>
                </a:lnTo>
                <a:lnTo>
                  <a:pt x="1559" y="730"/>
                </a:lnTo>
                <a:lnTo>
                  <a:pt x="1566" y="729"/>
                </a:lnTo>
                <a:lnTo>
                  <a:pt x="1578" y="739"/>
                </a:lnTo>
                <a:lnTo>
                  <a:pt x="1582" y="747"/>
                </a:lnTo>
                <a:lnTo>
                  <a:pt x="1578" y="749"/>
                </a:lnTo>
                <a:lnTo>
                  <a:pt x="1577" y="756"/>
                </a:lnTo>
                <a:lnTo>
                  <a:pt x="1586" y="761"/>
                </a:lnTo>
                <a:lnTo>
                  <a:pt x="1592" y="748"/>
                </a:lnTo>
                <a:lnTo>
                  <a:pt x="1605" y="741"/>
                </a:lnTo>
                <a:lnTo>
                  <a:pt x="1615" y="727"/>
                </a:lnTo>
                <a:lnTo>
                  <a:pt x="1607" y="709"/>
                </a:lnTo>
                <a:lnTo>
                  <a:pt x="1606" y="698"/>
                </a:lnTo>
                <a:lnTo>
                  <a:pt x="1610" y="698"/>
                </a:lnTo>
                <a:lnTo>
                  <a:pt x="1610" y="689"/>
                </a:lnTo>
                <a:lnTo>
                  <a:pt x="1600" y="681"/>
                </a:lnTo>
                <a:lnTo>
                  <a:pt x="1604" y="679"/>
                </a:lnTo>
                <a:lnTo>
                  <a:pt x="1607" y="685"/>
                </a:lnTo>
                <a:lnTo>
                  <a:pt x="1612" y="685"/>
                </a:lnTo>
                <a:lnTo>
                  <a:pt x="1609" y="675"/>
                </a:lnTo>
                <a:lnTo>
                  <a:pt x="1601" y="667"/>
                </a:lnTo>
                <a:lnTo>
                  <a:pt x="1583" y="666"/>
                </a:lnTo>
                <a:lnTo>
                  <a:pt x="1573" y="656"/>
                </a:lnTo>
                <a:lnTo>
                  <a:pt x="1572" y="645"/>
                </a:lnTo>
                <a:lnTo>
                  <a:pt x="1564" y="647"/>
                </a:lnTo>
                <a:lnTo>
                  <a:pt x="1561" y="645"/>
                </a:lnTo>
                <a:lnTo>
                  <a:pt x="1559" y="628"/>
                </a:lnTo>
                <a:lnTo>
                  <a:pt x="1534" y="617"/>
                </a:lnTo>
                <a:lnTo>
                  <a:pt x="1513" y="597"/>
                </a:lnTo>
                <a:lnTo>
                  <a:pt x="1498" y="597"/>
                </a:lnTo>
                <a:lnTo>
                  <a:pt x="1493" y="593"/>
                </a:lnTo>
                <a:lnTo>
                  <a:pt x="1487" y="594"/>
                </a:lnTo>
                <a:lnTo>
                  <a:pt x="1487" y="593"/>
                </a:lnTo>
                <a:lnTo>
                  <a:pt x="1467" y="594"/>
                </a:lnTo>
                <a:lnTo>
                  <a:pt x="1442" y="623"/>
                </a:lnTo>
                <a:lnTo>
                  <a:pt x="1434" y="634"/>
                </a:lnTo>
                <a:lnTo>
                  <a:pt x="1416" y="617"/>
                </a:lnTo>
                <a:lnTo>
                  <a:pt x="1394" y="607"/>
                </a:lnTo>
                <a:lnTo>
                  <a:pt x="1383" y="608"/>
                </a:lnTo>
                <a:lnTo>
                  <a:pt x="1373" y="613"/>
                </a:lnTo>
                <a:lnTo>
                  <a:pt x="1352" y="610"/>
                </a:lnTo>
                <a:lnTo>
                  <a:pt x="1332" y="631"/>
                </a:lnTo>
                <a:lnTo>
                  <a:pt x="1298" y="597"/>
                </a:lnTo>
                <a:lnTo>
                  <a:pt x="1306" y="597"/>
                </a:lnTo>
                <a:lnTo>
                  <a:pt x="1302" y="578"/>
                </a:lnTo>
                <a:lnTo>
                  <a:pt x="1325" y="568"/>
                </a:lnTo>
                <a:lnTo>
                  <a:pt x="1325" y="540"/>
                </a:lnTo>
                <a:lnTo>
                  <a:pt x="1345" y="512"/>
                </a:lnTo>
                <a:lnTo>
                  <a:pt x="1341" y="502"/>
                </a:lnTo>
                <a:lnTo>
                  <a:pt x="1386" y="398"/>
                </a:lnTo>
                <a:lnTo>
                  <a:pt x="1404" y="411"/>
                </a:lnTo>
                <a:lnTo>
                  <a:pt x="1428" y="421"/>
                </a:lnTo>
                <a:lnTo>
                  <a:pt x="1442" y="421"/>
                </a:lnTo>
                <a:lnTo>
                  <a:pt x="1469" y="435"/>
                </a:lnTo>
                <a:lnTo>
                  <a:pt x="1487" y="418"/>
                </a:lnTo>
                <a:lnTo>
                  <a:pt x="1491" y="418"/>
                </a:lnTo>
                <a:lnTo>
                  <a:pt x="1496" y="410"/>
                </a:lnTo>
                <a:lnTo>
                  <a:pt x="1506" y="406"/>
                </a:lnTo>
                <a:lnTo>
                  <a:pt x="1506" y="400"/>
                </a:lnTo>
                <a:lnTo>
                  <a:pt x="1513" y="398"/>
                </a:lnTo>
                <a:lnTo>
                  <a:pt x="1519" y="389"/>
                </a:lnTo>
                <a:lnTo>
                  <a:pt x="1564" y="379"/>
                </a:lnTo>
                <a:lnTo>
                  <a:pt x="1572" y="370"/>
                </a:lnTo>
                <a:lnTo>
                  <a:pt x="1576" y="362"/>
                </a:lnTo>
                <a:lnTo>
                  <a:pt x="1573" y="350"/>
                </a:lnTo>
                <a:lnTo>
                  <a:pt x="1576" y="345"/>
                </a:lnTo>
                <a:lnTo>
                  <a:pt x="1575" y="343"/>
                </a:lnTo>
                <a:lnTo>
                  <a:pt x="1563" y="343"/>
                </a:lnTo>
                <a:lnTo>
                  <a:pt x="1558" y="338"/>
                </a:lnTo>
                <a:lnTo>
                  <a:pt x="1562" y="335"/>
                </a:lnTo>
                <a:lnTo>
                  <a:pt x="1564" y="335"/>
                </a:lnTo>
                <a:lnTo>
                  <a:pt x="1570" y="314"/>
                </a:lnTo>
                <a:lnTo>
                  <a:pt x="1585" y="298"/>
                </a:lnTo>
                <a:lnTo>
                  <a:pt x="1587" y="280"/>
                </a:lnTo>
                <a:lnTo>
                  <a:pt x="1604" y="259"/>
                </a:lnTo>
                <a:lnTo>
                  <a:pt x="1604" y="244"/>
                </a:lnTo>
                <a:lnTo>
                  <a:pt x="1607" y="244"/>
                </a:lnTo>
                <a:lnTo>
                  <a:pt x="1607" y="238"/>
                </a:lnTo>
                <a:lnTo>
                  <a:pt x="1616" y="229"/>
                </a:lnTo>
                <a:lnTo>
                  <a:pt x="1614" y="226"/>
                </a:lnTo>
                <a:lnTo>
                  <a:pt x="1620" y="218"/>
                </a:lnTo>
                <a:lnTo>
                  <a:pt x="1619" y="214"/>
                </a:lnTo>
                <a:lnTo>
                  <a:pt x="1624" y="206"/>
                </a:lnTo>
                <a:lnTo>
                  <a:pt x="1628" y="192"/>
                </a:lnTo>
                <a:lnTo>
                  <a:pt x="1634" y="192"/>
                </a:lnTo>
                <a:lnTo>
                  <a:pt x="1654" y="173"/>
                </a:lnTo>
                <a:lnTo>
                  <a:pt x="1655" y="168"/>
                </a:lnTo>
                <a:lnTo>
                  <a:pt x="1659" y="170"/>
                </a:lnTo>
                <a:lnTo>
                  <a:pt x="1660" y="166"/>
                </a:lnTo>
                <a:lnTo>
                  <a:pt x="1667" y="163"/>
                </a:lnTo>
                <a:lnTo>
                  <a:pt x="1672" y="156"/>
                </a:lnTo>
                <a:lnTo>
                  <a:pt x="1669" y="151"/>
                </a:lnTo>
                <a:lnTo>
                  <a:pt x="1674" y="147"/>
                </a:lnTo>
                <a:lnTo>
                  <a:pt x="1677" y="137"/>
                </a:lnTo>
                <a:lnTo>
                  <a:pt x="1673" y="132"/>
                </a:lnTo>
                <a:lnTo>
                  <a:pt x="1674" y="127"/>
                </a:lnTo>
                <a:lnTo>
                  <a:pt x="1665" y="119"/>
                </a:lnTo>
                <a:lnTo>
                  <a:pt x="1664" y="115"/>
                </a:lnTo>
                <a:lnTo>
                  <a:pt x="1673" y="93"/>
                </a:lnTo>
                <a:lnTo>
                  <a:pt x="1653" y="81"/>
                </a:lnTo>
                <a:lnTo>
                  <a:pt x="1640" y="84"/>
                </a:lnTo>
                <a:lnTo>
                  <a:pt x="1634" y="89"/>
                </a:lnTo>
                <a:lnTo>
                  <a:pt x="1625" y="88"/>
                </a:lnTo>
                <a:lnTo>
                  <a:pt x="1623" y="82"/>
                </a:lnTo>
                <a:lnTo>
                  <a:pt x="1625" y="74"/>
                </a:lnTo>
                <a:lnTo>
                  <a:pt x="1624" y="66"/>
                </a:lnTo>
                <a:lnTo>
                  <a:pt x="1642" y="55"/>
                </a:lnTo>
                <a:lnTo>
                  <a:pt x="1659" y="31"/>
                </a:lnTo>
                <a:lnTo>
                  <a:pt x="1665" y="27"/>
                </a:lnTo>
                <a:lnTo>
                  <a:pt x="1669" y="18"/>
                </a:lnTo>
                <a:lnTo>
                  <a:pt x="1679" y="10"/>
                </a:lnTo>
                <a:lnTo>
                  <a:pt x="1681" y="7"/>
                </a:lnTo>
                <a:lnTo>
                  <a:pt x="1697" y="3"/>
                </a:lnTo>
                <a:lnTo>
                  <a:pt x="1701" y="7"/>
                </a:lnTo>
                <a:lnTo>
                  <a:pt x="1708" y="5"/>
                </a:lnTo>
                <a:lnTo>
                  <a:pt x="1715" y="2"/>
                </a:lnTo>
                <a:lnTo>
                  <a:pt x="1727" y="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36"/>
          <p:cNvSpPr>
            <a:spLocks/>
          </p:cNvSpPr>
          <p:nvPr/>
        </p:nvSpPr>
        <p:spPr bwMode="auto">
          <a:xfrm>
            <a:off x="3961267" y="3199720"/>
            <a:ext cx="379413" cy="584200"/>
          </a:xfrm>
          <a:custGeom>
            <a:avLst/>
            <a:gdLst>
              <a:gd name="T0" fmla="*/ 9 w 239"/>
              <a:gd name="T1" fmla="*/ 168 h 368"/>
              <a:gd name="T2" fmla="*/ 49 w 239"/>
              <a:gd name="T3" fmla="*/ 166 h 368"/>
              <a:gd name="T4" fmla="*/ 94 w 239"/>
              <a:gd name="T5" fmla="*/ 152 h 368"/>
              <a:gd name="T6" fmla="*/ 110 w 239"/>
              <a:gd name="T7" fmla="*/ 124 h 368"/>
              <a:gd name="T8" fmla="*/ 113 w 239"/>
              <a:gd name="T9" fmla="*/ 100 h 368"/>
              <a:gd name="T10" fmla="*/ 115 w 239"/>
              <a:gd name="T11" fmla="*/ 54 h 368"/>
              <a:gd name="T12" fmla="*/ 128 w 239"/>
              <a:gd name="T13" fmla="*/ 36 h 368"/>
              <a:gd name="T14" fmla="*/ 142 w 239"/>
              <a:gd name="T15" fmla="*/ 9 h 368"/>
              <a:gd name="T16" fmla="*/ 178 w 239"/>
              <a:gd name="T17" fmla="*/ 0 h 368"/>
              <a:gd name="T18" fmla="*/ 191 w 239"/>
              <a:gd name="T19" fmla="*/ 36 h 368"/>
              <a:gd name="T20" fmla="*/ 157 w 239"/>
              <a:gd name="T21" fmla="*/ 96 h 368"/>
              <a:gd name="T22" fmla="*/ 205 w 239"/>
              <a:gd name="T23" fmla="*/ 110 h 368"/>
              <a:gd name="T24" fmla="*/ 222 w 239"/>
              <a:gd name="T25" fmla="*/ 129 h 368"/>
              <a:gd name="T26" fmla="*/ 238 w 239"/>
              <a:gd name="T27" fmla="*/ 144 h 368"/>
              <a:gd name="T28" fmla="*/ 220 w 239"/>
              <a:gd name="T29" fmla="*/ 152 h 368"/>
              <a:gd name="T30" fmla="*/ 219 w 239"/>
              <a:gd name="T31" fmla="*/ 164 h 368"/>
              <a:gd name="T32" fmla="*/ 215 w 239"/>
              <a:gd name="T33" fmla="*/ 192 h 368"/>
              <a:gd name="T34" fmla="*/ 215 w 239"/>
              <a:gd name="T35" fmla="*/ 205 h 368"/>
              <a:gd name="T36" fmla="*/ 212 w 239"/>
              <a:gd name="T37" fmla="*/ 206 h 368"/>
              <a:gd name="T38" fmla="*/ 186 w 239"/>
              <a:gd name="T39" fmla="*/ 201 h 368"/>
              <a:gd name="T40" fmla="*/ 176 w 239"/>
              <a:gd name="T41" fmla="*/ 206 h 368"/>
              <a:gd name="T42" fmla="*/ 163 w 239"/>
              <a:gd name="T43" fmla="*/ 219 h 368"/>
              <a:gd name="T44" fmla="*/ 167 w 239"/>
              <a:gd name="T45" fmla="*/ 224 h 368"/>
              <a:gd name="T46" fmla="*/ 159 w 239"/>
              <a:gd name="T47" fmla="*/ 238 h 368"/>
              <a:gd name="T48" fmla="*/ 147 w 239"/>
              <a:gd name="T49" fmla="*/ 252 h 368"/>
              <a:gd name="T50" fmla="*/ 161 w 239"/>
              <a:gd name="T51" fmla="*/ 279 h 368"/>
              <a:gd name="T52" fmla="*/ 181 w 239"/>
              <a:gd name="T53" fmla="*/ 282 h 368"/>
              <a:gd name="T54" fmla="*/ 190 w 239"/>
              <a:gd name="T55" fmla="*/ 302 h 368"/>
              <a:gd name="T56" fmla="*/ 182 w 239"/>
              <a:gd name="T57" fmla="*/ 311 h 368"/>
              <a:gd name="T58" fmla="*/ 176 w 239"/>
              <a:gd name="T59" fmla="*/ 326 h 368"/>
              <a:gd name="T60" fmla="*/ 153 w 239"/>
              <a:gd name="T61" fmla="*/ 329 h 368"/>
              <a:gd name="T62" fmla="*/ 140 w 239"/>
              <a:gd name="T63" fmla="*/ 359 h 368"/>
              <a:gd name="T64" fmla="*/ 130 w 239"/>
              <a:gd name="T65" fmla="*/ 358 h 368"/>
              <a:gd name="T66" fmla="*/ 115 w 239"/>
              <a:gd name="T67" fmla="*/ 353 h 368"/>
              <a:gd name="T68" fmla="*/ 125 w 239"/>
              <a:gd name="T69" fmla="*/ 349 h 368"/>
              <a:gd name="T70" fmla="*/ 111 w 239"/>
              <a:gd name="T71" fmla="*/ 346 h 368"/>
              <a:gd name="T72" fmla="*/ 104 w 239"/>
              <a:gd name="T73" fmla="*/ 325 h 368"/>
              <a:gd name="T74" fmla="*/ 90 w 239"/>
              <a:gd name="T75" fmla="*/ 326 h 368"/>
              <a:gd name="T76" fmla="*/ 77 w 239"/>
              <a:gd name="T77" fmla="*/ 318 h 368"/>
              <a:gd name="T78" fmla="*/ 73 w 239"/>
              <a:gd name="T79" fmla="*/ 301 h 368"/>
              <a:gd name="T80" fmla="*/ 87 w 239"/>
              <a:gd name="T81" fmla="*/ 288 h 368"/>
              <a:gd name="T82" fmla="*/ 76 w 239"/>
              <a:gd name="T83" fmla="*/ 257 h 368"/>
              <a:gd name="T84" fmla="*/ 66 w 239"/>
              <a:gd name="T85" fmla="*/ 239 h 368"/>
              <a:gd name="T86" fmla="*/ 65 w 239"/>
              <a:gd name="T87" fmla="*/ 224 h 368"/>
              <a:gd name="T88" fmla="*/ 41 w 239"/>
              <a:gd name="T89" fmla="*/ 195 h 368"/>
              <a:gd name="T90" fmla="*/ 24 w 239"/>
              <a:gd name="T91" fmla="*/ 193 h 368"/>
              <a:gd name="T92" fmla="*/ 28 w 239"/>
              <a:gd name="T93" fmla="*/ 181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9" h="368">
                <a:moveTo>
                  <a:pt x="0" y="176"/>
                </a:moveTo>
                <a:lnTo>
                  <a:pt x="8" y="172"/>
                </a:lnTo>
                <a:lnTo>
                  <a:pt x="9" y="168"/>
                </a:lnTo>
                <a:lnTo>
                  <a:pt x="20" y="166"/>
                </a:lnTo>
                <a:lnTo>
                  <a:pt x="31" y="168"/>
                </a:lnTo>
                <a:lnTo>
                  <a:pt x="49" y="166"/>
                </a:lnTo>
                <a:lnTo>
                  <a:pt x="67" y="153"/>
                </a:lnTo>
                <a:lnTo>
                  <a:pt x="80" y="150"/>
                </a:lnTo>
                <a:lnTo>
                  <a:pt x="94" y="152"/>
                </a:lnTo>
                <a:lnTo>
                  <a:pt x="96" y="144"/>
                </a:lnTo>
                <a:lnTo>
                  <a:pt x="105" y="143"/>
                </a:lnTo>
                <a:lnTo>
                  <a:pt x="110" y="124"/>
                </a:lnTo>
                <a:lnTo>
                  <a:pt x="105" y="113"/>
                </a:lnTo>
                <a:lnTo>
                  <a:pt x="106" y="106"/>
                </a:lnTo>
                <a:lnTo>
                  <a:pt x="113" y="100"/>
                </a:lnTo>
                <a:lnTo>
                  <a:pt x="110" y="87"/>
                </a:lnTo>
                <a:lnTo>
                  <a:pt x="111" y="67"/>
                </a:lnTo>
                <a:lnTo>
                  <a:pt x="115" y="54"/>
                </a:lnTo>
                <a:lnTo>
                  <a:pt x="121" y="47"/>
                </a:lnTo>
                <a:lnTo>
                  <a:pt x="120" y="43"/>
                </a:lnTo>
                <a:lnTo>
                  <a:pt x="128" y="36"/>
                </a:lnTo>
                <a:lnTo>
                  <a:pt x="132" y="20"/>
                </a:lnTo>
                <a:lnTo>
                  <a:pt x="142" y="20"/>
                </a:lnTo>
                <a:lnTo>
                  <a:pt x="142" y="9"/>
                </a:lnTo>
                <a:lnTo>
                  <a:pt x="157" y="8"/>
                </a:lnTo>
                <a:lnTo>
                  <a:pt x="164" y="0"/>
                </a:lnTo>
                <a:lnTo>
                  <a:pt x="178" y="0"/>
                </a:lnTo>
                <a:lnTo>
                  <a:pt x="182" y="25"/>
                </a:lnTo>
                <a:lnTo>
                  <a:pt x="190" y="28"/>
                </a:lnTo>
                <a:lnTo>
                  <a:pt x="191" y="36"/>
                </a:lnTo>
                <a:lnTo>
                  <a:pt x="172" y="60"/>
                </a:lnTo>
                <a:lnTo>
                  <a:pt x="169" y="76"/>
                </a:lnTo>
                <a:lnTo>
                  <a:pt x="157" y="96"/>
                </a:lnTo>
                <a:lnTo>
                  <a:pt x="180" y="110"/>
                </a:lnTo>
                <a:lnTo>
                  <a:pt x="193" y="114"/>
                </a:lnTo>
                <a:lnTo>
                  <a:pt x="205" y="110"/>
                </a:lnTo>
                <a:lnTo>
                  <a:pt x="216" y="116"/>
                </a:lnTo>
                <a:lnTo>
                  <a:pt x="224" y="125"/>
                </a:lnTo>
                <a:lnTo>
                  <a:pt x="222" y="129"/>
                </a:lnTo>
                <a:lnTo>
                  <a:pt x="239" y="135"/>
                </a:lnTo>
                <a:lnTo>
                  <a:pt x="239" y="135"/>
                </a:lnTo>
                <a:lnTo>
                  <a:pt x="238" y="144"/>
                </a:lnTo>
                <a:lnTo>
                  <a:pt x="229" y="145"/>
                </a:lnTo>
                <a:lnTo>
                  <a:pt x="226" y="152"/>
                </a:lnTo>
                <a:lnTo>
                  <a:pt x="220" y="152"/>
                </a:lnTo>
                <a:lnTo>
                  <a:pt x="220" y="156"/>
                </a:lnTo>
                <a:lnTo>
                  <a:pt x="215" y="159"/>
                </a:lnTo>
                <a:lnTo>
                  <a:pt x="219" y="164"/>
                </a:lnTo>
                <a:lnTo>
                  <a:pt x="214" y="171"/>
                </a:lnTo>
                <a:lnTo>
                  <a:pt x="211" y="181"/>
                </a:lnTo>
                <a:lnTo>
                  <a:pt x="215" y="192"/>
                </a:lnTo>
                <a:lnTo>
                  <a:pt x="212" y="193"/>
                </a:lnTo>
                <a:lnTo>
                  <a:pt x="216" y="198"/>
                </a:lnTo>
                <a:lnTo>
                  <a:pt x="215" y="205"/>
                </a:lnTo>
                <a:lnTo>
                  <a:pt x="212" y="202"/>
                </a:lnTo>
                <a:lnTo>
                  <a:pt x="212" y="206"/>
                </a:lnTo>
                <a:lnTo>
                  <a:pt x="212" y="206"/>
                </a:lnTo>
                <a:lnTo>
                  <a:pt x="205" y="200"/>
                </a:lnTo>
                <a:lnTo>
                  <a:pt x="193" y="204"/>
                </a:lnTo>
                <a:lnTo>
                  <a:pt x="186" y="201"/>
                </a:lnTo>
                <a:lnTo>
                  <a:pt x="185" y="205"/>
                </a:lnTo>
                <a:lnTo>
                  <a:pt x="177" y="200"/>
                </a:lnTo>
                <a:lnTo>
                  <a:pt x="176" y="206"/>
                </a:lnTo>
                <a:lnTo>
                  <a:pt x="166" y="202"/>
                </a:lnTo>
                <a:lnTo>
                  <a:pt x="167" y="217"/>
                </a:lnTo>
                <a:lnTo>
                  <a:pt x="163" y="219"/>
                </a:lnTo>
                <a:lnTo>
                  <a:pt x="161" y="215"/>
                </a:lnTo>
                <a:lnTo>
                  <a:pt x="164" y="222"/>
                </a:lnTo>
                <a:lnTo>
                  <a:pt x="167" y="224"/>
                </a:lnTo>
                <a:lnTo>
                  <a:pt x="168" y="238"/>
                </a:lnTo>
                <a:lnTo>
                  <a:pt x="163" y="235"/>
                </a:lnTo>
                <a:lnTo>
                  <a:pt x="159" y="238"/>
                </a:lnTo>
                <a:lnTo>
                  <a:pt x="153" y="248"/>
                </a:lnTo>
                <a:lnTo>
                  <a:pt x="154" y="253"/>
                </a:lnTo>
                <a:lnTo>
                  <a:pt x="147" y="252"/>
                </a:lnTo>
                <a:lnTo>
                  <a:pt x="158" y="259"/>
                </a:lnTo>
                <a:lnTo>
                  <a:pt x="157" y="278"/>
                </a:lnTo>
                <a:lnTo>
                  <a:pt x="161" y="279"/>
                </a:lnTo>
                <a:lnTo>
                  <a:pt x="162" y="276"/>
                </a:lnTo>
                <a:lnTo>
                  <a:pt x="176" y="283"/>
                </a:lnTo>
                <a:lnTo>
                  <a:pt x="181" y="282"/>
                </a:lnTo>
                <a:lnTo>
                  <a:pt x="187" y="291"/>
                </a:lnTo>
                <a:lnTo>
                  <a:pt x="190" y="289"/>
                </a:lnTo>
                <a:lnTo>
                  <a:pt x="190" y="302"/>
                </a:lnTo>
                <a:lnTo>
                  <a:pt x="186" y="306"/>
                </a:lnTo>
                <a:lnTo>
                  <a:pt x="188" y="307"/>
                </a:lnTo>
                <a:lnTo>
                  <a:pt x="182" y="311"/>
                </a:lnTo>
                <a:lnTo>
                  <a:pt x="187" y="318"/>
                </a:lnTo>
                <a:lnTo>
                  <a:pt x="180" y="326"/>
                </a:lnTo>
                <a:lnTo>
                  <a:pt x="176" y="326"/>
                </a:lnTo>
                <a:lnTo>
                  <a:pt x="174" y="330"/>
                </a:lnTo>
                <a:lnTo>
                  <a:pt x="161" y="324"/>
                </a:lnTo>
                <a:lnTo>
                  <a:pt x="153" y="329"/>
                </a:lnTo>
                <a:lnTo>
                  <a:pt x="158" y="358"/>
                </a:lnTo>
                <a:lnTo>
                  <a:pt x="148" y="368"/>
                </a:lnTo>
                <a:lnTo>
                  <a:pt x="140" y="359"/>
                </a:lnTo>
                <a:lnTo>
                  <a:pt x="139" y="353"/>
                </a:lnTo>
                <a:lnTo>
                  <a:pt x="134" y="351"/>
                </a:lnTo>
                <a:lnTo>
                  <a:pt x="130" y="358"/>
                </a:lnTo>
                <a:lnTo>
                  <a:pt x="126" y="351"/>
                </a:lnTo>
                <a:lnTo>
                  <a:pt x="128" y="349"/>
                </a:lnTo>
                <a:lnTo>
                  <a:pt x="115" y="353"/>
                </a:lnTo>
                <a:lnTo>
                  <a:pt x="115" y="349"/>
                </a:lnTo>
                <a:lnTo>
                  <a:pt x="126" y="346"/>
                </a:lnTo>
                <a:lnTo>
                  <a:pt x="125" y="349"/>
                </a:lnTo>
                <a:lnTo>
                  <a:pt x="128" y="345"/>
                </a:lnTo>
                <a:lnTo>
                  <a:pt x="114" y="341"/>
                </a:lnTo>
                <a:lnTo>
                  <a:pt x="111" y="346"/>
                </a:lnTo>
                <a:lnTo>
                  <a:pt x="109" y="339"/>
                </a:lnTo>
                <a:lnTo>
                  <a:pt x="100" y="329"/>
                </a:lnTo>
                <a:lnTo>
                  <a:pt x="104" y="325"/>
                </a:lnTo>
                <a:lnTo>
                  <a:pt x="96" y="324"/>
                </a:lnTo>
                <a:lnTo>
                  <a:pt x="91" y="329"/>
                </a:lnTo>
                <a:lnTo>
                  <a:pt x="90" y="326"/>
                </a:lnTo>
                <a:lnTo>
                  <a:pt x="84" y="324"/>
                </a:lnTo>
                <a:lnTo>
                  <a:pt x="81" y="317"/>
                </a:lnTo>
                <a:lnTo>
                  <a:pt x="77" y="318"/>
                </a:lnTo>
                <a:lnTo>
                  <a:pt x="79" y="315"/>
                </a:lnTo>
                <a:lnTo>
                  <a:pt x="75" y="311"/>
                </a:lnTo>
                <a:lnTo>
                  <a:pt x="73" y="301"/>
                </a:lnTo>
                <a:lnTo>
                  <a:pt x="81" y="293"/>
                </a:lnTo>
                <a:lnTo>
                  <a:pt x="86" y="293"/>
                </a:lnTo>
                <a:lnTo>
                  <a:pt x="87" y="288"/>
                </a:lnTo>
                <a:lnTo>
                  <a:pt x="85" y="276"/>
                </a:lnTo>
                <a:lnTo>
                  <a:pt x="80" y="270"/>
                </a:lnTo>
                <a:lnTo>
                  <a:pt x="76" y="257"/>
                </a:lnTo>
                <a:lnTo>
                  <a:pt x="68" y="254"/>
                </a:lnTo>
                <a:lnTo>
                  <a:pt x="70" y="252"/>
                </a:lnTo>
                <a:lnTo>
                  <a:pt x="66" y="239"/>
                </a:lnTo>
                <a:lnTo>
                  <a:pt x="75" y="233"/>
                </a:lnTo>
                <a:lnTo>
                  <a:pt x="71" y="225"/>
                </a:lnTo>
                <a:lnTo>
                  <a:pt x="65" y="224"/>
                </a:lnTo>
                <a:lnTo>
                  <a:pt x="63" y="215"/>
                </a:lnTo>
                <a:lnTo>
                  <a:pt x="49" y="210"/>
                </a:lnTo>
                <a:lnTo>
                  <a:pt x="41" y="195"/>
                </a:lnTo>
                <a:lnTo>
                  <a:pt x="36" y="191"/>
                </a:lnTo>
                <a:lnTo>
                  <a:pt x="31" y="196"/>
                </a:lnTo>
                <a:lnTo>
                  <a:pt x="24" y="193"/>
                </a:lnTo>
                <a:lnTo>
                  <a:pt x="22" y="190"/>
                </a:lnTo>
                <a:lnTo>
                  <a:pt x="31" y="183"/>
                </a:lnTo>
                <a:lnTo>
                  <a:pt x="28" y="181"/>
                </a:lnTo>
                <a:lnTo>
                  <a:pt x="32" y="176"/>
                </a:lnTo>
                <a:lnTo>
                  <a:pt x="0" y="176"/>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7" name="Freeform 37"/>
          <p:cNvSpPr>
            <a:spLocks noEditPoints="1"/>
          </p:cNvSpPr>
          <p:nvPr/>
        </p:nvSpPr>
        <p:spPr bwMode="auto">
          <a:xfrm>
            <a:off x="4996317" y="2717120"/>
            <a:ext cx="719138" cy="955675"/>
          </a:xfrm>
          <a:custGeom>
            <a:avLst/>
            <a:gdLst>
              <a:gd name="T0" fmla="*/ 265 w 453"/>
              <a:gd name="T1" fmla="*/ 268 h 602"/>
              <a:gd name="T2" fmla="*/ 247 w 453"/>
              <a:gd name="T3" fmla="*/ 266 h 602"/>
              <a:gd name="T4" fmla="*/ 48 w 453"/>
              <a:gd name="T5" fmla="*/ 178 h 602"/>
              <a:gd name="T6" fmla="*/ 36 w 453"/>
              <a:gd name="T7" fmla="*/ 136 h 602"/>
              <a:gd name="T8" fmla="*/ 55 w 453"/>
              <a:gd name="T9" fmla="*/ 106 h 602"/>
              <a:gd name="T10" fmla="*/ 92 w 453"/>
              <a:gd name="T11" fmla="*/ 49 h 602"/>
              <a:gd name="T12" fmla="*/ 101 w 453"/>
              <a:gd name="T13" fmla="*/ 78 h 602"/>
              <a:gd name="T14" fmla="*/ 131 w 453"/>
              <a:gd name="T15" fmla="*/ 97 h 602"/>
              <a:gd name="T16" fmla="*/ 174 w 453"/>
              <a:gd name="T17" fmla="*/ 64 h 602"/>
              <a:gd name="T18" fmla="*/ 195 w 453"/>
              <a:gd name="T19" fmla="*/ 65 h 602"/>
              <a:gd name="T20" fmla="*/ 232 w 453"/>
              <a:gd name="T21" fmla="*/ 65 h 602"/>
              <a:gd name="T22" fmla="*/ 246 w 453"/>
              <a:gd name="T23" fmla="*/ 20 h 602"/>
              <a:gd name="T24" fmla="*/ 290 w 453"/>
              <a:gd name="T25" fmla="*/ 0 h 602"/>
              <a:gd name="T26" fmla="*/ 320 w 453"/>
              <a:gd name="T27" fmla="*/ 35 h 602"/>
              <a:gd name="T28" fmla="*/ 337 w 453"/>
              <a:gd name="T29" fmla="*/ 52 h 602"/>
              <a:gd name="T30" fmla="*/ 346 w 453"/>
              <a:gd name="T31" fmla="*/ 73 h 602"/>
              <a:gd name="T32" fmla="*/ 344 w 453"/>
              <a:gd name="T33" fmla="*/ 105 h 602"/>
              <a:gd name="T34" fmla="*/ 382 w 453"/>
              <a:gd name="T35" fmla="*/ 118 h 602"/>
              <a:gd name="T36" fmla="*/ 410 w 453"/>
              <a:gd name="T37" fmla="*/ 130 h 602"/>
              <a:gd name="T38" fmla="*/ 389 w 453"/>
              <a:gd name="T39" fmla="*/ 150 h 602"/>
              <a:gd name="T40" fmla="*/ 405 w 453"/>
              <a:gd name="T41" fmla="*/ 183 h 602"/>
              <a:gd name="T42" fmla="*/ 435 w 453"/>
              <a:gd name="T43" fmla="*/ 214 h 602"/>
              <a:gd name="T44" fmla="*/ 453 w 453"/>
              <a:gd name="T45" fmla="*/ 247 h 602"/>
              <a:gd name="T46" fmla="*/ 419 w 453"/>
              <a:gd name="T47" fmla="*/ 270 h 602"/>
              <a:gd name="T48" fmla="*/ 375 w 453"/>
              <a:gd name="T49" fmla="*/ 326 h 602"/>
              <a:gd name="T50" fmla="*/ 323 w 453"/>
              <a:gd name="T51" fmla="*/ 305 h 602"/>
              <a:gd name="T52" fmla="*/ 300 w 453"/>
              <a:gd name="T53" fmla="*/ 285 h 602"/>
              <a:gd name="T54" fmla="*/ 301 w 453"/>
              <a:gd name="T55" fmla="*/ 247 h 602"/>
              <a:gd name="T56" fmla="*/ 290 w 453"/>
              <a:gd name="T57" fmla="*/ 225 h 602"/>
              <a:gd name="T58" fmla="*/ 282 w 453"/>
              <a:gd name="T59" fmla="*/ 193 h 602"/>
              <a:gd name="T60" fmla="*/ 251 w 453"/>
              <a:gd name="T61" fmla="*/ 182 h 602"/>
              <a:gd name="T62" fmla="*/ 222 w 453"/>
              <a:gd name="T63" fmla="*/ 155 h 602"/>
              <a:gd name="T64" fmla="*/ 200 w 453"/>
              <a:gd name="T65" fmla="*/ 175 h 602"/>
              <a:gd name="T66" fmla="*/ 161 w 453"/>
              <a:gd name="T67" fmla="*/ 199 h 602"/>
              <a:gd name="T68" fmla="*/ 169 w 453"/>
              <a:gd name="T69" fmla="*/ 233 h 602"/>
              <a:gd name="T70" fmla="*/ 145 w 453"/>
              <a:gd name="T71" fmla="*/ 255 h 602"/>
              <a:gd name="T72" fmla="*/ 149 w 453"/>
              <a:gd name="T73" fmla="*/ 283 h 602"/>
              <a:gd name="T74" fmla="*/ 179 w 453"/>
              <a:gd name="T75" fmla="*/ 284 h 602"/>
              <a:gd name="T76" fmla="*/ 231 w 453"/>
              <a:gd name="T77" fmla="*/ 284 h 602"/>
              <a:gd name="T78" fmla="*/ 238 w 453"/>
              <a:gd name="T79" fmla="*/ 307 h 602"/>
              <a:gd name="T80" fmla="*/ 235 w 453"/>
              <a:gd name="T81" fmla="*/ 336 h 602"/>
              <a:gd name="T82" fmla="*/ 259 w 453"/>
              <a:gd name="T83" fmla="*/ 376 h 602"/>
              <a:gd name="T84" fmla="*/ 301 w 453"/>
              <a:gd name="T85" fmla="*/ 394 h 602"/>
              <a:gd name="T86" fmla="*/ 237 w 453"/>
              <a:gd name="T87" fmla="*/ 444 h 602"/>
              <a:gd name="T88" fmla="*/ 200 w 453"/>
              <a:gd name="T89" fmla="*/ 482 h 602"/>
              <a:gd name="T90" fmla="*/ 170 w 453"/>
              <a:gd name="T91" fmla="*/ 511 h 602"/>
              <a:gd name="T92" fmla="*/ 135 w 453"/>
              <a:gd name="T93" fmla="*/ 578 h 602"/>
              <a:gd name="T94" fmla="*/ 126 w 453"/>
              <a:gd name="T95" fmla="*/ 590 h 602"/>
              <a:gd name="T96" fmla="*/ 102 w 453"/>
              <a:gd name="T97" fmla="*/ 595 h 602"/>
              <a:gd name="T98" fmla="*/ 36 w 453"/>
              <a:gd name="T99" fmla="*/ 578 h 602"/>
              <a:gd name="T100" fmla="*/ 6 w 453"/>
              <a:gd name="T101" fmla="*/ 563 h 602"/>
              <a:gd name="T102" fmla="*/ 15 w 453"/>
              <a:gd name="T103" fmla="*/ 537 h 602"/>
              <a:gd name="T104" fmla="*/ 48 w 453"/>
              <a:gd name="T105" fmla="*/ 458 h 602"/>
              <a:gd name="T106" fmla="*/ 25 w 453"/>
              <a:gd name="T107" fmla="*/ 419 h 602"/>
              <a:gd name="T108" fmla="*/ 7 w 453"/>
              <a:gd name="T109" fmla="*/ 379 h 602"/>
              <a:gd name="T110" fmla="*/ 26 w 453"/>
              <a:gd name="T111" fmla="*/ 361 h 602"/>
              <a:gd name="T112" fmla="*/ 45 w 453"/>
              <a:gd name="T113" fmla="*/ 333 h 602"/>
              <a:gd name="T114" fmla="*/ 67 w 453"/>
              <a:gd name="T115" fmla="*/ 317 h 602"/>
              <a:gd name="T116" fmla="*/ 54 w 453"/>
              <a:gd name="T117" fmla="*/ 259 h 602"/>
              <a:gd name="T118" fmla="*/ 40 w 453"/>
              <a:gd name="T119" fmla="*/ 241 h 602"/>
              <a:gd name="T120" fmla="*/ 70 w 453"/>
              <a:gd name="T121" fmla="*/ 222 h 602"/>
              <a:gd name="T122" fmla="*/ 53 w 453"/>
              <a:gd name="T123" fmla="*/ 188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53" h="602">
                <a:moveTo>
                  <a:pt x="265" y="238"/>
                </a:moveTo>
                <a:lnTo>
                  <a:pt x="261" y="254"/>
                </a:lnTo>
                <a:lnTo>
                  <a:pt x="262" y="257"/>
                </a:lnTo>
                <a:lnTo>
                  <a:pt x="270" y="260"/>
                </a:lnTo>
                <a:lnTo>
                  <a:pt x="262" y="262"/>
                </a:lnTo>
                <a:lnTo>
                  <a:pt x="265" y="268"/>
                </a:lnTo>
                <a:lnTo>
                  <a:pt x="262" y="280"/>
                </a:lnTo>
                <a:lnTo>
                  <a:pt x="250" y="279"/>
                </a:lnTo>
                <a:lnTo>
                  <a:pt x="247" y="273"/>
                </a:lnTo>
                <a:lnTo>
                  <a:pt x="243" y="274"/>
                </a:lnTo>
                <a:lnTo>
                  <a:pt x="243" y="274"/>
                </a:lnTo>
                <a:lnTo>
                  <a:pt x="247" y="266"/>
                </a:lnTo>
                <a:lnTo>
                  <a:pt x="246" y="260"/>
                </a:lnTo>
                <a:lnTo>
                  <a:pt x="236" y="255"/>
                </a:lnTo>
                <a:lnTo>
                  <a:pt x="236" y="244"/>
                </a:lnTo>
                <a:lnTo>
                  <a:pt x="251" y="244"/>
                </a:lnTo>
                <a:lnTo>
                  <a:pt x="265" y="238"/>
                </a:lnTo>
                <a:close/>
                <a:moveTo>
                  <a:pt x="48" y="178"/>
                </a:moveTo>
                <a:lnTo>
                  <a:pt x="41" y="169"/>
                </a:lnTo>
                <a:lnTo>
                  <a:pt x="43" y="166"/>
                </a:lnTo>
                <a:lnTo>
                  <a:pt x="36" y="155"/>
                </a:lnTo>
                <a:lnTo>
                  <a:pt x="25" y="144"/>
                </a:lnTo>
                <a:lnTo>
                  <a:pt x="31" y="137"/>
                </a:lnTo>
                <a:lnTo>
                  <a:pt x="36" y="136"/>
                </a:lnTo>
                <a:lnTo>
                  <a:pt x="39" y="131"/>
                </a:lnTo>
                <a:lnTo>
                  <a:pt x="33" y="126"/>
                </a:lnTo>
                <a:lnTo>
                  <a:pt x="34" y="117"/>
                </a:lnTo>
                <a:lnTo>
                  <a:pt x="29" y="112"/>
                </a:lnTo>
                <a:lnTo>
                  <a:pt x="40" y="105"/>
                </a:lnTo>
                <a:lnTo>
                  <a:pt x="55" y="106"/>
                </a:lnTo>
                <a:lnTo>
                  <a:pt x="53" y="78"/>
                </a:lnTo>
                <a:lnTo>
                  <a:pt x="62" y="67"/>
                </a:lnTo>
                <a:lnTo>
                  <a:pt x="73" y="62"/>
                </a:lnTo>
                <a:lnTo>
                  <a:pt x="74" y="49"/>
                </a:lnTo>
                <a:lnTo>
                  <a:pt x="78" y="46"/>
                </a:lnTo>
                <a:lnTo>
                  <a:pt x="92" y="49"/>
                </a:lnTo>
                <a:lnTo>
                  <a:pt x="97" y="43"/>
                </a:lnTo>
                <a:lnTo>
                  <a:pt x="99" y="48"/>
                </a:lnTo>
                <a:lnTo>
                  <a:pt x="97" y="54"/>
                </a:lnTo>
                <a:lnTo>
                  <a:pt x="102" y="59"/>
                </a:lnTo>
                <a:lnTo>
                  <a:pt x="106" y="76"/>
                </a:lnTo>
                <a:lnTo>
                  <a:pt x="101" y="78"/>
                </a:lnTo>
                <a:lnTo>
                  <a:pt x="102" y="88"/>
                </a:lnTo>
                <a:lnTo>
                  <a:pt x="99" y="97"/>
                </a:lnTo>
                <a:lnTo>
                  <a:pt x="117" y="94"/>
                </a:lnTo>
                <a:lnTo>
                  <a:pt x="126" y="98"/>
                </a:lnTo>
                <a:lnTo>
                  <a:pt x="128" y="94"/>
                </a:lnTo>
                <a:lnTo>
                  <a:pt x="131" y="97"/>
                </a:lnTo>
                <a:lnTo>
                  <a:pt x="135" y="96"/>
                </a:lnTo>
                <a:lnTo>
                  <a:pt x="131" y="89"/>
                </a:lnTo>
                <a:lnTo>
                  <a:pt x="132" y="87"/>
                </a:lnTo>
                <a:lnTo>
                  <a:pt x="155" y="76"/>
                </a:lnTo>
                <a:lnTo>
                  <a:pt x="168" y="65"/>
                </a:lnTo>
                <a:lnTo>
                  <a:pt x="174" y="64"/>
                </a:lnTo>
                <a:lnTo>
                  <a:pt x="179" y="79"/>
                </a:lnTo>
                <a:lnTo>
                  <a:pt x="184" y="81"/>
                </a:lnTo>
                <a:lnTo>
                  <a:pt x="188" y="79"/>
                </a:lnTo>
                <a:lnTo>
                  <a:pt x="188" y="73"/>
                </a:lnTo>
                <a:lnTo>
                  <a:pt x="194" y="72"/>
                </a:lnTo>
                <a:lnTo>
                  <a:pt x="195" y="65"/>
                </a:lnTo>
                <a:lnTo>
                  <a:pt x="203" y="58"/>
                </a:lnTo>
                <a:lnTo>
                  <a:pt x="209" y="59"/>
                </a:lnTo>
                <a:lnTo>
                  <a:pt x="208" y="64"/>
                </a:lnTo>
                <a:lnTo>
                  <a:pt x="216" y="60"/>
                </a:lnTo>
                <a:lnTo>
                  <a:pt x="219" y="65"/>
                </a:lnTo>
                <a:lnTo>
                  <a:pt x="232" y="65"/>
                </a:lnTo>
                <a:lnTo>
                  <a:pt x="233" y="60"/>
                </a:lnTo>
                <a:lnTo>
                  <a:pt x="242" y="57"/>
                </a:lnTo>
                <a:lnTo>
                  <a:pt x="243" y="48"/>
                </a:lnTo>
                <a:lnTo>
                  <a:pt x="236" y="40"/>
                </a:lnTo>
                <a:lnTo>
                  <a:pt x="245" y="40"/>
                </a:lnTo>
                <a:lnTo>
                  <a:pt x="246" y="20"/>
                </a:lnTo>
                <a:lnTo>
                  <a:pt x="257" y="12"/>
                </a:lnTo>
                <a:lnTo>
                  <a:pt x="277" y="15"/>
                </a:lnTo>
                <a:lnTo>
                  <a:pt x="284" y="9"/>
                </a:lnTo>
                <a:lnTo>
                  <a:pt x="285" y="2"/>
                </a:lnTo>
                <a:lnTo>
                  <a:pt x="289" y="2"/>
                </a:lnTo>
                <a:lnTo>
                  <a:pt x="290" y="0"/>
                </a:lnTo>
                <a:lnTo>
                  <a:pt x="294" y="5"/>
                </a:lnTo>
                <a:lnTo>
                  <a:pt x="308" y="0"/>
                </a:lnTo>
                <a:lnTo>
                  <a:pt x="323" y="21"/>
                </a:lnTo>
                <a:lnTo>
                  <a:pt x="323" y="26"/>
                </a:lnTo>
                <a:lnTo>
                  <a:pt x="327" y="30"/>
                </a:lnTo>
                <a:lnTo>
                  <a:pt x="320" y="35"/>
                </a:lnTo>
                <a:lnTo>
                  <a:pt x="329" y="43"/>
                </a:lnTo>
                <a:lnTo>
                  <a:pt x="328" y="49"/>
                </a:lnTo>
                <a:lnTo>
                  <a:pt x="333" y="52"/>
                </a:lnTo>
                <a:lnTo>
                  <a:pt x="330" y="55"/>
                </a:lnTo>
                <a:lnTo>
                  <a:pt x="337" y="55"/>
                </a:lnTo>
                <a:lnTo>
                  <a:pt x="337" y="52"/>
                </a:lnTo>
                <a:lnTo>
                  <a:pt x="341" y="50"/>
                </a:lnTo>
                <a:lnTo>
                  <a:pt x="343" y="55"/>
                </a:lnTo>
                <a:lnTo>
                  <a:pt x="339" y="57"/>
                </a:lnTo>
                <a:lnTo>
                  <a:pt x="344" y="60"/>
                </a:lnTo>
                <a:lnTo>
                  <a:pt x="341" y="67"/>
                </a:lnTo>
                <a:lnTo>
                  <a:pt x="346" y="73"/>
                </a:lnTo>
                <a:lnTo>
                  <a:pt x="342" y="81"/>
                </a:lnTo>
                <a:lnTo>
                  <a:pt x="334" y="77"/>
                </a:lnTo>
                <a:lnTo>
                  <a:pt x="332" y="83"/>
                </a:lnTo>
                <a:lnTo>
                  <a:pt x="338" y="98"/>
                </a:lnTo>
                <a:lnTo>
                  <a:pt x="344" y="100"/>
                </a:lnTo>
                <a:lnTo>
                  <a:pt x="344" y="105"/>
                </a:lnTo>
                <a:lnTo>
                  <a:pt x="341" y="108"/>
                </a:lnTo>
                <a:lnTo>
                  <a:pt x="347" y="113"/>
                </a:lnTo>
                <a:lnTo>
                  <a:pt x="348" y="124"/>
                </a:lnTo>
                <a:lnTo>
                  <a:pt x="360" y="120"/>
                </a:lnTo>
                <a:lnTo>
                  <a:pt x="376" y="122"/>
                </a:lnTo>
                <a:lnTo>
                  <a:pt x="382" y="118"/>
                </a:lnTo>
                <a:lnTo>
                  <a:pt x="385" y="125"/>
                </a:lnTo>
                <a:lnTo>
                  <a:pt x="390" y="124"/>
                </a:lnTo>
                <a:lnTo>
                  <a:pt x="407" y="127"/>
                </a:lnTo>
                <a:lnTo>
                  <a:pt x="410" y="124"/>
                </a:lnTo>
                <a:lnTo>
                  <a:pt x="410" y="124"/>
                </a:lnTo>
                <a:lnTo>
                  <a:pt x="410" y="130"/>
                </a:lnTo>
                <a:lnTo>
                  <a:pt x="405" y="132"/>
                </a:lnTo>
                <a:lnTo>
                  <a:pt x="406" y="136"/>
                </a:lnTo>
                <a:lnTo>
                  <a:pt x="399" y="141"/>
                </a:lnTo>
                <a:lnTo>
                  <a:pt x="397" y="145"/>
                </a:lnTo>
                <a:lnTo>
                  <a:pt x="389" y="148"/>
                </a:lnTo>
                <a:lnTo>
                  <a:pt x="389" y="150"/>
                </a:lnTo>
                <a:lnTo>
                  <a:pt x="395" y="154"/>
                </a:lnTo>
                <a:lnTo>
                  <a:pt x="392" y="158"/>
                </a:lnTo>
                <a:lnTo>
                  <a:pt x="386" y="158"/>
                </a:lnTo>
                <a:lnTo>
                  <a:pt x="382" y="173"/>
                </a:lnTo>
                <a:lnTo>
                  <a:pt x="396" y="185"/>
                </a:lnTo>
                <a:lnTo>
                  <a:pt x="405" y="183"/>
                </a:lnTo>
                <a:lnTo>
                  <a:pt x="404" y="190"/>
                </a:lnTo>
                <a:lnTo>
                  <a:pt x="409" y="190"/>
                </a:lnTo>
                <a:lnTo>
                  <a:pt x="409" y="194"/>
                </a:lnTo>
                <a:lnTo>
                  <a:pt x="413" y="197"/>
                </a:lnTo>
                <a:lnTo>
                  <a:pt x="434" y="197"/>
                </a:lnTo>
                <a:lnTo>
                  <a:pt x="435" y="214"/>
                </a:lnTo>
                <a:lnTo>
                  <a:pt x="439" y="222"/>
                </a:lnTo>
                <a:lnTo>
                  <a:pt x="438" y="225"/>
                </a:lnTo>
                <a:lnTo>
                  <a:pt x="447" y="228"/>
                </a:lnTo>
                <a:lnTo>
                  <a:pt x="448" y="242"/>
                </a:lnTo>
                <a:lnTo>
                  <a:pt x="453" y="242"/>
                </a:lnTo>
                <a:lnTo>
                  <a:pt x="453" y="247"/>
                </a:lnTo>
                <a:lnTo>
                  <a:pt x="453" y="247"/>
                </a:lnTo>
                <a:lnTo>
                  <a:pt x="434" y="255"/>
                </a:lnTo>
                <a:lnTo>
                  <a:pt x="431" y="257"/>
                </a:lnTo>
                <a:lnTo>
                  <a:pt x="431" y="264"/>
                </a:lnTo>
                <a:lnTo>
                  <a:pt x="426" y="264"/>
                </a:lnTo>
                <a:lnTo>
                  <a:pt x="419" y="270"/>
                </a:lnTo>
                <a:lnTo>
                  <a:pt x="411" y="290"/>
                </a:lnTo>
                <a:lnTo>
                  <a:pt x="415" y="299"/>
                </a:lnTo>
                <a:lnTo>
                  <a:pt x="413" y="304"/>
                </a:lnTo>
                <a:lnTo>
                  <a:pt x="407" y="303"/>
                </a:lnTo>
                <a:lnTo>
                  <a:pt x="394" y="321"/>
                </a:lnTo>
                <a:lnTo>
                  <a:pt x="375" y="326"/>
                </a:lnTo>
                <a:lnTo>
                  <a:pt x="366" y="323"/>
                </a:lnTo>
                <a:lnTo>
                  <a:pt x="346" y="336"/>
                </a:lnTo>
                <a:lnTo>
                  <a:pt x="338" y="333"/>
                </a:lnTo>
                <a:lnTo>
                  <a:pt x="327" y="318"/>
                </a:lnTo>
                <a:lnTo>
                  <a:pt x="327" y="318"/>
                </a:lnTo>
                <a:lnTo>
                  <a:pt x="323" y="305"/>
                </a:lnTo>
                <a:lnTo>
                  <a:pt x="318" y="300"/>
                </a:lnTo>
                <a:lnTo>
                  <a:pt x="313" y="302"/>
                </a:lnTo>
                <a:lnTo>
                  <a:pt x="318" y="285"/>
                </a:lnTo>
                <a:lnTo>
                  <a:pt x="305" y="283"/>
                </a:lnTo>
                <a:lnTo>
                  <a:pt x="301" y="289"/>
                </a:lnTo>
                <a:lnTo>
                  <a:pt x="300" y="285"/>
                </a:lnTo>
                <a:lnTo>
                  <a:pt x="295" y="284"/>
                </a:lnTo>
                <a:lnTo>
                  <a:pt x="299" y="276"/>
                </a:lnTo>
                <a:lnTo>
                  <a:pt x="290" y="268"/>
                </a:lnTo>
                <a:lnTo>
                  <a:pt x="288" y="256"/>
                </a:lnTo>
                <a:lnTo>
                  <a:pt x="290" y="247"/>
                </a:lnTo>
                <a:lnTo>
                  <a:pt x="301" y="247"/>
                </a:lnTo>
                <a:lnTo>
                  <a:pt x="305" y="250"/>
                </a:lnTo>
                <a:lnTo>
                  <a:pt x="308" y="245"/>
                </a:lnTo>
                <a:lnTo>
                  <a:pt x="304" y="245"/>
                </a:lnTo>
                <a:lnTo>
                  <a:pt x="304" y="240"/>
                </a:lnTo>
                <a:lnTo>
                  <a:pt x="296" y="237"/>
                </a:lnTo>
                <a:lnTo>
                  <a:pt x="290" y="225"/>
                </a:lnTo>
                <a:lnTo>
                  <a:pt x="279" y="225"/>
                </a:lnTo>
                <a:lnTo>
                  <a:pt x="279" y="225"/>
                </a:lnTo>
                <a:lnTo>
                  <a:pt x="266" y="212"/>
                </a:lnTo>
                <a:lnTo>
                  <a:pt x="265" y="201"/>
                </a:lnTo>
                <a:lnTo>
                  <a:pt x="272" y="193"/>
                </a:lnTo>
                <a:lnTo>
                  <a:pt x="282" y="193"/>
                </a:lnTo>
                <a:lnTo>
                  <a:pt x="281" y="188"/>
                </a:lnTo>
                <a:lnTo>
                  <a:pt x="286" y="187"/>
                </a:lnTo>
                <a:lnTo>
                  <a:pt x="286" y="184"/>
                </a:lnTo>
                <a:lnTo>
                  <a:pt x="272" y="185"/>
                </a:lnTo>
                <a:lnTo>
                  <a:pt x="261" y="180"/>
                </a:lnTo>
                <a:lnTo>
                  <a:pt x="251" y="182"/>
                </a:lnTo>
                <a:lnTo>
                  <a:pt x="241" y="169"/>
                </a:lnTo>
                <a:lnTo>
                  <a:pt x="231" y="163"/>
                </a:lnTo>
                <a:lnTo>
                  <a:pt x="228" y="155"/>
                </a:lnTo>
                <a:lnTo>
                  <a:pt x="229" y="150"/>
                </a:lnTo>
                <a:lnTo>
                  <a:pt x="226" y="148"/>
                </a:lnTo>
                <a:lnTo>
                  <a:pt x="222" y="155"/>
                </a:lnTo>
                <a:lnTo>
                  <a:pt x="212" y="155"/>
                </a:lnTo>
                <a:lnTo>
                  <a:pt x="213" y="163"/>
                </a:lnTo>
                <a:lnTo>
                  <a:pt x="204" y="160"/>
                </a:lnTo>
                <a:lnTo>
                  <a:pt x="212" y="175"/>
                </a:lnTo>
                <a:lnTo>
                  <a:pt x="209" y="173"/>
                </a:lnTo>
                <a:lnTo>
                  <a:pt x="200" y="175"/>
                </a:lnTo>
                <a:lnTo>
                  <a:pt x="197" y="173"/>
                </a:lnTo>
                <a:lnTo>
                  <a:pt x="187" y="189"/>
                </a:lnTo>
                <a:lnTo>
                  <a:pt x="179" y="193"/>
                </a:lnTo>
                <a:lnTo>
                  <a:pt x="174" y="189"/>
                </a:lnTo>
                <a:lnTo>
                  <a:pt x="163" y="196"/>
                </a:lnTo>
                <a:lnTo>
                  <a:pt x="161" y="199"/>
                </a:lnTo>
                <a:lnTo>
                  <a:pt x="164" y="201"/>
                </a:lnTo>
                <a:lnTo>
                  <a:pt x="164" y="204"/>
                </a:lnTo>
                <a:lnTo>
                  <a:pt x="174" y="213"/>
                </a:lnTo>
                <a:lnTo>
                  <a:pt x="176" y="222"/>
                </a:lnTo>
                <a:lnTo>
                  <a:pt x="171" y="226"/>
                </a:lnTo>
                <a:lnTo>
                  <a:pt x="169" y="233"/>
                </a:lnTo>
                <a:lnTo>
                  <a:pt x="164" y="230"/>
                </a:lnTo>
                <a:lnTo>
                  <a:pt x="163" y="233"/>
                </a:lnTo>
                <a:lnTo>
                  <a:pt x="152" y="235"/>
                </a:lnTo>
                <a:lnTo>
                  <a:pt x="141" y="244"/>
                </a:lnTo>
                <a:lnTo>
                  <a:pt x="139" y="251"/>
                </a:lnTo>
                <a:lnTo>
                  <a:pt x="145" y="255"/>
                </a:lnTo>
                <a:lnTo>
                  <a:pt x="146" y="261"/>
                </a:lnTo>
                <a:lnTo>
                  <a:pt x="149" y="264"/>
                </a:lnTo>
                <a:lnTo>
                  <a:pt x="139" y="268"/>
                </a:lnTo>
                <a:lnTo>
                  <a:pt x="144" y="270"/>
                </a:lnTo>
                <a:lnTo>
                  <a:pt x="144" y="278"/>
                </a:lnTo>
                <a:lnTo>
                  <a:pt x="149" y="283"/>
                </a:lnTo>
                <a:lnTo>
                  <a:pt x="158" y="283"/>
                </a:lnTo>
                <a:lnTo>
                  <a:pt x="163" y="292"/>
                </a:lnTo>
                <a:lnTo>
                  <a:pt x="166" y="292"/>
                </a:lnTo>
                <a:lnTo>
                  <a:pt x="175" y="283"/>
                </a:lnTo>
                <a:lnTo>
                  <a:pt x="178" y="286"/>
                </a:lnTo>
                <a:lnTo>
                  <a:pt x="179" y="284"/>
                </a:lnTo>
                <a:lnTo>
                  <a:pt x="193" y="285"/>
                </a:lnTo>
                <a:lnTo>
                  <a:pt x="204" y="297"/>
                </a:lnTo>
                <a:lnTo>
                  <a:pt x="212" y="298"/>
                </a:lnTo>
                <a:lnTo>
                  <a:pt x="208" y="292"/>
                </a:lnTo>
                <a:lnTo>
                  <a:pt x="221" y="281"/>
                </a:lnTo>
                <a:lnTo>
                  <a:pt x="231" y="284"/>
                </a:lnTo>
                <a:lnTo>
                  <a:pt x="229" y="281"/>
                </a:lnTo>
                <a:lnTo>
                  <a:pt x="237" y="283"/>
                </a:lnTo>
                <a:lnTo>
                  <a:pt x="237" y="283"/>
                </a:lnTo>
                <a:lnTo>
                  <a:pt x="237" y="297"/>
                </a:lnTo>
                <a:lnTo>
                  <a:pt x="241" y="299"/>
                </a:lnTo>
                <a:lnTo>
                  <a:pt x="238" y="307"/>
                </a:lnTo>
                <a:lnTo>
                  <a:pt x="241" y="305"/>
                </a:lnTo>
                <a:lnTo>
                  <a:pt x="243" y="308"/>
                </a:lnTo>
                <a:lnTo>
                  <a:pt x="241" y="319"/>
                </a:lnTo>
                <a:lnTo>
                  <a:pt x="246" y="326"/>
                </a:lnTo>
                <a:lnTo>
                  <a:pt x="245" y="332"/>
                </a:lnTo>
                <a:lnTo>
                  <a:pt x="235" y="336"/>
                </a:lnTo>
                <a:lnTo>
                  <a:pt x="231" y="345"/>
                </a:lnTo>
                <a:lnTo>
                  <a:pt x="233" y="362"/>
                </a:lnTo>
                <a:lnTo>
                  <a:pt x="240" y="362"/>
                </a:lnTo>
                <a:lnTo>
                  <a:pt x="246" y="366"/>
                </a:lnTo>
                <a:lnTo>
                  <a:pt x="252" y="365"/>
                </a:lnTo>
                <a:lnTo>
                  <a:pt x="259" y="376"/>
                </a:lnTo>
                <a:lnTo>
                  <a:pt x="267" y="372"/>
                </a:lnTo>
                <a:lnTo>
                  <a:pt x="270" y="377"/>
                </a:lnTo>
                <a:lnTo>
                  <a:pt x="290" y="374"/>
                </a:lnTo>
                <a:lnTo>
                  <a:pt x="291" y="370"/>
                </a:lnTo>
                <a:lnTo>
                  <a:pt x="291" y="370"/>
                </a:lnTo>
                <a:lnTo>
                  <a:pt x="301" y="394"/>
                </a:lnTo>
                <a:lnTo>
                  <a:pt x="313" y="405"/>
                </a:lnTo>
                <a:lnTo>
                  <a:pt x="313" y="405"/>
                </a:lnTo>
                <a:lnTo>
                  <a:pt x="301" y="422"/>
                </a:lnTo>
                <a:lnTo>
                  <a:pt x="293" y="423"/>
                </a:lnTo>
                <a:lnTo>
                  <a:pt x="282" y="442"/>
                </a:lnTo>
                <a:lnTo>
                  <a:pt x="237" y="444"/>
                </a:lnTo>
                <a:lnTo>
                  <a:pt x="212" y="476"/>
                </a:lnTo>
                <a:lnTo>
                  <a:pt x="203" y="467"/>
                </a:lnTo>
                <a:lnTo>
                  <a:pt x="199" y="477"/>
                </a:lnTo>
                <a:lnTo>
                  <a:pt x="197" y="476"/>
                </a:lnTo>
                <a:lnTo>
                  <a:pt x="197" y="480"/>
                </a:lnTo>
                <a:lnTo>
                  <a:pt x="200" y="482"/>
                </a:lnTo>
                <a:lnTo>
                  <a:pt x="198" y="486"/>
                </a:lnTo>
                <a:lnTo>
                  <a:pt x="192" y="485"/>
                </a:lnTo>
                <a:lnTo>
                  <a:pt x="179" y="489"/>
                </a:lnTo>
                <a:lnTo>
                  <a:pt x="178" y="497"/>
                </a:lnTo>
                <a:lnTo>
                  <a:pt x="174" y="500"/>
                </a:lnTo>
                <a:lnTo>
                  <a:pt x="170" y="511"/>
                </a:lnTo>
                <a:lnTo>
                  <a:pt x="164" y="519"/>
                </a:lnTo>
                <a:lnTo>
                  <a:pt x="158" y="534"/>
                </a:lnTo>
                <a:lnTo>
                  <a:pt x="144" y="539"/>
                </a:lnTo>
                <a:lnTo>
                  <a:pt x="134" y="552"/>
                </a:lnTo>
                <a:lnTo>
                  <a:pt x="128" y="563"/>
                </a:lnTo>
                <a:lnTo>
                  <a:pt x="135" y="578"/>
                </a:lnTo>
                <a:lnTo>
                  <a:pt x="139" y="578"/>
                </a:lnTo>
                <a:lnTo>
                  <a:pt x="142" y="583"/>
                </a:lnTo>
                <a:lnTo>
                  <a:pt x="142" y="591"/>
                </a:lnTo>
                <a:lnTo>
                  <a:pt x="142" y="591"/>
                </a:lnTo>
                <a:lnTo>
                  <a:pt x="132" y="598"/>
                </a:lnTo>
                <a:lnTo>
                  <a:pt x="126" y="590"/>
                </a:lnTo>
                <a:lnTo>
                  <a:pt x="118" y="587"/>
                </a:lnTo>
                <a:lnTo>
                  <a:pt x="117" y="591"/>
                </a:lnTo>
                <a:lnTo>
                  <a:pt x="113" y="591"/>
                </a:lnTo>
                <a:lnTo>
                  <a:pt x="110" y="600"/>
                </a:lnTo>
                <a:lnTo>
                  <a:pt x="103" y="602"/>
                </a:lnTo>
                <a:lnTo>
                  <a:pt x="102" y="595"/>
                </a:lnTo>
                <a:lnTo>
                  <a:pt x="80" y="596"/>
                </a:lnTo>
                <a:lnTo>
                  <a:pt x="67" y="586"/>
                </a:lnTo>
                <a:lnTo>
                  <a:pt x="43" y="582"/>
                </a:lnTo>
                <a:lnTo>
                  <a:pt x="39" y="576"/>
                </a:lnTo>
                <a:lnTo>
                  <a:pt x="36" y="574"/>
                </a:lnTo>
                <a:lnTo>
                  <a:pt x="36" y="578"/>
                </a:lnTo>
                <a:lnTo>
                  <a:pt x="35" y="574"/>
                </a:lnTo>
                <a:lnTo>
                  <a:pt x="26" y="577"/>
                </a:lnTo>
                <a:lnTo>
                  <a:pt x="19" y="574"/>
                </a:lnTo>
                <a:lnTo>
                  <a:pt x="19" y="574"/>
                </a:lnTo>
                <a:lnTo>
                  <a:pt x="17" y="569"/>
                </a:lnTo>
                <a:lnTo>
                  <a:pt x="6" y="563"/>
                </a:lnTo>
                <a:lnTo>
                  <a:pt x="9" y="557"/>
                </a:lnTo>
                <a:lnTo>
                  <a:pt x="6" y="552"/>
                </a:lnTo>
                <a:lnTo>
                  <a:pt x="1" y="550"/>
                </a:lnTo>
                <a:lnTo>
                  <a:pt x="2" y="544"/>
                </a:lnTo>
                <a:lnTo>
                  <a:pt x="0" y="544"/>
                </a:lnTo>
                <a:lnTo>
                  <a:pt x="15" y="537"/>
                </a:lnTo>
                <a:lnTo>
                  <a:pt x="16" y="529"/>
                </a:lnTo>
                <a:lnTo>
                  <a:pt x="20" y="532"/>
                </a:lnTo>
                <a:lnTo>
                  <a:pt x="22" y="529"/>
                </a:lnTo>
                <a:lnTo>
                  <a:pt x="21" y="505"/>
                </a:lnTo>
                <a:lnTo>
                  <a:pt x="30" y="497"/>
                </a:lnTo>
                <a:lnTo>
                  <a:pt x="48" y="458"/>
                </a:lnTo>
                <a:lnTo>
                  <a:pt x="43" y="454"/>
                </a:lnTo>
                <a:lnTo>
                  <a:pt x="38" y="456"/>
                </a:lnTo>
                <a:lnTo>
                  <a:pt x="41" y="449"/>
                </a:lnTo>
                <a:lnTo>
                  <a:pt x="36" y="444"/>
                </a:lnTo>
                <a:lnTo>
                  <a:pt x="29" y="423"/>
                </a:lnTo>
                <a:lnTo>
                  <a:pt x="25" y="419"/>
                </a:lnTo>
                <a:lnTo>
                  <a:pt x="26" y="414"/>
                </a:lnTo>
                <a:lnTo>
                  <a:pt x="9" y="408"/>
                </a:lnTo>
                <a:lnTo>
                  <a:pt x="6" y="404"/>
                </a:lnTo>
                <a:lnTo>
                  <a:pt x="3" y="394"/>
                </a:lnTo>
                <a:lnTo>
                  <a:pt x="9" y="386"/>
                </a:lnTo>
                <a:lnTo>
                  <a:pt x="7" y="379"/>
                </a:lnTo>
                <a:lnTo>
                  <a:pt x="10" y="371"/>
                </a:lnTo>
                <a:lnTo>
                  <a:pt x="17" y="370"/>
                </a:lnTo>
                <a:lnTo>
                  <a:pt x="17" y="365"/>
                </a:lnTo>
                <a:lnTo>
                  <a:pt x="21" y="366"/>
                </a:lnTo>
                <a:lnTo>
                  <a:pt x="24" y="360"/>
                </a:lnTo>
                <a:lnTo>
                  <a:pt x="26" y="361"/>
                </a:lnTo>
                <a:lnTo>
                  <a:pt x="27" y="353"/>
                </a:lnTo>
                <a:lnTo>
                  <a:pt x="22" y="348"/>
                </a:lnTo>
                <a:lnTo>
                  <a:pt x="21" y="341"/>
                </a:lnTo>
                <a:lnTo>
                  <a:pt x="30" y="333"/>
                </a:lnTo>
                <a:lnTo>
                  <a:pt x="41" y="326"/>
                </a:lnTo>
                <a:lnTo>
                  <a:pt x="45" y="333"/>
                </a:lnTo>
                <a:lnTo>
                  <a:pt x="51" y="334"/>
                </a:lnTo>
                <a:lnTo>
                  <a:pt x="58" y="327"/>
                </a:lnTo>
                <a:lnTo>
                  <a:pt x="63" y="331"/>
                </a:lnTo>
                <a:lnTo>
                  <a:pt x="65" y="323"/>
                </a:lnTo>
                <a:lnTo>
                  <a:pt x="70" y="319"/>
                </a:lnTo>
                <a:lnTo>
                  <a:pt x="67" y="317"/>
                </a:lnTo>
                <a:lnTo>
                  <a:pt x="68" y="312"/>
                </a:lnTo>
                <a:lnTo>
                  <a:pt x="77" y="288"/>
                </a:lnTo>
                <a:lnTo>
                  <a:pt x="67" y="279"/>
                </a:lnTo>
                <a:lnTo>
                  <a:pt x="69" y="266"/>
                </a:lnTo>
                <a:lnTo>
                  <a:pt x="65" y="259"/>
                </a:lnTo>
                <a:lnTo>
                  <a:pt x="54" y="259"/>
                </a:lnTo>
                <a:lnTo>
                  <a:pt x="43" y="254"/>
                </a:lnTo>
                <a:lnTo>
                  <a:pt x="39" y="247"/>
                </a:lnTo>
                <a:lnTo>
                  <a:pt x="31" y="246"/>
                </a:lnTo>
                <a:lnTo>
                  <a:pt x="36" y="242"/>
                </a:lnTo>
                <a:lnTo>
                  <a:pt x="38" y="235"/>
                </a:lnTo>
                <a:lnTo>
                  <a:pt x="40" y="241"/>
                </a:lnTo>
                <a:lnTo>
                  <a:pt x="44" y="240"/>
                </a:lnTo>
                <a:lnTo>
                  <a:pt x="44" y="230"/>
                </a:lnTo>
                <a:lnTo>
                  <a:pt x="46" y="231"/>
                </a:lnTo>
                <a:lnTo>
                  <a:pt x="54" y="228"/>
                </a:lnTo>
                <a:lnTo>
                  <a:pt x="57" y="225"/>
                </a:lnTo>
                <a:lnTo>
                  <a:pt x="70" y="222"/>
                </a:lnTo>
                <a:lnTo>
                  <a:pt x="75" y="216"/>
                </a:lnTo>
                <a:lnTo>
                  <a:pt x="69" y="212"/>
                </a:lnTo>
                <a:lnTo>
                  <a:pt x="60" y="212"/>
                </a:lnTo>
                <a:lnTo>
                  <a:pt x="57" y="202"/>
                </a:lnTo>
                <a:lnTo>
                  <a:pt x="58" y="192"/>
                </a:lnTo>
                <a:lnTo>
                  <a:pt x="53" y="188"/>
                </a:lnTo>
                <a:lnTo>
                  <a:pt x="48" y="178"/>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8" name="Freeform 38"/>
          <p:cNvSpPr>
            <a:spLocks/>
          </p:cNvSpPr>
          <p:nvPr/>
        </p:nvSpPr>
        <p:spPr bwMode="auto">
          <a:xfrm>
            <a:off x="4647067" y="3628345"/>
            <a:ext cx="708025" cy="673100"/>
          </a:xfrm>
          <a:custGeom>
            <a:avLst/>
            <a:gdLst>
              <a:gd name="T0" fmla="*/ 256 w 446"/>
              <a:gd name="T1" fmla="*/ 0 h 424"/>
              <a:gd name="T2" fmla="*/ 322 w 446"/>
              <a:gd name="T3" fmla="*/ 19 h 424"/>
              <a:gd name="T4" fmla="*/ 338 w 446"/>
              <a:gd name="T5" fmla="*/ 13 h 424"/>
              <a:gd name="T6" fmla="*/ 361 w 446"/>
              <a:gd name="T7" fmla="*/ 31 h 424"/>
              <a:gd name="T8" fmla="*/ 367 w 446"/>
              <a:gd name="T9" fmla="*/ 41 h 424"/>
              <a:gd name="T10" fmla="*/ 408 w 446"/>
              <a:gd name="T11" fmla="*/ 24 h 424"/>
              <a:gd name="T12" fmla="*/ 380 w 446"/>
              <a:gd name="T13" fmla="*/ 45 h 424"/>
              <a:gd name="T14" fmla="*/ 354 w 446"/>
              <a:gd name="T15" fmla="*/ 76 h 424"/>
              <a:gd name="T16" fmla="*/ 318 w 446"/>
              <a:gd name="T17" fmla="*/ 103 h 424"/>
              <a:gd name="T18" fmla="*/ 343 w 446"/>
              <a:gd name="T19" fmla="*/ 126 h 424"/>
              <a:gd name="T20" fmla="*/ 361 w 446"/>
              <a:gd name="T21" fmla="*/ 147 h 424"/>
              <a:gd name="T22" fmla="*/ 398 w 446"/>
              <a:gd name="T23" fmla="*/ 153 h 424"/>
              <a:gd name="T24" fmla="*/ 414 w 446"/>
              <a:gd name="T25" fmla="*/ 155 h 424"/>
              <a:gd name="T26" fmla="*/ 425 w 446"/>
              <a:gd name="T27" fmla="*/ 181 h 424"/>
              <a:gd name="T28" fmla="*/ 441 w 446"/>
              <a:gd name="T29" fmla="*/ 213 h 424"/>
              <a:gd name="T30" fmla="*/ 404 w 446"/>
              <a:gd name="T31" fmla="*/ 216 h 424"/>
              <a:gd name="T32" fmla="*/ 386 w 446"/>
              <a:gd name="T33" fmla="*/ 198 h 424"/>
              <a:gd name="T34" fmla="*/ 372 w 446"/>
              <a:gd name="T35" fmla="*/ 223 h 424"/>
              <a:gd name="T36" fmla="*/ 354 w 446"/>
              <a:gd name="T37" fmla="*/ 247 h 424"/>
              <a:gd name="T38" fmla="*/ 331 w 446"/>
              <a:gd name="T39" fmla="*/ 282 h 424"/>
              <a:gd name="T40" fmla="*/ 343 w 446"/>
              <a:gd name="T41" fmla="*/ 301 h 424"/>
              <a:gd name="T42" fmla="*/ 369 w 446"/>
              <a:gd name="T43" fmla="*/ 339 h 424"/>
              <a:gd name="T44" fmla="*/ 384 w 446"/>
              <a:gd name="T45" fmla="*/ 334 h 424"/>
              <a:gd name="T46" fmla="*/ 394 w 446"/>
              <a:gd name="T47" fmla="*/ 389 h 424"/>
              <a:gd name="T48" fmla="*/ 356 w 446"/>
              <a:gd name="T49" fmla="*/ 415 h 424"/>
              <a:gd name="T50" fmla="*/ 346 w 446"/>
              <a:gd name="T51" fmla="*/ 410 h 424"/>
              <a:gd name="T52" fmla="*/ 327 w 446"/>
              <a:gd name="T53" fmla="*/ 415 h 424"/>
              <a:gd name="T54" fmla="*/ 290 w 446"/>
              <a:gd name="T55" fmla="*/ 396 h 424"/>
              <a:gd name="T56" fmla="*/ 255 w 446"/>
              <a:gd name="T57" fmla="*/ 384 h 424"/>
              <a:gd name="T58" fmla="*/ 242 w 446"/>
              <a:gd name="T59" fmla="*/ 369 h 424"/>
              <a:gd name="T60" fmla="*/ 241 w 446"/>
              <a:gd name="T61" fmla="*/ 343 h 424"/>
              <a:gd name="T62" fmla="*/ 202 w 446"/>
              <a:gd name="T63" fmla="*/ 336 h 424"/>
              <a:gd name="T64" fmla="*/ 170 w 446"/>
              <a:gd name="T65" fmla="*/ 344 h 424"/>
              <a:gd name="T66" fmla="*/ 133 w 446"/>
              <a:gd name="T67" fmla="*/ 340 h 424"/>
              <a:gd name="T68" fmla="*/ 109 w 446"/>
              <a:gd name="T69" fmla="*/ 330 h 424"/>
              <a:gd name="T70" fmla="*/ 75 w 446"/>
              <a:gd name="T71" fmla="*/ 311 h 424"/>
              <a:gd name="T72" fmla="*/ 64 w 446"/>
              <a:gd name="T73" fmla="*/ 291 h 424"/>
              <a:gd name="T74" fmla="*/ 48 w 446"/>
              <a:gd name="T75" fmla="*/ 276 h 424"/>
              <a:gd name="T76" fmla="*/ 45 w 446"/>
              <a:gd name="T77" fmla="*/ 240 h 424"/>
              <a:gd name="T78" fmla="*/ 21 w 446"/>
              <a:gd name="T79" fmla="*/ 208 h 424"/>
              <a:gd name="T80" fmla="*/ 9 w 446"/>
              <a:gd name="T81" fmla="*/ 176 h 424"/>
              <a:gd name="T82" fmla="*/ 1 w 446"/>
              <a:gd name="T83" fmla="*/ 152 h 424"/>
              <a:gd name="T84" fmla="*/ 39 w 446"/>
              <a:gd name="T85" fmla="*/ 142 h 424"/>
              <a:gd name="T86" fmla="*/ 92 w 446"/>
              <a:gd name="T87" fmla="*/ 123 h 424"/>
              <a:gd name="T88" fmla="*/ 119 w 446"/>
              <a:gd name="T89" fmla="*/ 115 h 424"/>
              <a:gd name="T90" fmla="*/ 140 w 446"/>
              <a:gd name="T91" fmla="*/ 100 h 424"/>
              <a:gd name="T92" fmla="*/ 169 w 446"/>
              <a:gd name="T93" fmla="*/ 100 h 424"/>
              <a:gd name="T94" fmla="*/ 196 w 446"/>
              <a:gd name="T95" fmla="*/ 90 h 424"/>
              <a:gd name="T96" fmla="*/ 226 w 446"/>
              <a:gd name="T97" fmla="*/ 62 h 424"/>
              <a:gd name="T98" fmla="*/ 236 w 446"/>
              <a:gd name="T99" fmla="*/ 33 h 424"/>
              <a:gd name="T100" fmla="*/ 234 w 446"/>
              <a:gd name="T101" fmla="*/ 1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46" h="424">
                <a:moveTo>
                  <a:pt x="239" y="0"/>
                </a:moveTo>
                <a:lnTo>
                  <a:pt x="246" y="3"/>
                </a:lnTo>
                <a:lnTo>
                  <a:pt x="255" y="0"/>
                </a:lnTo>
                <a:lnTo>
                  <a:pt x="256" y="3"/>
                </a:lnTo>
                <a:lnTo>
                  <a:pt x="256" y="0"/>
                </a:lnTo>
                <a:lnTo>
                  <a:pt x="259" y="0"/>
                </a:lnTo>
                <a:lnTo>
                  <a:pt x="263" y="8"/>
                </a:lnTo>
                <a:lnTo>
                  <a:pt x="287" y="12"/>
                </a:lnTo>
                <a:lnTo>
                  <a:pt x="300" y="21"/>
                </a:lnTo>
                <a:lnTo>
                  <a:pt x="322" y="19"/>
                </a:lnTo>
                <a:lnTo>
                  <a:pt x="323" y="27"/>
                </a:lnTo>
                <a:lnTo>
                  <a:pt x="330" y="26"/>
                </a:lnTo>
                <a:lnTo>
                  <a:pt x="333" y="17"/>
                </a:lnTo>
                <a:lnTo>
                  <a:pt x="337" y="17"/>
                </a:lnTo>
                <a:lnTo>
                  <a:pt x="338" y="13"/>
                </a:lnTo>
                <a:lnTo>
                  <a:pt x="346" y="16"/>
                </a:lnTo>
                <a:lnTo>
                  <a:pt x="352" y="24"/>
                </a:lnTo>
                <a:lnTo>
                  <a:pt x="362" y="17"/>
                </a:lnTo>
                <a:lnTo>
                  <a:pt x="362" y="17"/>
                </a:lnTo>
                <a:lnTo>
                  <a:pt x="361" y="31"/>
                </a:lnTo>
                <a:lnTo>
                  <a:pt x="354" y="35"/>
                </a:lnTo>
                <a:lnTo>
                  <a:pt x="355" y="51"/>
                </a:lnTo>
                <a:lnTo>
                  <a:pt x="364" y="42"/>
                </a:lnTo>
                <a:lnTo>
                  <a:pt x="364" y="38"/>
                </a:lnTo>
                <a:lnTo>
                  <a:pt x="367" y="41"/>
                </a:lnTo>
                <a:lnTo>
                  <a:pt x="386" y="31"/>
                </a:lnTo>
                <a:lnTo>
                  <a:pt x="400" y="27"/>
                </a:lnTo>
                <a:lnTo>
                  <a:pt x="404" y="22"/>
                </a:lnTo>
                <a:lnTo>
                  <a:pt x="407" y="22"/>
                </a:lnTo>
                <a:lnTo>
                  <a:pt x="408" y="24"/>
                </a:lnTo>
                <a:lnTo>
                  <a:pt x="403" y="35"/>
                </a:lnTo>
                <a:lnTo>
                  <a:pt x="394" y="35"/>
                </a:lnTo>
                <a:lnTo>
                  <a:pt x="390" y="40"/>
                </a:lnTo>
                <a:lnTo>
                  <a:pt x="391" y="43"/>
                </a:lnTo>
                <a:lnTo>
                  <a:pt x="380" y="45"/>
                </a:lnTo>
                <a:lnTo>
                  <a:pt x="375" y="55"/>
                </a:lnTo>
                <a:lnTo>
                  <a:pt x="365" y="55"/>
                </a:lnTo>
                <a:lnTo>
                  <a:pt x="355" y="70"/>
                </a:lnTo>
                <a:lnTo>
                  <a:pt x="352" y="69"/>
                </a:lnTo>
                <a:lnTo>
                  <a:pt x="354" y="76"/>
                </a:lnTo>
                <a:lnTo>
                  <a:pt x="345" y="83"/>
                </a:lnTo>
                <a:lnTo>
                  <a:pt x="341" y="80"/>
                </a:lnTo>
                <a:lnTo>
                  <a:pt x="331" y="86"/>
                </a:lnTo>
                <a:lnTo>
                  <a:pt x="324" y="100"/>
                </a:lnTo>
                <a:lnTo>
                  <a:pt x="318" y="103"/>
                </a:lnTo>
                <a:lnTo>
                  <a:pt x="316" y="117"/>
                </a:lnTo>
                <a:lnTo>
                  <a:pt x="323" y="120"/>
                </a:lnTo>
                <a:lnTo>
                  <a:pt x="337" y="118"/>
                </a:lnTo>
                <a:lnTo>
                  <a:pt x="345" y="122"/>
                </a:lnTo>
                <a:lnTo>
                  <a:pt x="343" y="126"/>
                </a:lnTo>
                <a:lnTo>
                  <a:pt x="347" y="127"/>
                </a:lnTo>
                <a:lnTo>
                  <a:pt x="346" y="131"/>
                </a:lnTo>
                <a:lnTo>
                  <a:pt x="350" y="129"/>
                </a:lnTo>
                <a:lnTo>
                  <a:pt x="360" y="136"/>
                </a:lnTo>
                <a:lnTo>
                  <a:pt x="361" y="147"/>
                </a:lnTo>
                <a:lnTo>
                  <a:pt x="367" y="155"/>
                </a:lnTo>
                <a:lnTo>
                  <a:pt x="378" y="156"/>
                </a:lnTo>
                <a:lnTo>
                  <a:pt x="379" y="152"/>
                </a:lnTo>
                <a:lnTo>
                  <a:pt x="388" y="156"/>
                </a:lnTo>
                <a:lnTo>
                  <a:pt x="398" y="153"/>
                </a:lnTo>
                <a:lnTo>
                  <a:pt x="400" y="151"/>
                </a:lnTo>
                <a:lnTo>
                  <a:pt x="403" y="153"/>
                </a:lnTo>
                <a:lnTo>
                  <a:pt x="407" y="152"/>
                </a:lnTo>
                <a:lnTo>
                  <a:pt x="409" y="156"/>
                </a:lnTo>
                <a:lnTo>
                  <a:pt x="414" y="155"/>
                </a:lnTo>
                <a:lnTo>
                  <a:pt x="414" y="155"/>
                </a:lnTo>
                <a:lnTo>
                  <a:pt x="412" y="165"/>
                </a:lnTo>
                <a:lnTo>
                  <a:pt x="415" y="171"/>
                </a:lnTo>
                <a:lnTo>
                  <a:pt x="425" y="177"/>
                </a:lnTo>
                <a:lnTo>
                  <a:pt x="425" y="181"/>
                </a:lnTo>
                <a:lnTo>
                  <a:pt x="441" y="180"/>
                </a:lnTo>
                <a:lnTo>
                  <a:pt x="437" y="194"/>
                </a:lnTo>
                <a:lnTo>
                  <a:pt x="446" y="206"/>
                </a:lnTo>
                <a:lnTo>
                  <a:pt x="446" y="214"/>
                </a:lnTo>
                <a:lnTo>
                  <a:pt x="441" y="213"/>
                </a:lnTo>
                <a:lnTo>
                  <a:pt x="432" y="216"/>
                </a:lnTo>
                <a:lnTo>
                  <a:pt x="431" y="222"/>
                </a:lnTo>
                <a:lnTo>
                  <a:pt x="412" y="229"/>
                </a:lnTo>
                <a:lnTo>
                  <a:pt x="405" y="223"/>
                </a:lnTo>
                <a:lnTo>
                  <a:pt x="404" y="216"/>
                </a:lnTo>
                <a:lnTo>
                  <a:pt x="399" y="213"/>
                </a:lnTo>
                <a:lnTo>
                  <a:pt x="398" y="204"/>
                </a:lnTo>
                <a:lnTo>
                  <a:pt x="391" y="201"/>
                </a:lnTo>
                <a:lnTo>
                  <a:pt x="390" y="204"/>
                </a:lnTo>
                <a:lnTo>
                  <a:pt x="386" y="198"/>
                </a:lnTo>
                <a:lnTo>
                  <a:pt x="375" y="199"/>
                </a:lnTo>
                <a:lnTo>
                  <a:pt x="371" y="201"/>
                </a:lnTo>
                <a:lnTo>
                  <a:pt x="367" y="214"/>
                </a:lnTo>
                <a:lnTo>
                  <a:pt x="374" y="215"/>
                </a:lnTo>
                <a:lnTo>
                  <a:pt x="372" y="223"/>
                </a:lnTo>
                <a:lnTo>
                  <a:pt x="369" y="223"/>
                </a:lnTo>
                <a:lnTo>
                  <a:pt x="374" y="239"/>
                </a:lnTo>
                <a:lnTo>
                  <a:pt x="359" y="242"/>
                </a:lnTo>
                <a:lnTo>
                  <a:pt x="357" y="247"/>
                </a:lnTo>
                <a:lnTo>
                  <a:pt x="354" y="247"/>
                </a:lnTo>
                <a:lnTo>
                  <a:pt x="351" y="257"/>
                </a:lnTo>
                <a:lnTo>
                  <a:pt x="355" y="262"/>
                </a:lnTo>
                <a:lnTo>
                  <a:pt x="350" y="277"/>
                </a:lnTo>
                <a:lnTo>
                  <a:pt x="340" y="282"/>
                </a:lnTo>
                <a:lnTo>
                  <a:pt x="331" y="282"/>
                </a:lnTo>
                <a:lnTo>
                  <a:pt x="324" y="276"/>
                </a:lnTo>
                <a:lnTo>
                  <a:pt x="322" y="278"/>
                </a:lnTo>
                <a:lnTo>
                  <a:pt x="324" y="287"/>
                </a:lnTo>
                <a:lnTo>
                  <a:pt x="321" y="291"/>
                </a:lnTo>
                <a:lnTo>
                  <a:pt x="343" y="301"/>
                </a:lnTo>
                <a:lnTo>
                  <a:pt x="343" y="324"/>
                </a:lnTo>
                <a:lnTo>
                  <a:pt x="351" y="324"/>
                </a:lnTo>
                <a:lnTo>
                  <a:pt x="351" y="326"/>
                </a:lnTo>
                <a:lnTo>
                  <a:pt x="357" y="325"/>
                </a:lnTo>
                <a:lnTo>
                  <a:pt x="369" y="339"/>
                </a:lnTo>
                <a:lnTo>
                  <a:pt x="376" y="339"/>
                </a:lnTo>
                <a:lnTo>
                  <a:pt x="378" y="331"/>
                </a:lnTo>
                <a:lnTo>
                  <a:pt x="383" y="333"/>
                </a:lnTo>
                <a:lnTo>
                  <a:pt x="384" y="330"/>
                </a:lnTo>
                <a:lnTo>
                  <a:pt x="384" y="334"/>
                </a:lnTo>
                <a:lnTo>
                  <a:pt x="395" y="325"/>
                </a:lnTo>
                <a:lnTo>
                  <a:pt x="389" y="330"/>
                </a:lnTo>
                <a:lnTo>
                  <a:pt x="391" y="331"/>
                </a:lnTo>
                <a:lnTo>
                  <a:pt x="395" y="359"/>
                </a:lnTo>
                <a:lnTo>
                  <a:pt x="394" y="389"/>
                </a:lnTo>
                <a:lnTo>
                  <a:pt x="386" y="393"/>
                </a:lnTo>
                <a:lnTo>
                  <a:pt x="378" y="391"/>
                </a:lnTo>
                <a:lnTo>
                  <a:pt x="365" y="400"/>
                </a:lnTo>
                <a:lnTo>
                  <a:pt x="364" y="405"/>
                </a:lnTo>
                <a:lnTo>
                  <a:pt x="356" y="415"/>
                </a:lnTo>
                <a:lnTo>
                  <a:pt x="355" y="422"/>
                </a:lnTo>
                <a:lnTo>
                  <a:pt x="355" y="422"/>
                </a:lnTo>
                <a:lnTo>
                  <a:pt x="351" y="424"/>
                </a:lnTo>
                <a:lnTo>
                  <a:pt x="345" y="421"/>
                </a:lnTo>
                <a:lnTo>
                  <a:pt x="346" y="410"/>
                </a:lnTo>
                <a:lnTo>
                  <a:pt x="340" y="406"/>
                </a:lnTo>
                <a:lnTo>
                  <a:pt x="336" y="413"/>
                </a:lnTo>
                <a:lnTo>
                  <a:pt x="331" y="412"/>
                </a:lnTo>
                <a:lnTo>
                  <a:pt x="330" y="417"/>
                </a:lnTo>
                <a:lnTo>
                  <a:pt x="327" y="415"/>
                </a:lnTo>
                <a:lnTo>
                  <a:pt x="317" y="417"/>
                </a:lnTo>
                <a:lnTo>
                  <a:pt x="303" y="407"/>
                </a:lnTo>
                <a:lnTo>
                  <a:pt x="298" y="410"/>
                </a:lnTo>
                <a:lnTo>
                  <a:pt x="299" y="392"/>
                </a:lnTo>
                <a:lnTo>
                  <a:pt x="290" y="396"/>
                </a:lnTo>
                <a:lnTo>
                  <a:pt x="279" y="393"/>
                </a:lnTo>
                <a:lnTo>
                  <a:pt x="275" y="387"/>
                </a:lnTo>
                <a:lnTo>
                  <a:pt x="270" y="386"/>
                </a:lnTo>
                <a:lnTo>
                  <a:pt x="256" y="393"/>
                </a:lnTo>
                <a:lnTo>
                  <a:pt x="255" y="384"/>
                </a:lnTo>
                <a:lnTo>
                  <a:pt x="251" y="383"/>
                </a:lnTo>
                <a:lnTo>
                  <a:pt x="247" y="386"/>
                </a:lnTo>
                <a:lnTo>
                  <a:pt x="245" y="376"/>
                </a:lnTo>
                <a:lnTo>
                  <a:pt x="241" y="373"/>
                </a:lnTo>
                <a:lnTo>
                  <a:pt x="242" y="369"/>
                </a:lnTo>
                <a:lnTo>
                  <a:pt x="239" y="363"/>
                </a:lnTo>
                <a:lnTo>
                  <a:pt x="241" y="362"/>
                </a:lnTo>
                <a:lnTo>
                  <a:pt x="242" y="357"/>
                </a:lnTo>
                <a:lnTo>
                  <a:pt x="240" y="352"/>
                </a:lnTo>
                <a:lnTo>
                  <a:pt x="241" y="343"/>
                </a:lnTo>
                <a:lnTo>
                  <a:pt x="239" y="338"/>
                </a:lnTo>
                <a:lnTo>
                  <a:pt x="234" y="338"/>
                </a:lnTo>
                <a:lnTo>
                  <a:pt x="231" y="343"/>
                </a:lnTo>
                <a:lnTo>
                  <a:pt x="217" y="350"/>
                </a:lnTo>
                <a:lnTo>
                  <a:pt x="202" y="336"/>
                </a:lnTo>
                <a:lnTo>
                  <a:pt x="197" y="342"/>
                </a:lnTo>
                <a:lnTo>
                  <a:pt x="188" y="338"/>
                </a:lnTo>
                <a:lnTo>
                  <a:pt x="186" y="342"/>
                </a:lnTo>
                <a:lnTo>
                  <a:pt x="178" y="339"/>
                </a:lnTo>
                <a:lnTo>
                  <a:pt x="170" y="344"/>
                </a:lnTo>
                <a:lnTo>
                  <a:pt x="155" y="339"/>
                </a:lnTo>
                <a:lnTo>
                  <a:pt x="148" y="343"/>
                </a:lnTo>
                <a:lnTo>
                  <a:pt x="141" y="342"/>
                </a:lnTo>
                <a:lnTo>
                  <a:pt x="139" y="345"/>
                </a:lnTo>
                <a:lnTo>
                  <a:pt x="133" y="340"/>
                </a:lnTo>
                <a:lnTo>
                  <a:pt x="126" y="340"/>
                </a:lnTo>
                <a:lnTo>
                  <a:pt x="120" y="334"/>
                </a:lnTo>
                <a:lnTo>
                  <a:pt x="116" y="335"/>
                </a:lnTo>
                <a:lnTo>
                  <a:pt x="112" y="330"/>
                </a:lnTo>
                <a:lnTo>
                  <a:pt x="109" y="330"/>
                </a:lnTo>
                <a:lnTo>
                  <a:pt x="96" y="323"/>
                </a:lnTo>
                <a:lnTo>
                  <a:pt x="91" y="323"/>
                </a:lnTo>
                <a:lnTo>
                  <a:pt x="91" y="320"/>
                </a:lnTo>
                <a:lnTo>
                  <a:pt x="86" y="323"/>
                </a:lnTo>
                <a:lnTo>
                  <a:pt x="75" y="311"/>
                </a:lnTo>
                <a:lnTo>
                  <a:pt x="78" y="309"/>
                </a:lnTo>
                <a:lnTo>
                  <a:pt x="75" y="309"/>
                </a:lnTo>
                <a:lnTo>
                  <a:pt x="66" y="297"/>
                </a:lnTo>
                <a:lnTo>
                  <a:pt x="63" y="299"/>
                </a:lnTo>
                <a:lnTo>
                  <a:pt x="64" y="291"/>
                </a:lnTo>
                <a:lnTo>
                  <a:pt x="62" y="286"/>
                </a:lnTo>
                <a:lnTo>
                  <a:pt x="56" y="286"/>
                </a:lnTo>
                <a:lnTo>
                  <a:pt x="58" y="282"/>
                </a:lnTo>
                <a:lnTo>
                  <a:pt x="52" y="273"/>
                </a:lnTo>
                <a:lnTo>
                  <a:pt x="48" y="276"/>
                </a:lnTo>
                <a:lnTo>
                  <a:pt x="49" y="273"/>
                </a:lnTo>
                <a:lnTo>
                  <a:pt x="44" y="267"/>
                </a:lnTo>
                <a:lnTo>
                  <a:pt x="44" y="267"/>
                </a:lnTo>
                <a:lnTo>
                  <a:pt x="47" y="261"/>
                </a:lnTo>
                <a:lnTo>
                  <a:pt x="45" y="240"/>
                </a:lnTo>
                <a:lnTo>
                  <a:pt x="33" y="232"/>
                </a:lnTo>
                <a:lnTo>
                  <a:pt x="29" y="222"/>
                </a:lnTo>
                <a:lnTo>
                  <a:pt x="16" y="216"/>
                </a:lnTo>
                <a:lnTo>
                  <a:pt x="16" y="213"/>
                </a:lnTo>
                <a:lnTo>
                  <a:pt x="21" y="208"/>
                </a:lnTo>
                <a:lnTo>
                  <a:pt x="15" y="201"/>
                </a:lnTo>
                <a:lnTo>
                  <a:pt x="19" y="190"/>
                </a:lnTo>
                <a:lnTo>
                  <a:pt x="5" y="184"/>
                </a:lnTo>
                <a:lnTo>
                  <a:pt x="4" y="180"/>
                </a:lnTo>
                <a:lnTo>
                  <a:pt x="9" y="176"/>
                </a:lnTo>
                <a:lnTo>
                  <a:pt x="8" y="168"/>
                </a:lnTo>
                <a:lnTo>
                  <a:pt x="4" y="170"/>
                </a:lnTo>
                <a:lnTo>
                  <a:pt x="0" y="161"/>
                </a:lnTo>
                <a:lnTo>
                  <a:pt x="3" y="156"/>
                </a:lnTo>
                <a:lnTo>
                  <a:pt x="1" y="152"/>
                </a:lnTo>
                <a:lnTo>
                  <a:pt x="1" y="152"/>
                </a:lnTo>
                <a:lnTo>
                  <a:pt x="23" y="153"/>
                </a:lnTo>
                <a:lnTo>
                  <a:pt x="28" y="148"/>
                </a:lnTo>
                <a:lnTo>
                  <a:pt x="38" y="147"/>
                </a:lnTo>
                <a:lnTo>
                  <a:pt x="39" y="142"/>
                </a:lnTo>
                <a:lnTo>
                  <a:pt x="43" y="144"/>
                </a:lnTo>
                <a:lnTo>
                  <a:pt x="56" y="136"/>
                </a:lnTo>
                <a:lnTo>
                  <a:pt x="61" y="137"/>
                </a:lnTo>
                <a:lnTo>
                  <a:pt x="86" y="132"/>
                </a:lnTo>
                <a:lnTo>
                  <a:pt x="92" y="123"/>
                </a:lnTo>
                <a:lnTo>
                  <a:pt x="92" y="119"/>
                </a:lnTo>
                <a:lnTo>
                  <a:pt x="102" y="115"/>
                </a:lnTo>
                <a:lnTo>
                  <a:pt x="104" y="112"/>
                </a:lnTo>
                <a:lnTo>
                  <a:pt x="112" y="112"/>
                </a:lnTo>
                <a:lnTo>
                  <a:pt x="119" y="115"/>
                </a:lnTo>
                <a:lnTo>
                  <a:pt x="120" y="94"/>
                </a:lnTo>
                <a:lnTo>
                  <a:pt x="131" y="99"/>
                </a:lnTo>
                <a:lnTo>
                  <a:pt x="136" y="96"/>
                </a:lnTo>
                <a:lnTo>
                  <a:pt x="136" y="99"/>
                </a:lnTo>
                <a:lnTo>
                  <a:pt x="140" y="100"/>
                </a:lnTo>
                <a:lnTo>
                  <a:pt x="144" y="96"/>
                </a:lnTo>
                <a:lnTo>
                  <a:pt x="160" y="99"/>
                </a:lnTo>
                <a:lnTo>
                  <a:pt x="162" y="95"/>
                </a:lnTo>
                <a:lnTo>
                  <a:pt x="164" y="99"/>
                </a:lnTo>
                <a:lnTo>
                  <a:pt x="169" y="100"/>
                </a:lnTo>
                <a:lnTo>
                  <a:pt x="174" y="96"/>
                </a:lnTo>
                <a:lnTo>
                  <a:pt x="182" y="96"/>
                </a:lnTo>
                <a:lnTo>
                  <a:pt x="187" y="93"/>
                </a:lnTo>
                <a:lnTo>
                  <a:pt x="187" y="88"/>
                </a:lnTo>
                <a:lnTo>
                  <a:pt x="196" y="90"/>
                </a:lnTo>
                <a:lnTo>
                  <a:pt x="202" y="80"/>
                </a:lnTo>
                <a:lnTo>
                  <a:pt x="208" y="81"/>
                </a:lnTo>
                <a:lnTo>
                  <a:pt x="208" y="78"/>
                </a:lnTo>
                <a:lnTo>
                  <a:pt x="222" y="72"/>
                </a:lnTo>
                <a:lnTo>
                  <a:pt x="226" y="62"/>
                </a:lnTo>
                <a:lnTo>
                  <a:pt x="231" y="64"/>
                </a:lnTo>
                <a:lnTo>
                  <a:pt x="227" y="47"/>
                </a:lnTo>
                <a:lnTo>
                  <a:pt x="234" y="46"/>
                </a:lnTo>
                <a:lnTo>
                  <a:pt x="232" y="32"/>
                </a:lnTo>
                <a:lnTo>
                  <a:pt x="236" y="33"/>
                </a:lnTo>
                <a:lnTo>
                  <a:pt x="236" y="30"/>
                </a:lnTo>
                <a:lnTo>
                  <a:pt x="234" y="28"/>
                </a:lnTo>
                <a:lnTo>
                  <a:pt x="234" y="21"/>
                </a:lnTo>
                <a:lnTo>
                  <a:pt x="237" y="19"/>
                </a:lnTo>
                <a:lnTo>
                  <a:pt x="234" y="17"/>
                </a:lnTo>
                <a:lnTo>
                  <a:pt x="236" y="16"/>
                </a:lnTo>
                <a:lnTo>
                  <a:pt x="235" y="14"/>
                </a:lnTo>
                <a:lnTo>
                  <a:pt x="239" y="0"/>
                </a:lnTo>
                <a:close/>
              </a:path>
            </a:pathLst>
          </a:custGeom>
          <a:solidFill>
            <a:srgbClr val="1F4D77">
              <a:alpha val="61000"/>
            </a:srgbClr>
          </a:solidFill>
          <a:ln w="7938" cap="flat">
            <a:solidFill>
              <a:schemeClr val="bg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grpSp>
        <p:nvGrpSpPr>
          <p:cNvPr id="41" name="组合 40"/>
          <p:cNvGrpSpPr/>
          <p:nvPr/>
        </p:nvGrpSpPr>
        <p:grpSpPr>
          <a:xfrm>
            <a:off x="5556592" y="3660095"/>
            <a:ext cx="342900" cy="342900"/>
            <a:chOff x="7518400" y="3480708"/>
            <a:chExt cx="381000" cy="381000"/>
          </a:xfrm>
        </p:grpSpPr>
        <p:sp>
          <p:nvSpPr>
            <p:cNvPr id="39" name="泪滴形 38"/>
            <p:cNvSpPr/>
            <p:nvPr/>
          </p:nvSpPr>
          <p:spPr>
            <a:xfrm rot="8100000">
              <a:off x="7518400" y="3480708"/>
              <a:ext cx="381000" cy="381000"/>
            </a:xfrm>
            <a:prstGeom prst="teardrop">
              <a:avLst/>
            </a:prstGeom>
            <a:solidFill>
              <a:srgbClr val="FF000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同心圆 39"/>
            <p:cNvSpPr/>
            <p:nvPr/>
          </p:nvSpPr>
          <p:spPr>
            <a:xfrm>
              <a:off x="7600950" y="3563258"/>
              <a:ext cx="215900" cy="215900"/>
            </a:xfrm>
            <a:prstGeom prst="donut">
              <a:avLst/>
            </a:prstGeom>
            <a:solidFill>
              <a:srgbClr val="A0C5E6"/>
            </a:solidFill>
            <a:ln>
              <a:solidFill>
                <a:schemeClr val="bg2">
                  <a:lumMod val="10000"/>
                  <a:alpha val="8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 name="矩形 1"/>
          <p:cNvSpPr/>
          <p:nvPr/>
        </p:nvSpPr>
        <p:spPr>
          <a:xfrm>
            <a:off x="7751309" y="460829"/>
            <a:ext cx="4064000" cy="5936343"/>
          </a:xfrm>
          <a:prstGeom prst="rect">
            <a:avLst/>
          </a:prstGeom>
          <a:solidFill>
            <a:schemeClr val="bg1">
              <a:alpha val="58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 name="肘形连接符 3"/>
          <p:cNvCxnSpPr/>
          <p:nvPr/>
        </p:nvCxnSpPr>
        <p:spPr>
          <a:xfrm flipV="1">
            <a:off x="3513138" y="1294441"/>
            <a:ext cx="4454979" cy="2186268"/>
          </a:xfrm>
          <a:prstGeom prst="bentConnector3">
            <a:avLst>
              <a:gd name="adj1" fmla="val 13185"/>
            </a:avLst>
          </a:prstGeom>
          <a:ln w="3175">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a:off x="5715455" y="4579258"/>
            <a:ext cx="2326140" cy="1117600"/>
          </a:xfrm>
          <a:prstGeom prst="bentConnector3">
            <a:avLst/>
          </a:prstGeom>
          <a:ln w="3175">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3" name="直接箭头连接符 52"/>
          <p:cNvCxnSpPr/>
          <p:nvPr/>
        </p:nvCxnSpPr>
        <p:spPr>
          <a:xfrm>
            <a:off x="5355092" y="3049815"/>
            <a:ext cx="2770187" cy="29255"/>
          </a:xfrm>
          <a:prstGeom prst="straightConnector1">
            <a:avLst/>
          </a:prstGeom>
          <a:ln w="3175">
            <a:solidFill>
              <a:schemeClr val="bg2">
                <a:lumMod val="1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57" name="矩形 56"/>
          <p:cNvSpPr/>
          <p:nvPr/>
        </p:nvSpPr>
        <p:spPr>
          <a:xfrm>
            <a:off x="7751308" y="3429001"/>
            <a:ext cx="4064001" cy="1553255"/>
          </a:xfrm>
          <a:prstGeom prst="rect">
            <a:avLst/>
          </a:prstGeom>
          <a:solidFill>
            <a:srgbClr val="FFFF00">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肘形连接符 49"/>
          <p:cNvCxnSpPr/>
          <p:nvPr/>
        </p:nvCxnSpPr>
        <p:spPr>
          <a:xfrm rot="10800000">
            <a:off x="5691643" y="4064919"/>
            <a:ext cx="2446336" cy="290024"/>
          </a:xfrm>
          <a:prstGeom prst="bentConnector3">
            <a:avLst/>
          </a:prstGeom>
          <a:ln w="3175">
            <a:solidFill>
              <a:srgbClr val="C00000"/>
            </a:solidFill>
            <a:headEnd type="triangle"/>
          </a:ln>
        </p:spPr>
        <p:style>
          <a:lnRef idx="1">
            <a:schemeClr val="accent1"/>
          </a:lnRef>
          <a:fillRef idx="0">
            <a:schemeClr val="accent1"/>
          </a:fillRef>
          <a:effectRef idx="0">
            <a:schemeClr val="accent1"/>
          </a:effectRef>
          <a:fontRef idx="minor">
            <a:schemeClr val="tx1"/>
          </a:fontRef>
        </p:style>
      </p:cxnSp>
      <p:sp>
        <p:nvSpPr>
          <p:cNvPr id="58" name="文本框 57"/>
          <p:cNvSpPr txBox="1"/>
          <p:nvPr/>
        </p:nvSpPr>
        <p:spPr>
          <a:xfrm>
            <a:off x="8345564" y="1124195"/>
            <a:ext cx="2670628" cy="646331"/>
          </a:xfrm>
          <a:prstGeom prst="rect">
            <a:avLst/>
          </a:prstGeom>
          <a:noFill/>
        </p:spPr>
        <p:txBody>
          <a:bodyPr wrap="square" rtlCol="0">
            <a:spAutoFit/>
          </a:bodyPr>
          <a:lstStyle/>
          <a:p>
            <a:r>
              <a:rPr lang="zh-CN" altLang="en-US" dirty="0" smtClean="0">
                <a:solidFill>
                  <a:srgbClr val="1F4D77"/>
                </a:solidFill>
              </a:rPr>
              <a:t>插入描述，可劲儿写吧。</a:t>
            </a:r>
            <a:endParaRPr lang="zh-CN" altLang="en-US" dirty="0">
              <a:solidFill>
                <a:srgbClr val="1F4D77"/>
              </a:solidFill>
            </a:endParaRPr>
          </a:p>
        </p:txBody>
      </p:sp>
      <p:sp>
        <p:nvSpPr>
          <p:cNvPr id="59" name="文本框 58"/>
          <p:cNvSpPr txBox="1"/>
          <p:nvPr/>
        </p:nvSpPr>
        <p:spPr>
          <a:xfrm>
            <a:off x="8391753" y="2669277"/>
            <a:ext cx="2670628" cy="646331"/>
          </a:xfrm>
          <a:prstGeom prst="rect">
            <a:avLst/>
          </a:prstGeom>
          <a:noFill/>
        </p:spPr>
        <p:txBody>
          <a:bodyPr wrap="square" rtlCol="0">
            <a:spAutoFit/>
          </a:bodyPr>
          <a:lstStyle/>
          <a:p>
            <a:r>
              <a:rPr lang="zh-CN" altLang="en-US" dirty="0" smtClean="0">
                <a:solidFill>
                  <a:srgbClr val="1F4D77"/>
                </a:solidFill>
              </a:rPr>
              <a:t>插入描述，可劲儿写吧。</a:t>
            </a:r>
            <a:endParaRPr lang="zh-CN" altLang="en-US" dirty="0">
              <a:solidFill>
                <a:srgbClr val="1F4D77"/>
              </a:solidFill>
            </a:endParaRPr>
          </a:p>
        </p:txBody>
      </p:sp>
      <p:sp>
        <p:nvSpPr>
          <p:cNvPr id="60" name="文本框 59"/>
          <p:cNvSpPr txBox="1"/>
          <p:nvPr/>
        </p:nvSpPr>
        <p:spPr>
          <a:xfrm>
            <a:off x="8391753" y="3915464"/>
            <a:ext cx="2670628" cy="646331"/>
          </a:xfrm>
          <a:prstGeom prst="rect">
            <a:avLst/>
          </a:prstGeom>
          <a:noFill/>
        </p:spPr>
        <p:txBody>
          <a:bodyPr wrap="square" rtlCol="0">
            <a:spAutoFit/>
          </a:bodyPr>
          <a:lstStyle/>
          <a:p>
            <a:r>
              <a:rPr lang="zh-CN" altLang="en-US" dirty="0" smtClean="0">
                <a:solidFill>
                  <a:srgbClr val="1F4D77"/>
                </a:solidFill>
              </a:rPr>
              <a:t>插入描述，可劲儿写吧。</a:t>
            </a:r>
            <a:endParaRPr lang="zh-CN" altLang="en-US" dirty="0">
              <a:solidFill>
                <a:srgbClr val="1F4D77"/>
              </a:solidFill>
            </a:endParaRPr>
          </a:p>
        </p:txBody>
      </p:sp>
      <p:sp>
        <p:nvSpPr>
          <p:cNvPr id="61" name="文本框 60"/>
          <p:cNvSpPr txBox="1"/>
          <p:nvPr/>
        </p:nvSpPr>
        <p:spPr>
          <a:xfrm>
            <a:off x="8391753" y="5414283"/>
            <a:ext cx="2670628" cy="646331"/>
          </a:xfrm>
          <a:prstGeom prst="rect">
            <a:avLst/>
          </a:prstGeom>
          <a:noFill/>
        </p:spPr>
        <p:txBody>
          <a:bodyPr wrap="square" rtlCol="0">
            <a:spAutoFit/>
          </a:bodyPr>
          <a:lstStyle/>
          <a:p>
            <a:r>
              <a:rPr lang="zh-CN" altLang="en-US" dirty="0" smtClean="0">
                <a:solidFill>
                  <a:srgbClr val="1F4D77"/>
                </a:solidFill>
              </a:rPr>
              <a:t>插入描述，可劲儿写吧。</a:t>
            </a:r>
            <a:endParaRPr lang="zh-CN" altLang="en-US" dirty="0">
              <a:solidFill>
                <a:srgbClr val="1F4D77"/>
              </a:solidFill>
            </a:endParaRPr>
          </a:p>
        </p:txBody>
      </p:sp>
      <p:sp>
        <p:nvSpPr>
          <p:cNvPr id="63" name="文本框 62"/>
          <p:cNvSpPr txBox="1"/>
          <p:nvPr/>
        </p:nvSpPr>
        <p:spPr>
          <a:xfrm>
            <a:off x="827092" y="874084"/>
            <a:ext cx="1743526" cy="400110"/>
          </a:xfrm>
          <a:prstGeom prst="rect">
            <a:avLst/>
          </a:prstGeom>
          <a:noFill/>
        </p:spPr>
        <p:txBody>
          <a:bodyPr wrap="square" rtlCol="0">
            <a:spAutoFit/>
          </a:bodyPr>
          <a:lstStyle/>
          <a:p>
            <a:pPr algn="dist"/>
            <a:r>
              <a:rPr lang="zh-CN" altLang="en-US" sz="2000" b="1" dirty="0" smtClean="0">
                <a:solidFill>
                  <a:srgbClr val="1F4D77"/>
                </a:solidFill>
              </a:rPr>
              <a:t>插入图表名称</a:t>
            </a:r>
            <a:endParaRPr lang="zh-CN" altLang="en-US" sz="2000" b="1" dirty="0">
              <a:solidFill>
                <a:srgbClr val="1F4D77"/>
              </a:solidFill>
            </a:endParaRPr>
          </a:p>
        </p:txBody>
      </p:sp>
    </p:spTree>
    <p:extLst>
      <p:ext uri="{BB962C8B-B14F-4D97-AF65-F5344CB8AC3E}">
        <p14:creationId xmlns:p14="http://schemas.microsoft.com/office/powerpoint/2010/main" val="1401886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2" fill="hold" nodeType="clickEffect">
                                  <p:stCondLst>
                                    <p:cond delay="0"/>
                                  </p:stCondLst>
                                  <p:childTnLst>
                                    <p:animClr clrSpc="rgb" dir="cw">
                                      <p:cBhvr>
                                        <p:cTn id="6" dur="1500" fill="hold"/>
                                        <p:tgtEl>
                                          <p:spTgt spid="23"/>
                                        </p:tgtEl>
                                        <p:attrNameLst>
                                          <p:attrName>fillcolor</p:attrName>
                                        </p:attrNameLst>
                                      </p:cBhvr>
                                      <p:to>
                                        <a:srgbClr val="FFFF00"/>
                                      </p:to>
                                    </p:animClr>
                                    <p:set>
                                      <p:cBhvr>
                                        <p:cTn id="7" dur="1500" fill="hold"/>
                                        <p:tgtEl>
                                          <p:spTgt spid="23"/>
                                        </p:tgtEl>
                                        <p:attrNameLst>
                                          <p:attrName>fill.type</p:attrName>
                                        </p:attrNameLst>
                                      </p:cBhvr>
                                      <p:to>
                                        <p:strVal val="solid"/>
                                      </p:to>
                                    </p:set>
                                    <p:set>
                                      <p:cBhvr>
                                        <p:cTn id="8" dur="1500" fill="hold"/>
                                        <p:tgtEl>
                                          <p:spTgt spid="23"/>
                                        </p:tgtEl>
                                        <p:attrNameLst>
                                          <p:attrName>fill.on</p:attrName>
                                        </p:attrNameLst>
                                      </p:cBhvr>
                                      <p:to>
                                        <p:strVal val="true"/>
                                      </p:to>
                                    </p:set>
                                  </p:childTnLst>
                                </p:cTn>
                              </p:par>
                              <p:par>
                                <p:cTn id="9" presetID="1" presetClass="emph" presetSubtype="2" fill="hold" nodeType="withEffect">
                                  <p:stCondLst>
                                    <p:cond delay="0"/>
                                  </p:stCondLst>
                                  <p:childTnLst>
                                    <p:animClr clrSpc="rgb" dir="cw">
                                      <p:cBhvr>
                                        <p:cTn id="10" dur="1500" fill="hold"/>
                                        <p:tgtEl>
                                          <p:spTgt spid="37"/>
                                        </p:tgtEl>
                                        <p:attrNameLst>
                                          <p:attrName>fillcolor</p:attrName>
                                        </p:attrNameLst>
                                      </p:cBhvr>
                                      <p:to>
                                        <a:srgbClr val="FFFF00"/>
                                      </p:to>
                                    </p:animClr>
                                    <p:set>
                                      <p:cBhvr>
                                        <p:cTn id="11" dur="1500" fill="hold"/>
                                        <p:tgtEl>
                                          <p:spTgt spid="37"/>
                                        </p:tgtEl>
                                        <p:attrNameLst>
                                          <p:attrName>fill.type</p:attrName>
                                        </p:attrNameLst>
                                      </p:cBhvr>
                                      <p:to>
                                        <p:strVal val="solid"/>
                                      </p:to>
                                    </p:set>
                                    <p:set>
                                      <p:cBhvr>
                                        <p:cTn id="12" dur="1500" fill="hold"/>
                                        <p:tgtEl>
                                          <p:spTgt spid="37"/>
                                        </p:tgtEl>
                                        <p:attrNameLst>
                                          <p:attrName>fill.on</p:attrName>
                                        </p:attrNameLst>
                                      </p:cBhvr>
                                      <p:to>
                                        <p:strVal val="true"/>
                                      </p:to>
                                    </p:set>
                                  </p:childTnLst>
                                </p:cTn>
                              </p:par>
                              <p:par>
                                <p:cTn id="13" presetID="1" presetClass="emph" presetSubtype="2" fill="hold" nodeType="withEffect">
                                  <p:stCondLst>
                                    <p:cond delay="0"/>
                                  </p:stCondLst>
                                  <p:childTnLst>
                                    <p:animClr clrSpc="rgb" dir="cw">
                                      <p:cBhvr>
                                        <p:cTn id="14" dur="1500" fill="hold"/>
                                        <p:tgtEl>
                                          <p:spTgt spid="34"/>
                                        </p:tgtEl>
                                        <p:attrNameLst>
                                          <p:attrName>fillcolor</p:attrName>
                                        </p:attrNameLst>
                                      </p:cBhvr>
                                      <p:to>
                                        <a:srgbClr val="FFFF00"/>
                                      </p:to>
                                    </p:animClr>
                                    <p:set>
                                      <p:cBhvr>
                                        <p:cTn id="15" dur="1500" fill="hold"/>
                                        <p:tgtEl>
                                          <p:spTgt spid="34"/>
                                        </p:tgtEl>
                                        <p:attrNameLst>
                                          <p:attrName>fill.type</p:attrName>
                                        </p:attrNameLst>
                                      </p:cBhvr>
                                      <p:to>
                                        <p:strVal val="solid"/>
                                      </p:to>
                                    </p:set>
                                    <p:set>
                                      <p:cBhvr>
                                        <p:cTn id="16" dur="1500" fill="hold"/>
                                        <p:tgtEl>
                                          <p:spTgt spid="34"/>
                                        </p:tgtEl>
                                        <p:attrNameLst>
                                          <p:attrName>fill.on</p:attrName>
                                        </p:attrNameLst>
                                      </p:cBhvr>
                                      <p:to>
                                        <p:strVal val="true"/>
                                      </p:to>
                                    </p:set>
                                  </p:childTnLst>
                                </p:cTn>
                              </p:par>
                              <p:par>
                                <p:cTn id="17" presetID="1" presetClass="emph" presetSubtype="2" fill="hold" nodeType="withEffect">
                                  <p:stCondLst>
                                    <p:cond delay="0"/>
                                  </p:stCondLst>
                                  <p:childTnLst>
                                    <p:animClr clrSpc="rgb" dir="cw">
                                      <p:cBhvr>
                                        <p:cTn id="18" dur="1500" fill="hold"/>
                                        <p:tgtEl>
                                          <p:spTgt spid="19"/>
                                        </p:tgtEl>
                                        <p:attrNameLst>
                                          <p:attrName>fillcolor</p:attrName>
                                        </p:attrNameLst>
                                      </p:cBhvr>
                                      <p:to>
                                        <a:srgbClr val="C00000"/>
                                      </p:to>
                                    </p:animClr>
                                    <p:set>
                                      <p:cBhvr>
                                        <p:cTn id="19" dur="1500" fill="hold"/>
                                        <p:tgtEl>
                                          <p:spTgt spid="19"/>
                                        </p:tgtEl>
                                        <p:attrNameLst>
                                          <p:attrName>fill.type</p:attrName>
                                        </p:attrNameLst>
                                      </p:cBhvr>
                                      <p:to>
                                        <p:strVal val="solid"/>
                                      </p:to>
                                    </p:set>
                                    <p:set>
                                      <p:cBhvr>
                                        <p:cTn id="20" dur="1500" fill="hold"/>
                                        <p:tgtEl>
                                          <p:spTgt spid="19"/>
                                        </p:tgtEl>
                                        <p:attrNameLst>
                                          <p:attrName>fill.on</p:attrName>
                                        </p:attrNameLst>
                                      </p:cBhvr>
                                      <p:to>
                                        <p:strVal val="true"/>
                                      </p:to>
                                    </p:set>
                                  </p:childTnLst>
                                </p:cTn>
                              </p:par>
                              <p:par>
                                <p:cTn id="21" presetID="10" presetClass="entr" presetSubtype="0" fill="hold" nodeType="withEffect">
                                  <p:stCondLst>
                                    <p:cond delay="150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par>
                                <p:cTn id="24" presetID="10" presetClass="entr" presetSubtype="0" fill="hold" nodeType="withEffect">
                                  <p:stCondLst>
                                    <p:cond delay="175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nodeType="withEffect">
                                  <p:stCondLst>
                                    <p:cond delay="1750"/>
                                  </p:stCondLst>
                                  <p:childTnLst>
                                    <p:set>
                                      <p:cBhvr>
                                        <p:cTn id="28" dur="1" fill="hold">
                                          <p:stCondLst>
                                            <p:cond delay="0"/>
                                          </p:stCondLst>
                                        </p:cTn>
                                        <p:tgtEl>
                                          <p:spTgt spid="53"/>
                                        </p:tgtEl>
                                        <p:attrNameLst>
                                          <p:attrName>style.visibility</p:attrName>
                                        </p:attrNameLst>
                                      </p:cBhvr>
                                      <p:to>
                                        <p:strVal val="visible"/>
                                      </p:to>
                                    </p:set>
                                    <p:animEffect transition="in" filter="fade">
                                      <p:cBhvr>
                                        <p:cTn id="29" dur="500"/>
                                        <p:tgtEl>
                                          <p:spTgt spid="53"/>
                                        </p:tgtEl>
                                      </p:cBhvr>
                                    </p:animEffect>
                                  </p:childTnLst>
                                </p:cTn>
                              </p:par>
                              <p:par>
                                <p:cTn id="30" presetID="10" presetClass="entr" presetSubtype="0" fill="hold" nodeType="withEffect">
                                  <p:stCondLst>
                                    <p:cond delay="1750"/>
                                  </p:stCondLst>
                                  <p:childTnLst>
                                    <p:set>
                                      <p:cBhvr>
                                        <p:cTn id="31" dur="1" fill="hold">
                                          <p:stCondLst>
                                            <p:cond delay="0"/>
                                          </p:stCondLst>
                                        </p:cTn>
                                        <p:tgtEl>
                                          <p:spTgt spid="50"/>
                                        </p:tgtEl>
                                        <p:attrNameLst>
                                          <p:attrName>style.visibility</p:attrName>
                                        </p:attrNameLst>
                                      </p:cBhvr>
                                      <p:to>
                                        <p:strVal val="visible"/>
                                      </p:to>
                                    </p:set>
                                    <p:animEffect transition="in" filter="fade">
                                      <p:cBhvr>
                                        <p:cTn id="32" dur="500"/>
                                        <p:tgtEl>
                                          <p:spTgt spid="50"/>
                                        </p:tgtEl>
                                      </p:cBhvr>
                                    </p:animEffect>
                                  </p:childTnLst>
                                </p:cTn>
                              </p:par>
                              <p:par>
                                <p:cTn id="33" presetID="10" presetClass="entr" presetSubtype="0" fill="hold" nodeType="withEffect">
                                  <p:stCondLst>
                                    <p:cond delay="1750"/>
                                  </p:stCondLst>
                                  <p:childTnLst>
                                    <p:set>
                                      <p:cBhvr>
                                        <p:cTn id="34" dur="1" fill="hold">
                                          <p:stCondLst>
                                            <p:cond delay="0"/>
                                          </p:stCondLst>
                                        </p:cTn>
                                        <p:tgtEl>
                                          <p:spTgt spid="47"/>
                                        </p:tgtEl>
                                        <p:attrNameLst>
                                          <p:attrName>style.visibility</p:attrName>
                                        </p:attrNameLst>
                                      </p:cBhvr>
                                      <p:to>
                                        <p:strVal val="visible"/>
                                      </p:to>
                                    </p:set>
                                    <p:animEffect transition="in" filter="fade">
                                      <p:cBhvr>
                                        <p:cTn id="35" dur="500"/>
                                        <p:tgtEl>
                                          <p:spTgt spid="47"/>
                                        </p:tgtEl>
                                      </p:cBhvr>
                                    </p:animEffect>
                                  </p:childTnLst>
                                </p:cTn>
                              </p:par>
                              <p:par>
                                <p:cTn id="36" presetID="10" presetClass="entr" presetSubtype="0" fill="hold" grpId="0" nodeType="withEffect">
                                  <p:stCondLst>
                                    <p:cond delay="175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500"/>
                                        <p:tgtEl>
                                          <p:spTgt spid="58"/>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59"/>
                                        </p:tgtEl>
                                        <p:attrNameLst>
                                          <p:attrName>style.visibility</p:attrName>
                                        </p:attrNameLst>
                                      </p:cBhvr>
                                      <p:to>
                                        <p:strVal val="visible"/>
                                      </p:to>
                                    </p:set>
                                    <p:animEffect transition="in" filter="fade">
                                      <p:cBhvr>
                                        <p:cTn id="43" dur="500"/>
                                        <p:tgtEl>
                                          <p:spTgt spid="5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fade">
                                      <p:cBhvr>
                                        <p:cTn id="48" dur="500"/>
                                        <p:tgtEl>
                                          <p:spTgt spid="60"/>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61"/>
                                        </p:tgtEl>
                                        <p:attrNameLst>
                                          <p:attrName>style.visibility</p:attrName>
                                        </p:attrNameLst>
                                      </p:cBhvr>
                                      <p:to>
                                        <p:strVal val="visible"/>
                                      </p:to>
                                    </p:set>
                                    <p:animEffect transition="in" filter="fade">
                                      <p:cBhvr>
                                        <p:cTn id="53"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P spid="60" grpId="0"/>
      <p:bldP spid="6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泪滴形 2"/>
          <p:cNvSpPr/>
          <p:nvPr/>
        </p:nvSpPr>
        <p:spPr>
          <a:xfrm rot="13500000" flipV="1">
            <a:off x="3518763" y="166300"/>
            <a:ext cx="558220" cy="558220"/>
          </a:xfrm>
          <a:prstGeom prst="teardrop">
            <a:avLst>
              <a:gd name="adj" fmla="val 120203"/>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2757847" y="988388"/>
            <a:ext cx="2080055" cy="1793151"/>
          </a:xfrm>
          <a:custGeom>
            <a:avLst/>
            <a:gdLst>
              <a:gd name="connsiteX0" fmla="*/ 1248536 w 2497073"/>
              <a:gd name="connsiteY0" fmla="*/ 0 h 2152649"/>
              <a:gd name="connsiteX1" fmla="*/ 2497073 w 2497073"/>
              <a:gd name="connsiteY1" fmla="*/ 2152649 h 2152649"/>
              <a:gd name="connsiteX2" fmla="*/ 0 w 2497073"/>
              <a:gd name="connsiteY2" fmla="*/ 2152649 h 2152649"/>
              <a:gd name="connsiteX3" fmla="*/ 1248536 w 2497073"/>
              <a:gd name="connsiteY3" fmla="*/ 0 h 2152649"/>
            </a:gdLst>
            <a:ahLst/>
            <a:cxnLst>
              <a:cxn ang="0">
                <a:pos x="connsiteX0" y="connsiteY0"/>
              </a:cxn>
              <a:cxn ang="0">
                <a:pos x="connsiteX1" y="connsiteY1"/>
              </a:cxn>
              <a:cxn ang="0">
                <a:pos x="connsiteX2" y="connsiteY2"/>
              </a:cxn>
              <a:cxn ang="0">
                <a:pos x="connsiteX3" y="connsiteY3"/>
              </a:cxn>
            </a:cxnLst>
            <a:rect l="l" t="t" r="r" b="b"/>
            <a:pathLst>
              <a:path w="2497073" h="2152649">
                <a:moveTo>
                  <a:pt x="1248536" y="0"/>
                </a:moveTo>
                <a:lnTo>
                  <a:pt x="2497073" y="2152649"/>
                </a:lnTo>
                <a:lnTo>
                  <a:pt x="0" y="2152649"/>
                </a:lnTo>
                <a:lnTo>
                  <a:pt x="1248536" y="0"/>
                </a:lnTo>
                <a:close/>
              </a:path>
            </a:pathLst>
          </a:custGeom>
          <a:solidFill>
            <a:srgbClr val="1F4D77">
              <a:alpha val="80000"/>
            </a:srgbClr>
          </a:solidFill>
          <a:ln>
            <a:solidFill>
              <a:srgbClr val="FFFF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1723341" y="2929796"/>
            <a:ext cx="4149065" cy="1745545"/>
          </a:xfrm>
          <a:custGeom>
            <a:avLst/>
            <a:gdLst>
              <a:gd name="connsiteX0" fmla="*/ 1215390 w 4980886"/>
              <a:gd name="connsiteY0" fmla="*/ 0 h 2095499"/>
              <a:gd name="connsiteX1" fmla="*/ 3765497 w 4980886"/>
              <a:gd name="connsiteY1" fmla="*/ 0 h 2095499"/>
              <a:gd name="connsiteX2" fmla="*/ 4980886 w 4980886"/>
              <a:gd name="connsiteY2" fmla="*/ 2095499 h 2095499"/>
              <a:gd name="connsiteX3" fmla="*/ 0 w 4980886"/>
              <a:gd name="connsiteY3" fmla="*/ 2095499 h 2095499"/>
              <a:gd name="connsiteX4" fmla="*/ 1215390 w 4980886"/>
              <a:gd name="connsiteY4" fmla="*/ 0 h 2095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0886" h="2095499">
                <a:moveTo>
                  <a:pt x="1215390" y="0"/>
                </a:moveTo>
                <a:lnTo>
                  <a:pt x="3765497" y="0"/>
                </a:lnTo>
                <a:lnTo>
                  <a:pt x="4980886" y="2095499"/>
                </a:lnTo>
                <a:lnTo>
                  <a:pt x="0" y="2095499"/>
                </a:lnTo>
                <a:lnTo>
                  <a:pt x="1215390" y="0"/>
                </a:lnTo>
                <a:close/>
              </a:path>
            </a:pathLst>
          </a:custGeom>
          <a:solidFill>
            <a:srgbClr val="80B1DE">
              <a:alpha val="80000"/>
            </a:srgbClr>
          </a:solidFill>
          <a:ln>
            <a:solidFill>
              <a:srgbClr val="FFFF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676548" y="4823598"/>
            <a:ext cx="6242654" cy="1757212"/>
          </a:xfrm>
          <a:custGeom>
            <a:avLst/>
            <a:gdLst>
              <a:gd name="connsiteX0" fmla="*/ 1223513 w 7494206"/>
              <a:gd name="connsiteY0" fmla="*/ 0 h 2109505"/>
              <a:gd name="connsiteX1" fmla="*/ 6270693 w 7494206"/>
              <a:gd name="connsiteY1" fmla="*/ 0 h 2109505"/>
              <a:gd name="connsiteX2" fmla="*/ 7494206 w 7494206"/>
              <a:gd name="connsiteY2" fmla="*/ 2109505 h 2109505"/>
              <a:gd name="connsiteX3" fmla="*/ 0 w 7494206"/>
              <a:gd name="connsiteY3" fmla="*/ 2109505 h 2109505"/>
              <a:gd name="connsiteX4" fmla="*/ 1223513 w 7494206"/>
              <a:gd name="connsiteY4" fmla="*/ 0 h 2109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94206" h="2109505">
                <a:moveTo>
                  <a:pt x="1223513" y="0"/>
                </a:moveTo>
                <a:lnTo>
                  <a:pt x="6270693" y="0"/>
                </a:lnTo>
                <a:lnTo>
                  <a:pt x="7494206" y="2109505"/>
                </a:lnTo>
                <a:lnTo>
                  <a:pt x="0" y="2109505"/>
                </a:lnTo>
                <a:lnTo>
                  <a:pt x="1223513" y="0"/>
                </a:lnTo>
                <a:close/>
              </a:path>
            </a:pathLst>
          </a:custGeom>
          <a:solidFill>
            <a:srgbClr val="A0C5E6">
              <a:alpha val="80000"/>
            </a:srgbClr>
          </a:solidFill>
          <a:ln>
            <a:solidFill>
              <a:srgbClr val="FFFF00">
                <a:alpha val="5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流程图: 手动操作 1"/>
          <p:cNvSpPr/>
          <p:nvPr/>
        </p:nvSpPr>
        <p:spPr>
          <a:xfrm flipV="1">
            <a:off x="2938016" y="-97569"/>
            <a:ext cx="1719716" cy="416883"/>
          </a:xfrm>
          <a:prstGeom prst="flowChartManualOperation">
            <a:avLst/>
          </a:prstGeom>
          <a:solidFill>
            <a:srgbClr val="1F4D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a:cxnSpLocks noChangeAspect="1"/>
          </p:cNvCxnSpPr>
          <p:nvPr/>
        </p:nvCxnSpPr>
        <p:spPr>
          <a:xfrm flipH="1">
            <a:off x="3316963" y="506392"/>
            <a:ext cx="62530" cy="7200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cxnSpLocks noChangeAspect="1"/>
          </p:cNvCxnSpPr>
          <p:nvPr/>
        </p:nvCxnSpPr>
        <p:spPr>
          <a:xfrm flipH="1" flipV="1">
            <a:off x="4192595" y="510621"/>
            <a:ext cx="62530" cy="7200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cxnSpLocks noChangeAspect="1"/>
          </p:cNvCxnSpPr>
          <p:nvPr/>
        </p:nvCxnSpPr>
        <p:spPr>
          <a:xfrm flipH="1">
            <a:off x="3457165" y="693470"/>
            <a:ext cx="62530" cy="7200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cxnSpLocks noChangeAspect="1"/>
          </p:cNvCxnSpPr>
          <p:nvPr/>
        </p:nvCxnSpPr>
        <p:spPr>
          <a:xfrm flipH="1" flipV="1">
            <a:off x="4069756" y="693470"/>
            <a:ext cx="62530" cy="7200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167434" y="2023353"/>
            <a:ext cx="1257704" cy="400110"/>
          </a:xfrm>
          <a:prstGeom prst="rect">
            <a:avLst/>
          </a:prstGeom>
          <a:noFill/>
        </p:spPr>
        <p:txBody>
          <a:bodyPr wrap="square" rtlCol="0">
            <a:spAutoFit/>
          </a:bodyPr>
          <a:lstStyle/>
          <a:p>
            <a:r>
              <a:rPr lang="zh-CN" altLang="en-US" sz="2000" b="1" dirty="0" smtClean="0">
                <a:solidFill>
                  <a:schemeClr val="bg1"/>
                </a:solidFill>
              </a:rPr>
              <a:t>插入文字</a:t>
            </a:r>
            <a:endParaRPr lang="zh-CN" altLang="en-US" sz="2000" b="1" dirty="0">
              <a:solidFill>
                <a:schemeClr val="bg1"/>
              </a:solidFill>
            </a:endParaRPr>
          </a:p>
        </p:txBody>
      </p:sp>
      <p:sp>
        <p:nvSpPr>
          <p:cNvPr id="21" name="文本框 20"/>
          <p:cNvSpPr txBox="1"/>
          <p:nvPr/>
        </p:nvSpPr>
        <p:spPr>
          <a:xfrm>
            <a:off x="3167434" y="3616449"/>
            <a:ext cx="1257704" cy="400110"/>
          </a:xfrm>
          <a:prstGeom prst="rect">
            <a:avLst/>
          </a:prstGeom>
          <a:noFill/>
        </p:spPr>
        <p:txBody>
          <a:bodyPr wrap="square" rtlCol="0">
            <a:spAutoFit/>
          </a:bodyPr>
          <a:lstStyle/>
          <a:p>
            <a:r>
              <a:rPr lang="zh-CN" altLang="en-US" sz="2000" b="1" dirty="0" smtClean="0">
                <a:solidFill>
                  <a:schemeClr val="bg1"/>
                </a:solidFill>
              </a:rPr>
              <a:t>插入文字</a:t>
            </a:r>
            <a:endParaRPr lang="zh-CN" altLang="en-US" sz="2000" b="1" dirty="0">
              <a:solidFill>
                <a:schemeClr val="bg1"/>
              </a:solidFill>
            </a:endParaRPr>
          </a:p>
        </p:txBody>
      </p:sp>
      <p:sp>
        <p:nvSpPr>
          <p:cNvPr id="22" name="文本框 21"/>
          <p:cNvSpPr txBox="1"/>
          <p:nvPr/>
        </p:nvSpPr>
        <p:spPr>
          <a:xfrm>
            <a:off x="3184416" y="5502149"/>
            <a:ext cx="1257704" cy="400110"/>
          </a:xfrm>
          <a:prstGeom prst="rect">
            <a:avLst/>
          </a:prstGeom>
          <a:noFill/>
        </p:spPr>
        <p:txBody>
          <a:bodyPr wrap="square" rtlCol="0">
            <a:spAutoFit/>
          </a:bodyPr>
          <a:lstStyle/>
          <a:p>
            <a:r>
              <a:rPr lang="zh-CN" altLang="en-US" sz="2000" b="1" dirty="0" smtClean="0">
                <a:solidFill>
                  <a:schemeClr val="bg1"/>
                </a:solidFill>
              </a:rPr>
              <a:t>插入文字</a:t>
            </a:r>
            <a:endParaRPr lang="zh-CN" altLang="en-US" sz="2000" b="1" dirty="0">
              <a:solidFill>
                <a:schemeClr val="bg1"/>
              </a:solidFill>
            </a:endParaRPr>
          </a:p>
        </p:txBody>
      </p:sp>
      <p:cxnSp>
        <p:nvCxnSpPr>
          <p:cNvPr id="24" name="直接连接符 23"/>
          <p:cNvCxnSpPr/>
          <p:nvPr/>
        </p:nvCxnSpPr>
        <p:spPr>
          <a:xfrm>
            <a:off x="4657732" y="2845407"/>
            <a:ext cx="6431800" cy="0"/>
          </a:xfrm>
          <a:prstGeom prst="line">
            <a:avLst/>
          </a:prstGeom>
          <a:ln>
            <a:solidFill>
              <a:schemeClr val="bg2">
                <a:lumMod val="1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603132" y="4753162"/>
            <a:ext cx="6011694" cy="0"/>
          </a:xfrm>
          <a:prstGeom prst="line">
            <a:avLst/>
          </a:prstGeom>
          <a:ln>
            <a:solidFill>
              <a:schemeClr val="bg2">
                <a:lumMod val="1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6599441" y="6619721"/>
            <a:ext cx="5423946" cy="0"/>
          </a:xfrm>
          <a:prstGeom prst="line">
            <a:avLst/>
          </a:prstGeom>
          <a:ln>
            <a:solidFill>
              <a:schemeClr val="bg2">
                <a:lumMod val="10000"/>
              </a:schemeClr>
            </a:solidFill>
            <a:prstDash val="dash"/>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6599441" y="1562973"/>
            <a:ext cx="3653512" cy="646331"/>
          </a:xfrm>
          <a:prstGeom prst="rect">
            <a:avLst/>
          </a:prstGeom>
          <a:noFill/>
        </p:spPr>
        <p:txBody>
          <a:bodyPr wrap="square" rtlCol="0">
            <a:spAutoFit/>
          </a:bodyPr>
          <a:lstStyle/>
          <a:p>
            <a:r>
              <a:rPr lang="zh-CN" altLang="en-US" dirty="0">
                <a:solidFill>
                  <a:schemeClr val="bg2">
                    <a:lumMod val="10000"/>
                  </a:schemeClr>
                </a:solidFill>
              </a:rPr>
              <a:t>请插入文字啥的，谢谢。请插入文字啥的，谢谢</a:t>
            </a:r>
          </a:p>
        </p:txBody>
      </p:sp>
      <p:sp>
        <p:nvSpPr>
          <p:cNvPr id="35" name="文本框 34"/>
          <p:cNvSpPr txBox="1"/>
          <p:nvPr/>
        </p:nvSpPr>
        <p:spPr>
          <a:xfrm>
            <a:off x="7163644" y="3492580"/>
            <a:ext cx="3653512" cy="646331"/>
          </a:xfrm>
          <a:prstGeom prst="rect">
            <a:avLst/>
          </a:prstGeom>
          <a:noFill/>
        </p:spPr>
        <p:txBody>
          <a:bodyPr wrap="square" rtlCol="0">
            <a:spAutoFit/>
          </a:bodyPr>
          <a:lstStyle/>
          <a:p>
            <a:r>
              <a:rPr lang="zh-CN" altLang="en-US" dirty="0">
                <a:solidFill>
                  <a:schemeClr val="bg2">
                    <a:lumMod val="10000"/>
                  </a:schemeClr>
                </a:solidFill>
              </a:rPr>
              <a:t>请插入文字啥的，谢谢。请插入文字啥的，谢谢</a:t>
            </a:r>
          </a:p>
        </p:txBody>
      </p:sp>
      <p:sp>
        <p:nvSpPr>
          <p:cNvPr id="36" name="文本框 35"/>
          <p:cNvSpPr txBox="1"/>
          <p:nvPr/>
        </p:nvSpPr>
        <p:spPr>
          <a:xfrm>
            <a:off x="7873632" y="5379038"/>
            <a:ext cx="3653512" cy="646331"/>
          </a:xfrm>
          <a:prstGeom prst="rect">
            <a:avLst/>
          </a:prstGeom>
          <a:noFill/>
        </p:spPr>
        <p:txBody>
          <a:bodyPr wrap="square" rtlCol="0">
            <a:spAutoFit/>
          </a:bodyPr>
          <a:lstStyle/>
          <a:p>
            <a:r>
              <a:rPr lang="zh-CN" altLang="en-US" dirty="0">
                <a:solidFill>
                  <a:schemeClr val="bg2">
                    <a:lumMod val="10000"/>
                  </a:schemeClr>
                </a:solidFill>
              </a:rPr>
              <a:t>请插入文字啥的，谢谢。请插入文字啥的，谢谢</a:t>
            </a:r>
          </a:p>
        </p:txBody>
      </p:sp>
    </p:spTree>
    <p:extLst>
      <p:ext uri="{BB962C8B-B14F-4D97-AF65-F5344CB8AC3E}">
        <p14:creationId xmlns:p14="http://schemas.microsoft.com/office/powerpoint/2010/main" val="102944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mph" presetSubtype="1" nodeType="clickEffect">
                                  <p:stCondLst>
                                    <p:cond delay="0"/>
                                  </p:stCondLst>
                                  <p:childTnLst>
                                    <p:set>
                                      <p:cBhvr>
                                        <p:cTn id="6" dur="indefinite"/>
                                        <p:tgtEl>
                                          <p:spTgt spid="3"/>
                                        </p:tgtEl>
                                        <p:attrNameLst>
                                          <p:attrName>fillcolor</p:attrName>
                                        </p:attrNameLst>
                                      </p:cBhvr>
                                      <p:to>
                                        <p:clrVal>
                                          <a:srgbClr val="FFFF00"/>
                                        </p:clrVal>
                                      </p:to>
                                    </p:set>
                                    <p:set>
                                      <p:cBhvr>
                                        <p:cTn id="7" dur="indefinite"/>
                                        <p:tgtEl>
                                          <p:spTgt spid="3"/>
                                        </p:tgtEl>
                                        <p:attrNameLst>
                                          <p:attrName>fill.type</p:attrName>
                                        </p:attrNameLst>
                                      </p:cBhvr>
                                      <p:to>
                                        <p:strVal val="solid"/>
                                      </p:to>
                                    </p:set>
                                    <p:set>
                                      <p:cBhvr>
                                        <p:cTn id="8" dur="indefinite"/>
                                        <p:tgtEl>
                                          <p:spTgt spid="3"/>
                                        </p:tgtEl>
                                        <p:attrNameLst>
                                          <p:attrName>fill.on</p:attrName>
                                        </p:attrNameLst>
                                      </p:cBhvr>
                                      <p:to>
                                        <p:strVal val="tru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0" presetClass="entr" presetSubtype="0" fill="hold" grpId="0" nodeType="withEffect">
                                  <p:stCondLst>
                                    <p:cond delay="1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300"/>
                                        <p:tgtEl>
                                          <p:spTgt spid="13"/>
                                        </p:tgtEl>
                                      </p:cBhvr>
                                    </p:animEffect>
                                  </p:childTnLst>
                                </p:cTn>
                              </p:par>
                              <p:par>
                                <p:cTn id="20" presetID="10" presetClass="entr" presetSubtype="0" fill="hold" grpId="0" nodeType="withEffect">
                                  <p:stCondLst>
                                    <p:cond delay="10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300"/>
                                        <p:tgtEl>
                                          <p:spTgt spid="20"/>
                                        </p:tgtEl>
                                      </p:cBhvr>
                                    </p:animEffect>
                                  </p:childTnLst>
                                </p:cTn>
                              </p:par>
                              <p:par>
                                <p:cTn id="23" presetID="10" presetClass="entr" presetSubtype="0" fill="hold" grpId="0" nodeType="withEffect">
                                  <p:stCondLst>
                                    <p:cond delay="3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300"/>
                                        <p:tgtEl>
                                          <p:spTgt spid="10"/>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300"/>
                                        <p:tgtEl>
                                          <p:spTgt spid="21"/>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300"/>
                                        <p:tgtEl>
                                          <p:spTgt spid="7"/>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300"/>
                                        <p:tgtEl>
                                          <p:spTgt spid="22"/>
                                        </p:tgtEl>
                                      </p:cBhvr>
                                    </p:animEffect>
                                  </p:childTnLst>
                                </p:cTn>
                              </p:par>
                              <p:par>
                                <p:cTn id="35" presetID="22" presetClass="entr" presetSubtype="8" fill="hold" nodeType="withEffect">
                                  <p:stCondLst>
                                    <p:cond delay="750"/>
                                  </p:stCondLst>
                                  <p:childTnLst>
                                    <p:set>
                                      <p:cBhvr>
                                        <p:cTn id="36" dur="1" fill="hold">
                                          <p:stCondLst>
                                            <p:cond delay="0"/>
                                          </p:stCondLst>
                                        </p:cTn>
                                        <p:tgtEl>
                                          <p:spTgt spid="24"/>
                                        </p:tgtEl>
                                        <p:attrNameLst>
                                          <p:attrName>style.visibility</p:attrName>
                                        </p:attrNameLst>
                                      </p:cBhvr>
                                      <p:to>
                                        <p:strVal val="visible"/>
                                      </p:to>
                                    </p:set>
                                    <p:animEffect transition="in" filter="wipe(left)">
                                      <p:cBhvr>
                                        <p:cTn id="37" dur="500"/>
                                        <p:tgtEl>
                                          <p:spTgt spid="24"/>
                                        </p:tgtEl>
                                      </p:cBhvr>
                                    </p:animEffect>
                                  </p:childTnLst>
                                </p:cTn>
                              </p:par>
                              <p:par>
                                <p:cTn id="38" presetID="22" presetClass="entr" presetSubtype="8" fill="hold" grpId="0" nodeType="withEffect">
                                  <p:stCondLst>
                                    <p:cond delay="85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left)">
                                      <p:cBhvr>
                                        <p:cTn id="45" dur="500"/>
                                        <p:tgtEl>
                                          <p:spTgt spid="26"/>
                                        </p:tgtEl>
                                      </p:cBhvr>
                                    </p:animEffect>
                                  </p:childTnLst>
                                </p:cTn>
                              </p:par>
                              <p:par>
                                <p:cTn id="46" presetID="22" presetClass="entr" presetSubtype="8" fill="hold" grpId="0" nodeType="withEffect">
                                  <p:stCondLst>
                                    <p:cond delay="100"/>
                                  </p:stCondLst>
                                  <p:childTnLst>
                                    <p:set>
                                      <p:cBhvr>
                                        <p:cTn id="47" dur="1" fill="hold">
                                          <p:stCondLst>
                                            <p:cond delay="0"/>
                                          </p:stCondLst>
                                        </p:cTn>
                                        <p:tgtEl>
                                          <p:spTgt spid="35"/>
                                        </p:tgtEl>
                                        <p:attrNameLst>
                                          <p:attrName>style.visibility</p:attrName>
                                        </p:attrNameLst>
                                      </p:cBhvr>
                                      <p:to>
                                        <p:strVal val="visible"/>
                                      </p:to>
                                    </p:set>
                                    <p:animEffect transition="in" filter="wipe(left)">
                                      <p:cBhvr>
                                        <p:cTn id="48" dur="500"/>
                                        <p:tgtEl>
                                          <p:spTgt spid="35"/>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8"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par>
                                <p:cTn id="54" presetID="22" presetClass="entr" presetSubtype="8" fill="hold" grpId="0" nodeType="withEffect">
                                  <p:stCondLst>
                                    <p:cond delay="100"/>
                                  </p:stCondLst>
                                  <p:childTnLst>
                                    <p:set>
                                      <p:cBhvr>
                                        <p:cTn id="55" dur="1" fill="hold">
                                          <p:stCondLst>
                                            <p:cond delay="0"/>
                                          </p:stCondLst>
                                        </p:cTn>
                                        <p:tgtEl>
                                          <p:spTgt spid="36"/>
                                        </p:tgtEl>
                                        <p:attrNameLst>
                                          <p:attrName>style.visibility</p:attrName>
                                        </p:attrNameLst>
                                      </p:cBhvr>
                                      <p:to>
                                        <p:strVal val="visible"/>
                                      </p:to>
                                    </p:set>
                                    <p:animEffect transition="in" filter="wipe(left)">
                                      <p:cBhvr>
                                        <p:cTn id="56"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7" grpId="0" animBg="1"/>
      <p:bldP spid="20" grpId="0"/>
      <p:bldP spid="21" grpId="0"/>
      <p:bldP spid="22" grpId="0"/>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828675"/>
            <a:ext cx="6096000" cy="5200650"/>
          </a:xfrm>
          <a:prstGeom prst="rect">
            <a:avLst/>
          </a:prstGeom>
          <a:gradFill flip="none" rotWithShape="1">
            <a:gsLst>
              <a:gs pos="0">
                <a:schemeClr val="accent1">
                  <a:lumMod val="5000"/>
                  <a:lumOff val="95000"/>
                  <a:alpha val="0"/>
                </a:schemeClr>
              </a:gs>
              <a:gs pos="38000">
                <a:srgbClr val="1F4D77">
                  <a:alpha val="10000"/>
                </a:srgbClr>
              </a:gs>
              <a:gs pos="71000">
                <a:srgbClr val="1F4D77">
                  <a:alpha val="30000"/>
                </a:srgbClr>
              </a:gs>
              <a:gs pos="96000">
                <a:srgbClr val="1F4D77">
                  <a:alpha val="5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矩形 5"/>
          <p:cNvSpPr/>
          <p:nvPr/>
        </p:nvSpPr>
        <p:spPr>
          <a:xfrm>
            <a:off x="6096000" y="828675"/>
            <a:ext cx="6096000" cy="5200650"/>
          </a:xfrm>
          <a:prstGeom prst="rect">
            <a:avLst/>
          </a:prstGeom>
          <a:gradFill flip="none" rotWithShape="1">
            <a:gsLst>
              <a:gs pos="0">
                <a:schemeClr val="accent1">
                  <a:lumMod val="5000"/>
                  <a:lumOff val="95000"/>
                  <a:alpha val="0"/>
                </a:schemeClr>
              </a:gs>
              <a:gs pos="38000">
                <a:srgbClr val="FFFF00">
                  <a:alpha val="10000"/>
                </a:srgbClr>
              </a:gs>
              <a:gs pos="69000">
                <a:srgbClr val="FFFF00">
                  <a:alpha val="30000"/>
                </a:srgbClr>
              </a:gs>
              <a:gs pos="95000">
                <a:srgbClr val="FFFF00">
                  <a:alpha val="5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4" name="组合 23"/>
          <p:cNvGrpSpPr/>
          <p:nvPr/>
        </p:nvGrpSpPr>
        <p:grpSpPr>
          <a:xfrm>
            <a:off x="333829" y="1181628"/>
            <a:ext cx="5355771" cy="4494744"/>
            <a:chOff x="333829" y="1002655"/>
            <a:chExt cx="5355771" cy="4494744"/>
          </a:xfrm>
        </p:grpSpPr>
        <p:graphicFrame>
          <p:nvGraphicFramePr>
            <p:cNvPr id="4" name="图表 3"/>
            <p:cNvGraphicFramePr/>
            <p:nvPr>
              <p:extLst>
                <p:ext uri="{D42A27DB-BD31-4B8C-83A1-F6EECF244321}">
                  <p14:modId xmlns:p14="http://schemas.microsoft.com/office/powerpoint/2010/main" val="1338871247"/>
                </p:ext>
              </p:extLst>
            </p:nvPr>
          </p:nvGraphicFramePr>
          <p:xfrm>
            <a:off x="333829" y="1360601"/>
            <a:ext cx="5355771" cy="4136798"/>
          </p:xfrm>
          <a:graphic>
            <a:graphicData uri="http://schemas.openxmlformats.org/drawingml/2006/chart">
              <c:chart xmlns:c="http://schemas.openxmlformats.org/drawingml/2006/chart" xmlns:r="http://schemas.openxmlformats.org/officeDocument/2006/relationships" r:id="rId2"/>
            </a:graphicData>
          </a:graphic>
        </p:graphicFrame>
        <p:sp>
          <p:nvSpPr>
            <p:cNvPr id="8" name="文本框 7"/>
            <p:cNvSpPr txBox="1"/>
            <p:nvPr/>
          </p:nvSpPr>
          <p:spPr>
            <a:xfrm>
              <a:off x="1781626" y="1002655"/>
              <a:ext cx="3055259" cy="461665"/>
            </a:xfrm>
            <a:prstGeom prst="rect">
              <a:avLst/>
            </a:prstGeom>
            <a:noFill/>
          </p:spPr>
          <p:txBody>
            <a:bodyPr wrap="square" rtlCol="0">
              <a:spAutoFit/>
            </a:bodyPr>
            <a:lstStyle/>
            <a:p>
              <a:pPr algn="dist"/>
              <a:r>
                <a:rPr lang="zh-CN" altLang="en-US" sz="2400" b="1" dirty="0" smtClean="0">
                  <a:solidFill>
                    <a:srgbClr val="181717"/>
                  </a:solidFill>
                </a:rPr>
                <a:t>在此添加图表标题</a:t>
              </a:r>
              <a:endParaRPr lang="zh-CN" altLang="en-US" sz="2400" b="1" dirty="0">
                <a:solidFill>
                  <a:srgbClr val="181717"/>
                </a:solidFill>
              </a:endParaRPr>
            </a:p>
          </p:txBody>
        </p:sp>
      </p:grpSp>
      <p:sp>
        <p:nvSpPr>
          <p:cNvPr id="10" name="文本框 9"/>
          <p:cNvSpPr txBox="1"/>
          <p:nvPr/>
        </p:nvSpPr>
        <p:spPr>
          <a:xfrm>
            <a:off x="7761478" y="1643293"/>
            <a:ext cx="2271488" cy="400110"/>
          </a:xfrm>
          <a:prstGeom prst="rect">
            <a:avLst/>
          </a:prstGeom>
          <a:noFill/>
        </p:spPr>
        <p:txBody>
          <a:bodyPr wrap="square" rtlCol="0">
            <a:spAutoFit/>
          </a:bodyPr>
          <a:lstStyle/>
          <a:p>
            <a:r>
              <a:rPr lang="zh-CN" altLang="en-US" sz="2000" b="1" dirty="0" smtClean="0"/>
              <a:t>在此</a:t>
            </a:r>
            <a:r>
              <a:rPr lang="zh-CN" altLang="en-US" sz="2000" b="1" dirty="0">
                <a:solidFill>
                  <a:schemeClr val="bg2">
                    <a:lumMod val="10000"/>
                  </a:schemeClr>
                </a:solidFill>
              </a:rPr>
              <a:t>在此添加</a:t>
            </a:r>
            <a:r>
              <a:rPr lang="zh-CN" altLang="en-US" sz="2000" b="1" dirty="0" smtClean="0">
                <a:solidFill>
                  <a:schemeClr val="bg2">
                    <a:lumMod val="10000"/>
                  </a:schemeClr>
                </a:solidFill>
              </a:rPr>
              <a:t>标题</a:t>
            </a:r>
            <a:endParaRPr lang="en-US" altLang="zh-CN" sz="2000" b="1" dirty="0">
              <a:solidFill>
                <a:schemeClr val="bg2">
                  <a:lumMod val="10000"/>
                </a:schemeClr>
              </a:solidFill>
            </a:endParaRPr>
          </a:p>
        </p:txBody>
      </p:sp>
      <p:grpSp>
        <p:nvGrpSpPr>
          <p:cNvPr id="25" name="组合 24"/>
          <p:cNvGrpSpPr/>
          <p:nvPr/>
        </p:nvGrpSpPr>
        <p:grpSpPr>
          <a:xfrm>
            <a:off x="7761478" y="2182699"/>
            <a:ext cx="3739242" cy="2492603"/>
            <a:chOff x="7761478" y="2321198"/>
            <a:chExt cx="3739242" cy="2492603"/>
          </a:xfrm>
        </p:grpSpPr>
        <p:sp>
          <p:nvSpPr>
            <p:cNvPr id="9" name="矩形 8"/>
            <p:cNvSpPr/>
            <p:nvPr/>
          </p:nvSpPr>
          <p:spPr>
            <a:xfrm>
              <a:off x="7761478" y="2321198"/>
              <a:ext cx="3726544" cy="1200329"/>
            </a:xfrm>
            <a:prstGeom prst="rect">
              <a:avLst/>
            </a:prstGeom>
          </p:spPr>
          <p:txBody>
            <a:bodyPr wrap="square">
              <a:spAutoFit/>
            </a:bodyPr>
            <a:lstStyle/>
            <a:p>
              <a:pPr>
                <a:defRPr/>
              </a:pPr>
              <a:r>
                <a:rPr lang="zh-CN" altLang="en-US" dirty="0" smtClean="0">
                  <a:solidFill>
                    <a:schemeClr val="bg2">
                      <a:lumMod val="10000"/>
                    </a:schemeClr>
                  </a:solidFill>
                </a:rPr>
                <a:t>在此</a:t>
              </a:r>
              <a:r>
                <a:rPr lang="zh-CN" altLang="en-US" dirty="0">
                  <a:solidFill>
                    <a:schemeClr val="bg2">
                      <a:lumMod val="10000"/>
                    </a:schemeClr>
                  </a:solidFill>
                </a:rPr>
                <a:t>添加内容，在此添加内容，在此添加内容，在此添加内容，在此添加内容，在此添加内容，在此添加</a:t>
              </a:r>
              <a:r>
                <a:rPr lang="zh-CN" altLang="en-US" dirty="0" smtClean="0">
                  <a:solidFill>
                    <a:schemeClr val="bg2">
                      <a:lumMod val="10000"/>
                    </a:schemeClr>
                  </a:solidFill>
                </a:rPr>
                <a:t>内容</a:t>
              </a:r>
              <a:endParaRPr lang="zh-CN" altLang="en-US" dirty="0"/>
            </a:p>
          </p:txBody>
        </p:sp>
        <p:sp>
          <p:nvSpPr>
            <p:cNvPr id="11" name="矩形 10"/>
            <p:cNvSpPr/>
            <p:nvPr/>
          </p:nvSpPr>
          <p:spPr>
            <a:xfrm>
              <a:off x="7774176" y="3613472"/>
              <a:ext cx="3726544" cy="1200329"/>
            </a:xfrm>
            <a:prstGeom prst="rect">
              <a:avLst/>
            </a:prstGeom>
          </p:spPr>
          <p:txBody>
            <a:bodyPr wrap="square">
              <a:spAutoFit/>
            </a:bodyPr>
            <a:lstStyle/>
            <a:p>
              <a:pPr>
                <a:defRPr/>
              </a:pPr>
              <a:r>
                <a:rPr lang="zh-CN" altLang="en-US" dirty="0" smtClean="0">
                  <a:solidFill>
                    <a:schemeClr val="bg2">
                      <a:lumMod val="10000"/>
                    </a:schemeClr>
                  </a:solidFill>
                </a:rPr>
                <a:t>在此</a:t>
              </a:r>
              <a:r>
                <a:rPr lang="zh-CN" altLang="en-US" dirty="0">
                  <a:solidFill>
                    <a:schemeClr val="bg2">
                      <a:lumMod val="10000"/>
                    </a:schemeClr>
                  </a:solidFill>
                </a:rPr>
                <a:t>添加内容，在此添加内容，在此添加内容，在此添加内容，在此添加内容，在此添加内容，在此添加</a:t>
              </a:r>
              <a:r>
                <a:rPr lang="zh-CN" altLang="en-US" dirty="0" smtClean="0">
                  <a:solidFill>
                    <a:schemeClr val="bg2">
                      <a:lumMod val="10000"/>
                    </a:schemeClr>
                  </a:solidFill>
                </a:rPr>
                <a:t>内容</a:t>
              </a:r>
              <a:endParaRPr lang="zh-CN" altLang="en-US" dirty="0"/>
            </a:p>
          </p:txBody>
        </p:sp>
      </p:grpSp>
      <p:grpSp>
        <p:nvGrpSpPr>
          <p:cNvPr id="20" name="组合 19"/>
          <p:cNvGrpSpPr/>
          <p:nvPr/>
        </p:nvGrpSpPr>
        <p:grpSpPr>
          <a:xfrm>
            <a:off x="5803392" y="2721114"/>
            <a:ext cx="190718" cy="1415773"/>
            <a:chOff x="5803392" y="2639528"/>
            <a:chExt cx="190718" cy="1415773"/>
          </a:xfrm>
        </p:grpSpPr>
        <p:sp>
          <p:nvSpPr>
            <p:cNvPr id="14" name="矩形 13"/>
            <p:cNvSpPr/>
            <p:nvPr/>
          </p:nvSpPr>
          <p:spPr>
            <a:xfrm>
              <a:off x="5821680" y="3895644"/>
              <a:ext cx="159657" cy="159657"/>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a:off x="5808908" y="3267586"/>
              <a:ext cx="185202" cy="159657"/>
            </a:xfrm>
            <a:prstGeom prst="triangle">
              <a:avLst/>
            </a:prstGeom>
            <a:solidFill>
              <a:srgbClr val="1F4D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803392" y="2639528"/>
              <a:ext cx="159657" cy="159657"/>
            </a:xfrm>
            <a:prstGeom prst="ellipse">
              <a:avLst/>
            </a:prstGeom>
            <a:solidFill>
              <a:schemeClr val="bg2">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p:cNvSpPr/>
          <p:nvPr/>
        </p:nvSpPr>
        <p:spPr>
          <a:xfrm>
            <a:off x="5675086" y="2387769"/>
            <a:ext cx="1452444" cy="2082463"/>
          </a:xfrm>
          <a:prstGeom prst="rect">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5994110" y="2616276"/>
            <a:ext cx="1175658" cy="369332"/>
          </a:xfrm>
          <a:prstGeom prst="rect">
            <a:avLst/>
          </a:prstGeom>
          <a:noFill/>
        </p:spPr>
        <p:txBody>
          <a:bodyPr wrap="square" rtlCol="0">
            <a:spAutoFit/>
          </a:bodyPr>
          <a:lstStyle/>
          <a:p>
            <a:r>
              <a:rPr lang="zh-CN" altLang="en-US" dirty="0" smtClean="0"/>
              <a:t>插入描述</a:t>
            </a:r>
            <a:endParaRPr lang="zh-CN" altLang="en-US" dirty="0"/>
          </a:p>
        </p:txBody>
      </p:sp>
      <p:sp>
        <p:nvSpPr>
          <p:cNvPr id="22" name="文本框 21"/>
          <p:cNvSpPr txBox="1"/>
          <p:nvPr/>
        </p:nvSpPr>
        <p:spPr>
          <a:xfrm>
            <a:off x="6002817" y="3244334"/>
            <a:ext cx="1175658" cy="369332"/>
          </a:xfrm>
          <a:prstGeom prst="rect">
            <a:avLst/>
          </a:prstGeom>
          <a:noFill/>
        </p:spPr>
        <p:txBody>
          <a:bodyPr wrap="square" rtlCol="0">
            <a:spAutoFit/>
          </a:bodyPr>
          <a:lstStyle/>
          <a:p>
            <a:r>
              <a:rPr lang="zh-CN" altLang="en-US" dirty="0" smtClean="0"/>
              <a:t>插入描述</a:t>
            </a:r>
            <a:endParaRPr lang="zh-CN" altLang="en-US" dirty="0"/>
          </a:p>
        </p:txBody>
      </p:sp>
      <p:sp>
        <p:nvSpPr>
          <p:cNvPr id="23" name="文本框 22"/>
          <p:cNvSpPr txBox="1"/>
          <p:nvPr/>
        </p:nvSpPr>
        <p:spPr>
          <a:xfrm>
            <a:off x="6009204" y="3872392"/>
            <a:ext cx="1175658" cy="369332"/>
          </a:xfrm>
          <a:prstGeom prst="rect">
            <a:avLst/>
          </a:prstGeom>
          <a:noFill/>
        </p:spPr>
        <p:txBody>
          <a:bodyPr wrap="square" rtlCol="0">
            <a:spAutoFit/>
          </a:bodyPr>
          <a:lstStyle/>
          <a:p>
            <a:r>
              <a:rPr lang="zh-CN" altLang="en-US" dirty="0" smtClean="0"/>
              <a:t>插入描述</a:t>
            </a:r>
            <a:endParaRPr lang="zh-CN" altLang="en-US" dirty="0"/>
          </a:p>
        </p:txBody>
      </p:sp>
    </p:spTree>
    <p:extLst>
      <p:ext uri="{BB962C8B-B14F-4D97-AF65-F5344CB8AC3E}">
        <p14:creationId xmlns:p14="http://schemas.microsoft.com/office/powerpoint/2010/main" val="22361927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10" presetClass="entr" presetSubtype="0" fill="hold" nodeType="withEffect">
                                  <p:stCondLst>
                                    <p:cond delay="25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3" name="矩形 2"/>
          <p:cNvSpPr/>
          <p:nvPr/>
        </p:nvSpPr>
        <p:spPr>
          <a:xfrm rot="12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4" name="矩形 3"/>
          <p:cNvSpPr/>
          <p:nvPr/>
        </p:nvSpPr>
        <p:spPr>
          <a:xfrm rot="24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5" name="矩形 4"/>
          <p:cNvSpPr/>
          <p:nvPr/>
        </p:nvSpPr>
        <p:spPr>
          <a:xfrm rot="36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6" name="矩形 5"/>
          <p:cNvSpPr/>
          <p:nvPr/>
        </p:nvSpPr>
        <p:spPr>
          <a:xfrm rot="48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7" name="文本框 6"/>
          <p:cNvSpPr txBox="1"/>
          <p:nvPr/>
        </p:nvSpPr>
        <p:spPr>
          <a:xfrm>
            <a:off x="2583413" y="2903025"/>
            <a:ext cx="626847" cy="1015663"/>
          </a:xfrm>
          <a:prstGeom prst="rect">
            <a:avLst/>
          </a:prstGeom>
          <a:noFill/>
        </p:spPr>
        <p:txBody>
          <a:bodyPr wrap="square" rtlCol="0">
            <a:spAutoFit/>
          </a:bodyPr>
          <a:lstStyle/>
          <a:p>
            <a:r>
              <a:rPr lang="en-US" altLang="zh-CN" sz="6000" dirty="0" smtClean="0">
                <a:solidFill>
                  <a:srgbClr val="181717"/>
                </a:solidFill>
              </a:rPr>
              <a:t>4</a:t>
            </a:r>
            <a:endParaRPr lang="zh-CN" altLang="en-US" sz="6000" dirty="0">
              <a:solidFill>
                <a:srgbClr val="181717"/>
              </a:solidFill>
            </a:endParaRPr>
          </a:p>
        </p:txBody>
      </p:sp>
      <p:sp>
        <p:nvSpPr>
          <p:cNvPr id="8" name="文本框 7"/>
          <p:cNvSpPr txBox="1"/>
          <p:nvPr/>
        </p:nvSpPr>
        <p:spPr>
          <a:xfrm>
            <a:off x="4475865" y="2967335"/>
            <a:ext cx="6417141" cy="923330"/>
          </a:xfrm>
          <a:prstGeom prst="rect">
            <a:avLst/>
          </a:prstGeom>
          <a:noFill/>
        </p:spPr>
        <p:txBody>
          <a:bodyPr wrap="none" rtlCol="0">
            <a:spAutoFit/>
          </a:bodyPr>
          <a:lstStyle/>
          <a:p>
            <a:r>
              <a:rPr lang="zh-CN" altLang="en-US" sz="5400" dirty="0" smtClean="0">
                <a:solidFill>
                  <a:srgbClr val="181717"/>
                </a:solidFill>
              </a:rPr>
              <a:t>请在此插入章节</a:t>
            </a:r>
            <a:r>
              <a:rPr lang="zh-CN" altLang="en-US" sz="5400" dirty="0">
                <a:solidFill>
                  <a:srgbClr val="181717"/>
                </a:solidFill>
              </a:rPr>
              <a:t>标题</a:t>
            </a:r>
          </a:p>
        </p:txBody>
      </p:sp>
      <p:cxnSp>
        <p:nvCxnSpPr>
          <p:cNvPr id="10" name="直接连接符 9"/>
          <p:cNvCxnSpPr/>
          <p:nvPr/>
        </p:nvCxnSpPr>
        <p:spPr>
          <a:xfrm>
            <a:off x="5246035" y="2768600"/>
            <a:ext cx="4876800"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246035" y="4089400"/>
            <a:ext cx="4876800"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61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75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任意多边形 14"/>
          <p:cNvSpPr/>
          <p:nvPr/>
        </p:nvSpPr>
        <p:spPr>
          <a:xfrm>
            <a:off x="226142" y="235974"/>
            <a:ext cx="11739716" cy="6386052"/>
          </a:xfrm>
          <a:custGeom>
            <a:avLst/>
            <a:gdLst>
              <a:gd name="connsiteX0" fmla="*/ 11739716 w 11739716"/>
              <a:gd name="connsiteY0" fmla="*/ 280408 h 6386052"/>
              <a:gd name="connsiteX1" fmla="*/ 11739716 w 11739716"/>
              <a:gd name="connsiteY1" fmla="*/ 2799120 h 6386052"/>
              <a:gd name="connsiteX2" fmla="*/ 10730492 w 11739716"/>
              <a:gd name="connsiteY2" fmla="*/ 6386052 h 6386052"/>
              <a:gd name="connsiteX3" fmla="*/ 10021824 w 11739716"/>
              <a:gd name="connsiteY3" fmla="*/ 6386052 h 6386052"/>
              <a:gd name="connsiteX4" fmla="*/ 6807700 w 11739716"/>
              <a:gd name="connsiteY4" fmla="*/ 1 h 6386052"/>
              <a:gd name="connsiteX5" fmla="*/ 7516368 w 11739716"/>
              <a:gd name="connsiteY5" fmla="*/ 1 h 6386052"/>
              <a:gd name="connsiteX6" fmla="*/ 5719580 w 11739716"/>
              <a:gd name="connsiteY6" fmla="*/ 6386052 h 6386052"/>
              <a:gd name="connsiteX7" fmla="*/ 5010913 w 11739716"/>
              <a:gd name="connsiteY7" fmla="*/ 6386052 h 6386052"/>
              <a:gd name="connsiteX8" fmla="*/ 5554973 w 11739716"/>
              <a:gd name="connsiteY8" fmla="*/ 1 h 6386052"/>
              <a:gd name="connsiteX9" fmla="*/ 6263640 w 11739716"/>
              <a:gd name="connsiteY9" fmla="*/ 1 h 6386052"/>
              <a:gd name="connsiteX10" fmla="*/ 4466852 w 11739716"/>
              <a:gd name="connsiteY10" fmla="*/ 6386052 h 6386052"/>
              <a:gd name="connsiteX11" fmla="*/ 3758185 w 11739716"/>
              <a:gd name="connsiteY11" fmla="*/ 6386052 h 6386052"/>
              <a:gd name="connsiteX12" fmla="*/ 4302246 w 11739716"/>
              <a:gd name="connsiteY12" fmla="*/ 1 h 6386052"/>
              <a:gd name="connsiteX13" fmla="*/ 5010913 w 11739716"/>
              <a:gd name="connsiteY13" fmla="*/ 1 h 6386052"/>
              <a:gd name="connsiteX14" fmla="*/ 3214125 w 11739716"/>
              <a:gd name="connsiteY14" fmla="*/ 6386052 h 6386052"/>
              <a:gd name="connsiteX15" fmla="*/ 2505457 w 11739716"/>
              <a:gd name="connsiteY15" fmla="*/ 6386052 h 6386052"/>
              <a:gd name="connsiteX16" fmla="*/ 3049517 w 11739716"/>
              <a:gd name="connsiteY16" fmla="*/ 1 h 6386052"/>
              <a:gd name="connsiteX17" fmla="*/ 3758185 w 11739716"/>
              <a:gd name="connsiteY17" fmla="*/ 1 h 6386052"/>
              <a:gd name="connsiteX18" fmla="*/ 1961397 w 11739716"/>
              <a:gd name="connsiteY18" fmla="*/ 6386052 h 6386052"/>
              <a:gd name="connsiteX19" fmla="*/ 1252729 w 11739716"/>
              <a:gd name="connsiteY19" fmla="*/ 6386052 h 6386052"/>
              <a:gd name="connsiteX20" fmla="*/ 1796789 w 11739716"/>
              <a:gd name="connsiteY20" fmla="*/ 1 h 6386052"/>
              <a:gd name="connsiteX21" fmla="*/ 2505457 w 11739716"/>
              <a:gd name="connsiteY21" fmla="*/ 1 h 6386052"/>
              <a:gd name="connsiteX22" fmla="*/ 708669 w 11739716"/>
              <a:gd name="connsiteY22" fmla="*/ 6386052 h 6386052"/>
              <a:gd name="connsiteX23" fmla="*/ 1 w 11739716"/>
              <a:gd name="connsiteY23" fmla="*/ 6386052 h 6386052"/>
              <a:gd name="connsiteX24" fmla="*/ 10565884 w 11739716"/>
              <a:gd name="connsiteY24" fmla="*/ 0 h 6386052"/>
              <a:gd name="connsiteX25" fmla="*/ 11274552 w 11739716"/>
              <a:gd name="connsiteY25" fmla="*/ 0 h 6386052"/>
              <a:gd name="connsiteX26" fmla="*/ 9477764 w 11739716"/>
              <a:gd name="connsiteY26" fmla="*/ 6386052 h 6386052"/>
              <a:gd name="connsiteX27" fmla="*/ 8769096 w 11739716"/>
              <a:gd name="connsiteY27" fmla="*/ 6386052 h 6386052"/>
              <a:gd name="connsiteX28" fmla="*/ 9313156 w 11739716"/>
              <a:gd name="connsiteY28" fmla="*/ 0 h 6386052"/>
              <a:gd name="connsiteX29" fmla="*/ 10021824 w 11739716"/>
              <a:gd name="connsiteY29" fmla="*/ 0 h 6386052"/>
              <a:gd name="connsiteX30" fmla="*/ 8225036 w 11739716"/>
              <a:gd name="connsiteY30" fmla="*/ 6386052 h 6386052"/>
              <a:gd name="connsiteX31" fmla="*/ 7516368 w 11739716"/>
              <a:gd name="connsiteY31" fmla="*/ 6386052 h 6386052"/>
              <a:gd name="connsiteX32" fmla="*/ 8060428 w 11739716"/>
              <a:gd name="connsiteY32" fmla="*/ 0 h 6386052"/>
              <a:gd name="connsiteX33" fmla="*/ 8769096 w 11739716"/>
              <a:gd name="connsiteY33" fmla="*/ 0 h 6386052"/>
              <a:gd name="connsiteX34" fmla="*/ 6972308 w 11739716"/>
              <a:gd name="connsiteY34" fmla="*/ 6386052 h 6386052"/>
              <a:gd name="connsiteX35" fmla="*/ 6263640 w 11739716"/>
              <a:gd name="connsiteY35" fmla="*/ 6386052 h 6386052"/>
              <a:gd name="connsiteX36" fmla="*/ 544060 w 11739716"/>
              <a:gd name="connsiteY36" fmla="*/ 0 h 6386052"/>
              <a:gd name="connsiteX37" fmla="*/ 1252728 w 11739716"/>
              <a:gd name="connsiteY37" fmla="*/ 0 h 6386052"/>
              <a:gd name="connsiteX38" fmla="*/ 0 w 11739716"/>
              <a:gd name="connsiteY38" fmla="*/ 4452382 h 6386052"/>
              <a:gd name="connsiteX39" fmla="*/ 0 w 11739716"/>
              <a:gd name="connsiteY39" fmla="*/ 1933670 h 6386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1739716" h="6386052">
                <a:moveTo>
                  <a:pt x="11739716" y="280408"/>
                </a:moveTo>
                <a:lnTo>
                  <a:pt x="11739716" y="2799120"/>
                </a:lnTo>
                <a:lnTo>
                  <a:pt x="10730492" y="6386052"/>
                </a:lnTo>
                <a:lnTo>
                  <a:pt x="10021824" y="6386052"/>
                </a:lnTo>
                <a:close/>
                <a:moveTo>
                  <a:pt x="6807700" y="1"/>
                </a:moveTo>
                <a:lnTo>
                  <a:pt x="7516368" y="1"/>
                </a:lnTo>
                <a:lnTo>
                  <a:pt x="5719580" y="6386052"/>
                </a:lnTo>
                <a:lnTo>
                  <a:pt x="5010913" y="6386052"/>
                </a:lnTo>
                <a:close/>
                <a:moveTo>
                  <a:pt x="5554973" y="1"/>
                </a:moveTo>
                <a:lnTo>
                  <a:pt x="6263640" y="1"/>
                </a:lnTo>
                <a:lnTo>
                  <a:pt x="4466852" y="6386052"/>
                </a:lnTo>
                <a:lnTo>
                  <a:pt x="3758185" y="6386052"/>
                </a:lnTo>
                <a:close/>
                <a:moveTo>
                  <a:pt x="4302246" y="1"/>
                </a:moveTo>
                <a:lnTo>
                  <a:pt x="5010913" y="1"/>
                </a:lnTo>
                <a:lnTo>
                  <a:pt x="3214125" y="6386052"/>
                </a:lnTo>
                <a:lnTo>
                  <a:pt x="2505457" y="6386052"/>
                </a:lnTo>
                <a:close/>
                <a:moveTo>
                  <a:pt x="3049517" y="1"/>
                </a:moveTo>
                <a:lnTo>
                  <a:pt x="3758185" y="1"/>
                </a:lnTo>
                <a:lnTo>
                  <a:pt x="1961397" y="6386052"/>
                </a:lnTo>
                <a:lnTo>
                  <a:pt x="1252729" y="6386052"/>
                </a:lnTo>
                <a:close/>
                <a:moveTo>
                  <a:pt x="1796789" y="1"/>
                </a:moveTo>
                <a:lnTo>
                  <a:pt x="2505457" y="1"/>
                </a:lnTo>
                <a:lnTo>
                  <a:pt x="708669" y="6386052"/>
                </a:lnTo>
                <a:lnTo>
                  <a:pt x="1" y="6386052"/>
                </a:lnTo>
                <a:close/>
                <a:moveTo>
                  <a:pt x="10565884" y="0"/>
                </a:moveTo>
                <a:lnTo>
                  <a:pt x="11274552" y="0"/>
                </a:lnTo>
                <a:lnTo>
                  <a:pt x="9477764" y="6386052"/>
                </a:lnTo>
                <a:lnTo>
                  <a:pt x="8769096" y="6386052"/>
                </a:lnTo>
                <a:close/>
                <a:moveTo>
                  <a:pt x="9313156" y="0"/>
                </a:moveTo>
                <a:lnTo>
                  <a:pt x="10021824" y="0"/>
                </a:lnTo>
                <a:lnTo>
                  <a:pt x="8225036" y="6386052"/>
                </a:lnTo>
                <a:lnTo>
                  <a:pt x="7516368" y="6386052"/>
                </a:lnTo>
                <a:close/>
                <a:moveTo>
                  <a:pt x="8060428" y="0"/>
                </a:moveTo>
                <a:lnTo>
                  <a:pt x="8769096" y="0"/>
                </a:lnTo>
                <a:lnTo>
                  <a:pt x="6972308" y="6386052"/>
                </a:lnTo>
                <a:lnTo>
                  <a:pt x="6263640" y="6386052"/>
                </a:lnTo>
                <a:close/>
                <a:moveTo>
                  <a:pt x="544060" y="0"/>
                </a:moveTo>
                <a:lnTo>
                  <a:pt x="1252728" y="0"/>
                </a:lnTo>
                <a:lnTo>
                  <a:pt x="0" y="4452382"/>
                </a:lnTo>
                <a:lnTo>
                  <a:pt x="0" y="1933670"/>
                </a:lnTo>
                <a:close/>
              </a:path>
            </a:pathLst>
          </a:custGeom>
          <a:gradFill>
            <a:gsLst>
              <a:gs pos="0">
                <a:srgbClr val="FFFF00">
                  <a:alpha val="30000"/>
                </a:srgbClr>
              </a:gs>
              <a:gs pos="30000">
                <a:srgbClr val="1F4D77">
                  <a:alpha val="10000"/>
                </a:srgbClr>
              </a:gs>
              <a:gs pos="70000">
                <a:srgbClr val="1F4D77">
                  <a:alpha val="10000"/>
                </a:srgbClr>
              </a:gs>
              <a:gs pos="50000">
                <a:srgbClr val="1F4D77">
                  <a:alpha val="30000"/>
                </a:srgbClr>
              </a:gs>
              <a:gs pos="100000">
                <a:srgbClr val="FFFF00">
                  <a:alpha val="30000"/>
                </a:srgb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26142" y="235974"/>
            <a:ext cx="11739716" cy="6386052"/>
          </a:xfrm>
          <a:prstGeom prst="rect">
            <a:avLst/>
          </a:prstGeom>
          <a:noFill/>
          <a:ln>
            <a:solidFill>
              <a:schemeClr val="accent1">
                <a:shade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3955370" y="1132115"/>
            <a:ext cx="4354286" cy="646331"/>
          </a:xfrm>
          <a:prstGeom prst="rect">
            <a:avLst/>
          </a:prstGeom>
          <a:noFill/>
        </p:spPr>
        <p:txBody>
          <a:bodyPr wrap="square" rtlCol="0">
            <a:spAutoFit/>
          </a:bodyPr>
          <a:lstStyle/>
          <a:p>
            <a:pPr algn="dist"/>
            <a:r>
              <a:rPr lang="zh-CN" altLang="en-US" sz="3600" b="1" dirty="0" smtClean="0">
                <a:solidFill>
                  <a:schemeClr val="bg2">
                    <a:lumMod val="10000"/>
                  </a:schemeClr>
                </a:solidFill>
              </a:rPr>
              <a:t>请插入主题文字</a:t>
            </a:r>
            <a:endParaRPr lang="zh-CN" altLang="en-US" sz="3600" b="1" dirty="0">
              <a:solidFill>
                <a:schemeClr val="bg2">
                  <a:lumMod val="10000"/>
                </a:schemeClr>
              </a:solidFill>
            </a:endParaRPr>
          </a:p>
        </p:txBody>
      </p:sp>
      <p:cxnSp>
        <p:nvCxnSpPr>
          <p:cNvPr id="7" name="直接连接符 6"/>
          <p:cNvCxnSpPr/>
          <p:nvPr/>
        </p:nvCxnSpPr>
        <p:spPr>
          <a:xfrm>
            <a:off x="4231141" y="2910006"/>
            <a:ext cx="747259"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4231141" y="3469642"/>
            <a:ext cx="747259"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4231141" y="4029278"/>
            <a:ext cx="747259"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231141" y="4588914"/>
            <a:ext cx="747259"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4231141" y="5148550"/>
            <a:ext cx="747259"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5340672" y="2732369"/>
            <a:ext cx="2220686" cy="369332"/>
          </a:xfrm>
          <a:prstGeom prst="rect">
            <a:avLst/>
          </a:prstGeom>
          <a:noFill/>
        </p:spPr>
        <p:txBody>
          <a:bodyPr wrap="square" rtlCol="0">
            <a:spAutoFit/>
          </a:bodyPr>
          <a:lstStyle/>
          <a:p>
            <a:pPr algn="dist"/>
            <a:r>
              <a:rPr lang="zh-CN" altLang="en-US" b="1" dirty="0" smtClean="0">
                <a:solidFill>
                  <a:schemeClr val="bg2">
                    <a:lumMod val="10000"/>
                  </a:schemeClr>
                </a:solidFill>
              </a:rPr>
              <a:t>请插入描述文字</a:t>
            </a:r>
            <a:endParaRPr lang="zh-CN" altLang="en-US" b="1" dirty="0">
              <a:solidFill>
                <a:schemeClr val="bg2">
                  <a:lumMod val="10000"/>
                </a:schemeClr>
              </a:solidFill>
            </a:endParaRPr>
          </a:p>
        </p:txBody>
      </p:sp>
      <p:sp>
        <p:nvSpPr>
          <p:cNvPr id="20" name="文本框 19"/>
          <p:cNvSpPr txBox="1"/>
          <p:nvPr/>
        </p:nvSpPr>
        <p:spPr>
          <a:xfrm>
            <a:off x="5340672" y="3292557"/>
            <a:ext cx="2220686" cy="369332"/>
          </a:xfrm>
          <a:prstGeom prst="rect">
            <a:avLst/>
          </a:prstGeom>
          <a:noFill/>
        </p:spPr>
        <p:txBody>
          <a:bodyPr wrap="square" rtlCol="0">
            <a:spAutoFit/>
          </a:bodyPr>
          <a:lstStyle/>
          <a:p>
            <a:pPr algn="dist"/>
            <a:r>
              <a:rPr lang="zh-CN" altLang="en-US" b="1" dirty="0" smtClean="0">
                <a:solidFill>
                  <a:schemeClr val="bg2">
                    <a:lumMod val="10000"/>
                  </a:schemeClr>
                </a:solidFill>
              </a:rPr>
              <a:t>请插入描述文字</a:t>
            </a:r>
            <a:endParaRPr lang="zh-CN" altLang="en-US" b="1" dirty="0">
              <a:solidFill>
                <a:schemeClr val="bg2">
                  <a:lumMod val="10000"/>
                </a:schemeClr>
              </a:solidFill>
            </a:endParaRPr>
          </a:p>
        </p:txBody>
      </p:sp>
      <p:sp>
        <p:nvSpPr>
          <p:cNvPr id="21" name="文本框 20"/>
          <p:cNvSpPr txBox="1"/>
          <p:nvPr/>
        </p:nvSpPr>
        <p:spPr>
          <a:xfrm>
            <a:off x="5340672" y="3852745"/>
            <a:ext cx="2220686" cy="369332"/>
          </a:xfrm>
          <a:prstGeom prst="rect">
            <a:avLst/>
          </a:prstGeom>
          <a:noFill/>
        </p:spPr>
        <p:txBody>
          <a:bodyPr wrap="square" rtlCol="0">
            <a:spAutoFit/>
          </a:bodyPr>
          <a:lstStyle/>
          <a:p>
            <a:pPr algn="dist"/>
            <a:r>
              <a:rPr lang="zh-CN" altLang="en-US" b="1" dirty="0" smtClean="0">
                <a:solidFill>
                  <a:schemeClr val="bg2">
                    <a:lumMod val="10000"/>
                  </a:schemeClr>
                </a:solidFill>
              </a:rPr>
              <a:t>请插入描述文字</a:t>
            </a:r>
            <a:endParaRPr lang="zh-CN" altLang="en-US" b="1" dirty="0">
              <a:solidFill>
                <a:schemeClr val="bg2">
                  <a:lumMod val="10000"/>
                </a:schemeClr>
              </a:solidFill>
            </a:endParaRPr>
          </a:p>
        </p:txBody>
      </p:sp>
      <p:sp>
        <p:nvSpPr>
          <p:cNvPr id="22" name="文本框 21"/>
          <p:cNvSpPr txBox="1"/>
          <p:nvPr/>
        </p:nvSpPr>
        <p:spPr>
          <a:xfrm>
            <a:off x="5340672" y="4412933"/>
            <a:ext cx="2220686" cy="369332"/>
          </a:xfrm>
          <a:prstGeom prst="rect">
            <a:avLst/>
          </a:prstGeom>
          <a:noFill/>
        </p:spPr>
        <p:txBody>
          <a:bodyPr wrap="square" rtlCol="0">
            <a:spAutoFit/>
          </a:bodyPr>
          <a:lstStyle/>
          <a:p>
            <a:pPr algn="dist"/>
            <a:r>
              <a:rPr lang="zh-CN" altLang="en-US" b="1" dirty="0" smtClean="0">
                <a:solidFill>
                  <a:schemeClr val="bg2">
                    <a:lumMod val="10000"/>
                  </a:schemeClr>
                </a:solidFill>
              </a:rPr>
              <a:t>请插入描述文字</a:t>
            </a:r>
            <a:endParaRPr lang="zh-CN" altLang="en-US" b="1" dirty="0">
              <a:solidFill>
                <a:schemeClr val="bg2">
                  <a:lumMod val="10000"/>
                </a:schemeClr>
              </a:solidFill>
            </a:endParaRPr>
          </a:p>
        </p:txBody>
      </p:sp>
      <p:sp>
        <p:nvSpPr>
          <p:cNvPr id="23" name="文本框 22"/>
          <p:cNvSpPr txBox="1"/>
          <p:nvPr/>
        </p:nvSpPr>
        <p:spPr>
          <a:xfrm>
            <a:off x="5340672" y="4973122"/>
            <a:ext cx="2220686" cy="369332"/>
          </a:xfrm>
          <a:prstGeom prst="rect">
            <a:avLst/>
          </a:prstGeom>
          <a:noFill/>
        </p:spPr>
        <p:txBody>
          <a:bodyPr wrap="square" rtlCol="0">
            <a:spAutoFit/>
          </a:bodyPr>
          <a:lstStyle/>
          <a:p>
            <a:pPr algn="dist"/>
            <a:r>
              <a:rPr lang="zh-CN" altLang="en-US" b="1" dirty="0" smtClean="0">
                <a:solidFill>
                  <a:schemeClr val="bg2">
                    <a:lumMod val="10000"/>
                  </a:schemeClr>
                </a:solidFill>
              </a:rPr>
              <a:t>请插入描述文字</a:t>
            </a:r>
            <a:endParaRPr lang="zh-CN" altLang="en-US" b="1" dirty="0">
              <a:solidFill>
                <a:schemeClr val="bg2">
                  <a:lumMod val="10000"/>
                </a:schemeClr>
              </a:solidFill>
            </a:endParaRPr>
          </a:p>
        </p:txBody>
      </p:sp>
      <p:sp>
        <p:nvSpPr>
          <p:cNvPr id="13" name="矩形 12"/>
          <p:cNvSpPr/>
          <p:nvPr/>
        </p:nvSpPr>
        <p:spPr>
          <a:xfrm>
            <a:off x="3722914" y="2417990"/>
            <a:ext cx="4746172" cy="3135086"/>
          </a:xfrm>
          <a:prstGeom prst="rect">
            <a:avLst/>
          </a:prstGeom>
          <a:no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99376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par>
                                <p:cTn id="17" presetID="10" presetClass="entr" presetSubtype="0" fill="hold" grpId="0" nodeType="withEffect">
                                  <p:stCondLst>
                                    <p:cond delay="8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0" grpId="0"/>
      <p:bldP spid="21" grpId="0"/>
      <p:bldP spid="22" grpId="0"/>
      <p:bldP spid="2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6095999" y="2231572"/>
            <a:ext cx="0" cy="4151085"/>
          </a:xfrm>
          <a:prstGeom prst="line">
            <a:avLst/>
          </a:prstGeom>
          <a:ln w="15875">
            <a:solidFill>
              <a:srgbClr val="1F4D77"/>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5297714" y="246743"/>
            <a:ext cx="1596571" cy="830997"/>
          </a:xfrm>
          <a:prstGeom prst="rect">
            <a:avLst/>
          </a:prstGeom>
          <a:noFill/>
        </p:spPr>
        <p:txBody>
          <a:bodyPr wrap="square" rtlCol="0">
            <a:spAutoFit/>
          </a:bodyPr>
          <a:lstStyle/>
          <a:p>
            <a:r>
              <a:rPr lang="zh-CN" altLang="en-US" sz="4800" b="1" dirty="0" smtClean="0">
                <a:solidFill>
                  <a:srgbClr val="1F4D77"/>
                </a:solidFill>
              </a:rPr>
              <a:t>目 录</a:t>
            </a:r>
            <a:endParaRPr lang="zh-CN" altLang="en-US" sz="4800" b="1" dirty="0">
              <a:solidFill>
                <a:srgbClr val="1F4D77"/>
              </a:solidFill>
            </a:endParaRPr>
          </a:p>
        </p:txBody>
      </p:sp>
      <p:sp>
        <p:nvSpPr>
          <p:cNvPr id="8" name="文本框 7"/>
          <p:cNvSpPr txBox="1"/>
          <p:nvPr/>
        </p:nvSpPr>
        <p:spPr>
          <a:xfrm>
            <a:off x="5370285" y="1077740"/>
            <a:ext cx="1524000" cy="369332"/>
          </a:xfrm>
          <a:prstGeom prst="rect">
            <a:avLst/>
          </a:prstGeom>
          <a:noFill/>
        </p:spPr>
        <p:txBody>
          <a:bodyPr wrap="square" rtlCol="0">
            <a:spAutoFit/>
          </a:bodyPr>
          <a:lstStyle/>
          <a:p>
            <a:r>
              <a:rPr lang="en-US" altLang="zh-CN" dirty="0" smtClean="0">
                <a:solidFill>
                  <a:srgbClr val="1F4D77"/>
                </a:solidFill>
              </a:rPr>
              <a:t>CONTENTS</a:t>
            </a:r>
            <a:endParaRPr lang="zh-CN" altLang="en-US" dirty="0">
              <a:solidFill>
                <a:srgbClr val="1F4D77"/>
              </a:solidFill>
            </a:endParaRPr>
          </a:p>
        </p:txBody>
      </p:sp>
      <p:cxnSp>
        <p:nvCxnSpPr>
          <p:cNvPr id="16" name="直接连接符 15"/>
          <p:cNvCxnSpPr/>
          <p:nvPr/>
        </p:nvCxnSpPr>
        <p:spPr>
          <a:xfrm flipH="1" flipV="1">
            <a:off x="6894285" y="665919"/>
            <a:ext cx="406400" cy="1"/>
          </a:xfrm>
          <a:prstGeom prst="line">
            <a:avLst/>
          </a:prstGeom>
          <a:ln w="1905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flipV="1">
            <a:off x="4891314" y="665919"/>
            <a:ext cx="406400" cy="1"/>
          </a:xfrm>
          <a:prstGeom prst="line">
            <a:avLst/>
          </a:prstGeom>
          <a:ln w="19050" cap="rnd">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523999" y="3456820"/>
            <a:ext cx="2714172"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523999" y="5157410"/>
            <a:ext cx="2714172"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168399" y="2222746"/>
            <a:ext cx="711200" cy="711200"/>
          </a:xfrm>
          <a:prstGeom prst="rect">
            <a:avLst/>
          </a:prstGeom>
          <a:solidFill>
            <a:srgbClr val="FFFF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1256391" y="2193625"/>
            <a:ext cx="535215" cy="769441"/>
          </a:xfrm>
          <a:prstGeom prst="rect">
            <a:avLst/>
          </a:prstGeom>
          <a:noFill/>
        </p:spPr>
        <p:txBody>
          <a:bodyPr wrap="square" rtlCol="0">
            <a:spAutoFit/>
          </a:bodyPr>
          <a:lstStyle/>
          <a:p>
            <a:r>
              <a:rPr lang="en-US" altLang="zh-CN" sz="4400" dirty="0" smtClean="0">
                <a:solidFill>
                  <a:schemeClr val="bg2">
                    <a:lumMod val="10000"/>
                  </a:schemeClr>
                </a:solidFill>
              </a:rPr>
              <a:t>1</a:t>
            </a:r>
            <a:endParaRPr lang="zh-CN" altLang="en-US" sz="4400" dirty="0">
              <a:solidFill>
                <a:schemeClr val="bg2">
                  <a:lumMod val="10000"/>
                </a:schemeClr>
              </a:solidFill>
            </a:endParaRPr>
          </a:p>
        </p:txBody>
      </p:sp>
      <p:sp>
        <p:nvSpPr>
          <p:cNvPr id="29" name="文本框 28"/>
          <p:cNvSpPr txBox="1"/>
          <p:nvPr/>
        </p:nvSpPr>
        <p:spPr>
          <a:xfrm>
            <a:off x="2068285" y="2469153"/>
            <a:ext cx="2460172" cy="461665"/>
          </a:xfrm>
          <a:prstGeom prst="rect">
            <a:avLst/>
          </a:prstGeom>
          <a:noFill/>
        </p:spPr>
        <p:txBody>
          <a:bodyPr wrap="square" rtlCol="0">
            <a:spAutoFit/>
          </a:bodyPr>
          <a:lstStyle/>
          <a:p>
            <a:r>
              <a:rPr lang="zh-CN" altLang="en-US" sz="2400" dirty="0" smtClean="0">
                <a:solidFill>
                  <a:schemeClr val="bg2">
                    <a:lumMod val="10000"/>
                  </a:schemeClr>
                </a:solidFill>
              </a:rPr>
              <a:t>请在此添加标题</a:t>
            </a:r>
            <a:endParaRPr lang="zh-CN" altLang="en-US" sz="2400" dirty="0">
              <a:solidFill>
                <a:schemeClr val="bg2">
                  <a:lumMod val="10000"/>
                </a:schemeClr>
              </a:solidFill>
            </a:endParaRPr>
          </a:p>
        </p:txBody>
      </p:sp>
      <p:cxnSp>
        <p:nvCxnSpPr>
          <p:cNvPr id="30" name="直接连接符 29"/>
          <p:cNvCxnSpPr/>
          <p:nvPr/>
        </p:nvCxnSpPr>
        <p:spPr>
          <a:xfrm>
            <a:off x="8040913" y="4307115"/>
            <a:ext cx="2714172"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1168399" y="3951516"/>
            <a:ext cx="711200" cy="711200"/>
          </a:xfrm>
          <a:prstGeom prst="rect">
            <a:avLst/>
          </a:prstGeom>
          <a:solidFill>
            <a:srgbClr val="FFFF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1256391" y="3922395"/>
            <a:ext cx="535215" cy="769441"/>
          </a:xfrm>
          <a:prstGeom prst="rect">
            <a:avLst/>
          </a:prstGeom>
          <a:noFill/>
        </p:spPr>
        <p:txBody>
          <a:bodyPr wrap="square" rtlCol="0">
            <a:spAutoFit/>
          </a:bodyPr>
          <a:lstStyle/>
          <a:p>
            <a:r>
              <a:rPr lang="en-US" altLang="zh-CN" sz="4400" dirty="0">
                <a:solidFill>
                  <a:schemeClr val="bg2">
                    <a:lumMod val="10000"/>
                  </a:schemeClr>
                </a:solidFill>
              </a:rPr>
              <a:t>2</a:t>
            </a:r>
            <a:endParaRPr lang="zh-CN" altLang="en-US" sz="4400" dirty="0">
              <a:solidFill>
                <a:schemeClr val="bg2">
                  <a:lumMod val="10000"/>
                </a:schemeClr>
              </a:solidFill>
            </a:endParaRPr>
          </a:p>
        </p:txBody>
      </p:sp>
      <p:sp>
        <p:nvSpPr>
          <p:cNvPr id="37" name="文本框 36"/>
          <p:cNvSpPr txBox="1"/>
          <p:nvPr/>
        </p:nvSpPr>
        <p:spPr>
          <a:xfrm>
            <a:off x="2068285" y="4197923"/>
            <a:ext cx="2460172" cy="461665"/>
          </a:xfrm>
          <a:prstGeom prst="rect">
            <a:avLst/>
          </a:prstGeom>
          <a:noFill/>
        </p:spPr>
        <p:txBody>
          <a:bodyPr wrap="square" rtlCol="0">
            <a:spAutoFit/>
          </a:bodyPr>
          <a:lstStyle/>
          <a:p>
            <a:r>
              <a:rPr lang="zh-CN" altLang="en-US" sz="2400" dirty="0" smtClean="0">
                <a:solidFill>
                  <a:schemeClr val="bg2">
                    <a:lumMod val="10000"/>
                  </a:schemeClr>
                </a:solidFill>
              </a:rPr>
              <a:t>请在此添加标题</a:t>
            </a:r>
            <a:endParaRPr lang="zh-CN" altLang="en-US" sz="2400" dirty="0">
              <a:solidFill>
                <a:schemeClr val="bg2">
                  <a:lumMod val="10000"/>
                </a:schemeClr>
              </a:solidFill>
            </a:endParaRPr>
          </a:p>
        </p:txBody>
      </p:sp>
      <p:sp>
        <p:nvSpPr>
          <p:cNvPr id="38" name="矩形 37"/>
          <p:cNvSpPr/>
          <p:nvPr/>
        </p:nvSpPr>
        <p:spPr>
          <a:xfrm>
            <a:off x="1168399" y="5652105"/>
            <a:ext cx="711200" cy="711200"/>
          </a:xfrm>
          <a:prstGeom prst="rect">
            <a:avLst/>
          </a:prstGeom>
          <a:solidFill>
            <a:srgbClr val="FFFF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1256391" y="5622984"/>
            <a:ext cx="535215" cy="769441"/>
          </a:xfrm>
          <a:prstGeom prst="rect">
            <a:avLst/>
          </a:prstGeom>
          <a:noFill/>
        </p:spPr>
        <p:txBody>
          <a:bodyPr wrap="square" rtlCol="0">
            <a:spAutoFit/>
          </a:bodyPr>
          <a:lstStyle/>
          <a:p>
            <a:r>
              <a:rPr lang="en-US" altLang="zh-CN" sz="4400" dirty="0">
                <a:solidFill>
                  <a:schemeClr val="bg2">
                    <a:lumMod val="10000"/>
                  </a:schemeClr>
                </a:solidFill>
              </a:rPr>
              <a:t>3</a:t>
            </a:r>
            <a:endParaRPr lang="zh-CN" altLang="en-US" sz="4400" dirty="0">
              <a:solidFill>
                <a:schemeClr val="bg2">
                  <a:lumMod val="10000"/>
                </a:schemeClr>
              </a:solidFill>
            </a:endParaRPr>
          </a:p>
        </p:txBody>
      </p:sp>
      <p:sp>
        <p:nvSpPr>
          <p:cNvPr id="40" name="文本框 39"/>
          <p:cNvSpPr txBox="1"/>
          <p:nvPr/>
        </p:nvSpPr>
        <p:spPr>
          <a:xfrm>
            <a:off x="2068285" y="5898512"/>
            <a:ext cx="2460172" cy="461665"/>
          </a:xfrm>
          <a:prstGeom prst="rect">
            <a:avLst/>
          </a:prstGeom>
          <a:noFill/>
        </p:spPr>
        <p:txBody>
          <a:bodyPr wrap="square" rtlCol="0">
            <a:spAutoFit/>
          </a:bodyPr>
          <a:lstStyle/>
          <a:p>
            <a:r>
              <a:rPr lang="zh-CN" altLang="en-US" sz="2400" dirty="0" smtClean="0">
                <a:solidFill>
                  <a:schemeClr val="bg2">
                    <a:lumMod val="10000"/>
                  </a:schemeClr>
                </a:solidFill>
              </a:rPr>
              <a:t>请在此添加标题</a:t>
            </a:r>
            <a:endParaRPr lang="zh-CN" altLang="en-US" sz="2400" dirty="0">
              <a:solidFill>
                <a:schemeClr val="bg2">
                  <a:lumMod val="10000"/>
                </a:schemeClr>
              </a:solidFill>
            </a:endParaRPr>
          </a:p>
        </p:txBody>
      </p:sp>
      <p:sp>
        <p:nvSpPr>
          <p:cNvPr id="41" name="矩形 40"/>
          <p:cNvSpPr/>
          <p:nvPr/>
        </p:nvSpPr>
        <p:spPr>
          <a:xfrm>
            <a:off x="7554685" y="3006848"/>
            <a:ext cx="711200" cy="711200"/>
          </a:xfrm>
          <a:prstGeom prst="rect">
            <a:avLst/>
          </a:prstGeom>
          <a:solidFill>
            <a:srgbClr val="FFFF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7642677" y="2977727"/>
            <a:ext cx="535215" cy="769441"/>
          </a:xfrm>
          <a:prstGeom prst="rect">
            <a:avLst/>
          </a:prstGeom>
          <a:noFill/>
        </p:spPr>
        <p:txBody>
          <a:bodyPr wrap="square" rtlCol="0">
            <a:spAutoFit/>
          </a:bodyPr>
          <a:lstStyle/>
          <a:p>
            <a:r>
              <a:rPr lang="en-US" altLang="zh-CN" sz="4400" dirty="0">
                <a:solidFill>
                  <a:schemeClr val="bg2">
                    <a:lumMod val="10000"/>
                  </a:schemeClr>
                </a:solidFill>
              </a:rPr>
              <a:t>4</a:t>
            </a:r>
            <a:endParaRPr lang="zh-CN" altLang="en-US" sz="4400" dirty="0">
              <a:solidFill>
                <a:schemeClr val="bg2">
                  <a:lumMod val="10000"/>
                </a:schemeClr>
              </a:solidFill>
            </a:endParaRPr>
          </a:p>
        </p:txBody>
      </p:sp>
      <p:sp>
        <p:nvSpPr>
          <p:cNvPr id="43" name="文本框 42"/>
          <p:cNvSpPr txBox="1"/>
          <p:nvPr/>
        </p:nvSpPr>
        <p:spPr>
          <a:xfrm>
            <a:off x="8454571" y="3253255"/>
            <a:ext cx="2460172" cy="461665"/>
          </a:xfrm>
          <a:prstGeom prst="rect">
            <a:avLst/>
          </a:prstGeom>
          <a:noFill/>
        </p:spPr>
        <p:txBody>
          <a:bodyPr wrap="square" rtlCol="0">
            <a:spAutoFit/>
          </a:bodyPr>
          <a:lstStyle/>
          <a:p>
            <a:r>
              <a:rPr lang="zh-CN" altLang="en-US" sz="2400" dirty="0" smtClean="0">
                <a:solidFill>
                  <a:schemeClr val="bg2">
                    <a:lumMod val="10000"/>
                  </a:schemeClr>
                </a:solidFill>
              </a:rPr>
              <a:t>请在此添加标题</a:t>
            </a:r>
            <a:endParaRPr lang="zh-CN" altLang="en-US" sz="2400" dirty="0">
              <a:solidFill>
                <a:schemeClr val="bg2">
                  <a:lumMod val="10000"/>
                </a:schemeClr>
              </a:solidFill>
            </a:endParaRPr>
          </a:p>
        </p:txBody>
      </p:sp>
      <p:sp>
        <p:nvSpPr>
          <p:cNvPr id="44" name="矩形 43"/>
          <p:cNvSpPr/>
          <p:nvPr/>
        </p:nvSpPr>
        <p:spPr>
          <a:xfrm>
            <a:off x="7554685" y="4965538"/>
            <a:ext cx="711200" cy="711200"/>
          </a:xfrm>
          <a:prstGeom prst="rect">
            <a:avLst/>
          </a:prstGeom>
          <a:solidFill>
            <a:srgbClr val="FFFF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7642677" y="4936417"/>
            <a:ext cx="535215" cy="769441"/>
          </a:xfrm>
          <a:prstGeom prst="rect">
            <a:avLst/>
          </a:prstGeom>
          <a:noFill/>
        </p:spPr>
        <p:txBody>
          <a:bodyPr wrap="square" rtlCol="0">
            <a:spAutoFit/>
          </a:bodyPr>
          <a:lstStyle/>
          <a:p>
            <a:r>
              <a:rPr lang="en-US" altLang="zh-CN" sz="4400" dirty="0">
                <a:solidFill>
                  <a:schemeClr val="bg2">
                    <a:lumMod val="10000"/>
                  </a:schemeClr>
                </a:solidFill>
              </a:rPr>
              <a:t>5</a:t>
            </a:r>
            <a:endParaRPr lang="zh-CN" altLang="en-US" sz="4400" dirty="0">
              <a:solidFill>
                <a:schemeClr val="bg2">
                  <a:lumMod val="10000"/>
                </a:schemeClr>
              </a:solidFill>
            </a:endParaRPr>
          </a:p>
        </p:txBody>
      </p:sp>
      <p:sp>
        <p:nvSpPr>
          <p:cNvPr id="46" name="文本框 45"/>
          <p:cNvSpPr txBox="1"/>
          <p:nvPr/>
        </p:nvSpPr>
        <p:spPr>
          <a:xfrm>
            <a:off x="8454571" y="5211945"/>
            <a:ext cx="2460172" cy="461665"/>
          </a:xfrm>
          <a:prstGeom prst="rect">
            <a:avLst/>
          </a:prstGeom>
          <a:noFill/>
        </p:spPr>
        <p:txBody>
          <a:bodyPr wrap="square" rtlCol="0">
            <a:spAutoFit/>
          </a:bodyPr>
          <a:lstStyle/>
          <a:p>
            <a:r>
              <a:rPr lang="zh-CN" altLang="en-US" sz="2400" dirty="0" smtClean="0">
                <a:solidFill>
                  <a:schemeClr val="bg2">
                    <a:lumMod val="10000"/>
                  </a:schemeClr>
                </a:solidFill>
              </a:rPr>
              <a:t>请在此添加标题</a:t>
            </a:r>
            <a:endParaRPr lang="zh-CN" altLang="en-US" sz="2400" dirty="0">
              <a:solidFill>
                <a:schemeClr val="bg2">
                  <a:lumMod val="10000"/>
                </a:schemeClr>
              </a:solidFill>
            </a:endParaRPr>
          </a:p>
        </p:txBody>
      </p:sp>
    </p:spTree>
    <p:extLst>
      <p:ext uri="{BB962C8B-B14F-4D97-AF65-F5344CB8AC3E}">
        <p14:creationId xmlns:p14="http://schemas.microsoft.com/office/powerpoint/2010/main" val="3236293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2000"/>
                                        <p:tgtEl>
                                          <p:spTgt spid="4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2000"/>
                                        <p:tgtEl>
                                          <p:spTgt spid="4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animEffect transition="in" filter="fade">
                                      <p:cBhvr>
                                        <p:cTn id="13" dur="2000"/>
                                        <p:tgtEl>
                                          <p:spTgt spid="4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43"/>
                                        </p:tgtEl>
                                        <p:attrNameLst>
                                          <p:attrName>style.visibility</p:attrName>
                                        </p:attrNameLst>
                                      </p:cBhvr>
                                      <p:to>
                                        <p:strVal val="visible"/>
                                      </p:to>
                                    </p:set>
                                    <p:animEffect transition="in" filter="fade">
                                      <p:cBhvr>
                                        <p:cTn id="16" dur="2000"/>
                                        <p:tgtEl>
                                          <p:spTgt spid="4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2000"/>
                                        <p:tgtEl>
                                          <p:spTgt spid="4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2000"/>
                                        <p:tgtEl>
                                          <p:spTgt spid="41"/>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fade">
                                      <p:cBhvr>
                                        <p:cTn id="25" dur="2000"/>
                                        <p:tgtEl>
                                          <p:spTgt spid="4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fade">
                                      <p:cBhvr>
                                        <p:cTn id="28" dur="2000"/>
                                        <p:tgtEl>
                                          <p:spTgt spid="3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fade">
                                      <p:cBhvr>
                                        <p:cTn id="31" dur="2000"/>
                                        <p:tgtEl>
                                          <p:spTgt spid="3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7"/>
                                        </p:tgtEl>
                                        <p:attrNameLst>
                                          <p:attrName>style.visibility</p:attrName>
                                        </p:attrNameLst>
                                      </p:cBhvr>
                                      <p:to>
                                        <p:strVal val="visible"/>
                                      </p:to>
                                    </p:set>
                                    <p:animEffect transition="in" filter="fade">
                                      <p:cBhvr>
                                        <p:cTn id="34" dur="2000"/>
                                        <p:tgtEl>
                                          <p:spTgt spid="3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2000"/>
                                        <p:tgtEl>
                                          <p:spTgt spid="36"/>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5"/>
                                        </p:tgtEl>
                                        <p:attrNameLst>
                                          <p:attrName>style.visibility</p:attrName>
                                        </p:attrNameLst>
                                      </p:cBhvr>
                                      <p:to>
                                        <p:strVal val="visible"/>
                                      </p:to>
                                    </p:set>
                                    <p:animEffect transition="in" filter="fade">
                                      <p:cBhvr>
                                        <p:cTn id="40" dur="2000"/>
                                        <p:tgtEl>
                                          <p:spTgt spid="35"/>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2000"/>
                                        <p:tgtEl>
                                          <p:spTgt spid="29"/>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2000"/>
                                        <p:tgtEl>
                                          <p:spTgt spid="2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fade">
                                      <p:cBhvr>
                                        <p:cTn id="49" dur="2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9" grpId="0"/>
      <p:bldP spid="35" grpId="0" animBg="1"/>
      <p:bldP spid="36" grpId="0"/>
      <p:bldP spid="37" grpId="0"/>
      <p:bldP spid="38" grpId="0" animBg="1"/>
      <p:bldP spid="39" grpId="0"/>
      <p:bldP spid="40" grpId="0"/>
      <p:bldP spid="41" grpId="0" animBg="1"/>
      <p:bldP spid="42" grpId="0"/>
      <p:bldP spid="43" grpId="0"/>
      <p:bldP spid="44" grpId="0" animBg="1"/>
      <p:bldP spid="45" grpId="0"/>
      <p:bldP spid="4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任意多边形 12"/>
          <p:cNvSpPr/>
          <p:nvPr/>
        </p:nvSpPr>
        <p:spPr>
          <a:xfrm flipV="1">
            <a:off x="4609578" y="2349425"/>
            <a:ext cx="2972845" cy="2607016"/>
          </a:xfrm>
          <a:custGeom>
            <a:avLst/>
            <a:gdLst>
              <a:gd name="connsiteX0" fmla="*/ 756036 w 2972845"/>
              <a:gd name="connsiteY0" fmla="*/ 2607016 h 2607016"/>
              <a:gd name="connsiteX1" fmla="*/ 2216811 w 2972845"/>
              <a:gd name="connsiteY1" fmla="*/ 2607016 h 2607016"/>
              <a:gd name="connsiteX2" fmla="*/ 2972845 w 2972845"/>
              <a:gd name="connsiteY2" fmla="*/ 1303509 h 2607016"/>
              <a:gd name="connsiteX3" fmla="*/ 2216810 w 2972845"/>
              <a:gd name="connsiteY3" fmla="*/ 0 h 2607016"/>
              <a:gd name="connsiteX4" fmla="*/ 756035 w 2972845"/>
              <a:gd name="connsiteY4" fmla="*/ 0 h 2607016"/>
              <a:gd name="connsiteX5" fmla="*/ 0 w 2972845"/>
              <a:gd name="connsiteY5" fmla="*/ 1303507 h 2607016"/>
              <a:gd name="connsiteX6" fmla="*/ 756036 w 2972845"/>
              <a:gd name="connsiteY6" fmla="*/ 2607016 h 2607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72845" h="2607016">
                <a:moveTo>
                  <a:pt x="756036" y="2607016"/>
                </a:moveTo>
                <a:lnTo>
                  <a:pt x="2216811" y="2607016"/>
                </a:lnTo>
                <a:lnTo>
                  <a:pt x="2972845" y="1303509"/>
                </a:lnTo>
                <a:lnTo>
                  <a:pt x="2216810" y="0"/>
                </a:lnTo>
                <a:lnTo>
                  <a:pt x="756035" y="0"/>
                </a:lnTo>
                <a:lnTo>
                  <a:pt x="0" y="1303507"/>
                </a:lnTo>
                <a:lnTo>
                  <a:pt x="756036" y="2607016"/>
                </a:lnTo>
                <a:close/>
              </a:path>
            </a:pathLst>
          </a:cu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flipV="1">
            <a:off x="5365612" y="888789"/>
            <a:ext cx="1460775" cy="1259289"/>
          </a:xfrm>
          <a:custGeom>
            <a:avLst/>
            <a:gdLst>
              <a:gd name="connsiteX0" fmla="*/ 730387 w 1460775"/>
              <a:gd name="connsiteY0" fmla="*/ 1259289 h 1259289"/>
              <a:gd name="connsiteX1" fmla="*/ 1460775 w 1460775"/>
              <a:gd name="connsiteY1" fmla="*/ 0 h 1259289"/>
              <a:gd name="connsiteX2" fmla="*/ 0 w 1460775"/>
              <a:gd name="connsiteY2" fmla="*/ 0 h 1259289"/>
              <a:gd name="connsiteX3" fmla="*/ 730387 w 1460775"/>
              <a:gd name="connsiteY3" fmla="*/ 1259289 h 1259289"/>
            </a:gdLst>
            <a:ahLst/>
            <a:cxnLst>
              <a:cxn ang="0">
                <a:pos x="connsiteX0" y="connsiteY0"/>
              </a:cxn>
              <a:cxn ang="0">
                <a:pos x="connsiteX1" y="connsiteY1"/>
              </a:cxn>
              <a:cxn ang="0">
                <a:pos x="connsiteX2" y="connsiteY2"/>
              </a:cxn>
              <a:cxn ang="0">
                <a:pos x="connsiteX3" y="connsiteY3"/>
              </a:cxn>
            </a:cxnLst>
            <a:rect l="l" t="t" r="r" b="b"/>
            <a:pathLst>
              <a:path w="1460775" h="1259289">
                <a:moveTo>
                  <a:pt x="730387" y="1259289"/>
                </a:moveTo>
                <a:lnTo>
                  <a:pt x="1460775" y="0"/>
                </a:lnTo>
                <a:lnTo>
                  <a:pt x="0" y="0"/>
                </a:lnTo>
                <a:lnTo>
                  <a:pt x="730387" y="1259289"/>
                </a:lnTo>
                <a:close/>
              </a:path>
            </a:pathLst>
          </a:cu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flipV="1">
            <a:off x="3502293" y="2333021"/>
            <a:ext cx="1512071" cy="1303509"/>
          </a:xfrm>
          <a:custGeom>
            <a:avLst/>
            <a:gdLst>
              <a:gd name="connsiteX0" fmla="*/ 0 w 1512071"/>
              <a:gd name="connsiteY0" fmla="*/ 1303509 h 1303509"/>
              <a:gd name="connsiteX1" fmla="*/ 1512071 w 1512071"/>
              <a:gd name="connsiteY1" fmla="*/ 1303509 h 1303509"/>
              <a:gd name="connsiteX2" fmla="*/ 756035 w 1512071"/>
              <a:gd name="connsiteY2" fmla="*/ 0 h 1303509"/>
              <a:gd name="connsiteX3" fmla="*/ 0 w 1512071"/>
              <a:gd name="connsiteY3" fmla="*/ 1303509 h 1303509"/>
            </a:gdLst>
            <a:ahLst/>
            <a:cxnLst>
              <a:cxn ang="0">
                <a:pos x="connsiteX0" y="connsiteY0"/>
              </a:cxn>
              <a:cxn ang="0">
                <a:pos x="connsiteX1" y="connsiteY1"/>
              </a:cxn>
              <a:cxn ang="0">
                <a:pos x="connsiteX2" y="connsiteY2"/>
              </a:cxn>
              <a:cxn ang="0">
                <a:pos x="connsiteX3" y="connsiteY3"/>
              </a:cxn>
            </a:cxnLst>
            <a:rect l="l" t="t" r="r" b="b"/>
            <a:pathLst>
              <a:path w="1512071" h="1303509">
                <a:moveTo>
                  <a:pt x="0" y="1303509"/>
                </a:moveTo>
                <a:lnTo>
                  <a:pt x="1512071" y="1303509"/>
                </a:lnTo>
                <a:lnTo>
                  <a:pt x="756035" y="0"/>
                </a:lnTo>
                <a:lnTo>
                  <a:pt x="0" y="1303509"/>
                </a:lnTo>
                <a:close/>
              </a:path>
            </a:pathLst>
          </a:cu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V="1">
            <a:off x="7204406" y="2333021"/>
            <a:ext cx="1512068" cy="1303507"/>
          </a:xfrm>
          <a:custGeom>
            <a:avLst/>
            <a:gdLst>
              <a:gd name="connsiteX0" fmla="*/ 0 w 1512068"/>
              <a:gd name="connsiteY0" fmla="*/ 1303507 h 1303507"/>
              <a:gd name="connsiteX1" fmla="*/ 1512068 w 1512068"/>
              <a:gd name="connsiteY1" fmla="*/ 1303507 h 1303507"/>
              <a:gd name="connsiteX2" fmla="*/ 756034 w 1512068"/>
              <a:gd name="connsiteY2" fmla="*/ 0 h 1303507"/>
              <a:gd name="connsiteX3" fmla="*/ 0 w 1512068"/>
              <a:gd name="connsiteY3" fmla="*/ 1303507 h 1303507"/>
            </a:gdLst>
            <a:ahLst/>
            <a:cxnLst>
              <a:cxn ang="0">
                <a:pos x="connsiteX0" y="connsiteY0"/>
              </a:cxn>
              <a:cxn ang="0">
                <a:pos x="connsiteX1" y="connsiteY1"/>
              </a:cxn>
              <a:cxn ang="0">
                <a:pos x="connsiteX2" y="connsiteY2"/>
              </a:cxn>
              <a:cxn ang="0">
                <a:pos x="connsiteX3" y="connsiteY3"/>
              </a:cxn>
            </a:cxnLst>
            <a:rect l="l" t="t" r="r" b="b"/>
            <a:pathLst>
              <a:path w="1512068" h="1303507">
                <a:moveTo>
                  <a:pt x="0" y="1303507"/>
                </a:moveTo>
                <a:lnTo>
                  <a:pt x="1512068" y="1303507"/>
                </a:lnTo>
                <a:lnTo>
                  <a:pt x="756034" y="0"/>
                </a:lnTo>
                <a:lnTo>
                  <a:pt x="0" y="1303507"/>
                </a:lnTo>
                <a:close/>
              </a:path>
            </a:pathLst>
          </a:cu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flipV="1">
            <a:off x="7204406" y="3636528"/>
            <a:ext cx="1512070" cy="1303509"/>
          </a:xfrm>
          <a:custGeom>
            <a:avLst/>
            <a:gdLst>
              <a:gd name="connsiteX0" fmla="*/ 756035 w 1512070"/>
              <a:gd name="connsiteY0" fmla="*/ 1303509 h 1303509"/>
              <a:gd name="connsiteX1" fmla="*/ 1512070 w 1512070"/>
              <a:gd name="connsiteY1" fmla="*/ 0 h 1303509"/>
              <a:gd name="connsiteX2" fmla="*/ 0 w 1512070"/>
              <a:gd name="connsiteY2" fmla="*/ 0 h 1303509"/>
              <a:gd name="connsiteX3" fmla="*/ 756035 w 1512070"/>
              <a:gd name="connsiteY3" fmla="*/ 1303509 h 1303509"/>
            </a:gdLst>
            <a:ahLst/>
            <a:cxnLst>
              <a:cxn ang="0">
                <a:pos x="connsiteX0" y="connsiteY0"/>
              </a:cxn>
              <a:cxn ang="0">
                <a:pos x="connsiteX1" y="connsiteY1"/>
              </a:cxn>
              <a:cxn ang="0">
                <a:pos x="connsiteX2" y="connsiteY2"/>
              </a:cxn>
              <a:cxn ang="0">
                <a:pos x="connsiteX3" y="connsiteY3"/>
              </a:cxn>
            </a:cxnLst>
            <a:rect l="l" t="t" r="r" b="b"/>
            <a:pathLst>
              <a:path w="1512070" h="1303509">
                <a:moveTo>
                  <a:pt x="756035" y="1303509"/>
                </a:moveTo>
                <a:lnTo>
                  <a:pt x="1512070" y="0"/>
                </a:lnTo>
                <a:lnTo>
                  <a:pt x="0" y="0"/>
                </a:lnTo>
                <a:lnTo>
                  <a:pt x="756035" y="1303509"/>
                </a:lnTo>
                <a:close/>
              </a:path>
            </a:pathLst>
          </a:cu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flipV="1">
            <a:off x="3502295" y="3636528"/>
            <a:ext cx="1512069" cy="1303507"/>
          </a:xfrm>
          <a:custGeom>
            <a:avLst/>
            <a:gdLst>
              <a:gd name="connsiteX0" fmla="*/ 756034 w 1512069"/>
              <a:gd name="connsiteY0" fmla="*/ 1303507 h 1303507"/>
              <a:gd name="connsiteX1" fmla="*/ 1512069 w 1512069"/>
              <a:gd name="connsiteY1" fmla="*/ 0 h 1303507"/>
              <a:gd name="connsiteX2" fmla="*/ 0 w 1512069"/>
              <a:gd name="connsiteY2" fmla="*/ 0 h 1303507"/>
              <a:gd name="connsiteX3" fmla="*/ 756034 w 1512069"/>
              <a:gd name="connsiteY3" fmla="*/ 1303507 h 1303507"/>
            </a:gdLst>
            <a:ahLst/>
            <a:cxnLst>
              <a:cxn ang="0">
                <a:pos x="connsiteX0" y="connsiteY0"/>
              </a:cxn>
              <a:cxn ang="0">
                <a:pos x="connsiteX1" y="connsiteY1"/>
              </a:cxn>
              <a:cxn ang="0">
                <a:pos x="connsiteX2" y="connsiteY2"/>
              </a:cxn>
              <a:cxn ang="0">
                <a:pos x="connsiteX3" y="connsiteY3"/>
              </a:cxn>
            </a:cxnLst>
            <a:rect l="l" t="t" r="r" b="b"/>
            <a:pathLst>
              <a:path w="1512069" h="1303507">
                <a:moveTo>
                  <a:pt x="756034" y="1303507"/>
                </a:moveTo>
                <a:lnTo>
                  <a:pt x="1512069" y="0"/>
                </a:lnTo>
                <a:lnTo>
                  <a:pt x="0" y="0"/>
                </a:lnTo>
                <a:lnTo>
                  <a:pt x="756034" y="1303507"/>
                </a:lnTo>
                <a:close/>
              </a:path>
            </a:pathLst>
          </a:cu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flipV="1">
            <a:off x="5365613" y="5157788"/>
            <a:ext cx="1460775" cy="1259289"/>
          </a:xfrm>
          <a:custGeom>
            <a:avLst/>
            <a:gdLst>
              <a:gd name="connsiteX0" fmla="*/ 0 w 1460775"/>
              <a:gd name="connsiteY0" fmla="*/ 1259289 h 1259289"/>
              <a:gd name="connsiteX1" fmla="*/ 1460775 w 1460775"/>
              <a:gd name="connsiteY1" fmla="*/ 1259289 h 1259289"/>
              <a:gd name="connsiteX2" fmla="*/ 730387 w 1460775"/>
              <a:gd name="connsiteY2" fmla="*/ 0 h 1259289"/>
              <a:gd name="connsiteX3" fmla="*/ 0 w 1460775"/>
              <a:gd name="connsiteY3" fmla="*/ 1259289 h 1259289"/>
            </a:gdLst>
            <a:ahLst/>
            <a:cxnLst>
              <a:cxn ang="0">
                <a:pos x="connsiteX0" y="connsiteY0"/>
              </a:cxn>
              <a:cxn ang="0">
                <a:pos x="connsiteX1" y="connsiteY1"/>
              </a:cxn>
              <a:cxn ang="0">
                <a:pos x="connsiteX2" y="connsiteY2"/>
              </a:cxn>
              <a:cxn ang="0">
                <a:pos x="connsiteX3" y="connsiteY3"/>
              </a:cxn>
            </a:cxnLst>
            <a:rect l="l" t="t" r="r" b="b"/>
            <a:pathLst>
              <a:path w="1460775" h="1259289">
                <a:moveTo>
                  <a:pt x="0" y="1259289"/>
                </a:moveTo>
                <a:lnTo>
                  <a:pt x="1460775" y="1259289"/>
                </a:lnTo>
                <a:lnTo>
                  <a:pt x="730387" y="0"/>
                </a:lnTo>
                <a:lnTo>
                  <a:pt x="0" y="1259289"/>
                </a:lnTo>
                <a:close/>
              </a:path>
            </a:pathLst>
          </a:cu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6458857" y="844846"/>
            <a:ext cx="1756228" cy="369332"/>
          </a:xfrm>
          <a:prstGeom prst="rect">
            <a:avLst/>
          </a:prstGeom>
          <a:noFill/>
        </p:spPr>
        <p:txBody>
          <a:bodyPr wrap="square" rtlCol="0">
            <a:spAutoFit/>
          </a:bodyPr>
          <a:lstStyle/>
          <a:p>
            <a:pPr algn="dist"/>
            <a:r>
              <a:rPr lang="zh-CN" altLang="en-US" dirty="0" smtClean="0">
                <a:solidFill>
                  <a:schemeClr val="bg2">
                    <a:lumMod val="10000"/>
                  </a:schemeClr>
                </a:solidFill>
              </a:rPr>
              <a:t>请插入文字</a:t>
            </a:r>
            <a:endParaRPr lang="zh-CN" altLang="en-US" dirty="0">
              <a:solidFill>
                <a:schemeClr val="bg2">
                  <a:lumMod val="10000"/>
                </a:schemeClr>
              </a:solidFill>
            </a:endParaRPr>
          </a:p>
        </p:txBody>
      </p:sp>
      <p:sp>
        <p:nvSpPr>
          <p:cNvPr id="15" name="文本框 14"/>
          <p:cNvSpPr txBox="1"/>
          <p:nvPr/>
        </p:nvSpPr>
        <p:spPr>
          <a:xfrm>
            <a:off x="333829" y="383181"/>
            <a:ext cx="2685143" cy="461665"/>
          </a:xfrm>
          <a:prstGeom prst="rect">
            <a:avLst/>
          </a:prstGeom>
          <a:noFill/>
        </p:spPr>
        <p:txBody>
          <a:bodyPr wrap="square" rtlCol="0">
            <a:spAutoFit/>
          </a:bodyPr>
          <a:lstStyle/>
          <a:p>
            <a:pPr algn="dist"/>
            <a:r>
              <a:rPr lang="zh-CN" altLang="en-US" sz="2400" b="1" dirty="0" smtClean="0"/>
              <a:t>请插入主题描述</a:t>
            </a:r>
            <a:endParaRPr lang="zh-CN" altLang="en-US" sz="2400" b="1" dirty="0"/>
          </a:p>
        </p:txBody>
      </p:sp>
      <p:sp>
        <p:nvSpPr>
          <p:cNvPr id="16" name="文本框 15"/>
          <p:cNvSpPr txBox="1"/>
          <p:nvPr/>
        </p:nvSpPr>
        <p:spPr>
          <a:xfrm>
            <a:off x="8894351" y="2363713"/>
            <a:ext cx="1756228" cy="369332"/>
          </a:xfrm>
          <a:prstGeom prst="rect">
            <a:avLst/>
          </a:prstGeom>
          <a:noFill/>
        </p:spPr>
        <p:txBody>
          <a:bodyPr wrap="square" rtlCol="0">
            <a:spAutoFit/>
          </a:bodyPr>
          <a:lstStyle/>
          <a:p>
            <a:pPr algn="dist"/>
            <a:r>
              <a:rPr lang="zh-CN" altLang="en-US" dirty="0" smtClean="0">
                <a:solidFill>
                  <a:schemeClr val="bg2">
                    <a:lumMod val="10000"/>
                  </a:schemeClr>
                </a:solidFill>
              </a:rPr>
              <a:t>请插入文字</a:t>
            </a:r>
            <a:endParaRPr lang="zh-CN" altLang="en-US" dirty="0">
              <a:solidFill>
                <a:schemeClr val="bg2">
                  <a:lumMod val="10000"/>
                </a:schemeClr>
              </a:solidFill>
            </a:endParaRPr>
          </a:p>
        </p:txBody>
      </p:sp>
      <p:sp>
        <p:nvSpPr>
          <p:cNvPr id="17" name="文本框 16"/>
          <p:cNvSpPr txBox="1"/>
          <p:nvPr/>
        </p:nvSpPr>
        <p:spPr>
          <a:xfrm>
            <a:off x="8894351" y="4570703"/>
            <a:ext cx="1756228" cy="369332"/>
          </a:xfrm>
          <a:prstGeom prst="rect">
            <a:avLst/>
          </a:prstGeom>
          <a:noFill/>
        </p:spPr>
        <p:txBody>
          <a:bodyPr wrap="square" rtlCol="0">
            <a:spAutoFit/>
          </a:bodyPr>
          <a:lstStyle/>
          <a:p>
            <a:pPr algn="dist"/>
            <a:r>
              <a:rPr lang="zh-CN" altLang="en-US" dirty="0" smtClean="0">
                <a:solidFill>
                  <a:schemeClr val="bg2">
                    <a:lumMod val="10000"/>
                  </a:schemeClr>
                </a:solidFill>
              </a:rPr>
              <a:t>请插入文字</a:t>
            </a:r>
            <a:endParaRPr lang="zh-CN" altLang="en-US" dirty="0">
              <a:solidFill>
                <a:schemeClr val="bg2">
                  <a:lumMod val="10000"/>
                </a:schemeClr>
              </a:solidFill>
            </a:endParaRPr>
          </a:p>
        </p:txBody>
      </p:sp>
      <p:sp>
        <p:nvSpPr>
          <p:cNvPr id="18" name="文本框 17"/>
          <p:cNvSpPr txBox="1"/>
          <p:nvPr/>
        </p:nvSpPr>
        <p:spPr>
          <a:xfrm>
            <a:off x="3872408" y="6042472"/>
            <a:ext cx="1756228" cy="369332"/>
          </a:xfrm>
          <a:prstGeom prst="rect">
            <a:avLst/>
          </a:prstGeom>
          <a:noFill/>
        </p:spPr>
        <p:txBody>
          <a:bodyPr wrap="square" rtlCol="0">
            <a:spAutoFit/>
          </a:bodyPr>
          <a:lstStyle/>
          <a:p>
            <a:pPr algn="dist"/>
            <a:r>
              <a:rPr lang="zh-CN" altLang="en-US" dirty="0" smtClean="0">
                <a:solidFill>
                  <a:schemeClr val="bg2">
                    <a:lumMod val="10000"/>
                  </a:schemeClr>
                </a:solidFill>
              </a:rPr>
              <a:t>请插入文字</a:t>
            </a:r>
            <a:endParaRPr lang="zh-CN" altLang="en-US" dirty="0">
              <a:solidFill>
                <a:schemeClr val="bg2">
                  <a:lumMod val="10000"/>
                </a:schemeClr>
              </a:solidFill>
            </a:endParaRPr>
          </a:p>
        </p:txBody>
      </p:sp>
      <p:sp>
        <p:nvSpPr>
          <p:cNvPr id="19" name="文本框 18"/>
          <p:cNvSpPr txBox="1"/>
          <p:nvPr/>
        </p:nvSpPr>
        <p:spPr>
          <a:xfrm>
            <a:off x="1490128" y="4570703"/>
            <a:ext cx="1756228" cy="369332"/>
          </a:xfrm>
          <a:prstGeom prst="rect">
            <a:avLst/>
          </a:prstGeom>
          <a:noFill/>
        </p:spPr>
        <p:txBody>
          <a:bodyPr wrap="square" rtlCol="0">
            <a:spAutoFit/>
          </a:bodyPr>
          <a:lstStyle/>
          <a:p>
            <a:pPr algn="dist"/>
            <a:r>
              <a:rPr lang="zh-CN" altLang="en-US" dirty="0" smtClean="0">
                <a:solidFill>
                  <a:schemeClr val="bg2">
                    <a:lumMod val="10000"/>
                  </a:schemeClr>
                </a:solidFill>
              </a:rPr>
              <a:t>请插入文字</a:t>
            </a:r>
            <a:endParaRPr lang="zh-CN" altLang="en-US" dirty="0">
              <a:solidFill>
                <a:schemeClr val="bg2">
                  <a:lumMod val="10000"/>
                </a:schemeClr>
              </a:solidFill>
            </a:endParaRPr>
          </a:p>
        </p:txBody>
      </p:sp>
      <p:sp>
        <p:nvSpPr>
          <p:cNvPr id="20" name="文本框 19"/>
          <p:cNvSpPr txBox="1"/>
          <p:nvPr/>
        </p:nvSpPr>
        <p:spPr>
          <a:xfrm>
            <a:off x="1297007" y="2349425"/>
            <a:ext cx="1756228" cy="369332"/>
          </a:xfrm>
          <a:prstGeom prst="rect">
            <a:avLst/>
          </a:prstGeom>
          <a:noFill/>
        </p:spPr>
        <p:txBody>
          <a:bodyPr wrap="square" rtlCol="0">
            <a:spAutoFit/>
          </a:bodyPr>
          <a:lstStyle/>
          <a:p>
            <a:pPr algn="dist"/>
            <a:r>
              <a:rPr lang="zh-CN" altLang="en-US" dirty="0" smtClean="0">
                <a:solidFill>
                  <a:schemeClr val="bg2">
                    <a:lumMod val="10000"/>
                  </a:schemeClr>
                </a:solidFill>
              </a:rPr>
              <a:t>请插入文字</a:t>
            </a:r>
            <a:endParaRPr lang="zh-CN" altLang="en-US" dirty="0">
              <a:solidFill>
                <a:schemeClr val="bg2">
                  <a:lumMod val="10000"/>
                </a:schemeClr>
              </a:solidFill>
            </a:endParaRPr>
          </a:p>
        </p:txBody>
      </p:sp>
      <p:sp>
        <p:nvSpPr>
          <p:cNvPr id="21" name="文本框 20"/>
          <p:cNvSpPr txBox="1"/>
          <p:nvPr/>
        </p:nvSpPr>
        <p:spPr>
          <a:xfrm>
            <a:off x="4766814" y="3339860"/>
            <a:ext cx="2685143" cy="461665"/>
          </a:xfrm>
          <a:prstGeom prst="rect">
            <a:avLst/>
          </a:prstGeom>
          <a:noFill/>
        </p:spPr>
        <p:txBody>
          <a:bodyPr wrap="square" rtlCol="0">
            <a:spAutoFit/>
          </a:bodyPr>
          <a:lstStyle/>
          <a:p>
            <a:pPr algn="dist"/>
            <a:r>
              <a:rPr lang="zh-CN" altLang="en-US" sz="2400" b="1" dirty="0" smtClean="0"/>
              <a:t>请插入主题描述</a:t>
            </a:r>
            <a:endParaRPr lang="zh-CN" altLang="en-US" sz="2400" b="1" dirty="0"/>
          </a:p>
        </p:txBody>
      </p:sp>
    </p:spTree>
    <p:extLst>
      <p:ext uri="{BB962C8B-B14F-4D97-AF65-F5344CB8AC3E}">
        <p14:creationId xmlns:p14="http://schemas.microsoft.com/office/powerpoint/2010/main" val="4257811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0 3.7037E-6 L 0 0.02939 " pathEditMode="relative" rAng="0" ptsTypes="AA">
                                      <p:cBhvr>
                                        <p:cTn id="6" dur="2000" fill="hold"/>
                                        <p:tgtEl>
                                          <p:spTgt spid="12"/>
                                        </p:tgtEl>
                                        <p:attrNameLst>
                                          <p:attrName>ppt_x</p:attrName>
                                          <p:attrName>ppt_y</p:attrName>
                                        </p:attrNameLst>
                                      </p:cBhvr>
                                      <p:rCtr x="0" y="1458"/>
                                    </p:animMotion>
                                  </p:childTnLst>
                                </p:cTn>
                              </p:par>
                              <p:par>
                                <p:cTn id="7" presetID="35" presetClass="path" presetSubtype="0" accel="50000" decel="50000" fill="hold" grpId="0" nodeType="withEffect">
                                  <p:stCondLst>
                                    <p:cond delay="0"/>
                                  </p:stCondLst>
                                  <p:childTnLst>
                                    <p:animMotion origin="layout" path="M -4.58333E-6 4.81481E-6 L -0.03098 0.00231 " pathEditMode="relative" rAng="0" ptsTypes="AA">
                                      <p:cBhvr>
                                        <p:cTn id="8" dur="2000" fill="hold"/>
                                        <p:tgtEl>
                                          <p:spTgt spid="10"/>
                                        </p:tgtEl>
                                        <p:attrNameLst>
                                          <p:attrName>ppt_x</p:attrName>
                                          <p:attrName>ppt_y</p:attrName>
                                        </p:attrNameLst>
                                      </p:cBhvr>
                                      <p:rCtr x="-1549" y="116"/>
                                    </p:animMotion>
                                  </p:childTnLst>
                                </p:cTn>
                              </p:par>
                              <p:par>
                                <p:cTn id="9" presetID="35" presetClass="path" presetSubtype="0" accel="50000" decel="50000" fill="hold" grpId="0" nodeType="withEffect">
                                  <p:stCondLst>
                                    <p:cond delay="0"/>
                                  </p:stCondLst>
                                  <p:childTnLst>
                                    <p:animMotion origin="layout" path="M -4.58333E-6 4.81481E-6 L -0.03098 0.00231 " pathEditMode="relative" rAng="0" ptsTypes="AA">
                                      <p:cBhvr>
                                        <p:cTn id="10" dur="2000" fill="hold"/>
                                        <p:tgtEl>
                                          <p:spTgt spid="9"/>
                                        </p:tgtEl>
                                        <p:attrNameLst>
                                          <p:attrName>ppt_x</p:attrName>
                                          <p:attrName>ppt_y</p:attrName>
                                        </p:attrNameLst>
                                      </p:cBhvr>
                                      <p:rCtr x="-1549" y="116"/>
                                    </p:animMotion>
                                  </p:childTnLst>
                                </p:cTn>
                              </p:par>
                              <p:par>
                                <p:cTn id="11" presetID="63" presetClass="path" presetSubtype="0" accel="50000" decel="50000" fill="hold" grpId="0" nodeType="withEffect">
                                  <p:stCondLst>
                                    <p:cond delay="0"/>
                                  </p:stCondLst>
                                  <p:childTnLst>
                                    <p:animMotion origin="layout" path="M 1.25E-6 4.81481E-6 L 0.02891 0.00277 " pathEditMode="relative" rAng="0" ptsTypes="AA">
                                      <p:cBhvr>
                                        <p:cTn id="12" dur="2000" fill="hold"/>
                                        <p:tgtEl>
                                          <p:spTgt spid="11"/>
                                        </p:tgtEl>
                                        <p:attrNameLst>
                                          <p:attrName>ppt_x</p:attrName>
                                          <p:attrName>ppt_y</p:attrName>
                                        </p:attrNameLst>
                                      </p:cBhvr>
                                      <p:rCtr x="1445" y="139"/>
                                    </p:animMotion>
                                  </p:childTnLst>
                                </p:cTn>
                              </p:par>
                              <p:par>
                                <p:cTn id="13" presetID="63" presetClass="path" presetSubtype="0" accel="50000" decel="50000" fill="hold" grpId="0" nodeType="withEffect">
                                  <p:stCondLst>
                                    <p:cond delay="0"/>
                                  </p:stCondLst>
                                  <p:childTnLst>
                                    <p:animMotion origin="layout" path="M 1.25E-6 4.81481E-6 L 0.02891 0.00277 " pathEditMode="relative" rAng="0" ptsTypes="AA">
                                      <p:cBhvr>
                                        <p:cTn id="14" dur="2000" fill="hold"/>
                                        <p:tgtEl>
                                          <p:spTgt spid="8"/>
                                        </p:tgtEl>
                                        <p:attrNameLst>
                                          <p:attrName>ppt_x</p:attrName>
                                          <p:attrName>ppt_y</p:attrName>
                                        </p:attrNameLst>
                                      </p:cBhvr>
                                      <p:rCtr x="1445" y="139"/>
                                    </p:animMotion>
                                  </p:childTnLst>
                                </p:cTn>
                              </p:par>
                              <p:par>
                                <p:cTn id="15" presetID="64" presetClass="path" presetSubtype="0" accel="50000" decel="50000" fill="hold" grpId="0" nodeType="withEffect">
                                  <p:stCondLst>
                                    <p:cond delay="0"/>
                                  </p:stCondLst>
                                  <p:childTnLst>
                                    <p:animMotion origin="layout" path="M 0 1.11022E-16 L 0 -0.02986 " pathEditMode="relative" rAng="0" ptsTypes="AA">
                                      <p:cBhvr>
                                        <p:cTn id="16" dur="2000" fill="hold"/>
                                        <p:tgtEl>
                                          <p:spTgt spid="7"/>
                                        </p:tgtEl>
                                        <p:attrNameLst>
                                          <p:attrName>ppt_x</p:attrName>
                                          <p:attrName>ppt_y</p:attrName>
                                        </p:attrNameLst>
                                      </p:cBhvr>
                                      <p:rCtr x="0" y="-1505"/>
                                    </p:animMotion>
                                  </p:childTnLst>
                                </p:cTn>
                              </p:par>
                              <p:par>
                                <p:cTn id="17" presetID="1" presetClass="emph" presetSubtype="1" nodeType="withEffect">
                                  <p:stCondLst>
                                    <p:cond delay="0"/>
                                  </p:stCondLst>
                                  <p:childTnLst>
                                    <p:set>
                                      <p:cBhvr>
                                        <p:cTn id="18" dur="indefinite"/>
                                        <p:tgtEl>
                                          <p:spTgt spid="12"/>
                                        </p:tgtEl>
                                        <p:attrNameLst>
                                          <p:attrName>fillcolor</p:attrName>
                                        </p:attrNameLst>
                                      </p:cBhvr>
                                      <p:to>
                                        <p:clrVal>
                                          <a:srgbClr val="FFFF99"/>
                                        </p:clrVal>
                                      </p:to>
                                    </p:set>
                                    <p:set>
                                      <p:cBhvr>
                                        <p:cTn id="19" dur="indefinite"/>
                                        <p:tgtEl>
                                          <p:spTgt spid="12"/>
                                        </p:tgtEl>
                                        <p:attrNameLst>
                                          <p:attrName>fill.type</p:attrName>
                                        </p:attrNameLst>
                                      </p:cBhvr>
                                      <p:to>
                                        <p:strVal val="solid"/>
                                      </p:to>
                                    </p:set>
                                    <p:set>
                                      <p:cBhvr>
                                        <p:cTn id="20" dur="indefinite"/>
                                        <p:tgtEl>
                                          <p:spTgt spid="12"/>
                                        </p:tgtEl>
                                        <p:attrNameLst>
                                          <p:attrName>fill.on</p:attrName>
                                        </p:attrNameLst>
                                      </p:cBhvr>
                                      <p:to>
                                        <p:strVal val="true"/>
                                      </p:to>
                                    </p:set>
                                  </p:childTnLst>
                                </p:cTn>
                              </p:par>
                              <p:par>
                                <p:cTn id="21" presetID="1" presetClass="emph" presetSubtype="1" nodeType="withEffect">
                                  <p:stCondLst>
                                    <p:cond delay="250"/>
                                  </p:stCondLst>
                                  <p:childTnLst>
                                    <p:set>
                                      <p:cBhvr>
                                        <p:cTn id="22" dur="indefinite"/>
                                        <p:tgtEl>
                                          <p:spTgt spid="10"/>
                                        </p:tgtEl>
                                        <p:attrNameLst>
                                          <p:attrName>fillcolor</p:attrName>
                                        </p:attrNameLst>
                                      </p:cBhvr>
                                      <p:to>
                                        <p:clrVal>
                                          <a:srgbClr val="FFFF99"/>
                                        </p:clrVal>
                                      </p:to>
                                    </p:set>
                                    <p:set>
                                      <p:cBhvr>
                                        <p:cTn id="23" dur="indefinite"/>
                                        <p:tgtEl>
                                          <p:spTgt spid="10"/>
                                        </p:tgtEl>
                                        <p:attrNameLst>
                                          <p:attrName>fill.type</p:attrName>
                                        </p:attrNameLst>
                                      </p:cBhvr>
                                      <p:to>
                                        <p:strVal val="solid"/>
                                      </p:to>
                                    </p:set>
                                    <p:set>
                                      <p:cBhvr>
                                        <p:cTn id="24" dur="indefinite"/>
                                        <p:tgtEl>
                                          <p:spTgt spid="10"/>
                                        </p:tgtEl>
                                        <p:attrNameLst>
                                          <p:attrName>fill.on</p:attrName>
                                        </p:attrNameLst>
                                      </p:cBhvr>
                                      <p:to>
                                        <p:strVal val="true"/>
                                      </p:to>
                                    </p:set>
                                  </p:childTnLst>
                                </p:cTn>
                              </p:par>
                              <p:par>
                                <p:cTn id="25" presetID="1" presetClass="emph" presetSubtype="1" nodeType="withEffect">
                                  <p:stCondLst>
                                    <p:cond delay="500"/>
                                  </p:stCondLst>
                                  <p:childTnLst>
                                    <p:set>
                                      <p:cBhvr>
                                        <p:cTn id="26" dur="indefinite"/>
                                        <p:tgtEl>
                                          <p:spTgt spid="9"/>
                                        </p:tgtEl>
                                        <p:attrNameLst>
                                          <p:attrName>fillcolor</p:attrName>
                                        </p:attrNameLst>
                                      </p:cBhvr>
                                      <p:to>
                                        <p:clrVal>
                                          <a:srgbClr val="FFFF99"/>
                                        </p:clrVal>
                                      </p:to>
                                    </p:set>
                                    <p:set>
                                      <p:cBhvr>
                                        <p:cTn id="27" dur="indefinite"/>
                                        <p:tgtEl>
                                          <p:spTgt spid="9"/>
                                        </p:tgtEl>
                                        <p:attrNameLst>
                                          <p:attrName>fill.type</p:attrName>
                                        </p:attrNameLst>
                                      </p:cBhvr>
                                      <p:to>
                                        <p:strVal val="solid"/>
                                      </p:to>
                                    </p:set>
                                    <p:set>
                                      <p:cBhvr>
                                        <p:cTn id="28" dur="indefinite"/>
                                        <p:tgtEl>
                                          <p:spTgt spid="9"/>
                                        </p:tgtEl>
                                        <p:attrNameLst>
                                          <p:attrName>fill.on</p:attrName>
                                        </p:attrNameLst>
                                      </p:cBhvr>
                                      <p:to>
                                        <p:strVal val="true"/>
                                      </p:to>
                                    </p:set>
                                  </p:childTnLst>
                                </p:cTn>
                              </p:par>
                              <p:par>
                                <p:cTn id="29" presetID="1" presetClass="emph" presetSubtype="1" nodeType="withEffect">
                                  <p:stCondLst>
                                    <p:cond delay="750"/>
                                  </p:stCondLst>
                                  <p:childTnLst>
                                    <p:set>
                                      <p:cBhvr>
                                        <p:cTn id="30" dur="indefinite"/>
                                        <p:tgtEl>
                                          <p:spTgt spid="7"/>
                                        </p:tgtEl>
                                        <p:attrNameLst>
                                          <p:attrName>fillcolor</p:attrName>
                                        </p:attrNameLst>
                                      </p:cBhvr>
                                      <p:to>
                                        <p:clrVal>
                                          <a:srgbClr val="FFFF99"/>
                                        </p:clrVal>
                                      </p:to>
                                    </p:set>
                                    <p:set>
                                      <p:cBhvr>
                                        <p:cTn id="31" dur="indefinite"/>
                                        <p:tgtEl>
                                          <p:spTgt spid="7"/>
                                        </p:tgtEl>
                                        <p:attrNameLst>
                                          <p:attrName>fill.type</p:attrName>
                                        </p:attrNameLst>
                                      </p:cBhvr>
                                      <p:to>
                                        <p:strVal val="solid"/>
                                      </p:to>
                                    </p:set>
                                    <p:set>
                                      <p:cBhvr>
                                        <p:cTn id="32" dur="indefinite"/>
                                        <p:tgtEl>
                                          <p:spTgt spid="7"/>
                                        </p:tgtEl>
                                        <p:attrNameLst>
                                          <p:attrName>fill.on</p:attrName>
                                        </p:attrNameLst>
                                      </p:cBhvr>
                                      <p:to>
                                        <p:strVal val="true"/>
                                      </p:to>
                                    </p:set>
                                  </p:childTnLst>
                                </p:cTn>
                              </p:par>
                              <p:par>
                                <p:cTn id="33" presetID="1" presetClass="emph" presetSubtype="1" nodeType="withEffect">
                                  <p:stCondLst>
                                    <p:cond delay="1000"/>
                                  </p:stCondLst>
                                  <p:childTnLst>
                                    <p:set>
                                      <p:cBhvr>
                                        <p:cTn id="34" dur="indefinite"/>
                                        <p:tgtEl>
                                          <p:spTgt spid="8"/>
                                        </p:tgtEl>
                                        <p:attrNameLst>
                                          <p:attrName>fillcolor</p:attrName>
                                        </p:attrNameLst>
                                      </p:cBhvr>
                                      <p:to>
                                        <p:clrVal>
                                          <a:srgbClr val="FFFF99"/>
                                        </p:clrVal>
                                      </p:to>
                                    </p:set>
                                    <p:set>
                                      <p:cBhvr>
                                        <p:cTn id="35" dur="indefinite"/>
                                        <p:tgtEl>
                                          <p:spTgt spid="8"/>
                                        </p:tgtEl>
                                        <p:attrNameLst>
                                          <p:attrName>fill.type</p:attrName>
                                        </p:attrNameLst>
                                      </p:cBhvr>
                                      <p:to>
                                        <p:strVal val="solid"/>
                                      </p:to>
                                    </p:set>
                                    <p:set>
                                      <p:cBhvr>
                                        <p:cTn id="36" dur="indefinite"/>
                                        <p:tgtEl>
                                          <p:spTgt spid="8"/>
                                        </p:tgtEl>
                                        <p:attrNameLst>
                                          <p:attrName>fill.on</p:attrName>
                                        </p:attrNameLst>
                                      </p:cBhvr>
                                      <p:to>
                                        <p:strVal val="true"/>
                                      </p:to>
                                    </p:set>
                                  </p:childTnLst>
                                </p:cTn>
                              </p:par>
                              <p:par>
                                <p:cTn id="37" presetID="1" presetClass="emph" presetSubtype="1" nodeType="withEffect">
                                  <p:stCondLst>
                                    <p:cond delay="1250"/>
                                  </p:stCondLst>
                                  <p:childTnLst>
                                    <p:set>
                                      <p:cBhvr>
                                        <p:cTn id="38" dur="indefinite"/>
                                        <p:tgtEl>
                                          <p:spTgt spid="11"/>
                                        </p:tgtEl>
                                        <p:attrNameLst>
                                          <p:attrName>fillcolor</p:attrName>
                                        </p:attrNameLst>
                                      </p:cBhvr>
                                      <p:to>
                                        <p:clrVal>
                                          <a:srgbClr val="FFFF99"/>
                                        </p:clrVal>
                                      </p:to>
                                    </p:set>
                                    <p:set>
                                      <p:cBhvr>
                                        <p:cTn id="39" dur="indefinite"/>
                                        <p:tgtEl>
                                          <p:spTgt spid="11"/>
                                        </p:tgtEl>
                                        <p:attrNameLst>
                                          <p:attrName>fill.type</p:attrName>
                                        </p:attrNameLst>
                                      </p:cBhvr>
                                      <p:to>
                                        <p:strVal val="solid"/>
                                      </p:to>
                                    </p:set>
                                    <p:set>
                                      <p:cBhvr>
                                        <p:cTn id="40" dur="indefinite"/>
                                        <p:tgtEl>
                                          <p:spTgt spid="11"/>
                                        </p:tgtEl>
                                        <p:attrNameLst>
                                          <p:attrName>fill.on</p:attrName>
                                        </p:attrNameLst>
                                      </p:cBhvr>
                                      <p:to>
                                        <p:strVal val="true"/>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500"/>
                                        <p:tgtEl>
                                          <p:spTgt spid="1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22" presetClass="entr" presetSubtype="8" fill="hold" grpId="0" nodeType="withEffect">
                                  <p:stCondLst>
                                    <p:cond delay="25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par>
                                <p:cTn id="52" presetID="22" presetClass="entr" presetSubtype="8" fill="hold" grpId="0" nodeType="withEffect">
                                  <p:stCondLst>
                                    <p:cond delay="500"/>
                                  </p:stCondLst>
                                  <p:childTnLst>
                                    <p:set>
                                      <p:cBhvr>
                                        <p:cTn id="53" dur="1" fill="hold">
                                          <p:stCondLst>
                                            <p:cond delay="0"/>
                                          </p:stCondLst>
                                        </p:cTn>
                                        <p:tgtEl>
                                          <p:spTgt spid="17"/>
                                        </p:tgtEl>
                                        <p:attrNameLst>
                                          <p:attrName>style.visibility</p:attrName>
                                        </p:attrNameLst>
                                      </p:cBhvr>
                                      <p:to>
                                        <p:strVal val="visible"/>
                                      </p:to>
                                    </p:set>
                                    <p:animEffect transition="in" filter="wipe(left)">
                                      <p:cBhvr>
                                        <p:cTn id="54" dur="500"/>
                                        <p:tgtEl>
                                          <p:spTgt spid="17"/>
                                        </p:tgtEl>
                                      </p:cBhvr>
                                    </p:animEffect>
                                  </p:childTnLst>
                                </p:cTn>
                              </p:par>
                              <p:par>
                                <p:cTn id="55" presetID="22" presetClass="entr" presetSubtype="2" fill="hold" grpId="0" nodeType="withEffect">
                                  <p:stCondLst>
                                    <p:cond delay="750"/>
                                  </p:stCondLst>
                                  <p:childTnLst>
                                    <p:set>
                                      <p:cBhvr>
                                        <p:cTn id="56" dur="1" fill="hold">
                                          <p:stCondLst>
                                            <p:cond delay="0"/>
                                          </p:stCondLst>
                                        </p:cTn>
                                        <p:tgtEl>
                                          <p:spTgt spid="18"/>
                                        </p:tgtEl>
                                        <p:attrNameLst>
                                          <p:attrName>style.visibility</p:attrName>
                                        </p:attrNameLst>
                                      </p:cBhvr>
                                      <p:to>
                                        <p:strVal val="visible"/>
                                      </p:to>
                                    </p:set>
                                    <p:animEffect transition="in" filter="wipe(right)">
                                      <p:cBhvr>
                                        <p:cTn id="57" dur="500"/>
                                        <p:tgtEl>
                                          <p:spTgt spid="18"/>
                                        </p:tgtEl>
                                      </p:cBhvr>
                                    </p:animEffect>
                                  </p:childTnLst>
                                </p:cTn>
                              </p:par>
                              <p:par>
                                <p:cTn id="58" presetID="22" presetClass="entr" presetSubtype="2" fill="hold" grpId="0" nodeType="withEffect">
                                  <p:stCondLst>
                                    <p:cond delay="1000"/>
                                  </p:stCondLst>
                                  <p:childTnLst>
                                    <p:set>
                                      <p:cBhvr>
                                        <p:cTn id="59" dur="1" fill="hold">
                                          <p:stCondLst>
                                            <p:cond delay="0"/>
                                          </p:stCondLst>
                                        </p:cTn>
                                        <p:tgtEl>
                                          <p:spTgt spid="19"/>
                                        </p:tgtEl>
                                        <p:attrNameLst>
                                          <p:attrName>style.visibility</p:attrName>
                                        </p:attrNameLst>
                                      </p:cBhvr>
                                      <p:to>
                                        <p:strVal val="visible"/>
                                      </p:to>
                                    </p:set>
                                    <p:animEffect transition="in" filter="wipe(right)">
                                      <p:cBhvr>
                                        <p:cTn id="60" dur="500"/>
                                        <p:tgtEl>
                                          <p:spTgt spid="19"/>
                                        </p:tgtEl>
                                      </p:cBhvr>
                                    </p:animEffect>
                                  </p:childTnLst>
                                </p:cTn>
                              </p:par>
                              <p:par>
                                <p:cTn id="61" presetID="22" presetClass="entr" presetSubtype="2" fill="hold" grpId="0" nodeType="withEffect">
                                  <p:stCondLst>
                                    <p:cond delay="1250"/>
                                  </p:stCondLst>
                                  <p:childTnLst>
                                    <p:set>
                                      <p:cBhvr>
                                        <p:cTn id="62" dur="1" fill="hold">
                                          <p:stCondLst>
                                            <p:cond delay="0"/>
                                          </p:stCondLst>
                                        </p:cTn>
                                        <p:tgtEl>
                                          <p:spTgt spid="20"/>
                                        </p:tgtEl>
                                        <p:attrNameLst>
                                          <p:attrName>style.visibility</p:attrName>
                                        </p:attrNameLst>
                                      </p:cBhvr>
                                      <p:to>
                                        <p:strVal val="visible"/>
                                      </p:to>
                                    </p:set>
                                    <p:animEffect transition="in" filter="wipe(right)">
                                      <p:cBhvr>
                                        <p:cTn id="6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P spid="9" grpId="0" animBg="1"/>
      <p:bldP spid="8" grpId="0" animBg="1"/>
      <p:bldP spid="7" grpId="0" animBg="1"/>
      <p:bldP spid="14" grpId="0"/>
      <p:bldP spid="16" grpId="0"/>
      <p:bldP spid="17" grpId="0"/>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10" name="矩形 9"/>
          <p:cNvSpPr/>
          <p:nvPr/>
        </p:nvSpPr>
        <p:spPr>
          <a:xfrm>
            <a:off x="0" y="861060"/>
            <a:ext cx="12192000" cy="5135880"/>
          </a:xfrm>
          <a:prstGeom prst="rect">
            <a:avLst/>
          </a:prstGeom>
          <a:solidFill>
            <a:srgbClr val="FF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33" name="直接连接符 32"/>
          <p:cNvCxnSpPr/>
          <p:nvPr/>
        </p:nvCxnSpPr>
        <p:spPr>
          <a:xfrm>
            <a:off x="7365581" y="3615393"/>
            <a:ext cx="0" cy="801300"/>
          </a:xfrm>
          <a:prstGeom prst="line">
            <a:avLst/>
          </a:prstGeom>
          <a:ln>
            <a:solidFill>
              <a:srgbClr val="9DC3E6"/>
            </a:solidFill>
          </a:ln>
        </p:spPr>
        <p:style>
          <a:lnRef idx="1">
            <a:schemeClr val="accent1"/>
          </a:lnRef>
          <a:fillRef idx="0">
            <a:schemeClr val="accent1"/>
          </a:fillRef>
          <a:effectRef idx="0">
            <a:schemeClr val="accent1"/>
          </a:effectRef>
          <a:fontRef idx="minor">
            <a:schemeClr val="tx1"/>
          </a:fontRef>
        </p:style>
      </p:cxnSp>
      <p:sp>
        <p:nvSpPr>
          <p:cNvPr id="9" name="任意多边形 8"/>
          <p:cNvSpPr/>
          <p:nvPr/>
        </p:nvSpPr>
        <p:spPr>
          <a:xfrm>
            <a:off x="9586684" y="3204025"/>
            <a:ext cx="3033486" cy="449943"/>
          </a:xfrm>
          <a:custGeom>
            <a:avLst/>
            <a:gdLst>
              <a:gd name="connsiteX0" fmla="*/ 0 w 3033486"/>
              <a:gd name="connsiteY0" fmla="*/ 0 h 449943"/>
              <a:gd name="connsiteX1" fmla="*/ 3033486 w 3033486"/>
              <a:gd name="connsiteY1" fmla="*/ 0 h 449943"/>
              <a:gd name="connsiteX2" fmla="*/ 2639786 w 3033486"/>
              <a:gd name="connsiteY2" fmla="*/ 224972 h 449943"/>
              <a:gd name="connsiteX3" fmla="*/ 3033486 w 3033486"/>
              <a:gd name="connsiteY3" fmla="*/ 449943 h 449943"/>
              <a:gd name="connsiteX4" fmla="*/ 0 w 3033486"/>
              <a:gd name="connsiteY4" fmla="*/ 449943 h 449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486" h="449943">
                <a:moveTo>
                  <a:pt x="0" y="0"/>
                </a:moveTo>
                <a:lnTo>
                  <a:pt x="3033486" y="0"/>
                </a:lnTo>
                <a:lnTo>
                  <a:pt x="2639786" y="224972"/>
                </a:lnTo>
                <a:lnTo>
                  <a:pt x="3033486" y="449943"/>
                </a:lnTo>
                <a:lnTo>
                  <a:pt x="0" y="449943"/>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a:off x="7589230" y="3204028"/>
            <a:ext cx="3033486" cy="449943"/>
          </a:xfrm>
          <a:custGeom>
            <a:avLst/>
            <a:gdLst>
              <a:gd name="connsiteX0" fmla="*/ 0 w 3033486"/>
              <a:gd name="connsiteY0" fmla="*/ 0 h 449943"/>
              <a:gd name="connsiteX1" fmla="*/ 3033486 w 3033486"/>
              <a:gd name="connsiteY1" fmla="*/ 0 h 449943"/>
              <a:gd name="connsiteX2" fmla="*/ 2639786 w 3033486"/>
              <a:gd name="connsiteY2" fmla="*/ 224972 h 449943"/>
              <a:gd name="connsiteX3" fmla="*/ 3033486 w 3033486"/>
              <a:gd name="connsiteY3" fmla="*/ 449943 h 449943"/>
              <a:gd name="connsiteX4" fmla="*/ 0 w 3033486"/>
              <a:gd name="connsiteY4" fmla="*/ 449943 h 449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486" h="449943">
                <a:moveTo>
                  <a:pt x="0" y="0"/>
                </a:moveTo>
                <a:lnTo>
                  <a:pt x="3033486" y="0"/>
                </a:lnTo>
                <a:lnTo>
                  <a:pt x="2639786" y="224972"/>
                </a:lnTo>
                <a:lnTo>
                  <a:pt x="3033486" y="449943"/>
                </a:lnTo>
                <a:lnTo>
                  <a:pt x="0" y="449943"/>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591774" y="3204026"/>
            <a:ext cx="3033486" cy="449943"/>
          </a:xfrm>
          <a:custGeom>
            <a:avLst/>
            <a:gdLst>
              <a:gd name="connsiteX0" fmla="*/ 0 w 3033486"/>
              <a:gd name="connsiteY0" fmla="*/ 0 h 449943"/>
              <a:gd name="connsiteX1" fmla="*/ 3033486 w 3033486"/>
              <a:gd name="connsiteY1" fmla="*/ 0 h 449943"/>
              <a:gd name="connsiteX2" fmla="*/ 2639786 w 3033486"/>
              <a:gd name="connsiteY2" fmla="*/ 224972 h 449943"/>
              <a:gd name="connsiteX3" fmla="*/ 3033486 w 3033486"/>
              <a:gd name="connsiteY3" fmla="*/ 449943 h 449943"/>
              <a:gd name="connsiteX4" fmla="*/ 0 w 3033486"/>
              <a:gd name="connsiteY4" fmla="*/ 449943 h 449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486" h="449943">
                <a:moveTo>
                  <a:pt x="0" y="0"/>
                </a:moveTo>
                <a:lnTo>
                  <a:pt x="3033486" y="0"/>
                </a:lnTo>
                <a:lnTo>
                  <a:pt x="2639786" y="224972"/>
                </a:lnTo>
                <a:lnTo>
                  <a:pt x="3033486" y="449943"/>
                </a:lnTo>
                <a:lnTo>
                  <a:pt x="0" y="449943"/>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3594318" y="3204027"/>
            <a:ext cx="3033486" cy="449943"/>
          </a:xfrm>
          <a:custGeom>
            <a:avLst/>
            <a:gdLst>
              <a:gd name="connsiteX0" fmla="*/ 0 w 3033486"/>
              <a:gd name="connsiteY0" fmla="*/ 0 h 449943"/>
              <a:gd name="connsiteX1" fmla="*/ 3033486 w 3033486"/>
              <a:gd name="connsiteY1" fmla="*/ 0 h 449943"/>
              <a:gd name="connsiteX2" fmla="*/ 2639786 w 3033486"/>
              <a:gd name="connsiteY2" fmla="*/ 224972 h 449943"/>
              <a:gd name="connsiteX3" fmla="*/ 3033486 w 3033486"/>
              <a:gd name="connsiteY3" fmla="*/ 449943 h 449943"/>
              <a:gd name="connsiteX4" fmla="*/ 0 w 3033486"/>
              <a:gd name="connsiteY4" fmla="*/ 449943 h 449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486" h="449943">
                <a:moveTo>
                  <a:pt x="0" y="0"/>
                </a:moveTo>
                <a:lnTo>
                  <a:pt x="3033486" y="0"/>
                </a:lnTo>
                <a:lnTo>
                  <a:pt x="2639786" y="224972"/>
                </a:lnTo>
                <a:lnTo>
                  <a:pt x="3033486" y="449943"/>
                </a:lnTo>
                <a:lnTo>
                  <a:pt x="0" y="449943"/>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1596862" y="3204028"/>
            <a:ext cx="3033486" cy="449943"/>
          </a:xfrm>
          <a:custGeom>
            <a:avLst/>
            <a:gdLst>
              <a:gd name="connsiteX0" fmla="*/ 0 w 3033486"/>
              <a:gd name="connsiteY0" fmla="*/ 0 h 449943"/>
              <a:gd name="connsiteX1" fmla="*/ 3033486 w 3033486"/>
              <a:gd name="connsiteY1" fmla="*/ 0 h 449943"/>
              <a:gd name="connsiteX2" fmla="*/ 2639786 w 3033486"/>
              <a:gd name="connsiteY2" fmla="*/ 224972 h 449943"/>
              <a:gd name="connsiteX3" fmla="*/ 3033486 w 3033486"/>
              <a:gd name="connsiteY3" fmla="*/ 449943 h 449943"/>
              <a:gd name="connsiteX4" fmla="*/ 0 w 3033486"/>
              <a:gd name="connsiteY4" fmla="*/ 449943 h 449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486" h="449943">
                <a:moveTo>
                  <a:pt x="0" y="0"/>
                </a:moveTo>
                <a:lnTo>
                  <a:pt x="3033486" y="0"/>
                </a:lnTo>
                <a:lnTo>
                  <a:pt x="2639786" y="224972"/>
                </a:lnTo>
                <a:lnTo>
                  <a:pt x="3033486" y="449943"/>
                </a:lnTo>
                <a:lnTo>
                  <a:pt x="0" y="44994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400594" y="3204028"/>
            <a:ext cx="3033486" cy="449943"/>
          </a:xfrm>
          <a:custGeom>
            <a:avLst/>
            <a:gdLst>
              <a:gd name="connsiteX0" fmla="*/ 0 w 3033486"/>
              <a:gd name="connsiteY0" fmla="*/ 0 h 449943"/>
              <a:gd name="connsiteX1" fmla="*/ 3033486 w 3033486"/>
              <a:gd name="connsiteY1" fmla="*/ 0 h 449943"/>
              <a:gd name="connsiteX2" fmla="*/ 2639786 w 3033486"/>
              <a:gd name="connsiteY2" fmla="*/ 224972 h 449943"/>
              <a:gd name="connsiteX3" fmla="*/ 3033486 w 3033486"/>
              <a:gd name="connsiteY3" fmla="*/ 449943 h 449943"/>
              <a:gd name="connsiteX4" fmla="*/ 0 w 3033486"/>
              <a:gd name="connsiteY4" fmla="*/ 449943 h 449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33486" h="449943">
                <a:moveTo>
                  <a:pt x="0" y="0"/>
                </a:moveTo>
                <a:lnTo>
                  <a:pt x="3033486" y="0"/>
                </a:lnTo>
                <a:lnTo>
                  <a:pt x="2639786" y="224972"/>
                </a:lnTo>
                <a:lnTo>
                  <a:pt x="3033486" y="449943"/>
                </a:lnTo>
                <a:lnTo>
                  <a:pt x="0" y="449943"/>
                </a:lnTo>
                <a:close/>
              </a:path>
            </a:pathLst>
          </a:custGeom>
          <a:solidFill>
            <a:srgbClr val="1F4D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p:nvPr/>
        </p:nvCxnSpPr>
        <p:spPr>
          <a:xfrm flipV="1">
            <a:off x="685800" y="2255520"/>
            <a:ext cx="0" cy="948506"/>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685800" y="2514600"/>
            <a:ext cx="548640" cy="0"/>
          </a:xfrm>
          <a:prstGeom prst="line">
            <a:avLst/>
          </a:prstGeom>
          <a:ln>
            <a:solidFill>
              <a:srgbClr val="1F4D77"/>
            </a:solidFill>
            <a:prstDash val="dash"/>
          </a:ln>
        </p:spPr>
        <p:style>
          <a:lnRef idx="1">
            <a:schemeClr val="accent1"/>
          </a:lnRef>
          <a:fillRef idx="0">
            <a:schemeClr val="accent1"/>
          </a:fillRef>
          <a:effectRef idx="0">
            <a:schemeClr val="accent1"/>
          </a:effectRef>
          <a:fontRef idx="minor">
            <a:schemeClr val="tx1"/>
          </a:fontRef>
        </p:style>
      </p:cxnSp>
      <p:sp>
        <p:nvSpPr>
          <p:cNvPr id="16" name="椭圆 15"/>
          <p:cNvSpPr/>
          <p:nvPr/>
        </p:nvSpPr>
        <p:spPr>
          <a:xfrm>
            <a:off x="1189443" y="2385059"/>
            <a:ext cx="259081" cy="259081"/>
          </a:xfrm>
          <a:prstGeom prst="ellipse">
            <a:avLst/>
          </a:prstGeom>
          <a:solidFill>
            <a:srgbClr val="1F4D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85800" y="2015725"/>
            <a:ext cx="1672772" cy="369332"/>
          </a:xfrm>
          <a:prstGeom prst="rect">
            <a:avLst/>
          </a:prstGeom>
          <a:noFill/>
        </p:spPr>
        <p:txBody>
          <a:bodyPr wrap="square" rtlCol="0">
            <a:spAutoFit/>
          </a:bodyPr>
          <a:lstStyle/>
          <a:p>
            <a:pPr algn="dist"/>
            <a:r>
              <a:rPr lang="zh-CN" altLang="en-US" dirty="0" smtClean="0"/>
              <a:t>插入描述文字</a:t>
            </a:r>
            <a:endParaRPr lang="zh-CN" altLang="en-US" dirty="0"/>
          </a:p>
        </p:txBody>
      </p:sp>
      <p:sp>
        <p:nvSpPr>
          <p:cNvPr id="18" name="文本框 17"/>
          <p:cNvSpPr txBox="1"/>
          <p:nvPr/>
        </p:nvSpPr>
        <p:spPr>
          <a:xfrm>
            <a:off x="170601" y="650619"/>
            <a:ext cx="2852521" cy="461665"/>
          </a:xfrm>
          <a:prstGeom prst="rect">
            <a:avLst/>
          </a:prstGeom>
          <a:noFill/>
        </p:spPr>
        <p:txBody>
          <a:bodyPr wrap="square" rtlCol="0">
            <a:spAutoFit/>
          </a:bodyPr>
          <a:lstStyle/>
          <a:p>
            <a:pPr algn="dist"/>
            <a:r>
              <a:rPr lang="zh-CN" altLang="en-US" sz="2400" b="1" dirty="0" smtClean="0">
                <a:solidFill>
                  <a:srgbClr val="181717"/>
                </a:solidFill>
              </a:rPr>
              <a:t>在此添加图表标题</a:t>
            </a:r>
            <a:endParaRPr lang="zh-CN" altLang="en-US" sz="2400" b="1" dirty="0">
              <a:solidFill>
                <a:srgbClr val="181717"/>
              </a:solidFill>
            </a:endParaRPr>
          </a:p>
        </p:txBody>
      </p:sp>
      <p:cxnSp>
        <p:nvCxnSpPr>
          <p:cNvPr id="20" name="直接连接符 19"/>
          <p:cNvCxnSpPr/>
          <p:nvPr/>
        </p:nvCxnSpPr>
        <p:spPr>
          <a:xfrm>
            <a:off x="3287949" y="3653968"/>
            <a:ext cx="0" cy="801300"/>
          </a:xfrm>
          <a:prstGeom prst="line">
            <a:avLst/>
          </a:prstGeom>
          <a:ln>
            <a:solidFill>
              <a:srgbClr val="2E75B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287544" y="4182894"/>
            <a:ext cx="325824" cy="0"/>
          </a:xfrm>
          <a:prstGeom prst="line">
            <a:avLst/>
          </a:prstGeom>
          <a:ln>
            <a:solidFill>
              <a:srgbClr val="2E75B6"/>
            </a:solidFill>
            <a:prstDash val="dash"/>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3598852" y="4064143"/>
            <a:ext cx="259081" cy="259081"/>
          </a:xfrm>
          <a:prstGeom prst="ellipse">
            <a:avLst/>
          </a:prstGeom>
          <a:solidFill>
            <a:srgbClr val="2E75B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3287544" y="4397266"/>
            <a:ext cx="1672772" cy="369332"/>
          </a:xfrm>
          <a:prstGeom prst="rect">
            <a:avLst/>
          </a:prstGeom>
          <a:noFill/>
        </p:spPr>
        <p:txBody>
          <a:bodyPr wrap="square" rtlCol="0">
            <a:spAutoFit/>
          </a:bodyPr>
          <a:lstStyle/>
          <a:p>
            <a:pPr algn="dist"/>
            <a:r>
              <a:rPr lang="zh-CN" altLang="en-US" dirty="0" smtClean="0"/>
              <a:t>插入描述文字</a:t>
            </a:r>
            <a:endParaRPr lang="zh-CN" altLang="en-US" dirty="0"/>
          </a:p>
        </p:txBody>
      </p:sp>
      <p:cxnSp>
        <p:nvCxnSpPr>
          <p:cNvPr id="29" name="直接连接符 28"/>
          <p:cNvCxnSpPr/>
          <p:nvPr/>
        </p:nvCxnSpPr>
        <p:spPr>
          <a:xfrm flipV="1">
            <a:off x="5791418" y="2255520"/>
            <a:ext cx="0" cy="948506"/>
          </a:xfrm>
          <a:prstGeom prst="line">
            <a:avLst/>
          </a:prstGeom>
          <a:ln>
            <a:solidFill>
              <a:srgbClr val="5B9BD5"/>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5791418" y="2514600"/>
            <a:ext cx="548640" cy="0"/>
          </a:xfrm>
          <a:prstGeom prst="line">
            <a:avLst/>
          </a:prstGeom>
          <a:ln>
            <a:solidFill>
              <a:srgbClr val="5B9BD5"/>
            </a:solidFill>
            <a:prstDash val="dash"/>
          </a:ln>
        </p:spPr>
        <p:style>
          <a:lnRef idx="1">
            <a:schemeClr val="accent1"/>
          </a:lnRef>
          <a:fillRef idx="0">
            <a:schemeClr val="accent1"/>
          </a:fillRef>
          <a:effectRef idx="0">
            <a:schemeClr val="accent1"/>
          </a:effectRef>
          <a:fontRef idx="minor">
            <a:schemeClr val="tx1"/>
          </a:fontRef>
        </p:style>
      </p:cxnSp>
      <p:sp>
        <p:nvSpPr>
          <p:cNvPr id="31" name="椭圆 30"/>
          <p:cNvSpPr/>
          <p:nvPr/>
        </p:nvSpPr>
        <p:spPr>
          <a:xfrm>
            <a:off x="6295061" y="2385059"/>
            <a:ext cx="259081" cy="259081"/>
          </a:xfrm>
          <a:prstGeom prst="ellipse">
            <a:avLst/>
          </a:prstGeom>
          <a:solidFill>
            <a:srgbClr val="5B9B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31"/>
          <p:cNvSpPr txBox="1"/>
          <p:nvPr/>
        </p:nvSpPr>
        <p:spPr>
          <a:xfrm>
            <a:off x="5791418" y="2015725"/>
            <a:ext cx="1672772" cy="369332"/>
          </a:xfrm>
          <a:prstGeom prst="rect">
            <a:avLst/>
          </a:prstGeom>
          <a:noFill/>
        </p:spPr>
        <p:txBody>
          <a:bodyPr wrap="square" rtlCol="0">
            <a:spAutoFit/>
          </a:bodyPr>
          <a:lstStyle/>
          <a:p>
            <a:pPr algn="dist"/>
            <a:r>
              <a:rPr lang="zh-CN" altLang="en-US" dirty="0" smtClean="0"/>
              <a:t>插入描述文字</a:t>
            </a:r>
            <a:endParaRPr lang="zh-CN" altLang="en-US" dirty="0"/>
          </a:p>
        </p:txBody>
      </p:sp>
      <p:cxnSp>
        <p:nvCxnSpPr>
          <p:cNvPr id="34" name="直接连接符 33"/>
          <p:cNvCxnSpPr/>
          <p:nvPr/>
        </p:nvCxnSpPr>
        <p:spPr>
          <a:xfrm>
            <a:off x="7365176" y="4144319"/>
            <a:ext cx="325824" cy="0"/>
          </a:xfrm>
          <a:prstGeom prst="line">
            <a:avLst/>
          </a:prstGeom>
          <a:ln>
            <a:solidFill>
              <a:srgbClr val="9DC3E6"/>
            </a:solidFill>
            <a:prstDash val="dash"/>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7676484" y="4025568"/>
            <a:ext cx="259081" cy="259081"/>
          </a:xfrm>
          <a:prstGeom prst="ellipse">
            <a:avLst/>
          </a:prstGeom>
          <a:solidFill>
            <a:srgbClr val="9DC3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7365176" y="4358691"/>
            <a:ext cx="1672772" cy="369332"/>
          </a:xfrm>
          <a:prstGeom prst="rect">
            <a:avLst/>
          </a:prstGeom>
          <a:noFill/>
        </p:spPr>
        <p:txBody>
          <a:bodyPr wrap="square" rtlCol="0">
            <a:spAutoFit/>
          </a:bodyPr>
          <a:lstStyle/>
          <a:p>
            <a:pPr algn="dist"/>
            <a:r>
              <a:rPr lang="zh-CN" altLang="en-US" dirty="0" smtClean="0"/>
              <a:t>插入描述文字</a:t>
            </a:r>
            <a:endParaRPr lang="zh-CN" altLang="en-US" dirty="0"/>
          </a:p>
        </p:txBody>
      </p:sp>
      <p:cxnSp>
        <p:nvCxnSpPr>
          <p:cNvPr id="37" name="直接连接符 36"/>
          <p:cNvCxnSpPr/>
          <p:nvPr/>
        </p:nvCxnSpPr>
        <p:spPr>
          <a:xfrm flipV="1">
            <a:off x="9583273" y="2255520"/>
            <a:ext cx="0" cy="948506"/>
          </a:xfrm>
          <a:prstGeom prst="line">
            <a:avLst/>
          </a:prstGeom>
          <a:ln>
            <a:solidFill>
              <a:srgbClr val="BDD7EE"/>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9583273" y="2514600"/>
            <a:ext cx="548640" cy="0"/>
          </a:xfrm>
          <a:prstGeom prst="line">
            <a:avLst/>
          </a:prstGeom>
          <a:ln>
            <a:solidFill>
              <a:srgbClr val="BDD7EE"/>
            </a:solidFill>
            <a:prstDash val="dash"/>
          </a:ln>
        </p:spPr>
        <p:style>
          <a:lnRef idx="1">
            <a:schemeClr val="accent1"/>
          </a:lnRef>
          <a:fillRef idx="0">
            <a:schemeClr val="accent1"/>
          </a:fillRef>
          <a:effectRef idx="0">
            <a:schemeClr val="accent1"/>
          </a:effectRef>
          <a:fontRef idx="minor">
            <a:schemeClr val="tx1"/>
          </a:fontRef>
        </p:style>
      </p:cxnSp>
      <p:sp>
        <p:nvSpPr>
          <p:cNvPr id="39" name="椭圆 38"/>
          <p:cNvSpPr/>
          <p:nvPr/>
        </p:nvSpPr>
        <p:spPr>
          <a:xfrm>
            <a:off x="10086916" y="2385059"/>
            <a:ext cx="259081" cy="259081"/>
          </a:xfrm>
          <a:prstGeom prst="ellipse">
            <a:avLst/>
          </a:prstGeom>
          <a:solidFill>
            <a:srgbClr val="BDD7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9583273" y="2015725"/>
            <a:ext cx="1672772" cy="369332"/>
          </a:xfrm>
          <a:prstGeom prst="rect">
            <a:avLst/>
          </a:prstGeom>
          <a:noFill/>
        </p:spPr>
        <p:txBody>
          <a:bodyPr wrap="square" rtlCol="0">
            <a:spAutoFit/>
          </a:bodyPr>
          <a:lstStyle/>
          <a:p>
            <a:pPr algn="dist"/>
            <a:r>
              <a:rPr lang="zh-CN" altLang="en-US" dirty="0" smtClean="0"/>
              <a:t>插入描述文字</a:t>
            </a:r>
            <a:endParaRPr lang="zh-CN" altLang="en-US" dirty="0"/>
          </a:p>
        </p:txBody>
      </p:sp>
      <p:cxnSp>
        <p:nvCxnSpPr>
          <p:cNvPr id="41" name="直接连接符 40"/>
          <p:cNvCxnSpPr/>
          <p:nvPr/>
        </p:nvCxnSpPr>
        <p:spPr>
          <a:xfrm>
            <a:off x="11980168" y="3663493"/>
            <a:ext cx="0" cy="801300"/>
          </a:xfrm>
          <a:prstGeom prst="line">
            <a:avLst/>
          </a:prstGeom>
          <a:ln>
            <a:solidFill>
              <a:srgbClr val="DEEBF7"/>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641773" y="4144319"/>
            <a:ext cx="325824" cy="0"/>
          </a:xfrm>
          <a:prstGeom prst="line">
            <a:avLst/>
          </a:prstGeom>
          <a:ln>
            <a:solidFill>
              <a:srgbClr val="DEEBF7"/>
            </a:solidFill>
            <a:prstDash val="dash"/>
          </a:ln>
        </p:spPr>
        <p:style>
          <a:lnRef idx="1">
            <a:schemeClr val="accent1"/>
          </a:lnRef>
          <a:fillRef idx="0">
            <a:schemeClr val="accent1"/>
          </a:fillRef>
          <a:effectRef idx="0">
            <a:schemeClr val="accent1"/>
          </a:effectRef>
          <a:fontRef idx="minor">
            <a:schemeClr val="tx1"/>
          </a:fontRef>
        </p:style>
      </p:cxnSp>
      <p:sp>
        <p:nvSpPr>
          <p:cNvPr id="43" name="椭圆 42"/>
          <p:cNvSpPr/>
          <p:nvPr/>
        </p:nvSpPr>
        <p:spPr>
          <a:xfrm>
            <a:off x="11376406" y="4020348"/>
            <a:ext cx="259081" cy="259081"/>
          </a:xfrm>
          <a:prstGeom prst="ellipse">
            <a:avLst/>
          </a:prstGeom>
          <a:solidFill>
            <a:srgbClr val="DEEB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10301111" y="4347072"/>
            <a:ext cx="1672772" cy="369332"/>
          </a:xfrm>
          <a:prstGeom prst="rect">
            <a:avLst/>
          </a:prstGeom>
          <a:noFill/>
        </p:spPr>
        <p:txBody>
          <a:bodyPr wrap="square" rtlCol="0">
            <a:spAutoFit/>
          </a:bodyPr>
          <a:lstStyle/>
          <a:p>
            <a:pPr algn="dist"/>
            <a:r>
              <a:rPr lang="zh-CN" altLang="en-US" dirty="0" smtClean="0"/>
              <a:t>插入描述文字</a:t>
            </a:r>
            <a:endParaRPr lang="zh-CN" altLang="en-US" dirty="0"/>
          </a:p>
        </p:txBody>
      </p:sp>
      <p:sp>
        <p:nvSpPr>
          <p:cNvPr id="45" name="文本框 44"/>
          <p:cNvSpPr txBox="1"/>
          <p:nvPr/>
        </p:nvSpPr>
        <p:spPr>
          <a:xfrm>
            <a:off x="2018846" y="5581815"/>
            <a:ext cx="8068070" cy="400110"/>
          </a:xfrm>
          <a:prstGeom prst="rect">
            <a:avLst/>
          </a:prstGeom>
          <a:noFill/>
        </p:spPr>
        <p:txBody>
          <a:bodyPr wrap="square" rtlCol="0">
            <a:spAutoFit/>
          </a:bodyPr>
          <a:lstStyle/>
          <a:p>
            <a:pPr algn="dist"/>
            <a:r>
              <a:rPr lang="zh-CN" altLang="en-US" sz="2000" dirty="0" smtClean="0"/>
              <a:t>请插入描述文字，请插入描述文字</a:t>
            </a:r>
            <a:r>
              <a:rPr lang="zh-CN" altLang="en-US" sz="2000" dirty="0"/>
              <a:t>请插入描述文字，请插入描述文字</a:t>
            </a:r>
            <a:r>
              <a:rPr lang="zh-CN" altLang="en-US" sz="2000" dirty="0" smtClean="0"/>
              <a:t>。</a:t>
            </a:r>
            <a:endParaRPr lang="zh-CN" altLang="en-US" sz="2000" dirty="0"/>
          </a:p>
        </p:txBody>
      </p:sp>
    </p:spTree>
    <p:extLst>
      <p:ext uri="{BB962C8B-B14F-4D97-AF65-F5344CB8AC3E}">
        <p14:creationId xmlns:p14="http://schemas.microsoft.com/office/powerpoint/2010/main" val="2458207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25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25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250"/>
                                        <p:tgtEl>
                                          <p:spTgt spid="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250"/>
                                        <p:tgtEl>
                                          <p:spTgt spid="7"/>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25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250"/>
                                        <p:tgtEl>
                                          <p:spTgt spid="9"/>
                                        </p:tgtEl>
                                      </p:cBhvr>
                                    </p:animEffect>
                                  </p:childTnLst>
                                </p:cTn>
                              </p:par>
                              <p:par>
                                <p:cTn id="23" presetID="22" presetClass="entr" presetSubtype="4" fill="hold"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par>
                                <p:cTn id="26" presetID="22" presetClass="entr" presetSubtype="8" fill="hold" nodeType="withEffect">
                                  <p:stCondLst>
                                    <p:cond delay="50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par>
                                <p:cTn id="29" presetID="22" presetClass="entr" presetSubtype="8" fill="hold" grpId="0" nodeType="withEffect">
                                  <p:stCondLst>
                                    <p:cond delay="55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250"/>
                                        <p:tgtEl>
                                          <p:spTgt spid="16"/>
                                        </p:tgtEl>
                                      </p:cBhvr>
                                    </p:animEffect>
                                  </p:childTnLst>
                                </p:cTn>
                              </p:par>
                              <p:par>
                                <p:cTn id="32" presetID="22" presetClass="entr" presetSubtype="8" fill="hold" grpId="0" nodeType="withEffect">
                                  <p:stCondLst>
                                    <p:cond delay="550"/>
                                  </p:stCondLst>
                                  <p:childTnLst>
                                    <p:set>
                                      <p:cBhvr>
                                        <p:cTn id="33" dur="1" fill="hold">
                                          <p:stCondLst>
                                            <p:cond delay="0"/>
                                          </p:stCondLst>
                                        </p:cTn>
                                        <p:tgtEl>
                                          <p:spTgt spid="17"/>
                                        </p:tgtEl>
                                        <p:attrNameLst>
                                          <p:attrName>style.visibility</p:attrName>
                                        </p:attrNameLst>
                                      </p:cBhvr>
                                      <p:to>
                                        <p:strVal val="visible"/>
                                      </p:to>
                                    </p:set>
                                    <p:animEffect transition="in" filter="wipe(left)">
                                      <p:cBhvr>
                                        <p:cTn id="34" dur="5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up)">
                                      <p:cBhvr>
                                        <p:cTn id="39" dur="500"/>
                                        <p:tgtEl>
                                          <p:spTgt spid="20"/>
                                        </p:tgtEl>
                                      </p:cBhvr>
                                    </p:animEffect>
                                  </p:childTnLst>
                                </p:cTn>
                              </p:par>
                              <p:par>
                                <p:cTn id="40" presetID="22" presetClass="entr" presetSubtype="8" fill="hold" nodeType="withEffect">
                                  <p:stCondLst>
                                    <p:cond delay="25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500"/>
                                        <p:tgtEl>
                                          <p:spTgt spid="22"/>
                                        </p:tgtEl>
                                      </p:cBhvr>
                                    </p:animEffect>
                                  </p:childTnLst>
                                </p:cTn>
                              </p:par>
                              <p:par>
                                <p:cTn id="43" presetID="22" presetClass="entr" presetSubtype="8" fill="hold" grpId="0" nodeType="withEffect">
                                  <p:stCondLst>
                                    <p:cond delay="30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par>
                                <p:cTn id="46" presetID="22" presetClass="entr" presetSubtype="8" fill="hold" grpId="0" nodeType="withEffect">
                                  <p:stCondLst>
                                    <p:cond delay="300"/>
                                  </p:stCondLst>
                                  <p:childTnLst>
                                    <p:set>
                                      <p:cBhvr>
                                        <p:cTn id="47" dur="1" fill="hold">
                                          <p:stCondLst>
                                            <p:cond delay="0"/>
                                          </p:stCondLst>
                                        </p:cTn>
                                        <p:tgtEl>
                                          <p:spTgt spid="23"/>
                                        </p:tgtEl>
                                        <p:attrNameLst>
                                          <p:attrName>style.visibility</p:attrName>
                                        </p:attrNameLst>
                                      </p:cBhvr>
                                      <p:to>
                                        <p:strVal val="visible"/>
                                      </p:to>
                                    </p:set>
                                    <p:animEffect transition="in" filter="wipe(left)">
                                      <p:cBhvr>
                                        <p:cTn id="48" dur="5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22" presetClass="entr" presetSubtype="4"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down)">
                                      <p:cBhvr>
                                        <p:cTn id="53" dur="500"/>
                                        <p:tgtEl>
                                          <p:spTgt spid="29"/>
                                        </p:tgtEl>
                                      </p:cBhvr>
                                    </p:animEffect>
                                  </p:childTnLst>
                                </p:cTn>
                              </p:par>
                              <p:par>
                                <p:cTn id="54" presetID="22" presetClass="entr" presetSubtype="8" fill="hold" nodeType="withEffect">
                                  <p:stCondLst>
                                    <p:cond delay="250"/>
                                  </p:stCondLst>
                                  <p:childTnLst>
                                    <p:set>
                                      <p:cBhvr>
                                        <p:cTn id="55" dur="1" fill="hold">
                                          <p:stCondLst>
                                            <p:cond delay="0"/>
                                          </p:stCondLst>
                                        </p:cTn>
                                        <p:tgtEl>
                                          <p:spTgt spid="30"/>
                                        </p:tgtEl>
                                        <p:attrNameLst>
                                          <p:attrName>style.visibility</p:attrName>
                                        </p:attrNameLst>
                                      </p:cBhvr>
                                      <p:to>
                                        <p:strVal val="visible"/>
                                      </p:to>
                                    </p:set>
                                    <p:animEffect transition="in" filter="wipe(left)">
                                      <p:cBhvr>
                                        <p:cTn id="56" dur="500"/>
                                        <p:tgtEl>
                                          <p:spTgt spid="30"/>
                                        </p:tgtEl>
                                      </p:cBhvr>
                                    </p:animEffect>
                                  </p:childTnLst>
                                </p:cTn>
                              </p:par>
                              <p:par>
                                <p:cTn id="57" presetID="22" presetClass="entr" presetSubtype="8" fill="hold" grpId="0" nodeType="withEffect">
                                  <p:stCondLst>
                                    <p:cond delay="300"/>
                                  </p:stCondLst>
                                  <p:childTnLst>
                                    <p:set>
                                      <p:cBhvr>
                                        <p:cTn id="58" dur="1" fill="hold">
                                          <p:stCondLst>
                                            <p:cond delay="0"/>
                                          </p:stCondLst>
                                        </p:cTn>
                                        <p:tgtEl>
                                          <p:spTgt spid="31"/>
                                        </p:tgtEl>
                                        <p:attrNameLst>
                                          <p:attrName>style.visibility</p:attrName>
                                        </p:attrNameLst>
                                      </p:cBhvr>
                                      <p:to>
                                        <p:strVal val="visible"/>
                                      </p:to>
                                    </p:set>
                                    <p:animEffect transition="in" filter="wipe(left)">
                                      <p:cBhvr>
                                        <p:cTn id="59" dur="500"/>
                                        <p:tgtEl>
                                          <p:spTgt spid="31"/>
                                        </p:tgtEl>
                                      </p:cBhvr>
                                    </p:animEffect>
                                  </p:childTnLst>
                                </p:cTn>
                              </p:par>
                              <p:par>
                                <p:cTn id="60" presetID="22" presetClass="entr" presetSubtype="8" fill="hold" grpId="0" nodeType="withEffect">
                                  <p:stCondLst>
                                    <p:cond delay="300"/>
                                  </p:stCondLst>
                                  <p:childTnLst>
                                    <p:set>
                                      <p:cBhvr>
                                        <p:cTn id="61" dur="1" fill="hold">
                                          <p:stCondLst>
                                            <p:cond delay="0"/>
                                          </p:stCondLst>
                                        </p:cTn>
                                        <p:tgtEl>
                                          <p:spTgt spid="32"/>
                                        </p:tgtEl>
                                        <p:attrNameLst>
                                          <p:attrName>style.visibility</p:attrName>
                                        </p:attrNameLst>
                                      </p:cBhvr>
                                      <p:to>
                                        <p:strVal val="visible"/>
                                      </p:to>
                                    </p:set>
                                    <p:animEffect transition="in" filter="wipe(left)">
                                      <p:cBhvr>
                                        <p:cTn id="62" dur="500"/>
                                        <p:tgtEl>
                                          <p:spTgt spid="32"/>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1" fill="hold" nodeType="clickEffect">
                                  <p:stCondLst>
                                    <p:cond delay="0"/>
                                  </p:stCondLst>
                                  <p:childTnLst>
                                    <p:set>
                                      <p:cBhvr>
                                        <p:cTn id="66" dur="1" fill="hold">
                                          <p:stCondLst>
                                            <p:cond delay="0"/>
                                          </p:stCondLst>
                                        </p:cTn>
                                        <p:tgtEl>
                                          <p:spTgt spid="33"/>
                                        </p:tgtEl>
                                        <p:attrNameLst>
                                          <p:attrName>style.visibility</p:attrName>
                                        </p:attrNameLst>
                                      </p:cBhvr>
                                      <p:to>
                                        <p:strVal val="visible"/>
                                      </p:to>
                                    </p:set>
                                    <p:animEffect transition="in" filter="wipe(up)">
                                      <p:cBhvr>
                                        <p:cTn id="67" dur="500"/>
                                        <p:tgtEl>
                                          <p:spTgt spid="33"/>
                                        </p:tgtEl>
                                      </p:cBhvr>
                                    </p:animEffect>
                                  </p:childTnLst>
                                </p:cTn>
                              </p:par>
                              <p:par>
                                <p:cTn id="68" presetID="22" presetClass="entr" presetSubtype="8" fill="hold" nodeType="withEffect">
                                  <p:stCondLst>
                                    <p:cond delay="250"/>
                                  </p:stCondLst>
                                  <p:childTnLst>
                                    <p:set>
                                      <p:cBhvr>
                                        <p:cTn id="69" dur="1" fill="hold">
                                          <p:stCondLst>
                                            <p:cond delay="0"/>
                                          </p:stCondLst>
                                        </p:cTn>
                                        <p:tgtEl>
                                          <p:spTgt spid="34"/>
                                        </p:tgtEl>
                                        <p:attrNameLst>
                                          <p:attrName>style.visibility</p:attrName>
                                        </p:attrNameLst>
                                      </p:cBhvr>
                                      <p:to>
                                        <p:strVal val="visible"/>
                                      </p:to>
                                    </p:set>
                                    <p:animEffect transition="in" filter="wipe(left)">
                                      <p:cBhvr>
                                        <p:cTn id="70" dur="500"/>
                                        <p:tgtEl>
                                          <p:spTgt spid="34"/>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36"/>
                                        </p:tgtEl>
                                        <p:attrNameLst>
                                          <p:attrName>style.visibility</p:attrName>
                                        </p:attrNameLst>
                                      </p:cBhvr>
                                      <p:to>
                                        <p:strVal val="visible"/>
                                      </p:to>
                                    </p:set>
                                    <p:animEffect transition="in" filter="wipe(left)">
                                      <p:cBhvr>
                                        <p:cTn id="73" dur="500"/>
                                        <p:tgtEl>
                                          <p:spTgt spid="36"/>
                                        </p:tgtEl>
                                      </p:cBhvr>
                                    </p:animEffect>
                                  </p:childTnLst>
                                </p:cTn>
                              </p:par>
                              <p:par>
                                <p:cTn id="74" presetID="22" presetClass="entr" presetSubtype="8" fill="hold" grpId="0" nodeType="withEffect">
                                  <p:stCondLst>
                                    <p:cond delay="300"/>
                                  </p:stCondLst>
                                  <p:childTnLst>
                                    <p:set>
                                      <p:cBhvr>
                                        <p:cTn id="75" dur="1" fill="hold">
                                          <p:stCondLst>
                                            <p:cond delay="0"/>
                                          </p:stCondLst>
                                        </p:cTn>
                                        <p:tgtEl>
                                          <p:spTgt spid="35"/>
                                        </p:tgtEl>
                                        <p:attrNameLst>
                                          <p:attrName>style.visibility</p:attrName>
                                        </p:attrNameLst>
                                      </p:cBhvr>
                                      <p:to>
                                        <p:strVal val="visible"/>
                                      </p:to>
                                    </p:set>
                                    <p:animEffect transition="in" filter="wipe(left)">
                                      <p:cBhvr>
                                        <p:cTn id="76" dur="500"/>
                                        <p:tgtEl>
                                          <p:spTgt spid="35"/>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nodeType="clickEffect">
                                  <p:stCondLst>
                                    <p:cond delay="0"/>
                                  </p:stCondLst>
                                  <p:childTnLst>
                                    <p:set>
                                      <p:cBhvr>
                                        <p:cTn id="80" dur="1" fill="hold">
                                          <p:stCondLst>
                                            <p:cond delay="0"/>
                                          </p:stCondLst>
                                        </p:cTn>
                                        <p:tgtEl>
                                          <p:spTgt spid="37"/>
                                        </p:tgtEl>
                                        <p:attrNameLst>
                                          <p:attrName>style.visibility</p:attrName>
                                        </p:attrNameLst>
                                      </p:cBhvr>
                                      <p:to>
                                        <p:strVal val="visible"/>
                                      </p:to>
                                    </p:set>
                                    <p:animEffect transition="in" filter="wipe(down)">
                                      <p:cBhvr>
                                        <p:cTn id="81" dur="500"/>
                                        <p:tgtEl>
                                          <p:spTgt spid="37"/>
                                        </p:tgtEl>
                                      </p:cBhvr>
                                    </p:animEffect>
                                  </p:childTnLst>
                                </p:cTn>
                              </p:par>
                              <p:par>
                                <p:cTn id="82" presetID="22" presetClass="entr" presetSubtype="8" fill="hold" nodeType="withEffect">
                                  <p:stCondLst>
                                    <p:cond delay="250"/>
                                  </p:stCondLst>
                                  <p:childTnLst>
                                    <p:set>
                                      <p:cBhvr>
                                        <p:cTn id="83" dur="1" fill="hold">
                                          <p:stCondLst>
                                            <p:cond delay="0"/>
                                          </p:stCondLst>
                                        </p:cTn>
                                        <p:tgtEl>
                                          <p:spTgt spid="38"/>
                                        </p:tgtEl>
                                        <p:attrNameLst>
                                          <p:attrName>style.visibility</p:attrName>
                                        </p:attrNameLst>
                                      </p:cBhvr>
                                      <p:to>
                                        <p:strVal val="visible"/>
                                      </p:to>
                                    </p:set>
                                    <p:animEffect transition="in" filter="wipe(left)">
                                      <p:cBhvr>
                                        <p:cTn id="84" dur="500"/>
                                        <p:tgtEl>
                                          <p:spTgt spid="38"/>
                                        </p:tgtEl>
                                      </p:cBhvr>
                                    </p:animEffect>
                                  </p:childTnLst>
                                </p:cTn>
                              </p:par>
                              <p:par>
                                <p:cTn id="85" presetID="22" presetClass="entr" presetSubtype="8" fill="hold" grpId="0" nodeType="withEffect">
                                  <p:stCondLst>
                                    <p:cond delay="300"/>
                                  </p:stCondLst>
                                  <p:childTnLst>
                                    <p:set>
                                      <p:cBhvr>
                                        <p:cTn id="86" dur="1" fill="hold">
                                          <p:stCondLst>
                                            <p:cond delay="0"/>
                                          </p:stCondLst>
                                        </p:cTn>
                                        <p:tgtEl>
                                          <p:spTgt spid="39"/>
                                        </p:tgtEl>
                                        <p:attrNameLst>
                                          <p:attrName>style.visibility</p:attrName>
                                        </p:attrNameLst>
                                      </p:cBhvr>
                                      <p:to>
                                        <p:strVal val="visible"/>
                                      </p:to>
                                    </p:set>
                                    <p:animEffect transition="in" filter="wipe(left)">
                                      <p:cBhvr>
                                        <p:cTn id="87" dur="500"/>
                                        <p:tgtEl>
                                          <p:spTgt spid="39"/>
                                        </p:tgtEl>
                                      </p:cBhvr>
                                    </p:animEffect>
                                  </p:childTnLst>
                                </p:cTn>
                              </p:par>
                              <p:par>
                                <p:cTn id="88" presetID="22" presetClass="entr" presetSubtype="8" fill="hold" grpId="0" nodeType="withEffect">
                                  <p:stCondLst>
                                    <p:cond delay="300"/>
                                  </p:stCondLst>
                                  <p:childTnLst>
                                    <p:set>
                                      <p:cBhvr>
                                        <p:cTn id="89" dur="1" fill="hold">
                                          <p:stCondLst>
                                            <p:cond delay="0"/>
                                          </p:stCondLst>
                                        </p:cTn>
                                        <p:tgtEl>
                                          <p:spTgt spid="40"/>
                                        </p:tgtEl>
                                        <p:attrNameLst>
                                          <p:attrName>style.visibility</p:attrName>
                                        </p:attrNameLst>
                                      </p:cBhvr>
                                      <p:to>
                                        <p:strVal val="visible"/>
                                      </p:to>
                                    </p:set>
                                    <p:animEffect transition="in" filter="wipe(left)">
                                      <p:cBhvr>
                                        <p:cTn id="90" dur="500"/>
                                        <p:tgtEl>
                                          <p:spTgt spid="40"/>
                                        </p:tgtEl>
                                      </p:cBhvr>
                                    </p:animEffect>
                                  </p:childTnLst>
                                </p:cTn>
                              </p:par>
                            </p:childTnLst>
                          </p:cTn>
                        </p:par>
                      </p:childTnLst>
                    </p:cTn>
                  </p:par>
                  <p:par>
                    <p:cTn id="91" fill="hold">
                      <p:stCondLst>
                        <p:cond delay="indefinite"/>
                      </p:stCondLst>
                      <p:childTnLst>
                        <p:par>
                          <p:cTn id="92" fill="hold">
                            <p:stCondLst>
                              <p:cond delay="0"/>
                            </p:stCondLst>
                            <p:childTnLst>
                              <p:par>
                                <p:cTn id="93" presetID="22" presetClass="entr" presetSubtype="1" fill="hold" nodeType="clickEffect">
                                  <p:stCondLst>
                                    <p:cond delay="0"/>
                                  </p:stCondLst>
                                  <p:childTnLst>
                                    <p:set>
                                      <p:cBhvr>
                                        <p:cTn id="94" dur="1" fill="hold">
                                          <p:stCondLst>
                                            <p:cond delay="0"/>
                                          </p:stCondLst>
                                        </p:cTn>
                                        <p:tgtEl>
                                          <p:spTgt spid="41"/>
                                        </p:tgtEl>
                                        <p:attrNameLst>
                                          <p:attrName>style.visibility</p:attrName>
                                        </p:attrNameLst>
                                      </p:cBhvr>
                                      <p:to>
                                        <p:strVal val="visible"/>
                                      </p:to>
                                    </p:set>
                                    <p:animEffect transition="in" filter="wipe(up)">
                                      <p:cBhvr>
                                        <p:cTn id="95" dur="500"/>
                                        <p:tgtEl>
                                          <p:spTgt spid="41"/>
                                        </p:tgtEl>
                                      </p:cBhvr>
                                    </p:animEffect>
                                  </p:childTnLst>
                                </p:cTn>
                              </p:par>
                              <p:par>
                                <p:cTn id="96" presetID="22" presetClass="entr" presetSubtype="2" fill="hold" nodeType="withEffect">
                                  <p:stCondLst>
                                    <p:cond delay="250"/>
                                  </p:stCondLst>
                                  <p:childTnLst>
                                    <p:set>
                                      <p:cBhvr>
                                        <p:cTn id="97" dur="1" fill="hold">
                                          <p:stCondLst>
                                            <p:cond delay="0"/>
                                          </p:stCondLst>
                                        </p:cTn>
                                        <p:tgtEl>
                                          <p:spTgt spid="42"/>
                                        </p:tgtEl>
                                        <p:attrNameLst>
                                          <p:attrName>style.visibility</p:attrName>
                                        </p:attrNameLst>
                                      </p:cBhvr>
                                      <p:to>
                                        <p:strVal val="visible"/>
                                      </p:to>
                                    </p:set>
                                    <p:animEffect transition="in" filter="wipe(right)">
                                      <p:cBhvr>
                                        <p:cTn id="98" dur="500"/>
                                        <p:tgtEl>
                                          <p:spTgt spid="42"/>
                                        </p:tgtEl>
                                      </p:cBhvr>
                                    </p:animEffect>
                                  </p:childTnLst>
                                </p:cTn>
                              </p:par>
                              <p:par>
                                <p:cTn id="99" presetID="22" presetClass="entr" presetSubtype="2" fill="hold" grpId="0" nodeType="withEffect">
                                  <p:stCondLst>
                                    <p:cond delay="300"/>
                                  </p:stCondLst>
                                  <p:childTnLst>
                                    <p:set>
                                      <p:cBhvr>
                                        <p:cTn id="100" dur="1" fill="hold">
                                          <p:stCondLst>
                                            <p:cond delay="0"/>
                                          </p:stCondLst>
                                        </p:cTn>
                                        <p:tgtEl>
                                          <p:spTgt spid="44"/>
                                        </p:tgtEl>
                                        <p:attrNameLst>
                                          <p:attrName>style.visibility</p:attrName>
                                        </p:attrNameLst>
                                      </p:cBhvr>
                                      <p:to>
                                        <p:strVal val="visible"/>
                                      </p:to>
                                    </p:set>
                                    <p:animEffect transition="in" filter="wipe(right)">
                                      <p:cBhvr>
                                        <p:cTn id="101" dur="500"/>
                                        <p:tgtEl>
                                          <p:spTgt spid="44"/>
                                        </p:tgtEl>
                                      </p:cBhvr>
                                    </p:animEffect>
                                  </p:childTnLst>
                                </p:cTn>
                              </p:par>
                              <p:par>
                                <p:cTn id="102" presetID="22" presetClass="entr" presetSubtype="2" fill="hold" grpId="0" nodeType="withEffect">
                                  <p:stCondLst>
                                    <p:cond delay="300"/>
                                  </p:stCondLst>
                                  <p:childTnLst>
                                    <p:set>
                                      <p:cBhvr>
                                        <p:cTn id="103" dur="1" fill="hold">
                                          <p:stCondLst>
                                            <p:cond delay="0"/>
                                          </p:stCondLst>
                                        </p:cTn>
                                        <p:tgtEl>
                                          <p:spTgt spid="43"/>
                                        </p:tgtEl>
                                        <p:attrNameLst>
                                          <p:attrName>style.visibility</p:attrName>
                                        </p:attrNameLst>
                                      </p:cBhvr>
                                      <p:to>
                                        <p:strVal val="visible"/>
                                      </p:to>
                                    </p:set>
                                    <p:animEffect transition="in" filter="wipe(right)">
                                      <p:cBhvr>
                                        <p:cTn id="104"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8" grpId="0" animBg="1"/>
      <p:bldP spid="7" grpId="0" animBg="1"/>
      <p:bldP spid="6" grpId="0" animBg="1"/>
      <p:bldP spid="5" grpId="0" animBg="1"/>
      <p:bldP spid="4" grpId="0" animBg="1"/>
      <p:bldP spid="16" grpId="0" animBg="1"/>
      <p:bldP spid="17" grpId="0"/>
      <p:bldP spid="23" grpId="0" animBg="1"/>
      <p:bldP spid="24" grpId="0"/>
      <p:bldP spid="31" grpId="0" animBg="1"/>
      <p:bldP spid="32" grpId="0"/>
      <p:bldP spid="35" grpId="0" animBg="1"/>
      <p:bldP spid="36" grpId="0"/>
      <p:bldP spid="39" grpId="0" animBg="1"/>
      <p:bldP spid="40" grpId="0"/>
      <p:bldP spid="43" grpId="0" animBg="1"/>
      <p:bldP spid="4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p:nvPr>
            <p:extLst>
              <p:ext uri="{D42A27DB-BD31-4B8C-83A1-F6EECF244321}">
                <p14:modId xmlns:p14="http://schemas.microsoft.com/office/powerpoint/2010/main" val="2463297179"/>
              </p:ext>
            </p:extLst>
          </p:nvPr>
        </p:nvGraphicFramePr>
        <p:xfrm>
          <a:off x="2032000" y="756179"/>
          <a:ext cx="8128000" cy="5418667"/>
        </p:xfrm>
        <a:graphic>
          <a:graphicData uri="http://schemas.openxmlformats.org/drawingml/2006/chart">
            <c:chart xmlns:c="http://schemas.openxmlformats.org/drawingml/2006/chart" xmlns:r="http://schemas.openxmlformats.org/officeDocument/2006/relationships" r:id="rId2"/>
          </a:graphicData>
        </a:graphic>
      </p:graphicFrame>
      <p:cxnSp>
        <p:nvCxnSpPr>
          <p:cNvPr id="6" name="肘形连接符 5"/>
          <p:cNvCxnSpPr/>
          <p:nvPr/>
        </p:nvCxnSpPr>
        <p:spPr>
          <a:xfrm flipV="1">
            <a:off x="8151778" y="1889632"/>
            <a:ext cx="1517515" cy="1128408"/>
          </a:xfrm>
          <a:prstGeom prst="bentConnector3">
            <a:avLst/>
          </a:prstGeom>
          <a:ln w="28575" cap="rnd" cmpd="thinThick">
            <a:solidFill>
              <a:srgbClr val="181717"/>
            </a:solidFill>
            <a:prstDash val="lgDash"/>
            <a:headEnd type="none"/>
            <a:tailEnd type="triangle"/>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4562736" y="525346"/>
            <a:ext cx="3066529" cy="461665"/>
          </a:xfrm>
          <a:prstGeom prst="rect">
            <a:avLst/>
          </a:prstGeom>
          <a:noFill/>
        </p:spPr>
        <p:txBody>
          <a:bodyPr wrap="square" rtlCol="0">
            <a:spAutoFit/>
          </a:bodyPr>
          <a:lstStyle/>
          <a:p>
            <a:pPr algn="dist"/>
            <a:r>
              <a:rPr lang="zh-CN" altLang="en-US" sz="2400" b="1" dirty="0" smtClean="0">
                <a:solidFill>
                  <a:srgbClr val="181717"/>
                </a:solidFill>
              </a:rPr>
              <a:t>在此添加图表标题</a:t>
            </a:r>
            <a:endParaRPr lang="zh-CN" altLang="en-US" sz="2400" b="1" dirty="0">
              <a:solidFill>
                <a:srgbClr val="181717"/>
              </a:solidFill>
            </a:endParaRPr>
          </a:p>
        </p:txBody>
      </p:sp>
      <p:cxnSp>
        <p:nvCxnSpPr>
          <p:cNvPr id="13" name="直接箭头连接符 12"/>
          <p:cNvCxnSpPr/>
          <p:nvPr/>
        </p:nvCxnSpPr>
        <p:spPr>
          <a:xfrm flipH="1">
            <a:off x="2645923" y="5533619"/>
            <a:ext cx="2744130" cy="0"/>
          </a:xfrm>
          <a:prstGeom prst="straightConnector1">
            <a:avLst/>
          </a:prstGeom>
          <a:ln w="28575" cap="rnd" cmpd="thinThick">
            <a:solidFill>
              <a:schemeClr val="bg2">
                <a:lumMod val="10000"/>
              </a:schemeClr>
            </a:solidFill>
            <a:prstDash val="lg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H="1">
            <a:off x="3112850" y="2453836"/>
            <a:ext cx="1138601" cy="0"/>
          </a:xfrm>
          <a:prstGeom prst="straightConnector1">
            <a:avLst/>
          </a:prstGeom>
          <a:ln w="28575" cap="rnd" cmpd="thinThick">
            <a:solidFill>
              <a:srgbClr val="1F4D77"/>
            </a:solidFill>
            <a:prstDash val="lgDash"/>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6779713" y="5358521"/>
            <a:ext cx="2744130" cy="0"/>
          </a:xfrm>
          <a:prstGeom prst="straightConnector1">
            <a:avLst/>
          </a:prstGeom>
          <a:ln w="28575" cap="rnd" cmpd="thinThick">
            <a:solidFill>
              <a:schemeClr val="bg2">
                <a:lumMod val="10000"/>
              </a:schemeClr>
            </a:solidFill>
            <a:prstDash val="lgDash"/>
            <a:headEnd type="none"/>
            <a:tailEnd type="triangle"/>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8706197" y="4234458"/>
            <a:ext cx="2416899" cy="923330"/>
          </a:xfrm>
          <a:prstGeom prst="rect">
            <a:avLst/>
          </a:prstGeom>
          <a:noFill/>
        </p:spPr>
        <p:txBody>
          <a:bodyPr wrap="square" rtlCol="0">
            <a:spAutoFit/>
          </a:bodyPr>
          <a:lstStyle/>
          <a:p>
            <a:r>
              <a:rPr lang="zh-CN" altLang="en-US" dirty="0">
                <a:solidFill>
                  <a:schemeClr val="bg2">
                    <a:lumMod val="10000"/>
                  </a:schemeClr>
                </a:solidFill>
              </a:rPr>
              <a:t>请插入文字啥的，谢谢。请插入文字啥的，谢谢</a:t>
            </a:r>
          </a:p>
        </p:txBody>
      </p:sp>
      <p:sp>
        <p:nvSpPr>
          <p:cNvPr id="23" name="文本框 22"/>
          <p:cNvSpPr txBox="1"/>
          <p:nvPr/>
        </p:nvSpPr>
        <p:spPr>
          <a:xfrm>
            <a:off x="9260616" y="2026113"/>
            <a:ext cx="2416899" cy="923330"/>
          </a:xfrm>
          <a:prstGeom prst="rect">
            <a:avLst/>
          </a:prstGeom>
          <a:noFill/>
        </p:spPr>
        <p:txBody>
          <a:bodyPr wrap="square" rtlCol="0">
            <a:spAutoFit/>
          </a:bodyPr>
          <a:lstStyle/>
          <a:p>
            <a:r>
              <a:rPr lang="zh-CN" altLang="en-US" dirty="0">
                <a:solidFill>
                  <a:schemeClr val="bg2">
                    <a:lumMod val="10000"/>
                  </a:schemeClr>
                </a:solidFill>
              </a:rPr>
              <a:t>请插入文字啥的，谢谢。请插入文字啥的，谢谢</a:t>
            </a:r>
          </a:p>
        </p:txBody>
      </p:sp>
      <p:sp>
        <p:nvSpPr>
          <p:cNvPr id="24" name="文本框 23"/>
          <p:cNvSpPr txBox="1"/>
          <p:nvPr/>
        </p:nvSpPr>
        <p:spPr>
          <a:xfrm>
            <a:off x="738674" y="1517629"/>
            <a:ext cx="2416899" cy="923330"/>
          </a:xfrm>
          <a:prstGeom prst="rect">
            <a:avLst/>
          </a:prstGeom>
          <a:noFill/>
        </p:spPr>
        <p:txBody>
          <a:bodyPr wrap="square" rtlCol="0">
            <a:spAutoFit/>
          </a:bodyPr>
          <a:lstStyle/>
          <a:p>
            <a:r>
              <a:rPr lang="zh-CN" altLang="en-US" dirty="0">
                <a:solidFill>
                  <a:schemeClr val="bg2">
                    <a:lumMod val="10000"/>
                  </a:schemeClr>
                </a:solidFill>
              </a:rPr>
              <a:t>请插入文字啥的，谢谢。请插入文字啥的，谢谢</a:t>
            </a:r>
          </a:p>
        </p:txBody>
      </p:sp>
      <p:sp>
        <p:nvSpPr>
          <p:cNvPr id="25" name="文本框 24"/>
          <p:cNvSpPr txBox="1"/>
          <p:nvPr/>
        </p:nvSpPr>
        <p:spPr>
          <a:xfrm>
            <a:off x="514485" y="4457692"/>
            <a:ext cx="2416899" cy="923330"/>
          </a:xfrm>
          <a:prstGeom prst="rect">
            <a:avLst/>
          </a:prstGeom>
          <a:noFill/>
        </p:spPr>
        <p:txBody>
          <a:bodyPr wrap="square" rtlCol="0">
            <a:spAutoFit/>
          </a:bodyPr>
          <a:lstStyle/>
          <a:p>
            <a:r>
              <a:rPr lang="zh-CN" altLang="en-US" dirty="0">
                <a:solidFill>
                  <a:schemeClr val="bg2">
                    <a:lumMod val="10000"/>
                  </a:schemeClr>
                </a:solidFill>
              </a:rPr>
              <a:t>请插入文字啥的，谢谢。请插入文字啥的，谢谢</a:t>
            </a:r>
          </a:p>
        </p:txBody>
      </p:sp>
    </p:spTree>
    <p:extLst>
      <p:ext uri="{BB962C8B-B14F-4D97-AF65-F5344CB8AC3E}">
        <p14:creationId xmlns:p14="http://schemas.microsoft.com/office/powerpoint/2010/main" val="3099069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right)">
                                      <p:cBhvr>
                                        <p:cTn id="7" dur="500"/>
                                        <p:tgtEl>
                                          <p:spTgt spid="1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wipe(left)">
                                      <p:cBhvr>
                                        <p:cTn id="10" dur="500"/>
                                        <p:tgtEl>
                                          <p:spTgt spid="2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left)">
                                      <p:cBhvr>
                                        <p:cTn id="15" dur="500"/>
                                        <p:tgtEl>
                                          <p:spTgt spid="6"/>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left)">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2"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left)">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3" name="矩形 2"/>
          <p:cNvSpPr/>
          <p:nvPr/>
        </p:nvSpPr>
        <p:spPr>
          <a:xfrm rot="12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4" name="矩形 3"/>
          <p:cNvSpPr/>
          <p:nvPr/>
        </p:nvSpPr>
        <p:spPr>
          <a:xfrm rot="24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5" name="矩形 4"/>
          <p:cNvSpPr/>
          <p:nvPr/>
        </p:nvSpPr>
        <p:spPr>
          <a:xfrm rot="36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6" name="矩形 5"/>
          <p:cNvSpPr/>
          <p:nvPr/>
        </p:nvSpPr>
        <p:spPr>
          <a:xfrm rot="48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7" name="文本框 6"/>
          <p:cNvSpPr txBox="1"/>
          <p:nvPr/>
        </p:nvSpPr>
        <p:spPr>
          <a:xfrm>
            <a:off x="2583413" y="2903025"/>
            <a:ext cx="626847" cy="1015663"/>
          </a:xfrm>
          <a:prstGeom prst="rect">
            <a:avLst/>
          </a:prstGeom>
          <a:noFill/>
        </p:spPr>
        <p:txBody>
          <a:bodyPr wrap="square" rtlCol="0">
            <a:spAutoFit/>
          </a:bodyPr>
          <a:lstStyle/>
          <a:p>
            <a:r>
              <a:rPr lang="en-US" altLang="zh-CN" sz="6000" dirty="0" smtClean="0">
                <a:solidFill>
                  <a:srgbClr val="181717"/>
                </a:solidFill>
              </a:rPr>
              <a:t>5</a:t>
            </a:r>
            <a:endParaRPr lang="zh-CN" altLang="en-US" sz="6000" dirty="0">
              <a:solidFill>
                <a:srgbClr val="181717"/>
              </a:solidFill>
            </a:endParaRPr>
          </a:p>
        </p:txBody>
      </p:sp>
      <p:sp>
        <p:nvSpPr>
          <p:cNvPr id="8" name="文本框 7"/>
          <p:cNvSpPr txBox="1"/>
          <p:nvPr/>
        </p:nvSpPr>
        <p:spPr>
          <a:xfrm>
            <a:off x="4475865" y="2967335"/>
            <a:ext cx="6417141" cy="923330"/>
          </a:xfrm>
          <a:prstGeom prst="rect">
            <a:avLst/>
          </a:prstGeom>
          <a:noFill/>
        </p:spPr>
        <p:txBody>
          <a:bodyPr wrap="none" rtlCol="0">
            <a:spAutoFit/>
          </a:bodyPr>
          <a:lstStyle/>
          <a:p>
            <a:r>
              <a:rPr lang="zh-CN" altLang="en-US" sz="5400" dirty="0" smtClean="0">
                <a:solidFill>
                  <a:srgbClr val="181717"/>
                </a:solidFill>
              </a:rPr>
              <a:t>请在此插入章节</a:t>
            </a:r>
            <a:r>
              <a:rPr lang="zh-CN" altLang="en-US" sz="5400" dirty="0">
                <a:solidFill>
                  <a:srgbClr val="181717"/>
                </a:solidFill>
              </a:rPr>
              <a:t>标题</a:t>
            </a:r>
          </a:p>
        </p:txBody>
      </p:sp>
      <p:cxnSp>
        <p:nvCxnSpPr>
          <p:cNvPr id="10" name="直接连接符 9"/>
          <p:cNvCxnSpPr/>
          <p:nvPr/>
        </p:nvCxnSpPr>
        <p:spPr>
          <a:xfrm>
            <a:off x="5246035" y="2768600"/>
            <a:ext cx="4876800"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246035" y="4089400"/>
            <a:ext cx="4876800"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3273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75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3429001"/>
            <a:ext cx="12192000" cy="3429000"/>
          </a:xfrm>
          <a:prstGeom prst="rect">
            <a:avLst/>
          </a:prstGeom>
          <a:solidFill>
            <a:srgbClr val="FFFF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0"/>
            <a:ext cx="12192000" cy="3429000"/>
          </a:xfrm>
          <a:prstGeom prst="rect">
            <a:avLst/>
          </a:prstGeom>
          <a:blipFill dpi="0" rotWithShape="1">
            <a:blip r:embed="rId2"/>
            <a:srcRect/>
            <a:stretch>
              <a:fillRect t="-25000" b="-8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88572" y="925287"/>
            <a:ext cx="10014857" cy="2503714"/>
          </a:xfrm>
          <a:prstGeom prst="rect">
            <a:avLst/>
          </a:prstGeom>
          <a:blipFill dpi="0" rotWithShape="1">
            <a:blip r:embed="rId2">
              <a:alphaModFix amt="63000"/>
            </a:blip>
            <a:srcRect/>
            <a:stretch>
              <a:fillRect t="-25000" b="-8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88571" y="3429000"/>
            <a:ext cx="2505600" cy="25037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594171" y="3429000"/>
            <a:ext cx="2505600" cy="250371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99770" y="3429000"/>
            <a:ext cx="2505600" cy="2503714"/>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601600" y="3429000"/>
            <a:ext cx="2505600" cy="250371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396343" y="1734272"/>
            <a:ext cx="5399314" cy="769441"/>
          </a:xfrm>
          <a:prstGeom prst="rect">
            <a:avLst/>
          </a:prstGeom>
          <a:noFill/>
        </p:spPr>
        <p:txBody>
          <a:bodyPr wrap="square" rtlCol="0">
            <a:spAutoFit/>
          </a:bodyPr>
          <a:lstStyle/>
          <a:p>
            <a:pPr algn="dist"/>
            <a:r>
              <a:rPr lang="zh-CN" altLang="en-US" sz="4400" b="1">
                <a:solidFill>
                  <a:schemeClr val="bg1"/>
                </a:solidFill>
              </a:rPr>
              <a:t>请</a:t>
            </a:r>
            <a:r>
              <a:rPr lang="zh-CN" altLang="en-US" sz="4400" b="1" smtClean="0">
                <a:solidFill>
                  <a:schemeClr val="bg1"/>
                </a:solidFill>
              </a:rPr>
              <a:t>插入主题</a:t>
            </a:r>
            <a:r>
              <a:rPr lang="zh-CN" altLang="en-US" sz="4400" b="1">
                <a:solidFill>
                  <a:schemeClr val="bg1"/>
                </a:solidFill>
              </a:rPr>
              <a:t>文字</a:t>
            </a:r>
          </a:p>
        </p:txBody>
      </p:sp>
      <p:pic>
        <p:nvPicPr>
          <p:cNvPr id="14" name="图片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31771" y="2939031"/>
            <a:ext cx="1219200" cy="1209675"/>
          </a:xfrm>
          <a:prstGeom prst="rect">
            <a:avLst/>
          </a:prstGeom>
        </p:spPr>
      </p:pic>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33601" y="2939030"/>
            <a:ext cx="1152525" cy="1209675"/>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66795" y="2939031"/>
            <a:ext cx="971550" cy="1209675"/>
          </a:xfrm>
          <a:prstGeom prst="rect">
            <a:avLst/>
          </a:prstGeom>
        </p:spPr>
      </p:pic>
      <p:pic>
        <p:nvPicPr>
          <p:cNvPr id="17" name="图片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44799" y="2934268"/>
            <a:ext cx="1219200" cy="1219200"/>
          </a:xfrm>
          <a:prstGeom prst="rect">
            <a:avLst/>
          </a:prstGeom>
        </p:spPr>
      </p:pic>
      <p:sp>
        <p:nvSpPr>
          <p:cNvPr id="18" name="文本框 17"/>
          <p:cNvSpPr txBox="1"/>
          <p:nvPr/>
        </p:nvSpPr>
        <p:spPr>
          <a:xfrm>
            <a:off x="1300112" y="4352746"/>
            <a:ext cx="2294059" cy="1200329"/>
          </a:xfrm>
          <a:prstGeom prst="rect">
            <a:avLst/>
          </a:prstGeom>
          <a:noFill/>
        </p:spPr>
        <p:txBody>
          <a:bodyPr wrap="square" rtlCol="0">
            <a:spAutoFit/>
          </a:bodyPr>
          <a:lstStyle/>
          <a:p>
            <a:pPr algn="dist"/>
            <a:r>
              <a:rPr lang="zh-CN" altLang="en-US" dirty="0" smtClean="0">
                <a:solidFill>
                  <a:srgbClr val="1F4D77"/>
                </a:solidFill>
              </a:rPr>
              <a:t>请插入描述。</a:t>
            </a:r>
            <a:endParaRPr lang="en-US" altLang="zh-CN" dirty="0" smtClean="0">
              <a:solidFill>
                <a:srgbClr val="1F4D77"/>
              </a:solidFill>
            </a:endParaRPr>
          </a:p>
          <a:p>
            <a:pPr algn="dist"/>
            <a:r>
              <a:rPr lang="zh-CN" altLang="en-US" dirty="0">
                <a:solidFill>
                  <a:srgbClr val="1F4D77"/>
                </a:solidFill>
              </a:rPr>
              <a:t>请插入</a:t>
            </a:r>
            <a:r>
              <a:rPr lang="zh-CN" altLang="en-US" dirty="0" smtClean="0">
                <a:solidFill>
                  <a:srgbClr val="1F4D77"/>
                </a:solidFill>
              </a:rPr>
              <a:t>描述。</a:t>
            </a:r>
            <a:endParaRPr lang="en-US" altLang="zh-CN" dirty="0" smtClean="0">
              <a:solidFill>
                <a:srgbClr val="1F4D77"/>
              </a:solidFill>
            </a:endParaRPr>
          </a:p>
          <a:p>
            <a:pPr algn="dist"/>
            <a:r>
              <a:rPr lang="zh-CN" altLang="en-US" dirty="0">
                <a:solidFill>
                  <a:srgbClr val="1F4D77"/>
                </a:solidFill>
              </a:rPr>
              <a:t>请插入</a:t>
            </a:r>
            <a:r>
              <a:rPr lang="zh-CN" altLang="en-US" dirty="0" smtClean="0">
                <a:solidFill>
                  <a:srgbClr val="1F4D77"/>
                </a:solidFill>
              </a:rPr>
              <a:t>描述。</a:t>
            </a:r>
            <a:endParaRPr lang="en-US" altLang="zh-CN" dirty="0" smtClean="0">
              <a:solidFill>
                <a:srgbClr val="1F4D77"/>
              </a:solidFill>
            </a:endParaRPr>
          </a:p>
          <a:p>
            <a:pPr algn="dist"/>
            <a:r>
              <a:rPr lang="zh-CN" altLang="en-US" dirty="0">
                <a:solidFill>
                  <a:srgbClr val="1F4D77"/>
                </a:solidFill>
              </a:rPr>
              <a:t>请插入</a:t>
            </a:r>
            <a:r>
              <a:rPr lang="zh-CN" altLang="en-US" dirty="0" smtClean="0">
                <a:solidFill>
                  <a:srgbClr val="1F4D77"/>
                </a:solidFill>
              </a:rPr>
              <a:t>描述。</a:t>
            </a:r>
            <a:endParaRPr lang="zh-CN" altLang="en-US" dirty="0">
              <a:solidFill>
                <a:srgbClr val="1F4D77"/>
              </a:solidFill>
            </a:endParaRPr>
          </a:p>
        </p:txBody>
      </p:sp>
      <p:sp>
        <p:nvSpPr>
          <p:cNvPr id="19" name="文本框 18"/>
          <p:cNvSpPr txBox="1"/>
          <p:nvPr/>
        </p:nvSpPr>
        <p:spPr>
          <a:xfrm>
            <a:off x="6205540" y="4317983"/>
            <a:ext cx="2294059" cy="1200329"/>
          </a:xfrm>
          <a:prstGeom prst="rect">
            <a:avLst/>
          </a:prstGeom>
          <a:noFill/>
        </p:spPr>
        <p:txBody>
          <a:bodyPr wrap="square" rtlCol="0">
            <a:spAutoFit/>
          </a:bodyPr>
          <a:lstStyle/>
          <a:p>
            <a:pPr algn="dist"/>
            <a:r>
              <a:rPr lang="zh-CN" altLang="en-US" dirty="0" smtClean="0">
                <a:solidFill>
                  <a:srgbClr val="1F4D77"/>
                </a:solidFill>
              </a:rPr>
              <a:t>请插入描述。</a:t>
            </a:r>
            <a:endParaRPr lang="en-US" altLang="zh-CN" dirty="0" smtClean="0">
              <a:solidFill>
                <a:srgbClr val="1F4D77"/>
              </a:solidFill>
            </a:endParaRPr>
          </a:p>
          <a:p>
            <a:pPr algn="dist"/>
            <a:r>
              <a:rPr lang="zh-CN" altLang="en-US" dirty="0">
                <a:solidFill>
                  <a:srgbClr val="1F4D77"/>
                </a:solidFill>
              </a:rPr>
              <a:t>请插入描述。</a:t>
            </a:r>
            <a:endParaRPr lang="en-US" altLang="zh-CN" dirty="0">
              <a:solidFill>
                <a:srgbClr val="1F4D77"/>
              </a:solidFill>
            </a:endParaRPr>
          </a:p>
          <a:p>
            <a:pPr algn="dist"/>
            <a:r>
              <a:rPr lang="zh-CN" altLang="en-US" dirty="0">
                <a:solidFill>
                  <a:srgbClr val="1F4D77"/>
                </a:solidFill>
              </a:rPr>
              <a:t>请插入描述。</a:t>
            </a:r>
            <a:endParaRPr lang="en-US" altLang="zh-CN" dirty="0">
              <a:solidFill>
                <a:srgbClr val="1F4D77"/>
              </a:solidFill>
            </a:endParaRPr>
          </a:p>
          <a:p>
            <a:pPr algn="dist"/>
            <a:r>
              <a:rPr lang="zh-CN" altLang="en-US" dirty="0">
                <a:solidFill>
                  <a:srgbClr val="1F4D77"/>
                </a:solidFill>
              </a:rPr>
              <a:t>请插入</a:t>
            </a:r>
            <a:r>
              <a:rPr lang="zh-CN" altLang="en-US" dirty="0" smtClean="0">
                <a:solidFill>
                  <a:srgbClr val="1F4D77"/>
                </a:solidFill>
              </a:rPr>
              <a:t>描述。</a:t>
            </a:r>
            <a:endParaRPr lang="zh-CN" altLang="en-US" dirty="0">
              <a:solidFill>
                <a:srgbClr val="1F4D77"/>
              </a:solidFill>
            </a:endParaRPr>
          </a:p>
        </p:txBody>
      </p:sp>
      <p:sp>
        <p:nvSpPr>
          <p:cNvPr id="20" name="文本框 19"/>
          <p:cNvSpPr txBox="1"/>
          <p:nvPr/>
        </p:nvSpPr>
        <p:spPr>
          <a:xfrm>
            <a:off x="3696170" y="4352819"/>
            <a:ext cx="2294059" cy="1200329"/>
          </a:xfrm>
          <a:prstGeom prst="rect">
            <a:avLst/>
          </a:prstGeom>
          <a:noFill/>
        </p:spPr>
        <p:txBody>
          <a:bodyPr wrap="square" rtlCol="0">
            <a:spAutoFit/>
          </a:bodyPr>
          <a:lstStyle/>
          <a:p>
            <a:pPr algn="dist"/>
            <a:r>
              <a:rPr lang="zh-CN" altLang="en-US" dirty="0" smtClean="0">
                <a:solidFill>
                  <a:srgbClr val="1F4D77"/>
                </a:solidFill>
              </a:rPr>
              <a:t>请插入描述。</a:t>
            </a:r>
            <a:endParaRPr lang="en-US" altLang="zh-CN" dirty="0" smtClean="0">
              <a:solidFill>
                <a:srgbClr val="1F4D77"/>
              </a:solidFill>
            </a:endParaRPr>
          </a:p>
          <a:p>
            <a:pPr algn="dist"/>
            <a:r>
              <a:rPr lang="zh-CN" altLang="en-US" dirty="0">
                <a:solidFill>
                  <a:srgbClr val="1F4D77"/>
                </a:solidFill>
              </a:rPr>
              <a:t>请插入描述。</a:t>
            </a:r>
            <a:endParaRPr lang="en-US" altLang="zh-CN" dirty="0">
              <a:solidFill>
                <a:srgbClr val="1F4D77"/>
              </a:solidFill>
            </a:endParaRPr>
          </a:p>
          <a:p>
            <a:pPr algn="dist"/>
            <a:r>
              <a:rPr lang="zh-CN" altLang="en-US" dirty="0">
                <a:solidFill>
                  <a:srgbClr val="1F4D77"/>
                </a:solidFill>
              </a:rPr>
              <a:t>请插入描述。</a:t>
            </a:r>
            <a:endParaRPr lang="en-US" altLang="zh-CN" dirty="0">
              <a:solidFill>
                <a:srgbClr val="1F4D77"/>
              </a:solidFill>
            </a:endParaRPr>
          </a:p>
          <a:p>
            <a:pPr algn="dist"/>
            <a:r>
              <a:rPr lang="zh-CN" altLang="en-US" dirty="0">
                <a:solidFill>
                  <a:srgbClr val="1F4D77"/>
                </a:solidFill>
              </a:rPr>
              <a:t>请插入</a:t>
            </a:r>
            <a:r>
              <a:rPr lang="zh-CN" altLang="en-US" dirty="0" smtClean="0">
                <a:solidFill>
                  <a:srgbClr val="1F4D77"/>
                </a:solidFill>
              </a:rPr>
              <a:t>描述。</a:t>
            </a:r>
            <a:endParaRPr lang="zh-CN" altLang="en-US" dirty="0">
              <a:solidFill>
                <a:srgbClr val="1F4D77"/>
              </a:solidFill>
            </a:endParaRPr>
          </a:p>
        </p:txBody>
      </p:sp>
      <p:sp>
        <p:nvSpPr>
          <p:cNvPr id="21" name="文本框 20"/>
          <p:cNvSpPr txBox="1"/>
          <p:nvPr/>
        </p:nvSpPr>
        <p:spPr>
          <a:xfrm>
            <a:off x="8707369" y="4352746"/>
            <a:ext cx="2294059" cy="1200329"/>
          </a:xfrm>
          <a:prstGeom prst="rect">
            <a:avLst/>
          </a:prstGeom>
          <a:noFill/>
        </p:spPr>
        <p:txBody>
          <a:bodyPr wrap="square" rtlCol="0">
            <a:spAutoFit/>
          </a:bodyPr>
          <a:lstStyle/>
          <a:p>
            <a:pPr algn="dist"/>
            <a:r>
              <a:rPr lang="zh-CN" altLang="en-US" dirty="0" smtClean="0">
                <a:solidFill>
                  <a:srgbClr val="1F4D77"/>
                </a:solidFill>
              </a:rPr>
              <a:t>请插入描述。</a:t>
            </a:r>
            <a:endParaRPr lang="en-US" altLang="zh-CN" dirty="0" smtClean="0">
              <a:solidFill>
                <a:srgbClr val="1F4D77"/>
              </a:solidFill>
            </a:endParaRPr>
          </a:p>
          <a:p>
            <a:pPr algn="dist"/>
            <a:r>
              <a:rPr lang="zh-CN" altLang="en-US" dirty="0">
                <a:solidFill>
                  <a:srgbClr val="1F4D77"/>
                </a:solidFill>
              </a:rPr>
              <a:t>请插入描述。</a:t>
            </a:r>
            <a:endParaRPr lang="en-US" altLang="zh-CN" dirty="0">
              <a:solidFill>
                <a:srgbClr val="1F4D77"/>
              </a:solidFill>
            </a:endParaRPr>
          </a:p>
          <a:p>
            <a:pPr algn="dist"/>
            <a:r>
              <a:rPr lang="zh-CN" altLang="en-US" dirty="0">
                <a:solidFill>
                  <a:srgbClr val="1F4D77"/>
                </a:solidFill>
              </a:rPr>
              <a:t>请插入描述。</a:t>
            </a:r>
            <a:endParaRPr lang="en-US" altLang="zh-CN" dirty="0">
              <a:solidFill>
                <a:srgbClr val="1F4D77"/>
              </a:solidFill>
            </a:endParaRPr>
          </a:p>
          <a:p>
            <a:pPr algn="dist"/>
            <a:r>
              <a:rPr lang="zh-CN" altLang="en-US" dirty="0">
                <a:solidFill>
                  <a:srgbClr val="1F4D77"/>
                </a:solidFill>
              </a:rPr>
              <a:t>请插入</a:t>
            </a:r>
            <a:r>
              <a:rPr lang="zh-CN" altLang="en-US" dirty="0" smtClean="0">
                <a:solidFill>
                  <a:srgbClr val="1F4D77"/>
                </a:solidFill>
              </a:rPr>
              <a:t>描述。</a:t>
            </a:r>
            <a:endParaRPr lang="zh-CN" altLang="en-US" dirty="0">
              <a:solidFill>
                <a:srgbClr val="1F4D77"/>
              </a:solidFill>
            </a:endParaRPr>
          </a:p>
        </p:txBody>
      </p:sp>
    </p:spTree>
    <p:extLst>
      <p:ext uri="{BB962C8B-B14F-4D97-AF65-F5344CB8AC3E}">
        <p14:creationId xmlns:p14="http://schemas.microsoft.com/office/powerpoint/2010/main" val="3617075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4510313"/>
            <a:ext cx="12191999" cy="2347687"/>
          </a:xfrm>
          <a:prstGeom prst="rect">
            <a:avLst/>
          </a:prstGeom>
          <a:solidFill>
            <a:srgbClr val="A0C5E6">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0"/>
            <a:ext cx="12192000" cy="2347685"/>
          </a:xfrm>
          <a:prstGeom prst="rect">
            <a:avLst/>
          </a:prstGeom>
          <a:solidFill>
            <a:srgbClr val="80B1D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2888343" y="221343"/>
            <a:ext cx="6415314" cy="6415314"/>
          </a:xfrm>
          <a:prstGeom prst="ellipse">
            <a:avLst/>
          </a:prstGeom>
          <a:solidFill>
            <a:srgbClr val="FFFF00">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403600" y="2347685"/>
            <a:ext cx="5384800" cy="2162629"/>
          </a:xfrm>
          <a:prstGeom prst="rect">
            <a:avLst/>
          </a:prstGeom>
          <a:solidFill>
            <a:srgbClr val="1F4D77">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661885" y="689789"/>
            <a:ext cx="3614057" cy="461665"/>
          </a:xfrm>
          <a:prstGeom prst="rect">
            <a:avLst/>
          </a:prstGeom>
          <a:noFill/>
        </p:spPr>
        <p:txBody>
          <a:bodyPr wrap="square" rtlCol="0">
            <a:spAutoFit/>
          </a:bodyPr>
          <a:lstStyle/>
          <a:p>
            <a:r>
              <a:rPr lang="zh-CN" altLang="en-US" sz="2400" b="1" dirty="0" smtClean="0">
                <a:solidFill>
                  <a:schemeClr val="bg2">
                    <a:lumMod val="10000"/>
                  </a:schemeClr>
                </a:solidFill>
              </a:rPr>
              <a:t>请插入标题内容</a:t>
            </a:r>
            <a:endParaRPr lang="zh-CN" altLang="en-US" sz="2400" b="1" dirty="0">
              <a:solidFill>
                <a:schemeClr val="bg2">
                  <a:lumMod val="10000"/>
                </a:schemeClr>
              </a:solidFill>
            </a:endParaRPr>
          </a:p>
        </p:txBody>
      </p:sp>
      <p:sp>
        <p:nvSpPr>
          <p:cNvPr id="7" name="文本框 6"/>
          <p:cNvSpPr txBox="1"/>
          <p:nvPr/>
        </p:nvSpPr>
        <p:spPr>
          <a:xfrm>
            <a:off x="1661885" y="1619900"/>
            <a:ext cx="3897086" cy="1938992"/>
          </a:xfrm>
          <a:prstGeom prst="rect">
            <a:avLst/>
          </a:prstGeom>
          <a:noFill/>
        </p:spPr>
        <p:txBody>
          <a:bodyPr wrap="square" rtlCol="0">
            <a:spAutoFit/>
          </a:bodyPr>
          <a:lstStyle/>
          <a:p>
            <a:r>
              <a:rPr lang="zh-CN" altLang="en-US" sz="2000" b="1" dirty="0" smtClean="0">
                <a:solidFill>
                  <a:schemeClr val="bg2">
                    <a:lumMod val="10000"/>
                  </a:schemeClr>
                </a:solidFill>
              </a:rPr>
              <a:t>请插入内容。</a:t>
            </a:r>
            <a:r>
              <a:rPr lang="zh-CN" altLang="en-US" sz="2000" b="1" dirty="0">
                <a:solidFill>
                  <a:schemeClr val="bg2">
                    <a:lumMod val="10000"/>
                  </a:schemeClr>
                </a:solidFill>
              </a:rPr>
              <a:t>请插入内容。</a:t>
            </a:r>
          </a:p>
          <a:p>
            <a:r>
              <a:rPr lang="zh-CN" altLang="en-US" sz="2000" b="1" dirty="0">
                <a:solidFill>
                  <a:schemeClr val="bg2">
                    <a:lumMod val="10000"/>
                  </a:schemeClr>
                </a:solidFill>
              </a:rPr>
              <a:t>请插入内容</a:t>
            </a:r>
            <a:r>
              <a:rPr lang="zh-CN" altLang="en-US" sz="2000" b="1" dirty="0" smtClean="0">
                <a:solidFill>
                  <a:schemeClr val="bg2">
                    <a:lumMod val="10000"/>
                  </a:schemeClr>
                </a:solidFill>
              </a:rPr>
              <a:t>。</a:t>
            </a:r>
            <a:r>
              <a:rPr lang="zh-CN" altLang="en-US" sz="2000" b="1" dirty="0">
                <a:solidFill>
                  <a:schemeClr val="bg2">
                    <a:lumMod val="10000"/>
                  </a:schemeClr>
                </a:solidFill>
              </a:rPr>
              <a:t>请插入内容。</a:t>
            </a:r>
          </a:p>
          <a:p>
            <a:r>
              <a:rPr lang="zh-CN" altLang="en-US" sz="2000" b="1" dirty="0">
                <a:solidFill>
                  <a:schemeClr val="bg2">
                    <a:lumMod val="10000"/>
                  </a:schemeClr>
                </a:solidFill>
              </a:rPr>
              <a:t>请插入内容</a:t>
            </a:r>
            <a:r>
              <a:rPr lang="zh-CN" altLang="en-US" sz="2000" b="1" dirty="0" smtClean="0">
                <a:solidFill>
                  <a:schemeClr val="bg2">
                    <a:lumMod val="10000"/>
                  </a:schemeClr>
                </a:solidFill>
              </a:rPr>
              <a:t>。</a:t>
            </a:r>
            <a:endParaRPr lang="zh-CN" altLang="en-US" sz="2000" b="1" dirty="0">
              <a:solidFill>
                <a:schemeClr val="bg2">
                  <a:lumMod val="10000"/>
                </a:schemeClr>
              </a:solidFill>
            </a:endParaRPr>
          </a:p>
          <a:p>
            <a:r>
              <a:rPr lang="zh-CN" altLang="en-US" sz="2000" b="1" dirty="0">
                <a:solidFill>
                  <a:schemeClr val="bg2">
                    <a:lumMod val="10000"/>
                  </a:schemeClr>
                </a:solidFill>
              </a:rPr>
              <a:t>请插入内容</a:t>
            </a:r>
            <a:r>
              <a:rPr lang="zh-CN" altLang="en-US" sz="2000" b="1" dirty="0" smtClean="0">
                <a:solidFill>
                  <a:schemeClr val="bg2">
                    <a:lumMod val="10000"/>
                  </a:schemeClr>
                </a:solidFill>
              </a:rPr>
              <a:t>。请</a:t>
            </a:r>
            <a:r>
              <a:rPr lang="zh-CN" altLang="en-US" sz="2000" b="1" dirty="0">
                <a:solidFill>
                  <a:schemeClr val="bg2">
                    <a:lumMod val="10000"/>
                  </a:schemeClr>
                </a:solidFill>
              </a:rPr>
              <a:t>插入内容。</a:t>
            </a:r>
          </a:p>
          <a:p>
            <a:r>
              <a:rPr lang="zh-CN" altLang="en-US" sz="2000" b="1" dirty="0">
                <a:solidFill>
                  <a:schemeClr val="bg2">
                    <a:lumMod val="10000"/>
                  </a:schemeClr>
                </a:solidFill>
              </a:rPr>
              <a:t>请插入内容。</a:t>
            </a:r>
          </a:p>
          <a:p>
            <a:r>
              <a:rPr lang="zh-CN" altLang="en-US" sz="2000" b="1" dirty="0">
                <a:solidFill>
                  <a:schemeClr val="bg2">
                    <a:lumMod val="10000"/>
                  </a:schemeClr>
                </a:solidFill>
              </a:rPr>
              <a:t>请插入内容</a:t>
            </a:r>
            <a:r>
              <a:rPr lang="zh-CN" altLang="en-US" sz="2000" b="1" dirty="0" smtClean="0">
                <a:solidFill>
                  <a:schemeClr val="bg2">
                    <a:lumMod val="10000"/>
                  </a:schemeClr>
                </a:solidFill>
              </a:rPr>
              <a:t>。请</a:t>
            </a:r>
            <a:r>
              <a:rPr lang="zh-CN" altLang="en-US" sz="2000" b="1" dirty="0">
                <a:solidFill>
                  <a:schemeClr val="bg2">
                    <a:lumMod val="10000"/>
                  </a:schemeClr>
                </a:solidFill>
              </a:rPr>
              <a:t>插入内容</a:t>
            </a:r>
            <a:r>
              <a:rPr lang="zh-CN" altLang="en-US" sz="2000" b="1" dirty="0" smtClean="0">
                <a:solidFill>
                  <a:schemeClr val="bg2">
                    <a:lumMod val="10000"/>
                  </a:schemeClr>
                </a:solidFill>
              </a:rPr>
              <a:t>。</a:t>
            </a:r>
            <a:endParaRPr lang="zh-CN" altLang="en-US" sz="2000" b="1" dirty="0">
              <a:solidFill>
                <a:schemeClr val="bg2">
                  <a:lumMod val="10000"/>
                </a:schemeClr>
              </a:solidFill>
            </a:endParaRPr>
          </a:p>
        </p:txBody>
      </p:sp>
      <p:sp>
        <p:nvSpPr>
          <p:cNvPr id="8" name="文本框 7"/>
          <p:cNvSpPr txBox="1"/>
          <p:nvPr/>
        </p:nvSpPr>
        <p:spPr>
          <a:xfrm flipH="1">
            <a:off x="1661884" y="3742214"/>
            <a:ext cx="4434115" cy="2246769"/>
          </a:xfrm>
          <a:prstGeom prst="rect">
            <a:avLst/>
          </a:prstGeom>
          <a:noFill/>
        </p:spPr>
        <p:txBody>
          <a:bodyPr wrap="square" rtlCol="0">
            <a:spAutoFit/>
          </a:bodyPr>
          <a:lstStyle/>
          <a:p>
            <a:r>
              <a:rPr lang="zh-CN" altLang="en-US" sz="2000" b="1" dirty="0">
                <a:solidFill>
                  <a:schemeClr val="bg2">
                    <a:lumMod val="10000"/>
                  </a:schemeClr>
                </a:solidFill>
              </a:rPr>
              <a:t>请插入内容</a:t>
            </a:r>
            <a:r>
              <a:rPr lang="zh-CN" altLang="en-US" sz="2000" b="1" dirty="0" smtClean="0">
                <a:solidFill>
                  <a:schemeClr val="bg2">
                    <a:lumMod val="10000"/>
                  </a:schemeClr>
                </a:solidFill>
              </a:rPr>
              <a:t>。请</a:t>
            </a:r>
            <a:r>
              <a:rPr lang="zh-CN" altLang="en-US" sz="2000" b="1" dirty="0">
                <a:solidFill>
                  <a:schemeClr val="bg2">
                    <a:lumMod val="10000"/>
                  </a:schemeClr>
                </a:solidFill>
              </a:rPr>
              <a:t>插入内容</a:t>
            </a:r>
            <a:r>
              <a:rPr lang="zh-CN" altLang="en-US" sz="2000" b="1" dirty="0" smtClean="0">
                <a:solidFill>
                  <a:schemeClr val="bg2">
                    <a:lumMod val="10000"/>
                  </a:schemeClr>
                </a:solidFill>
              </a:rPr>
              <a:t>。请</a:t>
            </a:r>
            <a:r>
              <a:rPr lang="zh-CN" altLang="en-US" sz="2000" b="1" dirty="0">
                <a:solidFill>
                  <a:schemeClr val="bg2">
                    <a:lumMod val="10000"/>
                  </a:schemeClr>
                </a:solidFill>
              </a:rPr>
              <a:t>插入内容。</a:t>
            </a:r>
          </a:p>
          <a:p>
            <a:r>
              <a:rPr lang="zh-CN" altLang="en-US" sz="2000" b="1" dirty="0">
                <a:solidFill>
                  <a:schemeClr val="bg2">
                    <a:lumMod val="10000"/>
                  </a:schemeClr>
                </a:solidFill>
              </a:rPr>
              <a:t>请插入内容。</a:t>
            </a:r>
          </a:p>
          <a:p>
            <a:r>
              <a:rPr lang="zh-CN" altLang="en-US" sz="2000" b="1" dirty="0">
                <a:solidFill>
                  <a:schemeClr val="bg2">
                    <a:lumMod val="10000"/>
                  </a:schemeClr>
                </a:solidFill>
              </a:rPr>
              <a:t>请插入内容</a:t>
            </a:r>
            <a:r>
              <a:rPr lang="zh-CN" altLang="en-US" sz="2000" b="1" dirty="0" smtClean="0">
                <a:solidFill>
                  <a:schemeClr val="bg2">
                    <a:lumMod val="10000"/>
                  </a:schemeClr>
                </a:solidFill>
              </a:rPr>
              <a:t>。请</a:t>
            </a:r>
            <a:r>
              <a:rPr lang="zh-CN" altLang="en-US" sz="2000" b="1" dirty="0">
                <a:solidFill>
                  <a:schemeClr val="bg2">
                    <a:lumMod val="10000"/>
                  </a:schemeClr>
                </a:solidFill>
              </a:rPr>
              <a:t>插入内容</a:t>
            </a:r>
            <a:r>
              <a:rPr lang="zh-CN" altLang="en-US" sz="2000" b="1" dirty="0" smtClean="0">
                <a:solidFill>
                  <a:schemeClr val="bg2">
                    <a:lumMod val="10000"/>
                  </a:schemeClr>
                </a:solidFill>
              </a:rPr>
              <a:t>。请</a:t>
            </a:r>
            <a:r>
              <a:rPr lang="zh-CN" altLang="en-US" sz="2000" b="1" dirty="0">
                <a:solidFill>
                  <a:schemeClr val="bg2">
                    <a:lumMod val="10000"/>
                  </a:schemeClr>
                </a:solidFill>
              </a:rPr>
              <a:t>插入内容。</a:t>
            </a:r>
          </a:p>
          <a:p>
            <a:r>
              <a:rPr lang="zh-CN" altLang="en-US" sz="2000" b="1" dirty="0">
                <a:solidFill>
                  <a:schemeClr val="bg2">
                    <a:lumMod val="10000"/>
                  </a:schemeClr>
                </a:solidFill>
              </a:rPr>
              <a:t>请插入内容。</a:t>
            </a:r>
          </a:p>
          <a:p>
            <a:endParaRPr lang="zh-CN" altLang="en-US" sz="2000" dirty="0"/>
          </a:p>
        </p:txBody>
      </p:sp>
      <p:sp>
        <p:nvSpPr>
          <p:cNvPr id="9" name="文本框 8"/>
          <p:cNvSpPr txBox="1"/>
          <p:nvPr/>
        </p:nvSpPr>
        <p:spPr>
          <a:xfrm>
            <a:off x="6959599" y="1619900"/>
            <a:ext cx="3897086" cy="1754326"/>
          </a:xfrm>
          <a:prstGeom prst="rect">
            <a:avLst/>
          </a:prstGeom>
          <a:noFill/>
        </p:spPr>
        <p:txBody>
          <a:bodyPr wrap="square" rtlCol="0">
            <a:spAutoFit/>
          </a:bodyPr>
          <a:lstStyle/>
          <a:p>
            <a:r>
              <a:rPr lang="zh-CN" altLang="en-US" dirty="0" smtClean="0">
                <a:solidFill>
                  <a:schemeClr val="bg2">
                    <a:lumMod val="10000"/>
                  </a:schemeClr>
                </a:solidFill>
              </a:rPr>
              <a:t>请插入内容。</a:t>
            </a:r>
            <a:r>
              <a:rPr lang="zh-CN" altLang="en-US" dirty="0">
                <a:solidFill>
                  <a:schemeClr val="bg2">
                    <a:lumMod val="10000"/>
                  </a:schemeClr>
                </a:solidFill>
              </a:rPr>
              <a:t>请插入内容。</a:t>
            </a:r>
          </a:p>
          <a:p>
            <a:r>
              <a:rPr lang="zh-CN" altLang="en-US" dirty="0">
                <a:solidFill>
                  <a:schemeClr val="bg2">
                    <a:lumMod val="10000"/>
                  </a:schemeClr>
                </a:solidFill>
              </a:rPr>
              <a:t>请插入内容</a:t>
            </a:r>
            <a:r>
              <a:rPr lang="zh-CN" altLang="en-US" dirty="0" smtClean="0">
                <a:solidFill>
                  <a:schemeClr val="bg2">
                    <a:lumMod val="10000"/>
                  </a:schemeClr>
                </a:solidFill>
              </a:rPr>
              <a:t>。</a:t>
            </a:r>
            <a:r>
              <a:rPr lang="zh-CN" altLang="en-US" dirty="0">
                <a:solidFill>
                  <a:schemeClr val="bg2">
                    <a:lumMod val="10000"/>
                  </a:schemeClr>
                </a:solidFill>
              </a:rPr>
              <a:t>请插入内容。</a:t>
            </a:r>
          </a:p>
          <a:p>
            <a:r>
              <a:rPr lang="zh-CN" altLang="en-US" dirty="0">
                <a:solidFill>
                  <a:schemeClr val="bg2">
                    <a:lumMod val="10000"/>
                  </a:schemeClr>
                </a:solidFill>
              </a:rPr>
              <a:t>请插入内容</a:t>
            </a:r>
            <a:r>
              <a:rPr lang="zh-CN" altLang="en-US" dirty="0" smtClean="0">
                <a:solidFill>
                  <a:schemeClr val="bg2">
                    <a:lumMod val="10000"/>
                  </a:schemeClr>
                </a:solidFill>
              </a:rPr>
              <a:t>。</a:t>
            </a:r>
            <a:endParaRPr lang="zh-CN" altLang="en-US" dirty="0">
              <a:solidFill>
                <a:schemeClr val="bg2">
                  <a:lumMod val="10000"/>
                </a:schemeClr>
              </a:solidFill>
            </a:endParaRPr>
          </a:p>
          <a:p>
            <a:r>
              <a:rPr lang="zh-CN" altLang="en-US" dirty="0">
                <a:solidFill>
                  <a:schemeClr val="bg2">
                    <a:lumMod val="10000"/>
                  </a:schemeClr>
                </a:solidFill>
              </a:rPr>
              <a:t>请插入内容</a:t>
            </a:r>
            <a:r>
              <a:rPr lang="zh-CN" altLang="en-US" dirty="0" smtClean="0">
                <a:solidFill>
                  <a:schemeClr val="bg2">
                    <a:lumMod val="10000"/>
                  </a:schemeClr>
                </a:solidFill>
              </a:rPr>
              <a:t>。请</a:t>
            </a:r>
            <a:r>
              <a:rPr lang="zh-CN" altLang="en-US" dirty="0">
                <a:solidFill>
                  <a:schemeClr val="bg2">
                    <a:lumMod val="10000"/>
                  </a:schemeClr>
                </a:solidFill>
              </a:rPr>
              <a:t>插入内容。</a:t>
            </a:r>
          </a:p>
          <a:p>
            <a:r>
              <a:rPr lang="zh-CN" altLang="en-US" dirty="0">
                <a:solidFill>
                  <a:schemeClr val="bg2">
                    <a:lumMod val="10000"/>
                  </a:schemeClr>
                </a:solidFill>
              </a:rPr>
              <a:t>请插入内容。</a:t>
            </a:r>
          </a:p>
          <a:p>
            <a:r>
              <a:rPr lang="zh-CN" altLang="en-US" dirty="0">
                <a:solidFill>
                  <a:schemeClr val="bg2">
                    <a:lumMod val="10000"/>
                  </a:schemeClr>
                </a:solidFill>
              </a:rPr>
              <a:t>请插入内容</a:t>
            </a:r>
            <a:r>
              <a:rPr lang="zh-CN" altLang="en-US" dirty="0" smtClean="0">
                <a:solidFill>
                  <a:schemeClr val="bg2">
                    <a:lumMod val="10000"/>
                  </a:schemeClr>
                </a:solidFill>
              </a:rPr>
              <a:t>。请</a:t>
            </a:r>
            <a:r>
              <a:rPr lang="zh-CN" altLang="en-US" dirty="0">
                <a:solidFill>
                  <a:schemeClr val="bg2">
                    <a:lumMod val="10000"/>
                  </a:schemeClr>
                </a:solidFill>
              </a:rPr>
              <a:t>插入内容</a:t>
            </a:r>
            <a:r>
              <a:rPr lang="zh-CN" altLang="en-US" dirty="0" smtClean="0">
                <a:solidFill>
                  <a:schemeClr val="bg2">
                    <a:lumMod val="10000"/>
                  </a:schemeClr>
                </a:solidFill>
              </a:rPr>
              <a:t>。</a:t>
            </a:r>
            <a:endParaRPr lang="zh-CN" altLang="en-US" dirty="0">
              <a:solidFill>
                <a:schemeClr val="bg2">
                  <a:lumMod val="10000"/>
                </a:schemeClr>
              </a:solidFill>
            </a:endParaRPr>
          </a:p>
        </p:txBody>
      </p:sp>
      <p:sp>
        <p:nvSpPr>
          <p:cNvPr id="10" name="文本框 9"/>
          <p:cNvSpPr txBox="1"/>
          <p:nvPr/>
        </p:nvSpPr>
        <p:spPr>
          <a:xfrm flipH="1">
            <a:off x="6959599" y="3742214"/>
            <a:ext cx="4434115" cy="1477328"/>
          </a:xfrm>
          <a:prstGeom prst="rect">
            <a:avLst/>
          </a:prstGeom>
          <a:noFill/>
        </p:spPr>
        <p:txBody>
          <a:bodyPr wrap="square" rtlCol="0">
            <a:spAutoFit/>
          </a:bodyPr>
          <a:lstStyle/>
          <a:p>
            <a:r>
              <a:rPr lang="zh-CN" altLang="en-US" dirty="0">
                <a:solidFill>
                  <a:schemeClr val="bg2">
                    <a:lumMod val="10000"/>
                  </a:schemeClr>
                </a:solidFill>
              </a:rPr>
              <a:t>请插入内容</a:t>
            </a:r>
            <a:r>
              <a:rPr lang="zh-CN" altLang="en-US" dirty="0" smtClean="0">
                <a:solidFill>
                  <a:schemeClr val="bg2">
                    <a:lumMod val="10000"/>
                  </a:schemeClr>
                </a:solidFill>
              </a:rPr>
              <a:t>。请</a:t>
            </a:r>
            <a:r>
              <a:rPr lang="zh-CN" altLang="en-US" dirty="0">
                <a:solidFill>
                  <a:schemeClr val="bg2">
                    <a:lumMod val="10000"/>
                  </a:schemeClr>
                </a:solidFill>
              </a:rPr>
              <a:t>插入内容</a:t>
            </a:r>
            <a:r>
              <a:rPr lang="zh-CN" altLang="en-US" dirty="0" smtClean="0">
                <a:solidFill>
                  <a:schemeClr val="bg2">
                    <a:lumMod val="10000"/>
                  </a:schemeClr>
                </a:solidFill>
              </a:rPr>
              <a:t>。请</a:t>
            </a:r>
            <a:r>
              <a:rPr lang="zh-CN" altLang="en-US" dirty="0">
                <a:solidFill>
                  <a:schemeClr val="bg2">
                    <a:lumMod val="10000"/>
                  </a:schemeClr>
                </a:solidFill>
              </a:rPr>
              <a:t>插入内容。</a:t>
            </a:r>
          </a:p>
          <a:p>
            <a:r>
              <a:rPr lang="zh-CN" altLang="en-US" dirty="0">
                <a:solidFill>
                  <a:schemeClr val="bg2">
                    <a:lumMod val="10000"/>
                  </a:schemeClr>
                </a:solidFill>
              </a:rPr>
              <a:t>请插入内容。</a:t>
            </a:r>
          </a:p>
          <a:p>
            <a:r>
              <a:rPr lang="zh-CN" altLang="en-US" dirty="0">
                <a:solidFill>
                  <a:schemeClr val="bg2">
                    <a:lumMod val="10000"/>
                  </a:schemeClr>
                </a:solidFill>
              </a:rPr>
              <a:t>请插入内容</a:t>
            </a:r>
            <a:r>
              <a:rPr lang="zh-CN" altLang="en-US" dirty="0" smtClean="0">
                <a:solidFill>
                  <a:schemeClr val="bg2">
                    <a:lumMod val="10000"/>
                  </a:schemeClr>
                </a:solidFill>
              </a:rPr>
              <a:t>。请</a:t>
            </a:r>
            <a:r>
              <a:rPr lang="zh-CN" altLang="en-US" dirty="0">
                <a:solidFill>
                  <a:schemeClr val="bg2">
                    <a:lumMod val="10000"/>
                  </a:schemeClr>
                </a:solidFill>
              </a:rPr>
              <a:t>插入内容</a:t>
            </a:r>
            <a:r>
              <a:rPr lang="zh-CN" altLang="en-US" dirty="0" smtClean="0">
                <a:solidFill>
                  <a:schemeClr val="bg2">
                    <a:lumMod val="10000"/>
                  </a:schemeClr>
                </a:solidFill>
              </a:rPr>
              <a:t>。请</a:t>
            </a:r>
            <a:r>
              <a:rPr lang="zh-CN" altLang="en-US" dirty="0">
                <a:solidFill>
                  <a:schemeClr val="bg2">
                    <a:lumMod val="10000"/>
                  </a:schemeClr>
                </a:solidFill>
              </a:rPr>
              <a:t>插入内容。</a:t>
            </a:r>
          </a:p>
          <a:p>
            <a:r>
              <a:rPr lang="zh-CN" altLang="en-US" dirty="0">
                <a:solidFill>
                  <a:schemeClr val="bg2">
                    <a:lumMod val="10000"/>
                  </a:schemeClr>
                </a:solidFill>
              </a:rPr>
              <a:t>请插入内容。</a:t>
            </a:r>
          </a:p>
          <a:p>
            <a:endParaRPr lang="zh-CN" altLang="en-US" dirty="0"/>
          </a:p>
        </p:txBody>
      </p:sp>
    </p:spTree>
    <p:extLst>
      <p:ext uri="{BB962C8B-B14F-4D97-AF65-F5344CB8AC3E}">
        <p14:creationId xmlns:p14="http://schemas.microsoft.com/office/powerpoint/2010/main" val="3832551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表格 4"/>
          <p:cNvGraphicFramePr>
            <a:graphicFrameLocks noGrp="1"/>
          </p:cNvGraphicFramePr>
          <p:nvPr>
            <p:extLst>
              <p:ext uri="{D42A27DB-BD31-4B8C-83A1-F6EECF244321}">
                <p14:modId xmlns:p14="http://schemas.microsoft.com/office/powerpoint/2010/main" val="2277232113"/>
              </p:ext>
            </p:extLst>
          </p:nvPr>
        </p:nvGraphicFramePr>
        <p:xfrm>
          <a:off x="1923142" y="508605"/>
          <a:ext cx="8345716" cy="5840790"/>
        </p:xfrm>
        <a:graphic>
          <a:graphicData uri="http://schemas.openxmlformats.org/drawingml/2006/table">
            <a:tbl>
              <a:tblPr firstRow="1" bandRow="1">
                <a:tableStyleId>{5C22544A-7EE6-4342-B048-85BDC9FD1C3A}</a:tableStyleId>
              </a:tblPr>
              <a:tblGrid>
                <a:gridCol w="2086429">
                  <a:extLst>
                    <a:ext uri="{9D8B030D-6E8A-4147-A177-3AD203B41FA5}">
                      <a16:colId xmlns="" xmlns:a16="http://schemas.microsoft.com/office/drawing/2014/main" val="1843419897"/>
                    </a:ext>
                  </a:extLst>
                </a:gridCol>
                <a:gridCol w="2086429">
                  <a:extLst>
                    <a:ext uri="{9D8B030D-6E8A-4147-A177-3AD203B41FA5}">
                      <a16:colId xmlns="" xmlns:a16="http://schemas.microsoft.com/office/drawing/2014/main" val="1294188251"/>
                    </a:ext>
                  </a:extLst>
                </a:gridCol>
                <a:gridCol w="2086429">
                  <a:extLst>
                    <a:ext uri="{9D8B030D-6E8A-4147-A177-3AD203B41FA5}">
                      <a16:colId xmlns="" xmlns:a16="http://schemas.microsoft.com/office/drawing/2014/main" val="1007148242"/>
                    </a:ext>
                  </a:extLst>
                </a:gridCol>
                <a:gridCol w="2086429">
                  <a:extLst>
                    <a:ext uri="{9D8B030D-6E8A-4147-A177-3AD203B41FA5}">
                      <a16:colId xmlns="" xmlns:a16="http://schemas.microsoft.com/office/drawing/2014/main" val="1891775548"/>
                    </a:ext>
                  </a:extLst>
                </a:gridCol>
              </a:tblGrid>
              <a:tr h="1946930">
                <a:tc gridSpan="2">
                  <a:txBody>
                    <a:bodyPr/>
                    <a:lstStyle/>
                    <a:p>
                      <a:endParaRPr lang="zh-CN" altLang="en-US"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zh-CN" altLang="en-US" dirty="0"/>
                    </a:p>
                  </a:txBody>
                  <a:tcPr/>
                </a:tc>
                <a:tc>
                  <a:txBody>
                    <a:bodyPr/>
                    <a:lstStyle/>
                    <a:p>
                      <a:endParaRPr lang="zh-CN" altLang="en-US"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FFCC"/>
                    </a:solidFill>
                  </a:tcPr>
                </a:tc>
                <a:tc>
                  <a:txBody>
                    <a:bodyPr/>
                    <a:lstStyle/>
                    <a:p>
                      <a:endParaRPr lang="zh-CN" altLang="en-US"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11556253"/>
                  </a:ext>
                </a:extLst>
              </a:tr>
              <a:tr h="1946930">
                <a:tc gridSpan="2">
                  <a:txBody>
                    <a:bodyPr/>
                    <a:lstStyle/>
                    <a:p>
                      <a:endParaRPr lang="zh-CN" altLang="en-US"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1F4D77"/>
                    </a:solidFill>
                  </a:tcPr>
                </a:tc>
                <a:tc hMerge="1">
                  <a:txBody>
                    <a:bodyPr/>
                    <a:lstStyle/>
                    <a:p>
                      <a:endParaRPr lang="zh-CN" altLang="en-US" dirty="0"/>
                    </a:p>
                  </a:txBody>
                  <a:tcPr/>
                </a:tc>
                <a:tc rowSpan="2" gridSpan="2">
                  <a:txBody>
                    <a:bodyPr/>
                    <a:lstStyle/>
                    <a:p>
                      <a:endParaRPr lang="zh-CN" altLang="en-US"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rowSpan="2" hMerge="1">
                  <a:txBody>
                    <a:bodyPr/>
                    <a:lstStyle/>
                    <a:p>
                      <a:endParaRPr lang="zh-CN" altLang="en-US" dirty="0"/>
                    </a:p>
                  </a:txBody>
                  <a:tcPr/>
                </a:tc>
                <a:extLst>
                  <a:ext uri="{0D108BD9-81ED-4DB2-BD59-A6C34878D82A}">
                    <a16:rowId xmlns="" xmlns:a16="http://schemas.microsoft.com/office/drawing/2014/main" val="885908055"/>
                  </a:ext>
                </a:extLst>
              </a:tr>
              <a:tr h="1946930">
                <a:tc>
                  <a:txBody>
                    <a:bodyPr/>
                    <a:lstStyle/>
                    <a:p>
                      <a:endParaRPr lang="zh-CN" altLang="en-US"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10000"/>
                      </a:schemeClr>
                    </a:solidFill>
                  </a:tcPr>
                </a:tc>
                <a:tc>
                  <a:txBody>
                    <a:bodyPr/>
                    <a:lstStyle/>
                    <a:p>
                      <a:endParaRPr lang="zh-CN" altLang="en-US" dirty="0"/>
                    </a:p>
                  </a:txBody>
                  <a:tcPr>
                    <a:lnL w="76200" cap="flat" cmpd="sng" algn="ctr">
                      <a:solidFill>
                        <a:schemeClr val="bg1"/>
                      </a:solidFill>
                      <a:prstDash val="solid"/>
                      <a:round/>
                      <a:headEnd type="none" w="med" len="med"/>
                      <a:tailEnd type="none" w="med" len="med"/>
                    </a:lnL>
                    <a:lnR w="76200" cap="flat" cmpd="sng" algn="ctr">
                      <a:solidFill>
                        <a:schemeClr val="bg1"/>
                      </a:solidFill>
                      <a:prstDash val="solid"/>
                      <a:round/>
                      <a:headEnd type="none" w="med" len="med"/>
                      <a:tailEnd type="none" w="med" len="med"/>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tc gridSpan="2" vMerge="1">
                  <a:txBody>
                    <a:bodyPr/>
                    <a:lstStyle/>
                    <a:p>
                      <a:endParaRPr lang="zh-CN" altLang="en-US" dirty="0"/>
                    </a:p>
                  </a:txBody>
                  <a:tcPr/>
                </a:tc>
                <a:tc hMerge="1" vMerge="1">
                  <a:txBody>
                    <a:bodyPr/>
                    <a:lstStyle/>
                    <a:p>
                      <a:endParaRPr lang="zh-CN" altLang="en-US" dirty="0"/>
                    </a:p>
                  </a:txBody>
                  <a:tcPr/>
                </a:tc>
                <a:extLst>
                  <a:ext uri="{0D108BD9-81ED-4DB2-BD59-A6C34878D82A}">
                    <a16:rowId xmlns="" xmlns:a16="http://schemas.microsoft.com/office/drawing/2014/main" val="1583922467"/>
                  </a:ext>
                </a:extLst>
              </a:tr>
            </a:tbl>
          </a:graphicData>
        </a:graphic>
      </p:graphicFrame>
      <p:sp>
        <p:nvSpPr>
          <p:cNvPr id="7" name="文本框 6"/>
          <p:cNvSpPr txBox="1"/>
          <p:nvPr/>
        </p:nvSpPr>
        <p:spPr>
          <a:xfrm>
            <a:off x="3178629" y="1048822"/>
            <a:ext cx="1335314" cy="369332"/>
          </a:xfrm>
          <a:prstGeom prst="rect">
            <a:avLst/>
          </a:prstGeom>
          <a:noFill/>
        </p:spPr>
        <p:txBody>
          <a:bodyPr wrap="square" rtlCol="0">
            <a:spAutoFit/>
          </a:bodyPr>
          <a:lstStyle/>
          <a:p>
            <a:r>
              <a:rPr lang="zh-CN" altLang="en-US" b="1" dirty="0" smtClean="0">
                <a:solidFill>
                  <a:schemeClr val="bg2">
                    <a:lumMod val="10000"/>
                  </a:schemeClr>
                </a:solidFill>
              </a:rPr>
              <a:t>请插入描述</a:t>
            </a:r>
            <a:endParaRPr lang="zh-CN" altLang="en-US" b="1" dirty="0">
              <a:solidFill>
                <a:schemeClr val="bg2">
                  <a:lumMod val="10000"/>
                </a:schemeClr>
              </a:solidFill>
            </a:endParaRPr>
          </a:p>
        </p:txBody>
      </p:sp>
      <p:sp>
        <p:nvSpPr>
          <p:cNvPr id="8" name="文本框 7"/>
          <p:cNvSpPr txBox="1"/>
          <p:nvPr/>
        </p:nvSpPr>
        <p:spPr>
          <a:xfrm>
            <a:off x="2561771" y="1622277"/>
            <a:ext cx="2569029" cy="646331"/>
          </a:xfrm>
          <a:prstGeom prst="rect">
            <a:avLst/>
          </a:prstGeom>
          <a:noFill/>
        </p:spPr>
        <p:txBody>
          <a:bodyPr wrap="square" rtlCol="0">
            <a:spAutoFit/>
          </a:bodyPr>
          <a:lstStyle/>
          <a:p>
            <a:r>
              <a:rPr lang="zh-CN" altLang="en-US" dirty="0" smtClean="0"/>
              <a:t>请插入描述，请插入描述。</a:t>
            </a:r>
            <a:endParaRPr lang="zh-CN" altLang="en-US" dirty="0"/>
          </a:p>
        </p:txBody>
      </p:sp>
      <p:sp>
        <p:nvSpPr>
          <p:cNvPr id="9" name="文本框 8"/>
          <p:cNvSpPr txBox="1"/>
          <p:nvPr/>
        </p:nvSpPr>
        <p:spPr>
          <a:xfrm>
            <a:off x="3178629" y="2943010"/>
            <a:ext cx="1335314" cy="369332"/>
          </a:xfrm>
          <a:prstGeom prst="rect">
            <a:avLst/>
          </a:prstGeom>
          <a:noFill/>
        </p:spPr>
        <p:txBody>
          <a:bodyPr wrap="square" rtlCol="0">
            <a:spAutoFit/>
          </a:bodyPr>
          <a:lstStyle/>
          <a:p>
            <a:r>
              <a:rPr lang="zh-CN" altLang="en-US" b="1" dirty="0" smtClean="0">
                <a:solidFill>
                  <a:schemeClr val="bg1"/>
                </a:solidFill>
              </a:rPr>
              <a:t>请插入描述</a:t>
            </a:r>
            <a:endParaRPr lang="zh-CN" altLang="en-US" b="1" dirty="0">
              <a:solidFill>
                <a:schemeClr val="bg1"/>
              </a:solidFill>
            </a:endParaRPr>
          </a:p>
        </p:txBody>
      </p:sp>
      <p:sp>
        <p:nvSpPr>
          <p:cNvPr id="10" name="文本框 9"/>
          <p:cNvSpPr txBox="1"/>
          <p:nvPr/>
        </p:nvSpPr>
        <p:spPr>
          <a:xfrm>
            <a:off x="2561771" y="3573732"/>
            <a:ext cx="2569029" cy="646331"/>
          </a:xfrm>
          <a:prstGeom prst="rect">
            <a:avLst/>
          </a:prstGeom>
          <a:noFill/>
        </p:spPr>
        <p:txBody>
          <a:bodyPr wrap="square" rtlCol="0">
            <a:spAutoFit/>
          </a:bodyPr>
          <a:lstStyle/>
          <a:p>
            <a:r>
              <a:rPr lang="zh-CN" altLang="en-US" dirty="0" smtClean="0">
                <a:solidFill>
                  <a:schemeClr val="bg1"/>
                </a:solidFill>
              </a:rPr>
              <a:t>请插入描述，请插入描述。</a:t>
            </a:r>
            <a:endParaRPr lang="zh-CN" altLang="en-US" dirty="0">
              <a:solidFill>
                <a:schemeClr val="bg1"/>
              </a:solidFill>
            </a:endParaRPr>
          </a:p>
        </p:txBody>
      </p:sp>
      <p:sp>
        <p:nvSpPr>
          <p:cNvPr id="12" name="文本框 11"/>
          <p:cNvSpPr txBox="1"/>
          <p:nvPr/>
        </p:nvSpPr>
        <p:spPr>
          <a:xfrm>
            <a:off x="2293257" y="4901540"/>
            <a:ext cx="1335314" cy="369332"/>
          </a:xfrm>
          <a:prstGeom prst="rect">
            <a:avLst/>
          </a:prstGeom>
          <a:noFill/>
        </p:spPr>
        <p:txBody>
          <a:bodyPr wrap="square" rtlCol="0">
            <a:spAutoFit/>
          </a:bodyPr>
          <a:lstStyle/>
          <a:p>
            <a:r>
              <a:rPr lang="zh-CN" altLang="en-US" b="1" dirty="0" smtClean="0">
                <a:solidFill>
                  <a:schemeClr val="bg1"/>
                </a:solidFill>
              </a:rPr>
              <a:t>请插入描述</a:t>
            </a:r>
            <a:endParaRPr lang="zh-CN" altLang="en-US" b="1" dirty="0">
              <a:solidFill>
                <a:schemeClr val="bg1"/>
              </a:solidFill>
            </a:endParaRPr>
          </a:p>
        </p:txBody>
      </p:sp>
      <p:sp>
        <p:nvSpPr>
          <p:cNvPr id="13" name="文本框 12"/>
          <p:cNvSpPr txBox="1"/>
          <p:nvPr/>
        </p:nvSpPr>
        <p:spPr>
          <a:xfrm>
            <a:off x="2293257" y="5519311"/>
            <a:ext cx="1386113" cy="646331"/>
          </a:xfrm>
          <a:prstGeom prst="rect">
            <a:avLst/>
          </a:prstGeom>
          <a:noFill/>
        </p:spPr>
        <p:txBody>
          <a:bodyPr wrap="square" rtlCol="0">
            <a:spAutoFit/>
          </a:bodyPr>
          <a:lstStyle/>
          <a:p>
            <a:r>
              <a:rPr lang="zh-CN" altLang="en-US" dirty="0" smtClean="0">
                <a:solidFill>
                  <a:schemeClr val="bg1"/>
                </a:solidFill>
              </a:rPr>
              <a:t>请插入描述，请插入描述。</a:t>
            </a:r>
            <a:endParaRPr lang="zh-CN" altLang="en-US" dirty="0">
              <a:solidFill>
                <a:schemeClr val="bg1"/>
              </a:solidFill>
            </a:endParaRPr>
          </a:p>
        </p:txBody>
      </p:sp>
      <p:sp>
        <p:nvSpPr>
          <p:cNvPr id="14" name="文本框 13"/>
          <p:cNvSpPr txBox="1"/>
          <p:nvPr/>
        </p:nvSpPr>
        <p:spPr>
          <a:xfrm>
            <a:off x="6487887" y="1066984"/>
            <a:ext cx="1335314" cy="369332"/>
          </a:xfrm>
          <a:prstGeom prst="rect">
            <a:avLst/>
          </a:prstGeom>
          <a:noFill/>
        </p:spPr>
        <p:txBody>
          <a:bodyPr wrap="square" rtlCol="0">
            <a:spAutoFit/>
          </a:bodyPr>
          <a:lstStyle/>
          <a:p>
            <a:r>
              <a:rPr lang="zh-CN" altLang="en-US" b="1" dirty="0" smtClean="0">
                <a:solidFill>
                  <a:schemeClr val="bg2">
                    <a:lumMod val="10000"/>
                  </a:schemeClr>
                </a:solidFill>
              </a:rPr>
              <a:t>请插入描述</a:t>
            </a:r>
            <a:endParaRPr lang="zh-CN" altLang="en-US" b="1" dirty="0">
              <a:solidFill>
                <a:schemeClr val="bg2">
                  <a:lumMod val="10000"/>
                </a:schemeClr>
              </a:solidFill>
            </a:endParaRPr>
          </a:p>
        </p:txBody>
      </p:sp>
      <p:sp>
        <p:nvSpPr>
          <p:cNvPr id="15" name="文本框 14"/>
          <p:cNvSpPr txBox="1"/>
          <p:nvPr/>
        </p:nvSpPr>
        <p:spPr>
          <a:xfrm>
            <a:off x="6487887" y="1655685"/>
            <a:ext cx="1632857" cy="646331"/>
          </a:xfrm>
          <a:prstGeom prst="rect">
            <a:avLst/>
          </a:prstGeom>
          <a:noFill/>
        </p:spPr>
        <p:txBody>
          <a:bodyPr wrap="square" rtlCol="0">
            <a:spAutoFit/>
          </a:bodyPr>
          <a:lstStyle/>
          <a:p>
            <a:r>
              <a:rPr lang="zh-CN" altLang="en-US" dirty="0" smtClean="0"/>
              <a:t>请插入描述，请插入描述。</a:t>
            </a:r>
            <a:endParaRPr lang="zh-CN" altLang="en-US" dirty="0"/>
          </a:p>
        </p:txBody>
      </p:sp>
      <p:sp>
        <p:nvSpPr>
          <p:cNvPr id="16" name="文本框 15"/>
          <p:cNvSpPr txBox="1"/>
          <p:nvPr/>
        </p:nvSpPr>
        <p:spPr>
          <a:xfrm>
            <a:off x="7453086" y="3389066"/>
            <a:ext cx="1335314" cy="369332"/>
          </a:xfrm>
          <a:prstGeom prst="rect">
            <a:avLst/>
          </a:prstGeom>
          <a:noFill/>
        </p:spPr>
        <p:txBody>
          <a:bodyPr wrap="square" rtlCol="0">
            <a:spAutoFit/>
          </a:bodyPr>
          <a:lstStyle/>
          <a:p>
            <a:r>
              <a:rPr lang="zh-CN" altLang="en-US" b="1" dirty="0" smtClean="0">
                <a:solidFill>
                  <a:schemeClr val="bg1"/>
                </a:solidFill>
              </a:rPr>
              <a:t>请插入描述</a:t>
            </a:r>
            <a:endParaRPr lang="zh-CN" altLang="en-US" b="1" dirty="0">
              <a:solidFill>
                <a:schemeClr val="bg1"/>
              </a:solidFill>
            </a:endParaRPr>
          </a:p>
        </p:txBody>
      </p:sp>
      <p:sp>
        <p:nvSpPr>
          <p:cNvPr id="17" name="文本框 16"/>
          <p:cNvSpPr txBox="1"/>
          <p:nvPr/>
        </p:nvSpPr>
        <p:spPr>
          <a:xfrm>
            <a:off x="6836228" y="4024377"/>
            <a:ext cx="2569029" cy="1754326"/>
          </a:xfrm>
          <a:prstGeom prst="rect">
            <a:avLst/>
          </a:prstGeom>
          <a:noFill/>
        </p:spPr>
        <p:txBody>
          <a:bodyPr wrap="square" rtlCol="0">
            <a:spAutoFit/>
          </a:bodyPr>
          <a:lstStyle/>
          <a:p>
            <a:r>
              <a:rPr lang="zh-CN" altLang="en-US" dirty="0" smtClean="0">
                <a:solidFill>
                  <a:schemeClr val="bg1"/>
                </a:solidFill>
              </a:rPr>
              <a:t>请插入描述，请插入描述。</a:t>
            </a:r>
            <a:endParaRPr lang="en-US" altLang="zh-CN" dirty="0" smtClean="0">
              <a:solidFill>
                <a:schemeClr val="bg1"/>
              </a:solidFill>
            </a:endParaRPr>
          </a:p>
          <a:p>
            <a:r>
              <a:rPr lang="zh-CN" altLang="en-US" dirty="0">
                <a:solidFill>
                  <a:schemeClr val="bg1"/>
                </a:solidFill>
              </a:rPr>
              <a:t>请插入描述，请插入描述</a:t>
            </a:r>
            <a:r>
              <a:rPr lang="zh-CN" altLang="en-US" dirty="0" smtClean="0">
                <a:solidFill>
                  <a:schemeClr val="bg1"/>
                </a:solidFill>
              </a:rPr>
              <a:t>。</a:t>
            </a:r>
            <a:endParaRPr lang="en-US" altLang="zh-CN" dirty="0" smtClean="0">
              <a:solidFill>
                <a:schemeClr val="bg1"/>
              </a:solidFill>
            </a:endParaRPr>
          </a:p>
          <a:p>
            <a:r>
              <a:rPr lang="zh-CN" altLang="en-US" dirty="0">
                <a:solidFill>
                  <a:schemeClr val="bg1"/>
                </a:solidFill>
              </a:rPr>
              <a:t>请插入描述，请插入描述</a:t>
            </a:r>
            <a:r>
              <a:rPr lang="zh-CN" altLang="en-US" dirty="0" smtClean="0">
                <a:solidFill>
                  <a:schemeClr val="bg1"/>
                </a:solidFill>
              </a:rPr>
              <a:t>。</a:t>
            </a:r>
            <a:endParaRPr lang="zh-CN" altLang="en-US" dirty="0">
              <a:solidFill>
                <a:schemeClr val="bg1"/>
              </a:solidFill>
            </a:endParaRPr>
          </a:p>
        </p:txBody>
      </p:sp>
    </p:spTree>
    <p:extLst>
      <p:ext uri="{BB962C8B-B14F-4D97-AF65-F5344CB8AC3E}">
        <p14:creationId xmlns:p14="http://schemas.microsoft.com/office/powerpoint/2010/main" val="1088466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500"/>
                                        <p:tgtEl>
                                          <p:spTgt spid="12"/>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5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fade">
                                      <p:cBhvr>
                                        <p:cTn id="30" dur="500"/>
                                        <p:tgtEl>
                                          <p:spTgt spid="15"/>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fade">
                                      <p:cBhvr>
                                        <p:cTn id="35" dur="500"/>
                                        <p:tgtEl>
                                          <p:spTgt spid="16"/>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2" grpId="0"/>
      <p:bldP spid="13" grpId="0"/>
      <p:bldP spid="14" grpId="0"/>
      <p:bldP spid="15" grpId="0"/>
      <p:bldP spid="16" grpId="0"/>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blipFill dpi="0" rotWithShape="1">
            <a:blip r:embed="rId2">
              <a:extLst>
                <a:ext uri="{BEBA8EAE-BF5A-486C-A8C5-ECC9F3942E4B}">
                  <a14:imgProps xmlns:a14="http://schemas.microsoft.com/office/drawing/2010/main">
                    <a14:imgLayer r:embed="rId3">
                      <a14:imgEffect>
                        <a14:artisticBlur/>
                      </a14:imgEffect>
                      <a14:imgEffect>
                        <a14:brightnessContrast bright="20000"/>
                      </a14:imgEffect>
                    </a14:imgLayer>
                  </a14:imgProps>
                </a:ext>
              </a:extLst>
            </a:blip>
            <a:srcRect/>
            <a:stretch>
              <a:fillRect t="-107000" b="-9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638627" y="1095811"/>
            <a:ext cx="2772230" cy="461665"/>
          </a:xfrm>
          <a:prstGeom prst="rect">
            <a:avLst/>
          </a:prstGeom>
          <a:noFill/>
        </p:spPr>
        <p:txBody>
          <a:bodyPr wrap="square" rtlCol="0">
            <a:spAutoFit/>
          </a:bodyPr>
          <a:lstStyle/>
          <a:p>
            <a:pPr algn="dist"/>
            <a:r>
              <a:rPr lang="zh-CN" altLang="en-US" sz="2400" b="1" dirty="0" smtClean="0">
                <a:solidFill>
                  <a:schemeClr val="bg2">
                    <a:lumMod val="10000"/>
                  </a:schemeClr>
                </a:solidFill>
              </a:rPr>
              <a:t>请插入标题描述</a:t>
            </a:r>
            <a:endParaRPr lang="zh-CN" altLang="en-US" sz="2400" b="1" dirty="0">
              <a:solidFill>
                <a:schemeClr val="bg2">
                  <a:lumMod val="10000"/>
                </a:schemeClr>
              </a:solidFill>
            </a:endParaRPr>
          </a:p>
        </p:txBody>
      </p:sp>
      <p:sp>
        <p:nvSpPr>
          <p:cNvPr id="5" name="矩形 4"/>
          <p:cNvSpPr/>
          <p:nvPr/>
        </p:nvSpPr>
        <p:spPr>
          <a:xfrm>
            <a:off x="638627" y="1950985"/>
            <a:ext cx="6444343" cy="435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38627" y="4005814"/>
            <a:ext cx="8128001" cy="43542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38627" y="2684868"/>
            <a:ext cx="7082972" cy="10224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8627" y="4739698"/>
            <a:ext cx="7082972" cy="10224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682171" y="1984033"/>
            <a:ext cx="5762172" cy="369332"/>
          </a:xfrm>
          <a:prstGeom prst="rect">
            <a:avLst/>
          </a:prstGeom>
          <a:noFill/>
        </p:spPr>
        <p:txBody>
          <a:bodyPr wrap="square" rtlCol="0">
            <a:spAutoFit/>
          </a:bodyPr>
          <a:lstStyle/>
          <a:p>
            <a:r>
              <a:rPr lang="zh-CN" altLang="en-US" dirty="0" smtClean="0">
                <a:solidFill>
                  <a:schemeClr val="bg2">
                    <a:lumMod val="10000"/>
                  </a:schemeClr>
                </a:solidFill>
              </a:rPr>
              <a:t>请插入描述，请插入描述，</a:t>
            </a:r>
            <a:r>
              <a:rPr lang="zh-CN" altLang="en-US" dirty="0">
                <a:solidFill>
                  <a:schemeClr val="bg2">
                    <a:lumMod val="10000"/>
                  </a:schemeClr>
                </a:solidFill>
              </a:rPr>
              <a:t>请插入</a:t>
            </a:r>
            <a:r>
              <a:rPr lang="zh-CN" altLang="en-US" dirty="0" smtClean="0">
                <a:solidFill>
                  <a:schemeClr val="bg2">
                    <a:lumMod val="10000"/>
                  </a:schemeClr>
                </a:solidFill>
              </a:rPr>
              <a:t>描述，</a:t>
            </a:r>
            <a:r>
              <a:rPr lang="zh-CN" altLang="en-US" dirty="0">
                <a:solidFill>
                  <a:schemeClr val="bg2">
                    <a:lumMod val="10000"/>
                  </a:schemeClr>
                </a:solidFill>
              </a:rPr>
              <a:t>请插入</a:t>
            </a:r>
            <a:r>
              <a:rPr lang="zh-CN" altLang="en-US" dirty="0" smtClean="0">
                <a:solidFill>
                  <a:schemeClr val="bg2">
                    <a:lumMod val="10000"/>
                  </a:schemeClr>
                </a:solidFill>
              </a:rPr>
              <a:t>描述。</a:t>
            </a:r>
            <a:endParaRPr lang="zh-CN" altLang="en-US" dirty="0">
              <a:solidFill>
                <a:schemeClr val="bg2">
                  <a:lumMod val="10000"/>
                </a:schemeClr>
              </a:solidFill>
            </a:endParaRPr>
          </a:p>
        </p:txBody>
      </p:sp>
      <p:sp>
        <p:nvSpPr>
          <p:cNvPr id="12" name="文本框 11"/>
          <p:cNvSpPr txBox="1"/>
          <p:nvPr/>
        </p:nvSpPr>
        <p:spPr>
          <a:xfrm>
            <a:off x="682171" y="2818892"/>
            <a:ext cx="7170058" cy="369332"/>
          </a:xfrm>
          <a:prstGeom prst="rect">
            <a:avLst/>
          </a:prstGeom>
          <a:noFill/>
        </p:spPr>
        <p:txBody>
          <a:bodyPr wrap="square" rtlCol="0">
            <a:spAutoFit/>
          </a:bodyPr>
          <a:lstStyle/>
          <a:p>
            <a:r>
              <a:rPr lang="zh-CN" altLang="en-US" dirty="0" smtClean="0">
                <a:solidFill>
                  <a:schemeClr val="bg2">
                    <a:lumMod val="10000"/>
                  </a:schemeClr>
                </a:solidFill>
              </a:rPr>
              <a:t>请插入描述，请插入描述，</a:t>
            </a:r>
            <a:r>
              <a:rPr lang="zh-CN" altLang="en-US" dirty="0">
                <a:solidFill>
                  <a:schemeClr val="bg2">
                    <a:lumMod val="10000"/>
                  </a:schemeClr>
                </a:solidFill>
              </a:rPr>
              <a:t>请插入</a:t>
            </a:r>
            <a:r>
              <a:rPr lang="zh-CN" altLang="en-US" dirty="0" smtClean="0">
                <a:solidFill>
                  <a:schemeClr val="bg2">
                    <a:lumMod val="10000"/>
                  </a:schemeClr>
                </a:solidFill>
              </a:rPr>
              <a:t>描述，</a:t>
            </a:r>
            <a:r>
              <a:rPr lang="zh-CN" altLang="en-US" dirty="0">
                <a:solidFill>
                  <a:schemeClr val="bg2">
                    <a:lumMod val="10000"/>
                  </a:schemeClr>
                </a:solidFill>
              </a:rPr>
              <a:t>请插入</a:t>
            </a:r>
            <a:r>
              <a:rPr lang="zh-CN" altLang="en-US" dirty="0" smtClean="0">
                <a:solidFill>
                  <a:schemeClr val="bg2">
                    <a:lumMod val="10000"/>
                  </a:schemeClr>
                </a:solidFill>
              </a:rPr>
              <a:t>描述，</a:t>
            </a:r>
            <a:r>
              <a:rPr lang="zh-CN" altLang="en-US" dirty="0">
                <a:solidFill>
                  <a:schemeClr val="bg2">
                    <a:lumMod val="10000"/>
                  </a:schemeClr>
                </a:solidFill>
              </a:rPr>
              <a:t>请插入</a:t>
            </a:r>
            <a:r>
              <a:rPr lang="zh-CN" altLang="en-US" dirty="0" smtClean="0">
                <a:solidFill>
                  <a:schemeClr val="bg2">
                    <a:lumMod val="10000"/>
                  </a:schemeClr>
                </a:solidFill>
              </a:rPr>
              <a:t>描述。</a:t>
            </a:r>
            <a:endParaRPr lang="zh-CN" altLang="en-US" dirty="0">
              <a:solidFill>
                <a:schemeClr val="bg2">
                  <a:lumMod val="10000"/>
                </a:schemeClr>
              </a:solidFill>
            </a:endParaRPr>
          </a:p>
        </p:txBody>
      </p:sp>
      <p:sp>
        <p:nvSpPr>
          <p:cNvPr id="14" name="文本框 13"/>
          <p:cNvSpPr txBox="1"/>
          <p:nvPr/>
        </p:nvSpPr>
        <p:spPr>
          <a:xfrm>
            <a:off x="682171" y="3204003"/>
            <a:ext cx="7170058" cy="369332"/>
          </a:xfrm>
          <a:prstGeom prst="rect">
            <a:avLst/>
          </a:prstGeom>
          <a:noFill/>
        </p:spPr>
        <p:txBody>
          <a:bodyPr wrap="square" rtlCol="0">
            <a:spAutoFit/>
          </a:bodyPr>
          <a:lstStyle/>
          <a:p>
            <a:r>
              <a:rPr lang="zh-CN" altLang="en-US" dirty="0" smtClean="0">
                <a:solidFill>
                  <a:schemeClr val="bg2">
                    <a:lumMod val="10000"/>
                  </a:schemeClr>
                </a:solidFill>
              </a:rPr>
              <a:t>请插入描述，请插入描述，</a:t>
            </a:r>
            <a:r>
              <a:rPr lang="zh-CN" altLang="en-US" dirty="0">
                <a:solidFill>
                  <a:schemeClr val="bg2">
                    <a:lumMod val="10000"/>
                  </a:schemeClr>
                </a:solidFill>
              </a:rPr>
              <a:t>请插入</a:t>
            </a:r>
            <a:r>
              <a:rPr lang="zh-CN" altLang="en-US" dirty="0" smtClean="0">
                <a:solidFill>
                  <a:schemeClr val="bg2">
                    <a:lumMod val="10000"/>
                  </a:schemeClr>
                </a:solidFill>
              </a:rPr>
              <a:t>描述，</a:t>
            </a:r>
            <a:r>
              <a:rPr lang="zh-CN" altLang="en-US" dirty="0">
                <a:solidFill>
                  <a:schemeClr val="bg2">
                    <a:lumMod val="10000"/>
                  </a:schemeClr>
                </a:solidFill>
              </a:rPr>
              <a:t>请插入</a:t>
            </a:r>
            <a:r>
              <a:rPr lang="zh-CN" altLang="en-US" dirty="0" smtClean="0">
                <a:solidFill>
                  <a:schemeClr val="bg2">
                    <a:lumMod val="10000"/>
                  </a:schemeClr>
                </a:solidFill>
              </a:rPr>
              <a:t>描述，</a:t>
            </a:r>
            <a:r>
              <a:rPr lang="zh-CN" altLang="en-US" dirty="0">
                <a:solidFill>
                  <a:schemeClr val="bg2">
                    <a:lumMod val="10000"/>
                  </a:schemeClr>
                </a:solidFill>
              </a:rPr>
              <a:t>请插入</a:t>
            </a:r>
            <a:r>
              <a:rPr lang="zh-CN" altLang="en-US" dirty="0" smtClean="0">
                <a:solidFill>
                  <a:schemeClr val="bg2">
                    <a:lumMod val="10000"/>
                  </a:schemeClr>
                </a:solidFill>
              </a:rPr>
              <a:t>描述。</a:t>
            </a:r>
            <a:endParaRPr lang="zh-CN" altLang="en-US" dirty="0">
              <a:solidFill>
                <a:schemeClr val="bg2">
                  <a:lumMod val="10000"/>
                </a:schemeClr>
              </a:solidFill>
            </a:endParaRPr>
          </a:p>
        </p:txBody>
      </p:sp>
      <p:sp>
        <p:nvSpPr>
          <p:cNvPr id="15" name="文本框 14"/>
          <p:cNvSpPr txBox="1"/>
          <p:nvPr/>
        </p:nvSpPr>
        <p:spPr>
          <a:xfrm>
            <a:off x="696684" y="4038862"/>
            <a:ext cx="7170058" cy="369332"/>
          </a:xfrm>
          <a:prstGeom prst="rect">
            <a:avLst/>
          </a:prstGeom>
          <a:noFill/>
        </p:spPr>
        <p:txBody>
          <a:bodyPr wrap="square" rtlCol="0">
            <a:spAutoFit/>
          </a:bodyPr>
          <a:lstStyle/>
          <a:p>
            <a:r>
              <a:rPr lang="zh-CN" altLang="en-US" dirty="0" smtClean="0">
                <a:solidFill>
                  <a:schemeClr val="bg2">
                    <a:lumMod val="10000"/>
                  </a:schemeClr>
                </a:solidFill>
              </a:rPr>
              <a:t>请插入描述，请插入描述，</a:t>
            </a:r>
            <a:r>
              <a:rPr lang="zh-CN" altLang="en-US" dirty="0">
                <a:solidFill>
                  <a:schemeClr val="bg2">
                    <a:lumMod val="10000"/>
                  </a:schemeClr>
                </a:solidFill>
              </a:rPr>
              <a:t>请插入</a:t>
            </a:r>
            <a:r>
              <a:rPr lang="zh-CN" altLang="en-US" dirty="0" smtClean="0">
                <a:solidFill>
                  <a:schemeClr val="bg2">
                    <a:lumMod val="10000"/>
                  </a:schemeClr>
                </a:solidFill>
              </a:rPr>
              <a:t>描述，</a:t>
            </a:r>
            <a:r>
              <a:rPr lang="zh-CN" altLang="en-US" dirty="0">
                <a:solidFill>
                  <a:schemeClr val="bg2">
                    <a:lumMod val="10000"/>
                  </a:schemeClr>
                </a:solidFill>
              </a:rPr>
              <a:t>请插入</a:t>
            </a:r>
            <a:r>
              <a:rPr lang="zh-CN" altLang="en-US" dirty="0" smtClean="0">
                <a:solidFill>
                  <a:schemeClr val="bg2">
                    <a:lumMod val="10000"/>
                  </a:schemeClr>
                </a:solidFill>
              </a:rPr>
              <a:t>描述，</a:t>
            </a:r>
            <a:r>
              <a:rPr lang="zh-CN" altLang="en-US" dirty="0">
                <a:solidFill>
                  <a:schemeClr val="bg2">
                    <a:lumMod val="10000"/>
                  </a:schemeClr>
                </a:solidFill>
              </a:rPr>
              <a:t>请插入</a:t>
            </a:r>
            <a:r>
              <a:rPr lang="zh-CN" altLang="en-US" dirty="0" smtClean="0">
                <a:solidFill>
                  <a:schemeClr val="bg2">
                    <a:lumMod val="10000"/>
                  </a:schemeClr>
                </a:solidFill>
              </a:rPr>
              <a:t>描述。</a:t>
            </a:r>
            <a:endParaRPr lang="zh-CN" altLang="en-US" dirty="0">
              <a:solidFill>
                <a:schemeClr val="bg2">
                  <a:lumMod val="10000"/>
                </a:schemeClr>
              </a:solidFill>
            </a:endParaRPr>
          </a:p>
        </p:txBody>
      </p:sp>
      <p:sp>
        <p:nvSpPr>
          <p:cNvPr id="16" name="文本框 15"/>
          <p:cNvSpPr txBox="1"/>
          <p:nvPr/>
        </p:nvSpPr>
        <p:spPr>
          <a:xfrm>
            <a:off x="638627" y="4873722"/>
            <a:ext cx="7170058" cy="369332"/>
          </a:xfrm>
          <a:prstGeom prst="rect">
            <a:avLst/>
          </a:prstGeom>
          <a:noFill/>
        </p:spPr>
        <p:txBody>
          <a:bodyPr wrap="square" rtlCol="0">
            <a:spAutoFit/>
          </a:bodyPr>
          <a:lstStyle/>
          <a:p>
            <a:r>
              <a:rPr lang="zh-CN" altLang="en-US" dirty="0" smtClean="0">
                <a:solidFill>
                  <a:schemeClr val="bg2">
                    <a:lumMod val="10000"/>
                  </a:schemeClr>
                </a:solidFill>
              </a:rPr>
              <a:t>请插入描述，请插入描述，</a:t>
            </a:r>
            <a:r>
              <a:rPr lang="zh-CN" altLang="en-US" dirty="0">
                <a:solidFill>
                  <a:schemeClr val="bg2">
                    <a:lumMod val="10000"/>
                  </a:schemeClr>
                </a:solidFill>
              </a:rPr>
              <a:t>请插入</a:t>
            </a:r>
            <a:r>
              <a:rPr lang="zh-CN" altLang="en-US" dirty="0" smtClean="0">
                <a:solidFill>
                  <a:schemeClr val="bg2">
                    <a:lumMod val="10000"/>
                  </a:schemeClr>
                </a:solidFill>
              </a:rPr>
              <a:t>描述，</a:t>
            </a:r>
            <a:r>
              <a:rPr lang="zh-CN" altLang="en-US" dirty="0">
                <a:solidFill>
                  <a:schemeClr val="bg2">
                    <a:lumMod val="10000"/>
                  </a:schemeClr>
                </a:solidFill>
              </a:rPr>
              <a:t>请插入</a:t>
            </a:r>
            <a:r>
              <a:rPr lang="zh-CN" altLang="en-US" dirty="0" smtClean="0">
                <a:solidFill>
                  <a:schemeClr val="bg2">
                    <a:lumMod val="10000"/>
                  </a:schemeClr>
                </a:solidFill>
              </a:rPr>
              <a:t>描述，</a:t>
            </a:r>
            <a:r>
              <a:rPr lang="zh-CN" altLang="en-US" dirty="0">
                <a:solidFill>
                  <a:schemeClr val="bg2">
                    <a:lumMod val="10000"/>
                  </a:schemeClr>
                </a:solidFill>
              </a:rPr>
              <a:t>请插入</a:t>
            </a:r>
            <a:r>
              <a:rPr lang="zh-CN" altLang="en-US" dirty="0" smtClean="0">
                <a:solidFill>
                  <a:schemeClr val="bg2">
                    <a:lumMod val="10000"/>
                  </a:schemeClr>
                </a:solidFill>
              </a:rPr>
              <a:t>描述。</a:t>
            </a:r>
            <a:endParaRPr lang="zh-CN" altLang="en-US" dirty="0">
              <a:solidFill>
                <a:schemeClr val="bg2">
                  <a:lumMod val="10000"/>
                </a:schemeClr>
              </a:solidFill>
            </a:endParaRPr>
          </a:p>
        </p:txBody>
      </p:sp>
      <p:sp>
        <p:nvSpPr>
          <p:cNvPr id="17" name="文本框 16"/>
          <p:cNvSpPr txBox="1"/>
          <p:nvPr/>
        </p:nvSpPr>
        <p:spPr>
          <a:xfrm>
            <a:off x="638627" y="5258833"/>
            <a:ext cx="7170058" cy="369332"/>
          </a:xfrm>
          <a:prstGeom prst="rect">
            <a:avLst/>
          </a:prstGeom>
          <a:noFill/>
        </p:spPr>
        <p:txBody>
          <a:bodyPr wrap="square" rtlCol="0">
            <a:spAutoFit/>
          </a:bodyPr>
          <a:lstStyle/>
          <a:p>
            <a:r>
              <a:rPr lang="zh-CN" altLang="en-US" dirty="0" smtClean="0">
                <a:solidFill>
                  <a:schemeClr val="bg2">
                    <a:lumMod val="10000"/>
                  </a:schemeClr>
                </a:solidFill>
              </a:rPr>
              <a:t>请插入描述，请插入描述，</a:t>
            </a:r>
            <a:r>
              <a:rPr lang="zh-CN" altLang="en-US" dirty="0">
                <a:solidFill>
                  <a:schemeClr val="bg2">
                    <a:lumMod val="10000"/>
                  </a:schemeClr>
                </a:solidFill>
              </a:rPr>
              <a:t>请插入</a:t>
            </a:r>
            <a:r>
              <a:rPr lang="zh-CN" altLang="en-US" dirty="0" smtClean="0">
                <a:solidFill>
                  <a:schemeClr val="bg2">
                    <a:lumMod val="10000"/>
                  </a:schemeClr>
                </a:solidFill>
              </a:rPr>
              <a:t>描述，</a:t>
            </a:r>
            <a:r>
              <a:rPr lang="zh-CN" altLang="en-US" dirty="0">
                <a:solidFill>
                  <a:schemeClr val="bg2">
                    <a:lumMod val="10000"/>
                  </a:schemeClr>
                </a:solidFill>
              </a:rPr>
              <a:t>请插入</a:t>
            </a:r>
            <a:r>
              <a:rPr lang="zh-CN" altLang="en-US" dirty="0" smtClean="0">
                <a:solidFill>
                  <a:schemeClr val="bg2">
                    <a:lumMod val="10000"/>
                  </a:schemeClr>
                </a:solidFill>
              </a:rPr>
              <a:t>描述，</a:t>
            </a:r>
            <a:r>
              <a:rPr lang="zh-CN" altLang="en-US" dirty="0">
                <a:solidFill>
                  <a:schemeClr val="bg2">
                    <a:lumMod val="10000"/>
                  </a:schemeClr>
                </a:solidFill>
              </a:rPr>
              <a:t>请插入</a:t>
            </a:r>
            <a:r>
              <a:rPr lang="zh-CN" altLang="en-US" dirty="0" smtClean="0">
                <a:solidFill>
                  <a:schemeClr val="bg2">
                    <a:lumMod val="10000"/>
                  </a:schemeClr>
                </a:solidFill>
              </a:rPr>
              <a:t>描述。</a:t>
            </a:r>
            <a:endParaRPr lang="zh-CN" altLang="en-US" dirty="0">
              <a:solidFill>
                <a:schemeClr val="bg2">
                  <a:lumMod val="10000"/>
                </a:schemeClr>
              </a:solidFill>
            </a:endParaRPr>
          </a:p>
        </p:txBody>
      </p:sp>
    </p:spTree>
    <p:extLst>
      <p:ext uri="{BB962C8B-B14F-4D97-AF65-F5344CB8AC3E}">
        <p14:creationId xmlns:p14="http://schemas.microsoft.com/office/powerpoint/2010/main" val="32471974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500"/>
                                        <p:tgtEl>
                                          <p:spTgt spid="1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wipe(left)">
                                      <p:cBhvr>
                                        <p:cTn id="18" dur="500"/>
                                        <p:tgtEl>
                                          <p:spTgt spid="15"/>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wipe(left)">
                                      <p:cBhvr>
                                        <p:cTn id="21" dur="500"/>
                                        <p:tgtEl>
                                          <p:spTgt spid="16"/>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wipe(left)">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4" grpId="0"/>
      <p:bldP spid="15" grpId="0"/>
      <p:bldP spid="16"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2">
              <a:duotone>
                <a:schemeClr val="bg2">
                  <a:shade val="45000"/>
                  <a:satMod val="135000"/>
                </a:schemeClr>
                <a:prstClr val="white"/>
              </a:duotone>
              <a:extLst>
                <a:ext uri="{BEBA8EAE-BF5A-486C-A8C5-ECC9F3942E4B}">
                  <a14:imgProps xmlns:a14="http://schemas.microsoft.com/office/drawing/2010/main">
                    <a14:imgLayer r:embed="rId3">
                      <a14:imgEffect>
                        <a14:colorTemperature colorTemp="11200"/>
                      </a14:imgEffect>
                      <a14:imgEffect>
                        <a14:saturation sat="0"/>
                      </a14:imgEffect>
                      <a14:imgEffect>
                        <a14:brightnessContrast bright="-4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118419" y="2508214"/>
            <a:ext cx="9955162" cy="1696064"/>
          </a:xfrm>
          <a:prstGeom prst="rect">
            <a:avLst/>
          </a:prstGeom>
          <a:solidFill>
            <a:schemeClr val="bg2">
              <a:lumMod val="1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181717"/>
              </a:solidFill>
            </a:endParaRPr>
          </a:p>
        </p:txBody>
      </p:sp>
      <p:sp>
        <p:nvSpPr>
          <p:cNvPr id="9" name="文本框 8"/>
          <p:cNvSpPr txBox="1"/>
          <p:nvPr/>
        </p:nvSpPr>
        <p:spPr>
          <a:xfrm>
            <a:off x="3399620" y="2073136"/>
            <a:ext cx="5392760" cy="1015663"/>
          </a:xfrm>
          <a:prstGeom prst="rect">
            <a:avLst/>
          </a:prstGeom>
          <a:noFill/>
        </p:spPr>
        <p:txBody>
          <a:bodyPr wrap="square" rtlCol="0">
            <a:spAutoFit/>
          </a:bodyPr>
          <a:lstStyle/>
          <a:p>
            <a:pPr algn="dist"/>
            <a:r>
              <a:rPr lang="en-US" altLang="zh-CN" sz="6000" b="1" dirty="0">
                <a:solidFill>
                  <a:srgbClr val="FFFF00">
                    <a:alpha val="85000"/>
                  </a:srgbClr>
                </a:solidFill>
              </a:rPr>
              <a:t> </a:t>
            </a:r>
            <a:r>
              <a:rPr lang="zh-CN" altLang="en-US" sz="6000" b="1" dirty="0">
                <a:solidFill>
                  <a:srgbClr val="FFFF00">
                    <a:alpha val="85000"/>
                  </a:srgbClr>
                </a:solidFill>
              </a:rPr>
              <a:t>非常感谢</a:t>
            </a:r>
          </a:p>
        </p:txBody>
      </p:sp>
      <p:sp>
        <p:nvSpPr>
          <p:cNvPr id="10" name="文本框 9"/>
          <p:cNvSpPr txBox="1"/>
          <p:nvPr/>
        </p:nvSpPr>
        <p:spPr>
          <a:xfrm>
            <a:off x="4331109" y="3132422"/>
            <a:ext cx="3529782" cy="369332"/>
          </a:xfrm>
          <a:prstGeom prst="rect">
            <a:avLst/>
          </a:prstGeom>
          <a:noFill/>
        </p:spPr>
        <p:txBody>
          <a:bodyPr wrap="square" rtlCol="0">
            <a:spAutoFit/>
          </a:bodyPr>
          <a:lstStyle/>
          <a:p>
            <a:pPr algn="dist"/>
            <a:r>
              <a:rPr lang="en-US" altLang="zh-CN" dirty="0" smtClean="0">
                <a:solidFill>
                  <a:srgbClr val="FFFF00">
                    <a:alpha val="85000"/>
                  </a:srgbClr>
                </a:solidFill>
              </a:rPr>
              <a:t>THANKS VERY MUCH</a:t>
            </a:r>
            <a:endParaRPr lang="zh-CN" altLang="en-US" dirty="0">
              <a:solidFill>
                <a:srgbClr val="FFFF00">
                  <a:alpha val="85000"/>
                </a:srgbClr>
              </a:solidFill>
            </a:endParaRPr>
          </a:p>
        </p:txBody>
      </p:sp>
      <p:cxnSp>
        <p:nvCxnSpPr>
          <p:cNvPr id="12" name="直接连接符 11"/>
          <p:cNvCxnSpPr/>
          <p:nvPr/>
        </p:nvCxnSpPr>
        <p:spPr>
          <a:xfrm>
            <a:off x="4075471" y="3617038"/>
            <a:ext cx="0" cy="39182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116529" y="3580167"/>
            <a:ext cx="0" cy="465562"/>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226142" y="235974"/>
            <a:ext cx="11739716" cy="6386052"/>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5756787" y="5074433"/>
            <a:ext cx="678426" cy="678426"/>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5680587" y="5228980"/>
            <a:ext cx="860322" cy="369332"/>
          </a:xfrm>
          <a:prstGeom prst="rect">
            <a:avLst/>
          </a:prstGeom>
          <a:noFill/>
        </p:spPr>
        <p:txBody>
          <a:bodyPr wrap="square" rtlCol="0">
            <a:spAutoFit/>
          </a:bodyPr>
          <a:lstStyle/>
          <a:p>
            <a:r>
              <a:rPr lang="en-US" altLang="zh-CN" dirty="0" smtClean="0">
                <a:solidFill>
                  <a:srgbClr val="FFFF00"/>
                </a:solidFill>
              </a:rPr>
              <a:t>LOGO</a:t>
            </a:r>
            <a:endParaRPr lang="zh-CN" altLang="en-US" dirty="0">
              <a:solidFill>
                <a:srgbClr val="FFFF00"/>
              </a:solidFill>
            </a:endParaRPr>
          </a:p>
        </p:txBody>
      </p:sp>
      <p:sp>
        <p:nvSpPr>
          <p:cNvPr id="18" name="文本框 17"/>
          <p:cNvSpPr txBox="1"/>
          <p:nvPr/>
        </p:nvSpPr>
        <p:spPr>
          <a:xfrm>
            <a:off x="1645674" y="3639526"/>
            <a:ext cx="1902543" cy="369332"/>
          </a:xfrm>
          <a:prstGeom prst="rect">
            <a:avLst/>
          </a:prstGeom>
          <a:noFill/>
        </p:spPr>
        <p:txBody>
          <a:bodyPr wrap="square" rtlCol="0">
            <a:spAutoFit/>
          </a:bodyPr>
          <a:lstStyle/>
          <a:p>
            <a:r>
              <a:rPr lang="zh-CN" altLang="en-US" dirty="0" smtClean="0">
                <a:solidFill>
                  <a:srgbClr val="FFFF00">
                    <a:alpha val="85000"/>
                  </a:srgbClr>
                </a:solidFill>
              </a:rPr>
              <a:t>请插入公司名称</a:t>
            </a:r>
            <a:endParaRPr lang="en-US" altLang="zh-CN" dirty="0" smtClean="0">
              <a:solidFill>
                <a:srgbClr val="FFFF00">
                  <a:alpha val="85000"/>
                </a:srgbClr>
              </a:solidFill>
            </a:endParaRPr>
          </a:p>
        </p:txBody>
      </p:sp>
      <p:sp>
        <p:nvSpPr>
          <p:cNvPr id="19" name="文本框 18"/>
          <p:cNvSpPr txBox="1"/>
          <p:nvPr/>
        </p:nvSpPr>
        <p:spPr>
          <a:xfrm>
            <a:off x="5048864" y="3639526"/>
            <a:ext cx="2094271" cy="369332"/>
          </a:xfrm>
          <a:prstGeom prst="rect">
            <a:avLst/>
          </a:prstGeom>
          <a:noFill/>
        </p:spPr>
        <p:txBody>
          <a:bodyPr wrap="square" rtlCol="0">
            <a:spAutoFit/>
          </a:bodyPr>
          <a:lstStyle/>
          <a:p>
            <a:r>
              <a:rPr lang="zh-CN" altLang="en-US" dirty="0" smtClean="0">
                <a:solidFill>
                  <a:srgbClr val="FFFF00">
                    <a:alpha val="85000"/>
                  </a:srgbClr>
                </a:solidFill>
              </a:rPr>
              <a:t>请插入演讲人姓名</a:t>
            </a:r>
            <a:endParaRPr lang="en-US" altLang="zh-CN" dirty="0" smtClean="0">
              <a:solidFill>
                <a:srgbClr val="FFFF00">
                  <a:alpha val="85000"/>
                </a:srgbClr>
              </a:solidFill>
            </a:endParaRPr>
          </a:p>
        </p:txBody>
      </p:sp>
      <p:sp>
        <p:nvSpPr>
          <p:cNvPr id="20" name="文本框 19"/>
          <p:cNvSpPr txBox="1"/>
          <p:nvPr/>
        </p:nvSpPr>
        <p:spPr>
          <a:xfrm>
            <a:off x="8662835" y="3639526"/>
            <a:ext cx="1864441" cy="369332"/>
          </a:xfrm>
          <a:prstGeom prst="rect">
            <a:avLst/>
          </a:prstGeom>
          <a:noFill/>
        </p:spPr>
        <p:txBody>
          <a:bodyPr wrap="square" rtlCol="0">
            <a:spAutoFit/>
          </a:bodyPr>
          <a:lstStyle/>
          <a:p>
            <a:r>
              <a:rPr lang="zh-CN" altLang="en-US" dirty="0" smtClean="0">
                <a:solidFill>
                  <a:srgbClr val="FFFF00">
                    <a:alpha val="85000"/>
                  </a:srgbClr>
                </a:solidFill>
              </a:rPr>
              <a:t>请插入演讲日期</a:t>
            </a:r>
            <a:endParaRPr lang="en-US" altLang="zh-CN" dirty="0" smtClean="0">
              <a:solidFill>
                <a:srgbClr val="FFFF00">
                  <a:alpha val="85000"/>
                </a:srgbClr>
              </a:solidFill>
            </a:endParaRPr>
          </a:p>
        </p:txBody>
      </p:sp>
    </p:spTree>
    <p:extLst>
      <p:ext uri="{BB962C8B-B14F-4D97-AF65-F5344CB8AC3E}">
        <p14:creationId xmlns:p14="http://schemas.microsoft.com/office/powerpoint/2010/main" val="2333235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1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1500"/>
                                        <p:tgtEl>
                                          <p:spTgt spid="18"/>
                                        </p:tgtEl>
                                      </p:cBhvr>
                                    </p:animEffect>
                                  </p:childTnLst>
                                </p:cTn>
                              </p:par>
                              <p:par>
                                <p:cTn id="14" presetID="10" presetClass="entr" presetSubtype="0"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1500"/>
                                        <p:tgtEl>
                                          <p:spTgt spid="14"/>
                                        </p:tgtEl>
                                      </p:cBhvr>
                                    </p:animEffect>
                                  </p:childTnLst>
                                </p:cTn>
                              </p:par>
                              <p:par>
                                <p:cTn id="17" presetID="10"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1500"/>
                                        <p:tgtEl>
                                          <p:spTgt spid="12"/>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500"/>
                                        <p:tgtEl>
                                          <p:spTgt spid="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1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p:bldP spid="10" grpId="0"/>
      <p:bldP spid="18" grpId="0"/>
      <p:bldP spid="19" grpId="0"/>
      <p:bldP spid="2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3" name="矩形 2"/>
          <p:cNvSpPr/>
          <p:nvPr/>
        </p:nvSpPr>
        <p:spPr>
          <a:xfrm rot="12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4" name="矩形 3"/>
          <p:cNvSpPr/>
          <p:nvPr/>
        </p:nvSpPr>
        <p:spPr>
          <a:xfrm rot="24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5" name="矩形 4"/>
          <p:cNvSpPr/>
          <p:nvPr/>
        </p:nvSpPr>
        <p:spPr>
          <a:xfrm rot="36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6" name="矩形 5"/>
          <p:cNvSpPr/>
          <p:nvPr/>
        </p:nvSpPr>
        <p:spPr>
          <a:xfrm rot="48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7" name="文本框 6"/>
          <p:cNvSpPr txBox="1"/>
          <p:nvPr/>
        </p:nvSpPr>
        <p:spPr>
          <a:xfrm>
            <a:off x="2583413" y="2903025"/>
            <a:ext cx="626847" cy="1015663"/>
          </a:xfrm>
          <a:prstGeom prst="rect">
            <a:avLst/>
          </a:prstGeom>
          <a:noFill/>
        </p:spPr>
        <p:txBody>
          <a:bodyPr wrap="square" rtlCol="0">
            <a:spAutoFit/>
          </a:bodyPr>
          <a:lstStyle/>
          <a:p>
            <a:r>
              <a:rPr lang="en-US" altLang="zh-CN" sz="6000" dirty="0" smtClean="0">
                <a:solidFill>
                  <a:srgbClr val="181717"/>
                </a:solidFill>
              </a:rPr>
              <a:t>1</a:t>
            </a:r>
            <a:endParaRPr lang="zh-CN" altLang="en-US" sz="6000" dirty="0">
              <a:solidFill>
                <a:srgbClr val="181717"/>
              </a:solidFill>
            </a:endParaRPr>
          </a:p>
        </p:txBody>
      </p:sp>
      <p:sp>
        <p:nvSpPr>
          <p:cNvPr id="8" name="文本框 7"/>
          <p:cNvSpPr txBox="1"/>
          <p:nvPr/>
        </p:nvSpPr>
        <p:spPr>
          <a:xfrm>
            <a:off x="4475865" y="2967335"/>
            <a:ext cx="6417141" cy="923330"/>
          </a:xfrm>
          <a:prstGeom prst="rect">
            <a:avLst/>
          </a:prstGeom>
          <a:noFill/>
        </p:spPr>
        <p:txBody>
          <a:bodyPr wrap="none" rtlCol="0">
            <a:spAutoFit/>
          </a:bodyPr>
          <a:lstStyle/>
          <a:p>
            <a:r>
              <a:rPr lang="zh-CN" altLang="en-US" sz="5400" dirty="0" smtClean="0">
                <a:solidFill>
                  <a:srgbClr val="181717"/>
                </a:solidFill>
              </a:rPr>
              <a:t>请在此插入章节</a:t>
            </a:r>
            <a:r>
              <a:rPr lang="zh-CN" altLang="en-US" sz="5400" dirty="0">
                <a:solidFill>
                  <a:srgbClr val="181717"/>
                </a:solidFill>
              </a:rPr>
              <a:t>标题</a:t>
            </a:r>
          </a:p>
        </p:txBody>
      </p:sp>
      <p:cxnSp>
        <p:nvCxnSpPr>
          <p:cNvPr id="10" name="直接连接符 9"/>
          <p:cNvCxnSpPr/>
          <p:nvPr/>
        </p:nvCxnSpPr>
        <p:spPr>
          <a:xfrm>
            <a:off x="5246035" y="2768600"/>
            <a:ext cx="4876800"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246035" y="4089400"/>
            <a:ext cx="4876800"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41305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75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6858000"/>
          </a:xfrm>
          <a:prstGeom prst="rect">
            <a:avLst/>
          </a:prstGeom>
          <a:blipFill dpi="0" rotWithShape="1">
            <a:blip r:embed="rId2">
              <a:duotone>
                <a:schemeClr val="accent1">
                  <a:shade val="45000"/>
                  <a:satMod val="135000"/>
                </a:schemeClr>
                <a:prstClr val="white"/>
              </a:duotone>
              <a:extLst>
                <a:ext uri="{BEBA8EAE-BF5A-486C-A8C5-ECC9F3942E4B}">
                  <a14:imgProps xmlns:a14="http://schemas.microsoft.com/office/drawing/2010/main">
                    <a14:imgLayer r:embed="rId3">
                      <a14:imgEffect>
                        <a14:artisticBlur/>
                      </a14:imgEffect>
                      <a14:imgEffect>
                        <a14:colorTemperature colorTemp="4700"/>
                      </a14:imgEffect>
                      <a14:imgEffect>
                        <a14:saturation sat="0"/>
                      </a14:imgEffect>
                      <a14:imgEffect>
                        <a14:brightnessContrast bright="40000" contrast="4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0800000">
            <a:off x="2885065" y="1614949"/>
            <a:ext cx="6421871" cy="3628104"/>
          </a:xfrm>
          <a:prstGeom prst="rect">
            <a:avLst/>
          </a:prstGeom>
          <a:blipFill dpi="0" rotWithShape="1">
            <a:blip r:embed="rId4">
              <a:alphaModFix amt="80000"/>
              <a:extLst>
                <a:ext uri="{BEBA8EAE-BF5A-486C-A8C5-ECC9F3942E4B}">
                  <a14:imgProps xmlns:a14="http://schemas.microsoft.com/office/drawing/2010/main">
                    <a14:imgLayer r:embed="rId3">
                      <a14:imgEffect>
                        <a14:artisticBlur radius="11"/>
                      </a14:imgEffect>
                      <a14:imgEffect>
                        <a14:brightnessContrast bright="40000" contrast="20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886704" y="1613017"/>
            <a:ext cx="6418593" cy="3631967"/>
          </a:xfrm>
          <a:prstGeom prst="rect">
            <a:avLst/>
          </a:prstGeom>
          <a:gradFill>
            <a:gsLst>
              <a:gs pos="0">
                <a:srgbClr val="FFFF00">
                  <a:alpha val="50000"/>
                </a:srgbClr>
              </a:gs>
              <a:gs pos="37000">
                <a:srgbClr val="FFFF00">
                  <a:alpha val="20000"/>
                </a:srgbClr>
              </a:gs>
              <a:gs pos="94000">
                <a:srgbClr val="FFFF00">
                  <a:alpha val="10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194932" y="1059019"/>
            <a:ext cx="7802136" cy="1107996"/>
          </a:xfrm>
          <a:prstGeom prst="rect">
            <a:avLst/>
          </a:prstGeom>
          <a:noFill/>
        </p:spPr>
        <p:txBody>
          <a:bodyPr wrap="none" rtlCol="0">
            <a:spAutoFit/>
          </a:bodyPr>
          <a:lstStyle/>
          <a:p>
            <a:r>
              <a:rPr lang="zh-CN" altLang="en-US" sz="6600" b="1" dirty="0" smtClean="0">
                <a:solidFill>
                  <a:srgbClr val="FFFF00">
                    <a:alpha val="70000"/>
                  </a:srgbClr>
                </a:solidFill>
                <a:latin typeface="微软雅黑" panose="020B0503020204020204" pitchFamily="34" charset="-122"/>
                <a:ea typeface="微软雅黑" panose="020B0503020204020204" pitchFamily="34" charset="-122"/>
              </a:rPr>
              <a:t>请在此插入正文标题</a:t>
            </a:r>
            <a:endParaRPr lang="zh-CN" altLang="en-US" sz="6600" b="1" dirty="0">
              <a:solidFill>
                <a:srgbClr val="FFFF00">
                  <a:alpha val="70000"/>
                </a:srgbClr>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194932" y="1059019"/>
            <a:ext cx="7802136" cy="1107996"/>
          </a:xfrm>
          <a:prstGeom prst="rect">
            <a:avLst/>
          </a:prstGeom>
          <a:noFill/>
        </p:spPr>
        <p:txBody>
          <a:bodyPr wrap="none" rtlCol="0">
            <a:spAutoFit/>
          </a:bodyPr>
          <a:lstStyle/>
          <a:p>
            <a:r>
              <a:rPr lang="zh-CN" altLang="en-US" sz="6600" b="1" dirty="0" smtClean="0">
                <a:solidFill>
                  <a:srgbClr val="FFFF00">
                    <a:alpha val="70000"/>
                  </a:srgbClr>
                </a:solidFill>
                <a:latin typeface="微软雅黑" panose="020B0503020204020204" pitchFamily="34" charset="-122"/>
                <a:ea typeface="微软雅黑" panose="020B0503020204020204" pitchFamily="34" charset="-122"/>
              </a:rPr>
              <a:t>请在此插入正文标题</a:t>
            </a:r>
            <a:endParaRPr lang="zh-CN" altLang="en-US" sz="6600" b="1" dirty="0">
              <a:solidFill>
                <a:srgbClr val="FFFF00">
                  <a:alpha val="70000"/>
                </a:srgbClr>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a:off x="3759200" y="928914"/>
            <a:ext cx="4673600"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3788229" y="2278743"/>
            <a:ext cx="4673600" cy="0"/>
          </a:xfrm>
          <a:prstGeom prst="line">
            <a:avLst/>
          </a:prstGeom>
          <a:ln>
            <a:solidFill>
              <a:srgbClr val="496075"/>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480457" y="2954002"/>
            <a:ext cx="9120591" cy="2063706"/>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F4D77"/>
              </a:solidFill>
            </a:endParaRPr>
          </a:p>
        </p:txBody>
      </p:sp>
      <p:sp>
        <p:nvSpPr>
          <p:cNvPr id="2" name="文本框 1"/>
          <p:cNvSpPr txBox="1"/>
          <p:nvPr/>
        </p:nvSpPr>
        <p:spPr>
          <a:xfrm>
            <a:off x="1619980" y="3213039"/>
            <a:ext cx="9010097" cy="1477328"/>
          </a:xfrm>
          <a:prstGeom prst="rect">
            <a:avLst/>
          </a:prstGeom>
          <a:noFill/>
        </p:spPr>
        <p:txBody>
          <a:bodyPr wrap="square" rtlCol="0">
            <a:spAutoFit/>
          </a:bodyPr>
          <a:lstStyle/>
          <a:p>
            <a:pPr algn="ctr"/>
            <a:r>
              <a:rPr lang="zh-CN" altLang="en-US" dirty="0" smtClean="0">
                <a:solidFill>
                  <a:schemeClr val="bg2">
                    <a:lumMod val="10000"/>
                  </a:schemeClr>
                </a:solidFill>
              </a:rPr>
              <a:t>请在此输入长长描述性文字。</a:t>
            </a:r>
            <a:r>
              <a:rPr lang="zh-CN" altLang="en-US" dirty="0">
                <a:solidFill>
                  <a:schemeClr val="bg2">
                    <a:lumMod val="10000"/>
                  </a:schemeClr>
                </a:solidFill>
              </a:rPr>
              <a:t>请在此输入长长长长长长长长长长长长长长长长长长长长的描述性文字。</a:t>
            </a:r>
          </a:p>
          <a:p>
            <a:pPr algn="ctr"/>
            <a:r>
              <a:rPr lang="zh-CN" altLang="en-US" dirty="0">
                <a:solidFill>
                  <a:schemeClr val="bg2">
                    <a:lumMod val="10000"/>
                  </a:schemeClr>
                </a:solidFill>
              </a:rPr>
              <a:t>请在此输入长</a:t>
            </a:r>
            <a:r>
              <a:rPr lang="zh-CN" altLang="en-US" dirty="0" smtClean="0">
                <a:solidFill>
                  <a:schemeClr val="bg2">
                    <a:lumMod val="10000"/>
                  </a:schemeClr>
                </a:solidFill>
              </a:rPr>
              <a:t>长长的</a:t>
            </a:r>
            <a:r>
              <a:rPr lang="zh-CN" altLang="en-US" dirty="0">
                <a:solidFill>
                  <a:schemeClr val="bg2">
                    <a:lumMod val="10000"/>
                  </a:schemeClr>
                </a:solidFill>
              </a:rPr>
              <a:t>描述性文字</a:t>
            </a:r>
            <a:r>
              <a:rPr lang="zh-CN" altLang="en-US" dirty="0" smtClean="0">
                <a:solidFill>
                  <a:schemeClr val="bg2">
                    <a:lumMod val="10000"/>
                  </a:schemeClr>
                </a:solidFill>
              </a:rPr>
              <a:t>。</a:t>
            </a:r>
            <a:r>
              <a:rPr lang="zh-CN" altLang="en-US" dirty="0">
                <a:solidFill>
                  <a:schemeClr val="bg2">
                    <a:lumMod val="10000"/>
                  </a:schemeClr>
                </a:solidFill>
              </a:rPr>
              <a:t>请在此输入长长长长长长长长长长长长长长长长长长长长的描述性文字</a:t>
            </a:r>
            <a:r>
              <a:rPr lang="zh-CN" altLang="en-US" dirty="0" smtClean="0">
                <a:solidFill>
                  <a:schemeClr val="bg2">
                    <a:lumMod val="10000"/>
                  </a:schemeClr>
                </a:solidFill>
              </a:rPr>
              <a:t>。</a:t>
            </a:r>
            <a:r>
              <a:rPr lang="zh-CN" altLang="en-US" dirty="0">
                <a:solidFill>
                  <a:schemeClr val="bg2">
                    <a:lumMod val="10000"/>
                  </a:schemeClr>
                </a:solidFill>
              </a:rPr>
              <a:t>请在此输入</a:t>
            </a:r>
            <a:r>
              <a:rPr lang="zh-CN" altLang="en-US" dirty="0" smtClean="0">
                <a:solidFill>
                  <a:schemeClr val="bg2">
                    <a:lumMod val="10000"/>
                  </a:schemeClr>
                </a:solidFill>
              </a:rPr>
              <a:t>长长长长</a:t>
            </a:r>
            <a:r>
              <a:rPr lang="zh-CN" altLang="en-US" dirty="0">
                <a:solidFill>
                  <a:schemeClr val="bg2">
                    <a:lumMod val="10000"/>
                  </a:schemeClr>
                </a:solidFill>
              </a:rPr>
              <a:t>长长长长长长的描述性</a:t>
            </a:r>
            <a:r>
              <a:rPr lang="zh-CN" altLang="en-US" dirty="0" smtClean="0">
                <a:solidFill>
                  <a:schemeClr val="bg2">
                    <a:lumMod val="10000"/>
                  </a:schemeClr>
                </a:solidFill>
              </a:rPr>
              <a:t>文字</a:t>
            </a:r>
            <a:r>
              <a:rPr lang="zh-CN" altLang="en-US" dirty="0">
                <a:solidFill>
                  <a:schemeClr val="bg2">
                    <a:lumMod val="10000"/>
                  </a:schemeClr>
                </a:solidFill>
              </a:rPr>
              <a:t>。</a:t>
            </a:r>
            <a:r>
              <a:rPr lang="zh-CN" altLang="en-US" dirty="0" smtClean="0">
                <a:solidFill>
                  <a:schemeClr val="bg2">
                    <a:lumMod val="10000"/>
                  </a:schemeClr>
                </a:solidFill>
              </a:rPr>
              <a:t>请</a:t>
            </a:r>
            <a:r>
              <a:rPr lang="zh-CN" altLang="en-US" dirty="0">
                <a:solidFill>
                  <a:schemeClr val="bg2">
                    <a:lumMod val="10000"/>
                  </a:schemeClr>
                </a:solidFill>
              </a:rPr>
              <a:t>在此输入长长长长长长</a:t>
            </a:r>
            <a:r>
              <a:rPr lang="zh-CN" altLang="en-US" dirty="0" smtClean="0">
                <a:solidFill>
                  <a:schemeClr val="bg2">
                    <a:lumMod val="10000"/>
                  </a:schemeClr>
                </a:solidFill>
              </a:rPr>
              <a:t>长长长长</a:t>
            </a:r>
            <a:r>
              <a:rPr lang="zh-CN" altLang="en-US" dirty="0">
                <a:solidFill>
                  <a:schemeClr val="bg2">
                    <a:lumMod val="10000"/>
                  </a:schemeClr>
                </a:solidFill>
              </a:rPr>
              <a:t>长长长长的描述性文字</a:t>
            </a:r>
            <a:r>
              <a:rPr lang="zh-CN" altLang="en-US" dirty="0" smtClean="0">
                <a:solidFill>
                  <a:schemeClr val="bg2">
                    <a:lumMod val="10000"/>
                  </a:schemeClr>
                </a:solidFill>
              </a:rPr>
              <a:t>。</a:t>
            </a:r>
            <a:endParaRPr lang="zh-CN" altLang="en-US" dirty="0">
              <a:solidFill>
                <a:schemeClr val="bg2">
                  <a:lumMod val="10000"/>
                </a:schemeClr>
              </a:solidFill>
            </a:endParaRPr>
          </a:p>
        </p:txBody>
      </p:sp>
    </p:spTree>
    <p:extLst>
      <p:ext uri="{BB962C8B-B14F-4D97-AF65-F5344CB8AC3E}">
        <p14:creationId xmlns:p14="http://schemas.microsoft.com/office/powerpoint/2010/main" val="34967160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22" presetClass="entr" presetSubtype="8" fill="hold" grpId="0" nodeType="withEffect">
                                  <p:stCondLst>
                                    <p:cond delay="100"/>
                                  </p:stCondLst>
                                  <p:childTnLst>
                                    <p:set>
                                      <p:cBhvr>
                                        <p:cTn id="8" dur="1" fill="hold">
                                          <p:stCondLst>
                                            <p:cond delay="0"/>
                                          </p:stCondLst>
                                        </p:cTn>
                                        <p:tgtEl>
                                          <p:spTgt spid="7"/>
                                        </p:tgtEl>
                                        <p:attrNameLst>
                                          <p:attrName>style.visibility</p:attrName>
                                        </p:attrNameLst>
                                      </p:cBhvr>
                                      <p:to>
                                        <p:strVal val="visible"/>
                                      </p:to>
                                    </p:set>
                                    <p:animEffect transition="in" filter="wipe(left)">
                                      <p:cBhvr>
                                        <p:cTn id="9" dur="1000"/>
                                        <p:tgtEl>
                                          <p:spTgt spid="7"/>
                                        </p:tgtEl>
                                      </p:cBhvr>
                                    </p:animEffect>
                                  </p:childTnLst>
                                </p:cTn>
                              </p:par>
                              <p:par>
                                <p:cTn id="10" presetID="22" presetClass="exit" presetSubtype="8" fill="hold" grpId="1" nodeType="withEffect">
                                  <p:stCondLst>
                                    <p:cond delay="100"/>
                                  </p:stCondLst>
                                  <p:childTnLst>
                                    <p:animEffect transition="out" filter="wipe(left)">
                                      <p:cBhvr>
                                        <p:cTn id="11" dur="950"/>
                                        <p:tgtEl>
                                          <p:spTgt spid="8"/>
                                        </p:tgtEl>
                                      </p:cBhvr>
                                    </p:animEffect>
                                    <p:set>
                                      <p:cBhvr>
                                        <p:cTn id="12" dur="1" fill="hold">
                                          <p:stCondLst>
                                            <p:cond delay="949"/>
                                          </p:stCondLst>
                                        </p:cTn>
                                        <p:tgtEl>
                                          <p:spTgt spid="8"/>
                                        </p:tgtEl>
                                        <p:attrNameLst>
                                          <p:attrName>style.visibility</p:attrName>
                                        </p:attrNameLst>
                                      </p:cBhvr>
                                      <p:to>
                                        <p:strVal val="hidden"/>
                                      </p:to>
                                    </p:set>
                                  </p:childTnLst>
                                </p:cTn>
                              </p:par>
                              <p:par>
                                <p:cTn id="13" presetID="3" presetClass="emph" presetSubtype="1" grpId="1" nodeType="withEffect">
                                  <p:stCondLst>
                                    <p:cond delay="250"/>
                                  </p:stCondLst>
                                  <p:childTnLst>
                                    <p:set>
                                      <p:cBhvr override="childStyle">
                                        <p:cTn id="14" dur="indefinite"/>
                                        <p:tgtEl>
                                          <p:spTgt spid="7"/>
                                        </p:tgtEl>
                                        <p:attrNameLst>
                                          <p:attrName>style.color</p:attrName>
                                        </p:attrNameLst>
                                      </p:cBhvr>
                                      <p:to>
                                        <p:clrVal>
                                          <a:srgbClr val="1F4D77"/>
                                        </p:clrVal>
                                      </p:to>
                                    </p:se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7" grpId="0"/>
      <p:bldP spid="7" grpId="1"/>
      <p:bldP spid="10" grpId="0" animBg="1"/>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6"/>
          <p:cNvSpPr/>
          <p:nvPr/>
        </p:nvSpPr>
        <p:spPr>
          <a:xfrm>
            <a:off x="-19050" y="1193810"/>
            <a:ext cx="12172950" cy="4578970"/>
          </a:xfrm>
          <a:custGeom>
            <a:avLst/>
            <a:gdLst>
              <a:gd name="connsiteX0" fmla="*/ 0 w 12172950"/>
              <a:gd name="connsiteY0" fmla="*/ 2178040 h 4578970"/>
              <a:gd name="connsiteX1" fmla="*/ 1143000 w 12172950"/>
              <a:gd name="connsiteY1" fmla="*/ 6340 h 4578970"/>
              <a:gd name="connsiteX2" fmla="*/ 2590800 w 12172950"/>
              <a:gd name="connsiteY2" fmla="*/ 2787640 h 4578970"/>
              <a:gd name="connsiteX3" fmla="*/ 3638550 w 12172950"/>
              <a:gd name="connsiteY3" fmla="*/ 1835140 h 4578970"/>
              <a:gd name="connsiteX4" fmla="*/ 4724400 w 12172950"/>
              <a:gd name="connsiteY4" fmla="*/ 3682990 h 4578970"/>
              <a:gd name="connsiteX5" fmla="*/ 6515100 w 12172950"/>
              <a:gd name="connsiteY5" fmla="*/ 482590 h 4578970"/>
              <a:gd name="connsiteX6" fmla="*/ 8629650 w 12172950"/>
              <a:gd name="connsiteY6" fmla="*/ 4578340 h 4578970"/>
              <a:gd name="connsiteX7" fmla="*/ 10725150 w 12172950"/>
              <a:gd name="connsiteY7" fmla="*/ 806440 h 4578970"/>
              <a:gd name="connsiteX8" fmla="*/ 12172950 w 12172950"/>
              <a:gd name="connsiteY8" fmla="*/ 2197090 h 4578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72950" h="4578970">
                <a:moveTo>
                  <a:pt x="0" y="2178040"/>
                </a:moveTo>
                <a:cubicBezTo>
                  <a:pt x="355600" y="1041390"/>
                  <a:pt x="711200" y="-95260"/>
                  <a:pt x="1143000" y="6340"/>
                </a:cubicBezTo>
                <a:cubicBezTo>
                  <a:pt x="1574800" y="107940"/>
                  <a:pt x="2174875" y="2482840"/>
                  <a:pt x="2590800" y="2787640"/>
                </a:cubicBezTo>
                <a:cubicBezTo>
                  <a:pt x="3006725" y="3092440"/>
                  <a:pt x="3282950" y="1685915"/>
                  <a:pt x="3638550" y="1835140"/>
                </a:cubicBezTo>
                <a:cubicBezTo>
                  <a:pt x="3994150" y="1984365"/>
                  <a:pt x="4244975" y="3908415"/>
                  <a:pt x="4724400" y="3682990"/>
                </a:cubicBezTo>
                <a:cubicBezTo>
                  <a:pt x="5203825" y="3457565"/>
                  <a:pt x="5864225" y="333365"/>
                  <a:pt x="6515100" y="482590"/>
                </a:cubicBezTo>
                <a:cubicBezTo>
                  <a:pt x="7165975" y="631815"/>
                  <a:pt x="7927975" y="4524365"/>
                  <a:pt x="8629650" y="4578340"/>
                </a:cubicBezTo>
                <a:cubicBezTo>
                  <a:pt x="9331325" y="4632315"/>
                  <a:pt x="10134600" y="1203315"/>
                  <a:pt x="10725150" y="806440"/>
                </a:cubicBezTo>
                <a:cubicBezTo>
                  <a:pt x="11315700" y="409565"/>
                  <a:pt x="11744325" y="1303327"/>
                  <a:pt x="12172950" y="2197090"/>
                </a:cubicBezTo>
              </a:path>
            </a:pathLst>
          </a:cu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nvCxnSpPr>
        <p:spPr>
          <a:xfrm>
            <a:off x="0" y="3392488"/>
            <a:ext cx="12192000" cy="0"/>
          </a:xfrm>
          <a:prstGeom prst="line">
            <a:avLst/>
          </a:prstGeom>
          <a:ln w="22225">
            <a:solidFill>
              <a:srgbClr val="1F4D77"/>
            </a:solidFill>
          </a:ln>
        </p:spPr>
        <p:style>
          <a:lnRef idx="1">
            <a:schemeClr val="accent1"/>
          </a:lnRef>
          <a:fillRef idx="0">
            <a:schemeClr val="accent1"/>
          </a:fillRef>
          <a:effectRef idx="0">
            <a:schemeClr val="accent1"/>
          </a:effectRef>
          <a:fontRef idx="minor">
            <a:schemeClr val="tx1"/>
          </a:fontRef>
        </p:style>
      </p:cxnSp>
      <p:sp>
        <p:nvSpPr>
          <p:cNvPr id="4" name="椭圆 3"/>
          <p:cNvSpPr/>
          <p:nvPr/>
        </p:nvSpPr>
        <p:spPr>
          <a:xfrm>
            <a:off x="-542925" y="2886075"/>
            <a:ext cx="1085850" cy="1085850"/>
          </a:xfrm>
          <a:prstGeom prst="ellipse">
            <a:avLst/>
          </a:prstGeom>
          <a:solidFill>
            <a:srgbClr val="1F4D7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11630025" y="2886075"/>
            <a:ext cx="1085850" cy="1085850"/>
          </a:xfrm>
          <a:prstGeom prst="ellipse">
            <a:avLst/>
          </a:prstGeom>
          <a:solidFill>
            <a:srgbClr val="1F4D77">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YELLOW"/>
          <p:cNvSpPr/>
          <p:nvPr/>
        </p:nvSpPr>
        <p:spPr>
          <a:xfrm>
            <a:off x="9525" y="2886075"/>
            <a:ext cx="1085850" cy="1085850"/>
          </a:xfrm>
          <a:prstGeom prst="rect">
            <a:avLst/>
          </a:prstGeom>
          <a:solidFill>
            <a:srgbClr val="FFFF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矩形 9"/>
          <p:cNvSpPr/>
          <p:nvPr/>
        </p:nvSpPr>
        <p:spPr>
          <a:xfrm>
            <a:off x="9525" y="2886075"/>
            <a:ext cx="1085850" cy="1085850"/>
          </a:xfrm>
          <a:prstGeom prst="rect">
            <a:avLst/>
          </a:pr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771775" y="2886075"/>
            <a:ext cx="1085850" cy="1085850"/>
          </a:xfrm>
          <a:prstGeom prst="rect">
            <a:avLst/>
          </a:pr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43550" y="2886075"/>
            <a:ext cx="1085850" cy="1085850"/>
          </a:xfrm>
          <a:prstGeom prst="rect">
            <a:avLst/>
          </a:pr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315325" y="2886075"/>
            <a:ext cx="1085850" cy="1085850"/>
          </a:xfrm>
          <a:prstGeom prst="rect">
            <a:avLst/>
          </a:pr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087100" y="2886075"/>
            <a:ext cx="1085850" cy="1085850"/>
          </a:xfrm>
          <a:prstGeom prst="rect">
            <a:avLst/>
          </a:prstGeom>
          <a:noFill/>
          <a:ln>
            <a:solidFill>
              <a:srgbClr val="1F4D7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NO1"/>
          <p:cNvSpPr txBox="1"/>
          <p:nvPr/>
        </p:nvSpPr>
        <p:spPr>
          <a:xfrm>
            <a:off x="376237" y="3167390"/>
            <a:ext cx="371475" cy="523220"/>
          </a:xfrm>
          <a:prstGeom prst="rect">
            <a:avLst/>
          </a:prstGeom>
          <a:noFill/>
        </p:spPr>
        <p:txBody>
          <a:bodyPr wrap="square" rtlCol="0">
            <a:spAutoFit/>
          </a:bodyPr>
          <a:lstStyle/>
          <a:p>
            <a:r>
              <a:rPr lang="en-US" altLang="zh-CN" sz="2800" dirty="0" smtClean="0">
                <a:solidFill>
                  <a:srgbClr val="181717"/>
                </a:solidFill>
              </a:rPr>
              <a:t>1</a:t>
            </a:r>
            <a:endParaRPr lang="zh-CN" altLang="en-US" sz="2800" dirty="0">
              <a:solidFill>
                <a:srgbClr val="181717"/>
              </a:solidFill>
            </a:endParaRPr>
          </a:p>
        </p:txBody>
      </p:sp>
      <p:sp>
        <p:nvSpPr>
          <p:cNvPr id="16" name="NO2"/>
          <p:cNvSpPr txBox="1"/>
          <p:nvPr/>
        </p:nvSpPr>
        <p:spPr>
          <a:xfrm>
            <a:off x="3138487" y="3167390"/>
            <a:ext cx="371475" cy="523220"/>
          </a:xfrm>
          <a:prstGeom prst="rect">
            <a:avLst/>
          </a:prstGeom>
          <a:noFill/>
        </p:spPr>
        <p:txBody>
          <a:bodyPr wrap="square" rtlCol="0">
            <a:spAutoFit/>
          </a:bodyPr>
          <a:lstStyle/>
          <a:p>
            <a:r>
              <a:rPr lang="en-US" altLang="zh-CN" sz="2800" dirty="0">
                <a:solidFill>
                  <a:srgbClr val="181717"/>
                </a:solidFill>
              </a:rPr>
              <a:t>2</a:t>
            </a:r>
            <a:endParaRPr lang="zh-CN" altLang="en-US" sz="2800" dirty="0">
              <a:solidFill>
                <a:srgbClr val="181717"/>
              </a:solidFill>
            </a:endParaRPr>
          </a:p>
        </p:txBody>
      </p:sp>
      <p:sp>
        <p:nvSpPr>
          <p:cNvPr id="17" name="NO3"/>
          <p:cNvSpPr txBox="1"/>
          <p:nvPr/>
        </p:nvSpPr>
        <p:spPr>
          <a:xfrm>
            <a:off x="5881687" y="3167390"/>
            <a:ext cx="371475" cy="523220"/>
          </a:xfrm>
          <a:prstGeom prst="rect">
            <a:avLst/>
          </a:prstGeom>
          <a:noFill/>
        </p:spPr>
        <p:txBody>
          <a:bodyPr wrap="square" rtlCol="0">
            <a:spAutoFit/>
          </a:bodyPr>
          <a:lstStyle/>
          <a:p>
            <a:r>
              <a:rPr lang="en-US" altLang="zh-CN" sz="2800" dirty="0" smtClean="0">
                <a:solidFill>
                  <a:srgbClr val="181717"/>
                </a:solidFill>
              </a:rPr>
              <a:t>3</a:t>
            </a:r>
            <a:endParaRPr lang="zh-CN" altLang="en-US" sz="2800" dirty="0">
              <a:solidFill>
                <a:srgbClr val="181717"/>
              </a:solidFill>
            </a:endParaRPr>
          </a:p>
        </p:txBody>
      </p:sp>
      <p:sp>
        <p:nvSpPr>
          <p:cNvPr id="18" name="NO4"/>
          <p:cNvSpPr txBox="1"/>
          <p:nvPr/>
        </p:nvSpPr>
        <p:spPr>
          <a:xfrm>
            <a:off x="8691562" y="3167390"/>
            <a:ext cx="371475" cy="523220"/>
          </a:xfrm>
          <a:prstGeom prst="rect">
            <a:avLst/>
          </a:prstGeom>
          <a:noFill/>
        </p:spPr>
        <p:txBody>
          <a:bodyPr wrap="square" rtlCol="0">
            <a:spAutoFit/>
          </a:bodyPr>
          <a:lstStyle/>
          <a:p>
            <a:r>
              <a:rPr lang="en-US" altLang="zh-CN" sz="2800" dirty="0" smtClean="0">
                <a:solidFill>
                  <a:srgbClr val="181717"/>
                </a:solidFill>
              </a:rPr>
              <a:t>4</a:t>
            </a:r>
            <a:endParaRPr lang="zh-CN" altLang="en-US" sz="2800" dirty="0">
              <a:solidFill>
                <a:srgbClr val="181717"/>
              </a:solidFill>
            </a:endParaRPr>
          </a:p>
        </p:txBody>
      </p:sp>
      <p:sp>
        <p:nvSpPr>
          <p:cNvPr id="19" name="NO5"/>
          <p:cNvSpPr txBox="1"/>
          <p:nvPr/>
        </p:nvSpPr>
        <p:spPr>
          <a:xfrm>
            <a:off x="11444287" y="3167390"/>
            <a:ext cx="371475" cy="523220"/>
          </a:xfrm>
          <a:prstGeom prst="rect">
            <a:avLst/>
          </a:prstGeom>
          <a:noFill/>
        </p:spPr>
        <p:txBody>
          <a:bodyPr wrap="square" rtlCol="0">
            <a:spAutoFit/>
          </a:bodyPr>
          <a:lstStyle/>
          <a:p>
            <a:r>
              <a:rPr lang="en-US" altLang="zh-CN" sz="2800" dirty="0" smtClean="0">
                <a:solidFill>
                  <a:srgbClr val="181717"/>
                </a:solidFill>
              </a:rPr>
              <a:t>5</a:t>
            </a:r>
            <a:endParaRPr lang="zh-CN" altLang="en-US" sz="2800" dirty="0">
              <a:solidFill>
                <a:srgbClr val="181717"/>
              </a:solidFill>
            </a:endParaRPr>
          </a:p>
        </p:txBody>
      </p:sp>
      <p:sp>
        <p:nvSpPr>
          <p:cNvPr id="21" name="文本框 20"/>
          <p:cNvSpPr txBox="1"/>
          <p:nvPr/>
        </p:nvSpPr>
        <p:spPr>
          <a:xfrm>
            <a:off x="309290" y="4397968"/>
            <a:ext cx="1980029" cy="400110"/>
          </a:xfrm>
          <a:prstGeom prst="rect">
            <a:avLst/>
          </a:prstGeom>
          <a:noFill/>
        </p:spPr>
        <p:txBody>
          <a:bodyPr wrap="none" rtlCol="0">
            <a:spAutoFit/>
          </a:bodyPr>
          <a:lstStyle/>
          <a:p>
            <a:r>
              <a:rPr lang="zh-CN" altLang="en-US" sz="2000" dirty="0" smtClean="0">
                <a:solidFill>
                  <a:srgbClr val="1F4D77"/>
                </a:solidFill>
              </a:rPr>
              <a:t>请插入步骤</a:t>
            </a:r>
            <a:r>
              <a:rPr lang="zh-CN" altLang="en-US" sz="2000" dirty="0">
                <a:solidFill>
                  <a:srgbClr val="1F4D77"/>
                </a:solidFill>
              </a:rPr>
              <a:t>名称</a:t>
            </a:r>
          </a:p>
        </p:txBody>
      </p:sp>
      <p:sp>
        <p:nvSpPr>
          <p:cNvPr id="22" name="文本框 21"/>
          <p:cNvSpPr txBox="1"/>
          <p:nvPr/>
        </p:nvSpPr>
        <p:spPr>
          <a:xfrm>
            <a:off x="309290" y="4931458"/>
            <a:ext cx="2462485" cy="1477328"/>
          </a:xfrm>
          <a:prstGeom prst="rect">
            <a:avLst/>
          </a:prstGeom>
          <a:noFill/>
        </p:spPr>
        <p:txBody>
          <a:bodyPr wrap="square" rtlCol="0">
            <a:spAutoFit/>
          </a:bodyPr>
          <a:lstStyle/>
          <a:p>
            <a:r>
              <a:rPr lang="zh-CN" altLang="en-US" dirty="0" smtClean="0">
                <a:solidFill>
                  <a:srgbClr val="181717"/>
                </a:solidFill>
              </a:rPr>
              <a:t>请插入描述语句</a:t>
            </a:r>
            <a:r>
              <a:rPr lang="zh-CN" altLang="en-US" dirty="0">
                <a:solidFill>
                  <a:srgbClr val="181717"/>
                </a:solidFill>
              </a:rPr>
              <a:t>描述</a:t>
            </a:r>
            <a:r>
              <a:rPr lang="zh-CN" altLang="en-US" dirty="0" smtClean="0">
                <a:solidFill>
                  <a:srgbClr val="181717"/>
                </a:solidFill>
              </a:rPr>
              <a:t>语句</a:t>
            </a:r>
            <a:endParaRPr lang="en-US" altLang="zh-CN" dirty="0" smtClean="0">
              <a:solidFill>
                <a:srgbClr val="181717"/>
              </a:solidFill>
            </a:endParaRPr>
          </a:p>
          <a:p>
            <a:r>
              <a:rPr lang="zh-CN" altLang="en-US" dirty="0">
                <a:solidFill>
                  <a:srgbClr val="181717"/>
                </a:solidFill>
              </a:rPr>
              <a:t>请插入描述</a:t>
            </a:r>
            <a:r>
              <a:rPr lang="zh-CN" altLang="en-US" dirty="0" smtClean="0">
                <a:solidFill>
                  <a:srgbClr val="181717"/>
                </a:solidFill>
              </a:rPr>
              <a:t>语句语句</a:t>
            </a:r>
            <a:endParaRPr lang="zh-CN" altLang="en-US" dirty="0">
              <a:solidFill>
                <a:srgbClr val="181717"/>
              </a:solidFill>
            </a:endParaRPr>
          </a:p>
          <a:p>
            <a:r>
              <a:rPr lang="zh-CN" altLang="en-US" dirty="0">
                <a:solidFill>
                  <a:srgbClr val="181717"/>
                </a:solidFill>
              </a:rPr>
              <a:t>请插入描述语句</a:t>
            </a:r>
          </a:p>
          <a:p>
            <a:r>
              <a:rPr lang="zh-CN" altLang="en-US" dirty="0">
                <a:solidFill>
                  <a:srgbClr val="181717"/>
                </a:solidFill>
              </a:rPr>
              <a:t>请插入描述</a:t>
            </a:r>
            <a:r>
              <a:rPr lang="zh-CN" altLang="en-US" dirty="0" smtClean="0">
                <a:solidFill>
                  <a:srgbClr val="181717"/>
                </a:solidFill>
              </a:rPr>
              <a:t>语句</a:t>
            </a:r>
            <a:endParaRPr lang="zh-CN" altLang="en-US" dirty="0">
              <a:solidFill>
                <a:srgbClr val="181717"/>
              </a:solidFill>
            </a:endParaRPr>
          </a:p>
        </p:txBody>
      </p:sp>
      <p:sp>
        <p:nvSpPr>
          <p:cNvPr id="23" name="文本框 22"/>
          <p:cNvSpPr txBox="1"/>
          <p:nvPr/>
        </p:nvSpPr>
        <p:spPr>
          <a:xfrm>
            <a:off x="2603303" y="505784"/>
            <a:ext cx="1980029" cy="400110"/>
          </a:xfrm>
          <a:prstGeom prst="rect">
            <a:avLst/>
          </a:prstGeom>
          <a:noFill/>
        </p:spPr>
        <p:txBody>
          <a:bodyPr wrap="none" rtlCol="0">
            <a:spAutoFit/>
          </a:bodyPr>
          <a:lstStyle/>
          <a:p>
            <a:r>
              <a:rPr lang="zh-CN" altLang="en-US" sz="2000" dirty="0" smtClean="0">
                <a:solidFill>
                  <a:srgbClr val="1F4D77"/>
                </a:solidFill>
              </a:rPr>
              <a:t>请插入步骤</a:t>
            </a:r>
            <a:r>
              <a:rPr lang="zh-CN" altLang="en-US" sz="2000" dirty="0">
                <a:solidFill>
                  <a:srgbClr val="1F4D77"/>
                </a:solidFill>
              </a:rPr>
              <a:t>名称</a:t>
            </a:r>
          </a:p>
        </p:txBody>
      </p:sp>
      <p:sp>
        <p:nvSpPr>
          <p:cNvPr id="24" name="文本框 23"/>
          <p:cNvSpPr txBox="1"/>
          <p:nvPr/>
        </p:nvSpPr>
        <p:spPr>
          <a:xfrm>
            <a:off x="2603303" y="1039274"/>
            <a:ext cx="2462485" cy="1477328"/>
          </a:xfrm>
          <a:prstGeom prst="rect">
            <a:avLst/>
          </a:prstGeom>
          <a:noFill/>
        </p:spPr>
        <p:txBody>
          <a:bodyPr wrap="square" rtlCol="0">
            <a:spAutoFit/>
          </a:bodyPr>
          <a:lstStyle/>
          <a:p>
            <a:r>
              <a:rPr lang="zh-CN" altLang="en-US" dirty="0" smtClean="0">
                <a:solidFill>
                  <a:srgbClr val="181717"/>
                </a:solidFill>
              </a:rPr>
              <a:t>请插入描述语句</a:t>
            </a:r>
            <a:r>
              <a:rPr lang="zh-CN" altLang="en-US" dirty="0">
                <a:solidFill>
                  <a:srgbClr val="181717"/>
                </a:solidFill>
              </a:rPr>
              <a:t>描述</a:t>
            </a:r>
            <a:r>
              <a:rPr lang="zh-CN" altLang="en-US" dirty="0" smtClean="0">
                <a:solidFill>
                  <a:srgbClr val="181717"/>
                </a:solidFill>
              </a:rPr>
              <a:t>语句</a:t>
            </a:r>
            <a:endParaRPr lang="en-US" altLang="zh-CN" dirty="0" smtClean="0">
              <a:solidFill>
                <a:srgbClr val="181717"/>
              </a:solidFill>
            </a:endParaRPr>
          </a:p>
          <a:p>
            <a:r>
              <a:rPr lang="zh-CN" altLang="en-US" dirty="0">
                <a:solidFill>
                  <a:srgbClr val="181717"/>
                </a:solidFill>
              </a:rPr>
              <a:t>请插入描述</a:t>
            </a:r>
            <a:r>
              <a:rPr lang="zh-CN" altLang="en-US" dirty="0" smtClean="0">
                <a:solidFill>
                  <a:srgbClr val="181717"/>
                </a:solidFill>
              </a:rPr>
              <a:t>语句语句</a:t>
            </a:r>
            <a:endParaRPr lang="zh-CN" altLang="en-US" dirty="0">
              <a:solidFill>
                <a:srgbClr val="181717"/>
              </a:solidFill>
            </a:endParaRPr>
          </a:p>
          <a:p>
            <a:r>
              <a:rPr lang="zh-CN" altLang="en-US" dirty="0">
                <a:solidFill>
                  <a:srgbClr val="181717"/>
                </a:solidFill>
              </a:rPr>
              <a:t>请插入描述语句</a:t>
            </a:r>
          </a:p>
          <a:p>
            <a:r>
              <a:rPr lang="zh-CN" altLang="en-US" dirty="0">
                <a:solidFill>
                  <a:srgbClr val="181717"/>
                </a:solidFill>
              </a:rPr>
              <a:t>请插入描述</a:t>
            </a:r>
            <a:r>
              <a:rPr lang="zh-CN" altLang="en-US" dirty="0" smtClean="0">
                <a:solidFill>
                  <a:srgbClr val="181717"/>
                </a:solidFill>
              </a:rPr>
              <a:t>语句</a:t>
            </a:r>
            <a:endParaRPr lang="zh-CN" altLang="en-US" dirty="0">
              <a:solidFill>
                <a:srgbClr val="181717"/>
              </a:solidFill>
            </a:endParaRPr>
          </a:p>
        </p:txBody>
      </p:sp>
      <p:sp>
        <p:nvSpPr>
          <p:cNvPr id="25" name="文本框 24"/>
          <p:cNvSpPr txBox="1"/>
          <p:nvPr/>
        </p:nvSpPr>
        <p:spPr>
          <a:xfrm>
            <a:off x="5021919" y="4392036"/>
            <a:ext cx="1980029" cy="400110"/>
          </a:xfrm>
          <a:prstGeom prst="rect">
            <a:avLst/>
          </a:prstGeom>
          <a:noFill/>
        </p:spPr>
        <p:txBody>
          <a:bodyPr wrap="none" rtlCol="0">
            <a:spAutoFit/>
          </a:bodyPr>
          <a:lstStyle/>
          <a:p>
            <a:r>
              <a:rPr lang="zh-CN" altLang="en-US" sz="2000" dirty="0" smtClean="0">
                <a:solidFill>
                  <a:srgbClr val="1F4D77"/>
                </a:solidFill>
              </a:rPr>
              <a:t>请插入步骤</a:t>
            </a:r>
            <a:r>
              <a:rPr lang="zh-CN" altLang="en-US" sz="2000" dirty="0">
                <a:solidFill>
                  <a:srgbClr val="1F4D77"/>
                </a:solidFill>
              </a:rPr>
              <a:t>名称</a:t>
            </a:r>
          </a:p>
        </p:txBody>
      </p:sp>
      <p:sp>
        <p:nvSpPr>
          <p:cNvPr id="26" name="文本框 25"/>
          <p:cNvSpPr txBox="1"/>
          <p:nvPr/>
        </p:nvSpPr>
        <p:spPr>
          <a:xfrm>
            <a:off x="5021919" y="4925526"/>
            <a:ext cx="2462485" cy="1477328"/>
          </a:xfrm>
          <a:prstGeom prst="rect">
            <a:avLst/>
          </a:prstGeom>
          <a:noFill/>
        </p:spPr>
        <p:txBody>
          <a:bodyPr wrap="square" rtlCol="0">
            <a:spAutoFit/>
          </a:bodyPr>
          <a:lstStyle/>
          <a:p>
            <a:r>
              <a:rPr lang="zh-CN" altLang="en-US" dirty="0" smtClean="0">
                <a:solidFill>
                  <a:srgbClr val="181717"/>
                </a:solidFill>
              </a:rPr>
              <a:t>请插入描述语句</a:t>
            </a:r>
            <a:r>
              <a:rPr lang="zh-CN" altLang="en-US" dirty="0">
                <a:solidFill>
                  <a:srgbClr val="181717"/>
                </a:solidFill>
              </a:rPr>
              <a:t>描述</a:t>
            </a:r>
            <a:r>
              <a:rPr lang="zh-CN" altLang="en-US" dirty="0" smtClean="0">
                <a:solidFill>
                  <a:srgbClr val="181717"/>
                </a:solidFill>
              </a:rPr>
              <a:t>语句</a:t>
            </a:r>
            <a:endParaRPr lang="en-US" altLang="zh-CN" dirty="0" smtClean="0">
              <a:solidFill>
                <a:srgbClr val="181717"/>
              </a:solidFill>
            </a:endParaRPr>
          </a:p>
          <a:p>
            <a:r>
              <a:rPr lang="zh-CN" altLang="en-US" dirty="0">
                <a:solidFill>
                  <a:srgbClr val="181717"/>
                </a:solidFill>
              </a:rPr>
              <a:t>请插入描述</a:t>
            </a:r>
            <a:r>
              <a:rPr lang="zh-CN" altLang="en-US" dirty="0" smtClean="0">
                <a:solidFill>
                  <a:srgbClr val="181717"/>
                </a:solidFill>
              </a:rPr>
              <a:t>语句语句</a:t>
            </a:r>
            <a:endParaRPr lang="zh-CN" altLang="en-US" dirty="0">
              <a:solidFill>
                <a:srgbClr val="181717"/>
              </a:solidFill>
            </a:endParaRPr>
          </a:p>
          <a:p>
            <a:r>
              <a:rPr lang="zh-CN" altLang="en-US" dirty="0">
                <a:solidFill>
                  <a:srgbClr val="181717"/>
                </a:solidFill>
              </a:rPr>
              <a:t>请插入描述语句</a:t>
            </a:r>
          </a:p>
          <a:p>
            <a:r>
              <a:rPr lang="zh-CN" altLang="en-US" dirty="0">
                <a:solidFill>
                  <a:srgbClr val="181717"/>
                </a:solidFill>
              </a:rPr>
              <a:t>请插入描述</a:t>
            </a:r>
            <a:r>
              <a:rPr lang="zh-CN" altLang="en-US" dirty="0" smtClean="0">
                <a:solidFill>
                  <a:srgbClr val="181717"/>
                </a:solidFill>
              </a:rPr>
              <a:t>语句</a:t>
            </a:r>
            <a:endParaRPr lang="zh-CN" altLang="en-US" dirty="0">
              <a:solidFill>
                <a:srgbClr val="181717"/>
              </a:solidFill>
            </a:endParaRPr>
          </a:p>
        </p:txBody>
      </p:sp>
      <p:sp>
        <p:nvSpPr>
          <p:cNvPr id="27" name="文本框 26"/>
          <p:cNvSpPr txBox="1"/>
          <p:nvPr/>
        </p:nvSpPr>
        <p:spPr>
          <a:xfrm>
            <a:off x="7587858" y="505784"/>
            <a:ext cx="1980029" cy="400110"/>
          </a:xfrm>
          <a:prstGeom prst="rect">
            <a:avLst/>
          </a:prstGeom>
          <a:noFill/>
        </p:spPr>
        <p:txBody>
          <a:bodyPr wrap="none" rtlCol="0">
            <a:spAutoFit/>
          </a:bodyPr>
          <a:lstStyle/>
          <a:p>
            <a:r>
              <a:rPr lang="zh-CN" altLang="en-US" sz="2000" dirty="0" smtClean="0">
                <a:solidFill>
                  <a:srgbClr val="1F4D77"/>
                </a:solidFill>
              </a:rPr>
              <a:t>请插入步骤</a:t>
            </a:r>
            <a:r>
              <a:rPr lang="zh-CN" altLang="en-US" sz="2000" dirty="0">
                <a:solidFill>
                  <a:srgbClr val="1F4D77"/>
                </a:solidFill>
              </a:rPr>
              <a:t>名称</a:t>
            </a:r>
          </a:p>
        </p:txBody>
      </p:sp>
      <p:sp>
        <p:nvSpPr>
          <p:cNvPr id="28" name="文本框 27"/>
          <p:cNvSpPr txBox="1"/>
          <p:nvPr/>
        </p:nvSpPr>
        <p:spPr>
          <a:xfrm>
            <a:off x="7587858" y="1039274"/>
            <a:ext cx="2462485" cy="1477328"/>
          </a:xfrm>
          <a:prstGeom prst="rect">
            <a:avLst/>
          </a:prstGeom>
          <a:noFill/>
        </p:spPr>
        <p:txBody>
          <a:bodyPr wrap="square" rtlCol="0">
            <a:spAutoFit/>
          </a:bodyPr>
          <a:lstStyle/>
          <a:p>
            <a:r>
              <a:rPr lang="zh-CN" altLang="en-US" dirty="0" smtClean="0">
                <a:solidFill>
                  <a:srgbClr val="181717"/>
                </a:solidFill>
              </a:rPr>
              <a:t>请插入描述语句</a:t>
            </a:r>
            <a:r>
              <a:rPr lang="zh-CN" altLang="en-US" dirty="0">
                <a:solidFill>
                  <a:srgbClr val="181717"/>
                </a:solidFill>
              </a:rPr>
              <a:t>描述</a:t>
            </a:r>
            <a:r>
              <a:rPr lang="zh-CN" altLang="en-US" dirty="0" smtClean="0">
                <a:solidFill>
                  <a:srgbClr val="181717"/>
                </a:solidFill>
              </a:rPr>
              <a:t>语句</a:t>
            </a:r>
            <a:endParaRPr lang="en-US" altLang="zh-CN" dirty="0" smtClean="0">
              <a:solidFill>
                <a:srgbClr val="181717"/>
              </a:solidFill>
            </a:endParaRPr>
          </a:p>
          <a:p>
            <a:r>
              <a:rPr lang="zh-CN" altLang="en-US" dirty="0">
                <a:solidFill>
                  <a:srgbClr val="181717"/>
                </a:solidFill>
              </a:rPr>
              <a:t>请插入描述</a:t>
            </a:r>
            <a:r>
              <a:rPr lang="zh-CN" altLang="en-US" dirty="0" smtClean="0">
                <a:solidFill>
                  <a:srgbClr val="181717"/>
                </a:solidFill>
              </a:rPr>
              <a:t>语句语句</a:t>
            </a:r>
            <a:endParaRPr lang="zh-CN" altLang="en-US" dirty="0">
              <a:solidFill>
                <a:srgbClr val="181717"/>
              </a:solidFill>
            </a:endParaRPr>
          </a:p>
          <a:p>
            <a:r>
              <a:rPr lang="zh-CN" altLang="en-US" dirty="0">
                <a:solidFill>
                  <a:srgbClr val="181717"/>
                </a:solidFill>
              </a:rPr>
              <a:t>请插入描述语句</a:t>
            </a:r>
          </a:p>
          <a:p>
            <a:r>
              <a:rPr lang="zh-CN" altLang="en-US" dirty="0">
                <a:solidFill>
                  <a:srgbClr val="181717"/>
                </a:solidFill>
              </a:rPr>
              <a:t>请插入描述</a:t>
            </a:r>
            <a:r>
              <a:rPr lang="zh-CN" altLang="en-US" dirty="0" smtClean="0">
                <a:solidFill>
                  <a:srgbClr val="181717"/>
                </a:solidFill>
              </a:rPr>
              <a:t>语句</a:t>
            </a:r>
            <a:endParaRPr lang="zh-CN" altLang="en-US" dirty="0">
              <a:solidFill>
                <a:srgbClr val="181717"/>
              </a:solidFill>
            </a:endParaRPr>
          </a:p>
        </p:txBody>
      </p:sp>
      <p:sp>
        <p:nvSpPr>
          <p:cNvPr id="29" name="文本框 28"/>
          <p:cNvSpPr txBox="1"/>
          <p:nvPr/>
        </p:nvSpPr>
        <p:spPr>
          <a:xfrm>
            <a:off x="9585245" y="4392036"/>
            <a:ext cx="1980029" cy="400110"/>
          </a:xfrm>
          <a:prstGeom prst="rect">
            <a:avLst/>
          </a:prstGeom>
          <a:noFill/>
        </p:spPr>
        <p:txBody>
          <a:bodyPr wrap="none" rtlCol="0">
            <a:spAutoFit/>
          </a:bodyPr>
          <a:lstStyle/>
          <a:p>
            <a:r>
              <a:rPr lang="zh-CN" altLang="en-US" sz="2000" dirty="0" smtClean="0">
                <a:solidFill>
                  <a:srgbClr val="1F4D77"/>
                </a:solidFill>
              </a:rPr>
              <a:t>请插入步骤</a:t>
            </a:r>
            <a:r>
              <a:rPr lang="zh-CN" altLang="en-US" sz="2000" dirty="0">
                <a:solidFill>
                  <a:srgbClr val="1F4D77"/>
                </a:solidFill>
              </a:rPr>
              <a:t>名称</a:t>
            </a:r>
          </a:p>
        </p:txBody>
      </p:sp>
      <p:sp>
        <p:nvSpPr>
          <p:cNvPr id="30" name="文本框 29"/>
          <p:cNvSpPr txBox="1"/>
          <p:nvPr/>
        </p:nvSpPr>
        <p:spPr>
          <a:xfrm>
            <a:off x="9585245" y="4925526"/>
            <a:ext cx="2462485" cy="1477328"/>
          </a:xfrm>
          <a:prstGeom prst="rect">
            <a:avLst/>
          </a:prstGeom>
          <a:noFill/>
        </p:spPr>
        <p:txBody>
          <a:bodyPr wrap="square" rtlCol="0">
            <a:spAutoFit/>
          </a:bodyPr>
          <a:lstStyle/>
          <a:p>
            <a:r>
              <a:rPr lang="zh-CN" altLang="en-US" dirty="0" smtClean="0">
                <a:solidFill>
                  <a:srgbClr val="181717"/>
                </a:solidFill>
              </a:rPr>
              <a:t>请插入描述语句</a:t>
            </a:r>
            <a:r>
              <a:rPr lang="zh-CN" altLang="en-US" dirty="0">
                <a:solidFill>
                  <a:srgbClr val="181717"/>
                </a:solidFill>
              </a:rPr>
              <a:t>描述</a:t>
            </a:r>
            <a:r>
              <a:rPr lang="zh-CN" altLang="en-US" dirty="0" smtClean="0">
                <a:solidFill>
                  <a:srgbClr val="181717"/>
                </a:solidFill>
              </a:rPr>
              <a:t>语句</a:t>
            </a:r>
            <a:endParaRPr lang="en-US" altLang="zh-CN" dirty="0" smtClean="0">
              <a:solidFill>
                <a:srgbClr val="181717"/>
              </a:solidFill>
            </a:endParaRPr>
          </a:p>
          <a:p>
            <a:r>
              <a:rPr lang="zh-CN" altLang="en-US" dirty="0">
                <a:solidFill>
                  <a:srgbClr val="181717"/>
                </a:solidFill>
              </a:rPr>
              <a:t>请插入描述</a:t>
            </a:r>
            <a:r>
              <a:rPr lang="zh-CN" altLang="en-US" dirty="0" smtClean="0">
                <a:solidFill>
                  <a:srgbClr val="181717"/>
                </a:solidFill>
              </a:rPr>
              <a:t>语句语句</a:t>
            </a:r>
            <a:endParaRPr lang="zh-CN" altLang="en-US" dirty="0">
              <a:solidFill>
                <a:srgbClr val="181717"/>
              </a:solidFill>
            </a:endParaRPr>
          </a:p>
          <a:p>
            <a:r>
              <a:rPr lang="zh-CN" altLang="en-US" dirty="0">
                <a:solidFill>
                  <a:srgbClr val="181717"/>
                </a:solidFill>
              </a:rPr>
              <a:t>请插入描述语句</a:t>
            </a:r>
          </a:p>
          <a:p>
            <a:r>
              <a:rPr lang="zh-CN" altLang="en-US" dirty="0">
                <a:solidFill>
                  <a:srgbClr val="181717"/>
                </a:solidFill>
              </a:rPr>
              <a:t>请插入描述</a:t>
            </a:r>
            <a:r>
              <a:rPr lang="zh-CN" altLang="en-US" dirty="0" smtClean="0">
                <a:solidFill>
                  <a:srgbClr val="181717"/>
                </a:solidFill>
              </a:rPr>
              <a:t>语句</a:t>
            </a:r>
            <a:endParaRPr lang="zh-CN" altLang="en-US" dirty="0">
              <a:solidFill>
                <a:srgbClr val="181717"/>
              </a:solidFill>
            </a:endParaRPr>
          </a:p>
        </p:txBody>
      </p:sp>
    </p:spTree>
    <p:extLst>
      <p:ext uri="{BB962C8B-B14F-4D97-AF65-F5344CB8AC3E}">
        <p14:creationId xmlns:p14="http://schemas.microsoft.com/office/powerpoint/2010/main" val="3058658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63" presetClass="path" presetSubtype="0" accel="50000" decel="50000" fill="hold" grpId="0" nodeType="clickEffect">
                                  <p:stCondLst>
                                    <p:cond delay="0"/>
                                  </p:stCondLst>
                                  <p:childTnLst>
                                    <p:animMotion origin="layout" path="M -2.5E-6 0 L 0.22735 0 " pathEditMode="relative" rAng="0" ptsTypes="AA">
                                      <p:cBhvr>
                                        <p:cTn id="14" dur="1000" fill="hold"/>
                                        <p:tgtEl>
                                          <p:spTgt spid="8"/>
                                        </p:tgtEl>
                                        <p:attrNameLst>
                                          <p:attrName>ppt_x</p:attrName>
                                          <p:attrName>ppt_y</p:attrName>
                                        </p:attrNameLst>
                                      </p:cBhvr>
                                      <p:rCtr x="11367" y="0"/>
                                    </p:animMotion>
                                  </p:childTnLst>
                                </p:cTn>
                              </p:par>
                              <p:par>
                                <p:cTn id="15" presetID="26" presetClass="emph" presetSubtype="0" fill="hold" grpId="0" nodeType="withEffect">
                                  <p:stCondLst>
                                    <p:cond delay="0"/>
                                  </p:stCondLst>
                                  <p:childTnLst>
                                    <p:animEffect transition="out" filter="fade">
                                      <p:cBhvr>
                                        <p:cTn id="16" dur="1000" tmFilter="0, 0; .2, .5; .8, .5; 1, 0"/>
                                        <p:tgtEl>
                                          <p:spTgt spid="7"/>
                                        </p:tgtEl>
                                      </p:cBhvr>
                                    </p:animEffect>
                                    <p:animScale>
                                      <p:cBhvr>
                                        <p:cTn id="17" dur="500" autoRev="1" fill="hold"/>
                                        <p:tgtEl>
                                          <p:spTgt spid="7"/>
                                        </p:tgtEl>
                                      </p:cBhvr>
                                      <p:by x="105000" y="105000"/>
                                    </p:animScale>
                                  </p:childTnLst>
                                </p:cTn>
                              </p:par>
                              <p:par>
                                <p:cTn id="18" presetID="10" presetClass="entr" presetSubtype="0" fill="hold" grpId="0" nodeType="withEffect">
                                  <p:stCondLst>
                                    <p:cond delay="50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63" presetClass="path" presetSubtype="0" accel="50000" decel="50000" fill="hold" grpId="1" nodeType="clickEffect">
                                  <p:stCondLst>
                                    <p:cond delay="0"/>
                                  </p:stCondLst>
                                  <p:childTnLst>
                                    <p:animMotion origin="layout" path="M 0.22735 0 L 0.45391 0 " pathEditMode="relative" rAng="0" ptsTypes="AA">
                                      <p:cBhvr>
                                        <p:cTn id="27" dur="1000" fill="hold"/>
                                        <p:tgtEl>
                                          <p:spTgt spid="8"/>
                                        </p:tgtEl>
                                        <p:attrNameLst>
                                          <p:attrName>ppt_x</p:attrName>
                                          <p:attrName>ppt_y</p:attrName>
                                        </p:attrNameLst>
                                      </p:cBhvr>
                                      <p:rCtr x="11328" y="0"/>
                                    </p:animMotion>
                                  </p:childTnLst>
                                </p:cTn>
                              </p:par>
                              <p:par>
                                <p:cTn id="28" presetID="26" presetClass="emph" presetSubtype="0" fill="hold" grpId="1" nodeType="withEffect">
                                  <p:stCondLst>
                                    <p:cond delay="0"/>
                                  </p:stCondLst>
                                  <p:childTnLst>
                                    <p:animEffect transition="out" filter="fade">
                                      <p:cBhvr>
                                        <p:cTn id="29" dur="1000" tmFilter="0, 0; .2, .5; .8, .5; 1, 0"/>
                                        <p:tgtEl>
                                          <p:spTgt spid="7"/>
                                        </p:tgtEl>
                                      </p:cBhvr>
                                    </p:animEffect>
                                    <p:animScale>
                                      <p:cBhvr>
                                        <p:cTn id="30" dur="500" autoRev="1" fill="hold"/>
                                        <p:tgtEl>
                                          <p:spTgt spid="7"/>
                                        </p:tgtEl>
                                      </p:cBhvr>
                                      <p:by x="105000" y="105000"/>
                                    </p:animScale>
                                  </p:childTnLst>
                                </p:cTn>
                              </p:par>
                              <p:par>
                                <p:cTn id="31" presetID="10" presetClass="entr" presetSubtype="0" fill="hold" grpId="0" nodeType="withEffect">
                                  <p:stCondLst>
                                    <p:cond delay="50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500"/>
                                        <p:tgtEl>
                                          <p:spTgt spid="25"/>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63" presetClass="path" presetSubtype="0" accel="50000" decel="50000" fill="hold" grpId="2" nodeType="clickEffect">
                                  <p:stCondLst>
                                    <p:cond delay="0"/>
                                  </p:stCondLst>
                                  <p:childTnLst>
                                    <p:animMotion origin="layout" path="M 0.45391 0 L 0.68203 0 " pathEditMode="relative" rAng="0" ptsTypes="AA">
                                      <p:cBhvr>
                                        <p:cTn id="40" dur="1000" fill="hold"/>
                                        <p:tgtEl>
                                          <p:spTgt spid="8"/>
                                        </p:tgtEl>
                                        <p:attrNameLst>
                                          <p:attrName>ppt_x</p:attrName>
                                          <p:attrName>ppt_y</p:attrName>
                                        </p:attrNameLst>
                                      </p:cBhvr>
                                      <p:rCtr x="11406" y="0"/>
                                    </p:animMotion>
                                  </p:childTnLst>
                                </p:cTn>
                              </p:par>
                              <p:par>
                                <p:cTn id="41" presetID="26" presetClass="emph" presetSubtype="0" fill="hold" grpId="2" nodeType="withEffect">
                                  <p:stCondLst>
                                    <p:cond delay="0"/>
                                  </p:stCondLst>
                                  <p:childTnLst>
                                    <p:animEffect transition="out" filter="fade">
                                      <p:cBhvr>
                                        <p:cTn id="42" dur="1000" tmFilter="0, 0; .2, .5; .8, .5; 1, 0"/>
                                        <p:tgtEl>
                                          <p:spTgt spid="7"/>
                                        </p:tgtEl>
                                      </p:cBhvr>
                                    </p:animEffect>
                                    <p:animScale>
                                      <p:cBhvr>
                                        <p:cTn id="43" dur="500" autoRev="1" fill="hold"/>
                                        <p:tgtEl>
                                          <p:spTgt spid="7"/>
                                        </p:tgtEl>
                                      </p:cBhvr>
                                      <p:by x="105000" y="105000"/>
                                    </p:animScale>
                                  </p:childTnLst>
                                </p:cTn>
                              </p:par>
                              <p:par>
                                <p:cTn id="44" presetID="10" presetClass="entr" presetSubtype="0" fill="hold" grpId="0" nodeType="withEffect">
                                  <p:stCondLst>
                                    <p:cond delay="50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childTnLst>
                    </p:cTn>
                  </p:par>
                  <p:par>
                    <p:cTn id="50" fill="hold">
                      <p:stCondLst>
                        <p:cond delay="indefinite"/>
                      </p:stCondLst>
                      <p:childTnLst>
                        <p:par>
                          <p:cTn id="51" fill="hold">
                            <p:stCondLst>
                              <p:cond delay="0"/>
                            </p:stCondLst>
                            <p:childTnLst>
                              <p:par>
                                <p:cTn id="52" presetID="63" presetClass="path" presetSubtype="0" accel="50000" decel="50000" fill="hold" grpId="3" nodeType="clickEffect">
                                  <p:stCondLst>
                                    <p:cond delay="0"/>
                                  </p:stCondLst>
                                  <p:childTnLst>
                                    <p:animMotion origin="layout" path="M 0.68204 0 L 0.9086 0 " pathEditMode="relative" rAng="0" ptsTypes="AA">
                                      <p:cBhvr>
                                        <p:cTn id="53" dur="1000" fill="hold"/>
                                        <p:tgtEl>
                                          <p:spTgt spid="8"/>
                                        </p:tgtEl>
                                        <p:attrNameLst>
                                          <p:attrName>ppt_x</p:attrName>
                                          <p:attrName>ppt_y</p:attrName>
                                        </p:attrNameLst>
                                      </p:cBhvr>
                                      <p:rCtr x="11289" y="0"/>
                                    </p:animMotion>
                                  </p:childTnLst>
                                </p:cTn>
                              </p:par>
                              <p:par>
                                <p:cTn id="54" presetID="26" presetClass="emph" presetSubtype="0" fill="hold" grpId="3" nodeType="withEffect">
                                  <p:stCondLst>
                                    <p:cond delay="0"/>
                                  </p:stCondLst>
                                  <p:childTnLst>
                                    <p:animEffect transition="out" filter="fade">
                                      <p:cBhvr>
                                        <p:cTn id="55" dur="1000" tmFilter="0, 0; .2, .5; .8, .5; 1, 0"/>
                                        <p:tgtEl>
                                          <p:spTgt spid="7"/>
                                        </p:tgtEl>
                                      </p:cBhvr>
                                    </p:animEffect>
                                    <p:animScale>
                                      <p:cBhvr>
                                        <p:cTn id="56" dur="500" autoRev="1" fill="hold"/>
                                        <p:tgtEl>
                                          <p:spTgt spid="7"/>
                                        </p:tgtEl>
                                      </p:cBhvr>
                                      <p:by x="105000" y="105000"/>
                                    </p:animScale>
                                  </p:childTnLst>
                                </p:cTn>
                              </p:par>
                              <p:par>
                                <p:cTn id="57" presetID="10" presetClass="entr" presetSubtype="0" fill="hold" grpId="0" nodeType="withEffect">
                                  <p:stCondLst>
                                    <p:cond delay="500"/>
                                  </p:stCondLst>
                                  <p:childTnLst>
                                    <p:set>
                                      <p:cBhvr>
                                        <p:cTn id="58" dur="1" fill="hold">
                                          <p:stCondLst>
                                            <p:cond delay="0"/>
                                          </p:stCondLst>
                                        </p:cTn>
                                        <p:tgtEl>
                                          <p:spTgt spid="29"/>
                                        </p:tgtEl>
                                        <p:attrNameLst>
                                          <p:attrName>style.visibility</p:attrName>
                                        </p:attrNameLst>
                                      </p:cBhvr>
                                      <p:to>
                                        <p:strVal val="visible"/>
                                      </p:to>
                                    </p:set>
                                    <p:animEffect transition="in" filter="fade">
                                      <p:cBhvr>
                                        <p:cTn id="59" dur="500"/>
                                        <p:tgtEl>
                                          <p:spTgt spid="29"/>
                                        </p:tgtEl>
                                      </p:cBhvr>
                                    </p:animEffect>
                                  </p:childTnLst>
                                </p:cTn>
                              </p:par>
                              <p:par>
                                <p:cTn id="60" presetID="10" presetClass="entr" presetSubtype="0" fill="hold" grpId="0" nodeType="withEffect">
                                  <p:stCondLst>
                                    <p:cond delay="50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7" grpId="2" animBg="1"/>
      <p:bldP spid="7" grpId="3" animBg="1"/>
      <p:bldP spid="8" grpId="0" animBg="1"/>
      <p:bldP spid="8" grpId="1" animBg="1"/>
      <p:bldP spid="8" grpId="2" animBg="1"/>
      <p:bldP spid="8" grpId="3" animBg="1"/>
      <p:bldP spid="21" grpId="0"/>
      <p:bldP spid="22" grpId="0"/>
      <p:bldP spid="23" grpId="0"/>
      <p:bldP spid="24" grpId="0"/>
      <p:bldP spid="25" grpId="0"/>
      <p:bldP spid="26" grpId="0"/>
      <p:bldP spid="27" grpId="0"/>
      <p:bldP spid="28" grpId="0"/>
      <p:bldP spid="29" grpId="0"/>
      <p:bldP spid="3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6858000"/>
          </a:xfrm>
          <a:prstGeom prst="rect">
            <a:avLst/>
          </a:prstGeom>
          <a:solidFill>
            <a:srgbClr val="FFFF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4207452" y="1544494"/>
            <a:ext cx="3777096" cy="3769013"/>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p:nvPr/>
        </p:nvCxnSpPr>
        <p:spPr>
          <a:xfrm flipV="1">
            <a:off x="0" y="0"/>
            <a:ext cx="6858000" cy="685800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5334000" y="0"/>
            <a:ext cx="6858000" cy="685800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rot="5400000">
            <a:off x="5334000" y="0"/>
            <a:ext cx="10287000" cy="1028700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rot="5400000">
            <a:off x="-3429000" y="-3429000"/>
            <a:ext cx="10287000" cy="1028700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sp>
        <p:nvSpPr>
          <p:cNvPr id="5" name="直角三角形 4"/>
          <p:cNvSpPr/>
          <p:nvPr/>
        </p:nvSpPr>
        <p:spPr>
          <a:xfrm rot="2700000">
            <a:off x="4208271" y="1545375"/>
            <a:ext cx="3767249" cy="3767249"/>
          </a:xfrm>
          <a:prstGeom prst="rtTriangle">
            <a:avLst/>
          </a:prstGeom>
          <a:blipFill dpi="0" rotWithShape="0">
            <a:blip r:embed="rId3">
              <a:alphaModFix amt="69000"/>
              <a:extLst>
                <a:ext uri="{BEBA8EAE-BF5A-486C-A8C5-ECC9F3942E4B}">
                  <a14:imgProps xmlns:a14="http://schemas.microsoft.com/office/drawing/2010/main">
                    <a14:imgLayer r:embed="rId4">
                      <a14:imgEffect>
                        <a14:sharpenSoften amount="5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18900000" flipH="1">
            <a:off x="4216481" y="1553585"/>
            <a:ext cx="3767249" cy="3767249"/>
          </a:xfrm>
          <a:prstGeom prst="rtTriangle">
            <a:avLst/>
          </a:prstGeom>
          <a:blipFill dpi="0" rotWithShape="0">
            <a:blip r:embed="rId5">
              <a:alphaModFix amt="69000"/>
              <a:extLst>
                <a:ext uri="{BEBA8EAE-BF5A-486C-A8C5-ECC9F3942E4B}">
                  <a14:imgProps xmlns:a14="http://schemas.microsoft.com/office/drawing/2010/main">
                    <a14:imgLayer r:embed="rId6">
                      <a14:imgEffect>
                        <a14:sharpenSoften amount="50000"/>
                      </a14:imgEffect>
                    </a14:imgLayer>
                  </a14:imgProps>
                </a:ext>
              </a:extLst>
            </a:blip>
            <a:srcRect/>
            <a:tile tx="603250" ty="-19050" sx="100000" sy="100000" flip="none"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3974839" y="2655488"/>
            <a:ext cx="1883206" cy="1446550"/>
          </a:xfrm>
          <a:prstGeom prst="rect">
            <a:avLst/>
          </a:prstGeom>
          <a:noFill/>
        </p:spPr>
        <p:txBody>
          <a:bodyPr wrap="square" rtlCol="0">
            <a:spAutoFit/>
          </a:bodyPr>
          <a:lstStyle/>
          <a:p>
            <a:r>
              <a:rPr lang="zh-CN" altLang="en-US" sz="4400" b="1" dirty="0" smtClean="0">
                <a:solidFill>
                  <a:srgbClr val="FFFF00"/>
                </a:solidFill>
                <a:latin typeface="微软雅黑" panose="020B0503020204020204" pitchFamily="34" charset="-122"/>
                <a:ea typeface="微软雅黑" panose="020B0503020204020204" pitchFamily="34" charset="-122"/>
              </a:rPr>
              <a:t>插入</a:t>
            </a:r>
            <a:r>
              <a:rPr lang="zh-CN" altLang="en-US" sz="4400" b="1" dirty="0" smtClean="0">
                <a:solidFill>
                  <a:srgbClr val="1F4D77"/>
                </a:solidFill>
                <a:latin typeface="微软雅黑" panose="020B0503020204020204" pitchFamily="34" charset="-122"/>
                <a:ea typeface="微软雅黑" panose="020B0503020204020204" pitchFamily="34" charset="-122"/>
              </a:rPr>
              <a:t>分类名称</a:t>
            </a:r>
            <a:endParaRPr lang="zh-CN" altLang="en-US" sz="4400" b="1" dirty="0">
              <a:solidFill>
                <a:srgbClr val="1F4D77"/>
              </a:solidFill>
              <a:latin typeface="微软雅黑" panose="020B0503020204020204" pitchFamily="34" charset="-122"/>
              <a:ea typeface="微软雅黑" panose="020B0503020204020204" pitchFamily="34" charset="-122"/>
            </a:endParaRPr>
          </a:p>
        </p:txBody>
      </p:sp>
      <p:sp>
        <p:nvSpPr>
          <p:cNvPr id="20" name="文本框 19"/>
          <p:cNvSpPr txBox="1"/>
          <p:nvPr/>
        </p:nvSpPr>
        <p:spPr>
          <a:xfrm>
            <a:off x="194422" y="2823298"/>
            <a:ext cx="2826181" cy="1200329"/>
          </a:xfrm>
          <a:prstGeom prst="rect">
            <a:avLst/>
          </a:prstGeom>
          <a:noFill/>
        </p:spPr>
        <p:txBody>
          <a:bodyPr wrap="square" rtlCol="0">
            <a:spAutoFit/>
          </a:bodyPr>
          <a:lstStyle/>
          <a:p>
            <a:r>
              <a:rPr lang="zh-CN" altLang="en-US" dirty="0" smtClean="0">
                <a:solidFill>
                  <a:srgbClr val="1F4D77"/>
                </a:solidFill>
              </a:rPr>
              <a:t>插入描述，</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a:t>
            </a:r>
            <a:r>
              <a:rPr lang="zh-CN" altLang="en-US" dirty="0" smtClean="0">
                <a:solidFill>
                  <a:srgbClr val="1F4D77"/>
                </a:solidFill>
              </a:rPr>
              <a:t>描述</a:t>
            </a:r>
            <a:r>
              <a:rPr lang="zh-CN" altLang="en-US" dirty="0">
                <a:solidFill>
                  <a:srgbClr val="1F4D77"/>
                </a:solidFill>
              </a:rPr>
              <a:t>。</a:t>
            </a:r>
          </a:p>
        </p:txBody>
      </p:sp>
      <p:sp>
        <p:nvSpPr>
          <p:cNvPr id="23" name="文本框 22"/>
          <p:cNvSpPr txBox="1"/>
          <p:nvPr/>
        </p:nvSpPr>
        <p:spPr>
          <a:xfrm>
            <a:off x="2010851" y="694112"/>
            <a:ext cx="2826181" cy="1200329"/>
          </a:xfrm>
          <a:prstGeom prst="rect">
            <a:avLst/>
          </a:prstGeom>
          <a:noFill/>
        </p:spPr>
        <p:txBody>
          <a:bodyPr wrap="square" rtlCol="0">
            <a:spAutoFit/>
          </a:bodyPr>
          <a:lstStyle/>
          <a:p>
            <a:r>
              <a:rPr lang="zh-CN" altLang="en-US" dirty="0" smtClean="0">
                <a:solidFill>
                  <a:srgbClr val="1F4D77"/>
                </a:solidFill>
              </a:rPr>
              <a:t>插入描述，</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a:t>
            </a:r>
            <a:r>
              <a:rPr lang="zh-CN" altLang="en-US" dirty="0" smtClean="0">
                <a:solidFill>
                  <a:srgbClr val="1F4D77"/>
                </a:solidFill>
              </a:rPr>
              <a:t>描述</a:t>
            </a:r>
            <a:r>
              <a:rPr lang="zh-CN" altLang="en-US" dirty="0">
                <a:solidFill>
                  <a:srgbClr val="1F4D77"/>
                </a:solidFill>
              </a:rPr>
              <a:t>。</a:t>
            </a:r>
          </a:p>
        </p:txBody>
      </p:sp>
      <p:sp>
        <p:nvSpPr>
          <p:cNvPr id="24" name="文本框 23"/>
          <p:cNvSpPr txBox="1"/>
          <p:nvPr/>
        </p:nvSpPr>
        <p:spPr>
          <a:xfrm>
            <a:off x="9374528" y="2960155"/>
            <a:ext cx="2826181" cy="1200329"/>
          </a:xfrm>
          <a:prstGeom prst="rect">
            <a:avLst/>
          </a:prstGeom>
          <a:noFill/>
        </p:spPr>
        <p:txBody>
          <a:bodyPr wrap="square" rtlCol="0">
            <a:spAutoFit/>
          </a:bodyPr>
          <a:lstStyle/>
          <a:p>
            <a:r>
              <a:rPr lang="zh-CN" altLang="en-US" dirty="0" smtClean="0">
                <a:solidFill>
                  <a:schemeClr val="bg2">
                    <a:lumMod val="10000"/>
                  </a:schemeClr>
                </a:solidFill>
              </a:rPr>
              <a:t>插入描述，</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a:t>
            </a:r>
            <a:r>
              <a:rPr lang="zh-CN" altLang="en-US" dirty="0" smtClean="0">
                <a:solidFill>
                  <a:schemeClr val="bg2">
                    <a:lumMod val="10000"/>
                  </a:schemeClr>
                </a:solidFill>
              </a:rPr>
              <a:t>描述</a:t>
            </a:r>
            <a:r>
              <a:rPr lang="zh-CN" altLang="en-US" dirty="0">
                <a:solidFill>
                  <a:schemeClr val="bg2">
                    <a:lumMod val="10000"/>
                  </a:schemeClr>
                </a:solidFill>
              </a:rPr>
              <a:t>。</a:t>
            </a:r>
          </a:p>
        </p:txBody>
      </p:sp>
      <p:sp>
        <p:nvSpPr>
          <p:cNvPr id="25" name="文本框 24"/>
          <p:cNvSpPr txBox="1"/>
          <p:nvPr/>
        </p:nvSpPr>
        <p:spPr>
          <a:xfrm>
            <a:off x="7646466" y="5221978"/>
            <a:ext cx="2826181" cy="1200329"/>
          </a:xfrm>
          <a:prstGeom prst="rect">
            <a:avLst/>
          </a:prstGeom>
          <a:noFill/>
        </p:spPr>
        <p:txBody>
          <a:bodyPr wrap="square" rtlCol="0">
            <a:spAutoFit/>
          </a:bodyPr>
          <a:lstStyle/>
          <a:p>
            <a:r>
              <a:rPr lang="zh-CN" altLang="en-US" dirty="0" smtClean="0">
                <a:solidFill>
                  <a:schemeClr val="bg2">
                    <a:lumMod val="10000"/>
                  </a:schemeClr>
                </a:solidFill>
              </a:rPr>
              <a:t>插入描述，</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a:t>
            </a:r>
            <a:r>
              <a:rPr lang="zh-CN" altLang="en-US" dirty="0" smtClean="0">
                <a:solidFill>
                  <a:schemeClr val="bg2">
                    <a:lumMod val="10000"/>
                  </a:schemeClr>
                </a:solidFill>
              </a:rPr>
              <a:t>描述</a:t>
            </a:r>
            <a:r>
              <a:rPr lang="zh-CN" altLang="en-US" dirty="0">
                <a:solidFill>
                  <a:schemeClr val="bg2">
                    <a:lumMod val="10000"/>
                  </a:schemeClr>
                </a:solidFill>
              </a:rPr>
              <a:t>。</a:t>
            </a:r>
          </a:p>
        </p:txBody>
      </p:sp>
      <p:sp>
        <p:nvSpPr>
          <p:cNvPr id="27" name="文本框 26"/>
          <p:cNvSpPr txBox="1"/>
          <p:nvPr/>
        </p:nvSpPr>
        <p:spPr>
          <a:xfrm>
            <a:off x="6228704" y="2713934"/>
            <a:ext cx="1883206" cy="1446550"/>
          </a:xfrm>
          <a:prstGeom prst="rect">
            <a:avLst/>
          </a:prstGeom>
          <a:noFill/>
        </p:spPr>
        <p:txBody>
          <a:bodyPr wrap="square" rtlCol="0">
            <a:spAutoFit/>
          </a:bodyPr>
          <a:lstStyle/>
          <a:p>
            <a:r>
              <a:rPr lang="zh-CN" altLang="en-US" sz="4400" b="1" dirty="0" smtClean="0">
                <a:solidFill>
                  <a:srgbClr val="FFFF00"/>
                </a:solidFill>
                <a:latin typeface="微软雅黑" panose="020B0503020204020204" pitchFamily="34" charset="-122"/>
                <a:ea typeface="微软雅黑" panose="020B0503020204020204" pitchFamily="34" charset="-122"/>
              </a:rPr>
              <a:t>插入</a:t>
            </a:r>
            <a:r>
              <a:rPr lang="zh-CN" altLang="en-US" sz="4400" b="1" dirty="0" smtClean="0">
                <a:solidFill>
                  <a:schemeClr val="bg2">
                    <a:lumMod val="10000"/>
                  </a:schemeClr>
                </a:solidFill>
                <a:latin typeface="微软雅黑" panose="020B0503020204020204" pitchFamily="34" charset="-122"/>
                <a:ea typeface="微软雅黑" panose="020B0503020204020204" pitchFamily="34" charset="-122"/>
              </a:rPr>
              <a:t>分类名称</a:t>
            </a:r>
            <a:endParaRPr lang="zh-CN" altLang="en-US" sz="4400" b="1" dirty="0">
              <a:solidFill>
                <a:schemeClr val="bg2">
                  <a:lumMod val="10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897244" y="5137962"/>
            <a:ext cx="2826181" cy="1200329"/>
          </a:xfrm>
          <a:prstGeom prst="rect">
            <a:avLst/>
          </a:prstGeom>
          <a:noFill/>
        </p:spPr>
        <p:txBody>
          <a:bodyPr wrap="square" rtlCol="0">
            <a:spAutoFit/>
          </a:bodyPr>
          <a:lstStyle/>
          <a:p>
            <a:r>
              <a:rPr lang="zh-CN" altLang="en-US" dirty="0" smtClean="0">
                <a:solidFill>
                  <a:srgbClr val="1F4D77"/>
                </a:solidFill>
              </a:rPr>
              <a:t>插入描述，</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插入描述</a:t>
            </a:r>
            <a:r>
              <a:rPr lang="zh-CN" altLang="en-US" dirty="0" smtClean="0">
                <a:solidFill>
                  <a:srgbClr val="1F4D77"/>
                </a:solidFill>
              </a:rPr>
              <a:t>，</a:t>
            </a:r>
            <a:r>
              <a:rPr lang="zh-CN" altLang="en-US" dirty="0">
                <a:solidFill>
                  <a:srgbClr val="1F4D77"/>
                </a:solidFill>
              </a:rPr>
              <a:t>插入</a:t>
            </a:r>
            <a:r>
              <a:rPr lang="zh-CN" altLang="en-US" dirty="0" smtClean="0">
                <a:solidFill>
                  <a:srgbClr val="1F4D77"/>
                </a:solidFill>
              </a:rPr>
              <a:t>描述</a:t>
            </a:r>
            <a:r>
              <a:rPr lang="zh-CN" altLang="en-US" dirty="0">
                <a:solidFill>
                  <a:srgbClr val="1F4D77"/>
                </a:solidFill>
              </a:rPr>
              <a:t>。</a:t>
            </a:r>
          </a:p>
        </p:txBody>
      </p:sp>
      <p:sp>
        <p:nvSpPr>
          <p:cNvPr id="29" name="文本框 28"/>
          <p:cNvSpPr txBox="1"/>
          <p:nvPr/>
        </p:nvSpPr>
        <p:spPr>
          <a:xfrm>
            <a:off x="7455760" y="915863"/>
            <a:ext cx="2826181" cy="1200329"/>
          </a:xfrm>
          <a:prstGeom prst="rect">
            <a:avLst/>
          </a:prstGeom>
          <a:noFill/>
        </p:spPr>
        <p:txBody>
          <a:bodyPr wrap="square" rtlCol="0">
            <a:spAutoFit/>
          </a:bodyPr>
          <a:lstStyle/>
          <a:p>
            <a:r>
              <a:rPr lang="zh-CN" altLang="en-US" dirty="0" smtClean="0">
                <a:solidFill>
                  <a:schemeClr val="bg2">
                    <a:lumMod val="10000"/>
                  </a:schemeClr>
                </a:solidFill>
              </a:rPr>
              <a:t>插入描述，</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插入描述</a:t>
            </a:r>
            <a:r>
              <a:rPr lang="zh-CN" altLang="en-US" dirty="0" smtClean="0">
                <a:solidFill>
                  <a:schemeClr val="bg2">
                    <a:lumMod val="10000"/>
                  </a:schemeClr>
                </a:solidFill>
              </a:rPr>
              <a:t>，</a:t>
            </a:r>
            <a:r>
              <a:rPr lang="zh-CN" altLang="en-US" dirty="0">
                <a:solidFill>
                  <a:schemeClr val="bg2">
                    <a:lumMod val="10000"/>
                  </a:schemeClr>
                </a:solidFill>
              </a:rPr>
              <a:t>插入</a:t>
            </a:r>
            <a:r>
              <a:rPr lang="zh-CN" altLang="en-US" dirty="0" smtClean="0">
                <a:solidFill>
                  <a:schemeClr val="bg2">
                    <a:lumMod val="10000"/>
                  </a:schemeClr>
                </a:solidFill>
              </a:rPr>
              <a:t>描述</a:t>
            </a:r>
            <a:r>
              <a:rPr lang="zh-CN" altLang="en-US" dirty="0">
                <a:solidFill>
                  <a:schemeClr val="bg2">
                    <a:lumMod val="10000"/>
                  </a:schemeClr>
                </a:solidFill>
              </a:rPr>
              <a:t>。</a:t>
            </a:r>
          </a:p>
        </p:txBody>
      </p:sp>
    </p:spTree>
    <p:extLst>
      <p:ext uri="{BB962C8B-B14F-4D97-AF65-F5344CB8AC3E}">
        <p14:creationId xmlns:p14="http://schemas.microsoft.com/office/powerpoint/2010/main" val="305262978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5400000">
                                      <p:cBhvr>
                                        <p:cTn id="6" dur="1500" fill="hold"/>
                                        <p:tgtEl>
                                          <p:spTgt spid="40"/>
                                        </p:tgtEl>
                                        <p:attrNameLst>
                                          <p:attrName>r</p:attrName>
                                        </p:attrNameLst>
                                      </p:cBhvr>
                                    </p:animRot>
                                  </p:childTnLst>
                                </p:cTn>
                              </p:par>
                              <p:par>
                                <p:cTn id="7" presetID="8" presetClass="emph" presetSubtype="0" fill="hold" nodeType="withEffect">
                                  <p:stCondLst>
                                    <p:cond delay="0"/>
                                  </p:stCondLst>
                                  <p:childTnLst>
                                    <p:animRot by="5400000">
                                      <p:cBhvr>
                                        <p:cTn id="8" dur="1500" fill="hold"/>
                                        <p:tgtEl>
                                          <p:spTgt spid="42"/>
                                        </p:tgtEl>
                                        <p:attrNameLst>
                                          <p:attrName>r</p:attrName>
                                        </p:attrNameLst>
                                      </p:cBhvr>
                                    </p:animRot>
                                  </p:childTnLst>
                                </p:cTn>
                              </p:par>
                              <p:par>
                                <p:cTn id="9" presetID="10" presetClass="entr" presetSubtype="0" fill="hold" grpId="0" nodeType="withEffect">
                                  <p:stCondLst>
                                    <p:cond delay="100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grpId="0" nodeType="withEffect">
                                  <p:stCondLst>
                                    <p:cond delay="100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500"/>
                                        <p:tgtEl>
                                          <p:spTgt spid="20"/>
                                        </p:tgtEl>
                                      </p:cBhvr>
                                    </p:animEffect>
                                  </p:childTnLst>
                                </p:cTn>
                              </p:par>
                              <p:par>
                                <p:cTn id="15" presetID="10" presetClass="entr" presetSubtype="0" fill="hold" grpId="0" nodeType="withEffect">
                                  <p:stCondLst>
                                    <p:cond delay="100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3" grpId="0"/>
      <p:bldP spid="24" grpId="0"/>
      <p:bldP spid="25"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20919" y="436140"/>
            <a:ext cx="11350162" cy="5985721"/>
          </a:xfrm>
          <a:prstGeom prst="rect">
            <a:avLst/>
          </a:prstGeom>
          <a:solidFill>
            <a:schemeClr val="bg1">
              <a:alpha val="68000"/>
            </a:schemeClr>
          </a:solidFill>
          <a:ln w="635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1479838" y="1000963"/>
            <a:ext cx="3726294" cy="769441"/>
          </a:xfrm>
          <a:prstGeom prst="rect">
            <a:avLst/>
          </a:prstGeom>
          <a:noFill/>
        </p:spPr>
        <p:txBody>
          <a:bodyPr wrap="square" rtlCol="0">
            <a:spAutoFit/>
          </a:bodyPr>
          <a:lstStyle/>
          <a:p>
            <a:r>
              <a:rPr lang="zh-CN" altLang="en-US" sz="4400" b="1" dirty="0" smtClean="0">
                <a:solidFill>
                  <a:srgbClr val="1F4D77"/>
                </a:solidFill>
                <a:latin typeface="微软雅黑" panose="020B0503020204020204" pitchFamily="34" charset="-122"/>
                <a:ea typeface="微软雅黑" panose="020B0503020204020204" pitchFamily="34" charset="-122"/>
              </a:rPr>
              <a:t>插入分类名称</a:t>
            </a:r>
            <a:endParaRPr lang="zh-CN" altLang="en-US" sz="4400" b="1" dirty="0">
              <a:solidFill>
                <a:srgbClr val="1F4D77"/>
              </a:solidFill>
              <a:latin typeface="微软雅黑" panose="020B0503020204020204" pitchFamily="34" charset="-122"/>
              <a:ea typeface="微软雅黑" panose="020B0503020204020204" pitchFamily="34" charset="-122"/>
            </a:endParaRPr>
          </a:p>
        </p:txBody>
      </p:sp>
      <p:graphicFrame>
        <p:nvGraphicFramePr>
          <p:cNvPr id="3" name="图表 2"/>
          <p:cNvGraphicFramePr/>
          <p:nvPr>
            <p:extLst>
              <p:ext uri="{D42A27DB-BD31-4B8C-83A1-F6EECF244321}">
                <p14:modId xmlns:p14="http://schemas.microsoft.com/office/powerpoint/2010/main" val="3615133310"/>
              </p:ext>
            </p:extLst>
          </p:nvPr>
        </p:nvGraphicFramePr>
        <p:xfrm>
          <a:off x="1147665" y="1936597"/>
          <a:ext cx="4180534" cy="3462422"/>
        </p:xfrm>
        <a:graphic>
          <a:graphicData uri="http://schemas.openxmlformats.org/drawingml/2006/chart">
            <c:chart xmlns:c="http://schemas.openxmlformats.org/drawingml/2006/chart" xmlns:r="http://schemas.openxmlformats.org/officeDocument/2006/relationships" r:id="rId2"/>
          </a:graphicData>
        </a:graphic>
      </p:graphicFrame>
      <p:sp>
        <p:nvSpPr>
          <p:cNvPr id="10" name="矩形 9"/>
          <p:cNvSpPr/>
          <p:nvPr/>
        </p:nvSpPr>
        <p:spPr>
          <a:xfrm>
            <a:off x="226142" y="235974"/>
            <a:ext cx="11739716" cy="63860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7253875" y="984948"/>
            <a:ext cx="3726294" cy="769441"/>
          </a:xfrm>
          <a:prstGeom prst="rect">
            <a:avLst/>
          </a:prstGeom>
          <a:noFill/>
        </p:spPr>
        <p:txBody>
          <a:bodyPr wrap="square" rtlCol="0">
            <a:spAutoFit/>
          </a:bodyPr>
          <a:lstStyle/>
          <a:p>
            <a:r>
              <a:rPr lang="zh-CN" altLang="en-US" sz="4400" b="1" dirty="0" smtClean="0">
                <a:solidFill>
                  <a:srgbClr val="181717"/>
                </a:solidFill>
                <a:latin typeface="微软雅黑" panose="020B0503020204020204" pitchFamily="34" charset="-122"/>
                <a:ea typeface="微软雅黑" panose="020B0503020204020204" pitchFamily="34" charset="-122"/>
              </a:rPr>
              <a:t>插入分类名称</a:t>
            </a:r>
            <a:endParaRPr lang="zh-CN" altLang="en-US" sz="4400" b="1" dirty="0">
              <a:solidFill>
                <a:srgbClr val="181717"/>
              </a:solidFill>
              <a:latin typeface="微软雅黑" panose="020B0503020204020204" pitchFamily="34" charset="-122"/>
              <a:ea typeface="微软雅黑" panose="020B0503020204020204" pitchFamily="34" charset="-122"/>
            </a:endParaRPr>
          </a:p>
        </p:txBody>
      </p:sp>
      <p:graphicFrame>
        <p:nvGraphicFramePr>
          <p:cNvPr id="13" name="图表 12"/>
          <p:cNvGraphicFramePr/>
          <p:nvPr>
            <p:extLst>
              <p:ext uri="{D42A27DB-BD31-4B8C-83A1-F6EECF244321}">
                <p14:modId xmlns:p14="http://schemas.microsoft.com/office/powerpoint/2010/main" val="1554349208"/>
              </p:ext>
            </p:extLst>
          </p:nvPr>
        </p:nvGraphicFramePr>
        <p:xfrm>
          <a:off x="7026755" y="1936597"/>
          <a:ext cx="4180534" cy="346242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471675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Graphic spid="13"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3" name="矩形 2"/>
          <p:cNvSpPr/>
          <p:nvPr/>
        </p:nvSpPr>
        <p:spPr>
          <a:xfrm rot="12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4" name="矩形 3"/>
          <p:cNvSpPr/>
          <p:nvPr/>
        </p:nvSpPr>
        <p:spPr>
          <a:xfrm rot="24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5" name="矩形 4"/>
          <p:cNvSpPr/>
          <p:nvPr/>
        </p:nvSpPr>
        <p:spPr>
          <a:xfrm rot="36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6" name="矩形 5"/>
          <p:cNvSpPr/>
          <p:nvPr/>
        </p:nvSpPr>
        <p:spPr>
          <a:xfrm rot="4800000">
            <a:off x="1973016" y="2487036"/>
            <a:ext cx="1847640" cy="1847640"/>
          </a:xfrm>
          <a:prstGeom prst="rect">
            <a:avLst/>
          </a:prstGeom>
          <a:solidFill>
            <a:srgbClr val="FFFF00">
              <a:alpha val="20000"/>
            </a:srgbClr>
          </a:solidFill>
          <a:ln w="9525" cap="flat" cmpd="sng" algn="ctr">
            <a:solidFill>
              <a:srgbClr val="1F4D77"/>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algn="ctr"/>
            <a:endParaRPr lang="zh-CN" altLang="en-US"/>
          </a:p>
        </p:txBody>
      </p:sp>
      <p:sp>
        <p:nvSpPr>
          <p:cNvPr id="7" name="文本框 6"/>
          <p:cNvSpPr txBox="1"/>
          <p:nvPr/>
        </p:nvSpPr>
        <p:spPr>
          <a:xfrm>
            <a:off x="2583413" y="2903025"/>
            <a:ext cx="626847" cy="1015663"/>
          </a:xfrm>
          <a:prstGeom prst="rect">
            <a:avLst/>
          </a:prstGeom>
          <a:noFill/>
        </p:spPr>
        <p:txBody>
          <a:bodyPr wrap="square" rtlCol="0">
            <a:spAutoFit/>
          </a:bodyPr>
          <a:lstStyle/>
          <a:p>
            <a:r>
              <a:rPr lang="en-US" altLang="zh-CN" sz="6000" dirty="0" smtClean="0">
                <a:solidFill>
                  <a:srgbClr val="181717"/>
                </a:solidFill>
              </a:rPr>
              <a:t>2</a:t>
            </a:r>
            <a:endParaRPr lang="zh-CN" altLang="en-US" sz="6000" dirty="0">
              <a:solidFill>
                <a:srgbClr val="181717"/>
              </a:solidFill>
            </a:endParaRPr>
          </a:p>
        </p:txBody>
      </p:sp>
      <p:sp>
        <p:nvSpPr>
          <p:cNvPr id="8" name="文本框 7"/>
          <p:cNvSpPr txBox="1"/>
          <p:nvPr/>
        </p:nvSpPr>
        <p:spPr>
          <a:xfrm>
            <a:off x="4475865" y="2967335"/>
            <a:ext cx="6417141" cy="923330"/>
          </a:xfrm>
          <a:prstGeom prst="rect">
            <a:avLst/>
          </a:prstGeom>
          <a:noFill/>
        </p:spPr>
        <p:txBody>
          <a:bodyPr wrap="none" rtlCol="0">
            <a:spAutoFit/>
          </a:bodyPr>
          <a:lstStyle/>
          <a:p>
            <a:r>
              <a:rPr lang="zh-CN" altLang="en-US" sz="5400" dirty="0" smtClean="0">
                <a:solidFill>
                  <a:srgbClr val="181717"/>
                </a:solidFill>
              </a:rPr>
              <a:t>请在此插入章节</a:t>
            </a:r>
            <a:r>
              <a:rPr lang="zh-CN" altLang="en-US" sz="5400" dirty="0">
                <a:solidFill>
                  <a:srgbClr val="181717"/>
                </a:solidFill>
              </a:rPr>
              <a:t>标题</a:t>
            </a:r>
          </a:p>
        </p:txBody>
      </p:sp>
      <p:cxnSp>
        <p:nvCxnSpPr>
          <p:cNvPr id="10" name="直接连接符 9"/>
          <p:cNvCxnSpPr/>
          <p:nvPr/>
        </p:nvCxnSpPr>
        <p:spPr>
          <a:xfrm>
            <a:off x="5246035" y="2768600"/>
            <a:ext cx="4876800"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246035" y="4089400"/>
            <a:ext cx="4876800" cy="0"/>
          </a:xfrm>
          <a:prstGeom prst="line">
            <a:avLst/>
          </a:prstGeom>
          <a:ln>
            <a:solidFill>
              <a:srgbClr val="1F4D7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7950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1000"/>
                                        <p:tgtEl>
                                          <p:spTgt spid="3"/>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1000"/>
                                        <p:tgtEl>
                                          <p:spTgt spid="5"/>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childTnLst>
                                </p:cTn>
                              </p:par>
                              <p:par>
                                <p:cTn id="20" presetID="10" presetClass="entr" presetSubtype="0" fill="hold" grpId="0" nodeType="withEffect">
                                  <p:stCondLst>
                                    <p:cond delay="175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175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6096000" y="961113"/>
            <a:ext cx="5642044" cy="5313132"/>
          </a:xfrm>
          <a:prstGeom prst="rect">
            <a:avLst/>
          </a:prstGeom>
          <a:solidFill>
            <a:schemeClr val="bg1">
              <a:alpha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453958" y="961113"/>
            <a:ext cx="2656566" cy="2656566"/>
          </a:xfrm>
          <a:prstGeom prst="rect">
            <a:avLst/>
          </a:prstGeom>
          <a:blipFill dpi="0" rotWithShape="1">
            <a:blip r:embed="rId2"/>
            <a:srcRect/>
            <a:stretch>
              <a:fillRect l="-6000" t="-56000" b="-14000"/>
            </a:stretch>
          </a:blip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53957" y="3617679"/>
            <a:ext cx="3516789" cy="2656566"/>
          </a:xfrm>
          <a:prstGeom prst="rect">
            <a:avLst/>
          </a:prstGeom>
          <a:solidFill>
            <a:srgbClr val="2E75B6">
              <a:alpha val="57000"/>
            </a:srgb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3110524" y="961113"/>
            <a:ext cx="2985476" cy="900676"/>
          </a:xfrm>
          <a:prstGeom prst="rect">
            <a:avLst/>
          </a:prstGeom>
          <a:solidFill>
            <a:srgbClr val="FFFF00">
              <a:alpha val="66000"/>
            </a:srgb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3110524" y="1861789"/>
            <a:ext cx="2985476" cy="1755890"/>
          </a:xfrm>
          <a:prstGeom prst="rect">
            <a:avLst/>
          </a:prstGeom>
          <a:solidFill>
            <a:schemeClr val="bg2">
              <a:lumMod val="10000"/>
              <a:alpha val="7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3945446" y="3617679"/>
            <a:ext cx="2150554" cy="2656566"/>
          </a:xfrm>
          <a:prstGeom prst="rect">
            <a:avLst/>
          </a:prstGeom>
          <a:blipFill dpi="0" rotWithShape="1">
            <a:blip r:embed="rId3"/>
            <a:srcRect/>
            <a:stretch>
              <a:fillRect l="-13000" t="-16000" r="-18000"/>
            </a:stretch>
          </a:blip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53957" y="961113"/>
            <a:ext cx="2656567" cy="2656566"/>
          </a:xfrm>
          <a:prstGeom prst="rect">
            <a:avLst/>
          </a:prstGeom>
          <a:solidFill>
            <a:schemeClr val="bg1">
              <a:alpha val="8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945447" y="3617679"/>
            <a:ext cx="2150554" cy="2656566"/>
          </a:xfrm>
          <a:prstGeom prst="rect">
            <a:avLst/>
          </a:prstGeom>
          <a:solidFill>
            <a:schemeClr val="bg1">
              <a:alpha val="80000"/>
            </a:schemeClr>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804023" y="1674674"/>
            <a:ext cx="3897086" cy="1754326"/>
          </a:xfrm>
          <a:prstGeom prst="rect">
            <a:avLst/>
          </a:prstGeom>
          <a:noFill/>
        </p:spPr>
        <p:txBody>
          <a:bodyPr wrap="square" rtlCol="0">
            <a:spAutoFit/>
          </a:bodyPr>
          <a:lstStyle/>
          <a:p>
            <a:r>
              <a:rPr lang="zh-CN" altLang="en-US" dirty="0" smtClean="0">
                <a:solidFill>
                  <a:srgbClr val="1F4D77"/>
                </a:solidFill>
              </a:rPr>
              <a:t>请插入内容。</a:t>
            </a:r>
            <a:r>
              <a:rPr lang="zh-CN" altLang="en-US" dirty="0">
                <a:solidFill>
                  <a:srgbClr val="1F4D77"/>
                </a:solidFill>
              </a:rPr>
              <a:t>请插入内容。</a:t>
            </a:r>
          </a:p>
          <a:p>
            <a:r>
              <a:rPr lang="zh-CN" altLang="en-US" dirty="0">
                <a:solidFill>
                  <a:srgbClr val="1F4D77"/>
                </a:solidFill>
              </a:rPr>
              <a:t>请插入内容</a:t>
            </a:r>
            <a:r>
              <a:rPr lang="zh-CN" altLang="en-US" dirty="0" smtClean="0">
                <a:solidFill>
                  <a:srgbClr val="1F4D77"/>
                </a:solidFill>
              </a:rPr>
              <a:t>。</a:t>
            </a:r>
            <a:r>
              <a:rPr lang="zh-CN" altLang="en-US" dirty="0">
                <a:solidFill>
                  <a:srgbClr val="1F4D77"/>
                </a:solidFill>
              </a:rPr>
              <a:t>请插入内容。</a:t>
            </a:r>
          </a:p>
          <a:p>
            <a:r>
              <a:rPr lang="zh-CN" altLang="en-US" dirty="0">
                <a:solidFill>
                  <a:srgbClr val="1F4D77"/>
                </a:solidFill>
              </a:rPr>
              <a:t>请插入内容</a:t>
            </a:r>
            <a:r>
              <a:rPr lang="zh-CN" altLang="en-US" dirty="0" smtClean="0">
                <a:solidFill>
                  <a:srgbClr val="1F4D77"/>
                </a:solidFill>
              </a:rPr>
              <a:t>。</a:t>
            </a:r>
            <a:endParaRPr lang="zh-CN" altLang="en-US" dirty="0">
              <a:solidFill>
                <a:srgbClr val="1F4D77"/>
              </a:solidFill>
            </a:endParaRPr>
          </a:p>
          <a:p>
            <a:r>
              <a:rPr lang="zh-CN" altLang="en-US" dirty="0">
                <a:solidFill>
                  <a:srgbClr val="1F4D77"/>
                </a:solidFill>
              </a:rPr>
              <a:t>请插入内容</a:t>
            </a:r>
            <a:r>
              <a:rPr lang="zh-CN" altLang="en-US" dirty="0" smtClean="0">
                <a:solidFill>
                  <a:srgbClr val="1F4D77"/>
                </a:solidFill>
              </a:rPr>
              <a:t>。请</a:t>
            </a:r>
            <a:r>
              <a:rPr lang="zh-CN" altLang="en-US" dirty="0">
                <a:solidFill>
                  <a:srgbClr val="1F4D77"/>
                </a:solidFill>
              </a:rPr>
              <a:t>插入内容。</a:t>
            </a:r>
          </a:p>
          <a:p>
            <a:r>
              <a:rPr lang="zh-CN" altLang="en-US" dirty="0">
                <a:solidFill>
                  <a:srgbClr val="1F4D77"/>
                </a:solidFill>
              </a:rPr>
              <a:t>请插入内容。</a:t>
            </a:r>
          </a:p>
          <a:p>
            <a:r>
              <a:rPr lang="zh-CN" altLang="en-US" dirty="0">
                <a:solidFill>
                  <a:srgbClr val="1F4D77"/>
                </a:solidFill>
              </a:rPr>
              <a:t>请插入内容</a:t>
            </a:r>
            <a:r>
              <a:rPr lang="zh-CN" altLang="en-US" dirty="0" smtClean="0">
                <a:solidFill>
                  <a:srgbClr val="1F4D77"/>
                </a:solidFill>
              </a:rPr>
              <a:t>。请</a:t>
            </a:r>
            <a:r>
              <a:rPr lang="zh-CN" altLang="en-US" dirty="0">
                <a:solidFill>
                  <a:srgbClr val="1F4D77"/>
                </a:solidFill>
              </a:rPr>
              <a:t>插入内容</a:t>
            </a:r>
            <a:r>
              <a:rPr lang="zh-CN" altLang="en-US" dirty="0" smtClean="0">
                <a:solidFill>
                  <a:srgbClr val="1F4D77"/>
                </a:solidFill>
              </a:rPr>
              <a:t>。</a:t>
            </a:r>
            <a:endParaRPr lang="zh-CN" altLang="en-US" dirty="0">
              <a:solidFill>
                <a:srgbClr val="1F4D77"/>
              </a:solidFill>
            </a:endParaRPr>
          </a:p>
        </p:txBody>
      </p:sp>
      <p:sp>
        <p:nvSpPr>
          <p:cNvPr id="11" name="文本框 10"/>
          <p:cNvSpPr txBox="1"/>
          <p:nvPr/>
        </p:nvSpPr>
        <p:spPr>
          <a:xfrm flipH="1">
            <a:off x="6804492" y="3885650"/>
            <a:ext cx="4434115" cy="1477328"/>
          </a:xfrm>
          <a:prstGeom prst="rect">
            <a:avLst/>
          </a:prstGeom>
          <a:noFill/>
        </p:spPr>
        <p:txBody>
          <a:bodyPr wrap="square" rtlCol="0">
            <a:spAutoFit/>
          </a:bodyPr>
          <a:lstStyle/>
          <a:p>
            <a:r>
              <a:rPr lang="zh-CN" altLang="en-US" dirty="0">
                <a:solidFill>
                  <a:srgbClr val="1F4D77"/>
                </a:solidFill>
              </a:rPr>
              <a:t>请插入内容</a:t>
            </a:r>
            <a:r>
              <a:rPr lang="zh-CN" altLang="en-US" dirty="0" smtClean="0">
                <a:solidFill>
                  <a:srgbClr val="1F4D77"/>
                </a:solidFill>
              </a:rPr>
              <a:t>。请</a:t>
            </a:r>
            <a:r>
              <a:rPr lang="zh-CN" altLang="en-US" dirty="0">
                <a:solidFill>
                  <a:srgbClr val="1F4D77"/>
                </a:solidFill>
              </a:rPr>
              <a:t>插入内容</a:t>
            </a:r>
            <a:r>
              <a:rPr lang="zh-CN" altLang="en-US" dirty="0" smtClean="0">
                <a:solidFill>
                  <a:srgbClr val="1F4D77"/>
                </a:solidFill>
              </a:rPr>
              <a:t>。请</a:t>
            </a:r>
            <a:r>
              <a:rPr lang="zh-CN" altLang="en-US" dirty="0">
                <a:solidFill>
                  <a:srgbClr val="1F4D77"/>
                </a:solidFill>
              </a:rPr>
              <a:t>插入内容。</a:t>
            </a:r>
          </a:p>
          <a:p>
            <a:r>
              <a:rPr lang="zh-CN" altLang="en-US" dirty="0">
                <a:solidFill>
                  <a:srgbClr val="1F4D77"/>
                </a:solidFill>
              </a:rPr>
              <a:t>请插入内容。</a:t>
            </a:r>
          </a:p>
          <a:p>
            <a:r>
              <a:rPr lang="zh-CN" altLang="en-US" dirty="0">
                <a:solidFill>
                  <a:srgbClr val="1F4D77"/>
                </a:solidFill>
              </a:rPr>
              <a:t>请插入内容</a:t>
            </a:r>
            <a:r>
              <a:rPr lang="zh-CN" altLang="en-US" dirty="0" smtClean="0">
                <a:solidFill>
                  <a:srgbClr val="1F4D77"/>
                </a:solidFill>
              </a:rPr>
              <a:t>。请</a:t>
            </a:r>
            <a:r>
              <a:rPr lang="zh-CN" altLang="en-US" dirty="0">
                <a:solidFill>
                  <a:srgbClr val="1F4D77"/>
                </a:solidFill>
              </a:rPr>
              <a:t>插入内容</a:t>
            </a:r>
            <a:r>
              <a:rPr lang="zh-CN" altLang="en-US" dirty="0" smtClean="0">
                <a:solidFill>
                  <a:srgbClr val="1F4D77"/>
                </a:solidFill>
              </a:rPr>
              <a:t>。请</a:t>
            </a:r>
            <a:r>
              <a:rPr lang="zh-CN" altLang="en-US" dirty="0">
                <a:solidFill>
                  <a:srgbClr val="1F4D77"/>
                </a:solidFill>
              </a:rPr>
              <a:t>插入内容。</a:t>
            </a:r>
          </a:p>
          <a:p>
            <a:r>
              <a:rPr lang="zh-CN" altLang="en-US" dirty="0">
                <a:solidFill>
                  <a:srgbClr val="1F4D77"/>
                </a:solidFill>
              </a:rPr>
              <a:t>请插入内容。</a:t>
            </a:r>
          </a:p>
          <a:p>
            <a:endParaRPr lang="zh-CN" altLang="en-US" dirty="0">
              <a:solidFill>
                <a:srgbClr val="1F4D77"/>
              </a:solidFill>
            </a:endParaRPr>
          </a:p>
        </p:txBody>
      </p:sp>
      <p:pic>
        <p:nvPicPr>
          <p:cNvPr id="23" name="图片 22"/>
          <p:cNvPicPr>
            <a:picLocks noChangeAspect="1"/>
          </p:cNvPicPr>
          <p:nvPr/>
        </p:nvPicPr>
        <p:blipFill>
          <a:blip r:embed="rId4"/>
          <a:stretch>
            <a:fillRect/>
          </a:stretch>
        </p:blipFill>
        <p:spPr>
          <a:xfrm>
            <a:off x="3103515" y="960668"/>
            <a:ext cx="2999492" cy="908383"/>
          </a:xfrm>
          <a:prstGeom prst="rect">
            <a:avLst/>
          </a:prstGeom>
        </p:spPr>
      </p:pic>
      <p:pic>
        <p:nvPicPr>
          <p:cNvPr id="24" name="图片 23"/>
          <p:cNvPicPr>
            <a:picLocks noChangeAspect="1"/>
          </p:cNvPicPr>
          <p:nvPr/>
        </p:nvPicPr>
        <p:blipFill>
          <a:blip r:embed="rId5"/>
          <a:stretch>
            <a:fillRect/>
          </a:stretch>
        </p:blipFill>
        <p:spPr>
          <a:xfrm>
            <a:off x="3103516" y="1856948"/>
            <a:ext cx="2999492" cy="1767993"/>
          </a:xfrm>
          <a:prstGeom prst="rect">
            <a:avLst/>
          </a:prstGeom>
        </p:spPr>
      </p:pic>
      <p:pic>
        <p:nvPicPr>
          <p:cNvPr id="25" name="图片 24"/>
          <p:cNvPicPr>
            <a:picLocks noChangeAspect="1"/>
          </p:cNvPicPr>
          <p:nvPr/>
        </p:nvPicPr>
        <p:blipFill>
          <a:blip r:embed="rId6"/>
          <a:stretch>
            <a:fillRect/>
          </a:stretch>
        </p:blipFill>
        <p:spPr>
          <a:xfrm>
            <a:off x="449331" y="3610716"/>
            <a:ext cx="3505504" cy="2670279"/>
          </a:xfrm>
          <a:prstGeom prst="rect">
            <a:avLst/>
          </a:prstGeom>
        </p:spPr>
      </p:pic>
    </p:spTree>
    <p:extLst>
      <p:ext uri="{BB962C8B-B14F-4D97-AF65-F5344CB8AC3E}">
        <p14:creationId xmlns:p14="http://schemas.microsoft.com/office/powerpoint/2010/main" val="3083581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25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1000"/>
                                        <p:tgtEl>
                                          <p:spTgt spid="3"/>
                                        </p:tgtEl>
                                      </p:cBhvr>
                                    </p:animEffect>
                                  </p:childTnLst>
                                </p:cTn>
                              </p:par>
                              <p:par>
                                <p:cTn id="11" presetID="22" presetClass="entr" presetSubtype="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1000"/>
                                        <p:tgtEl>
                                          <p:spTgt spid="4"/>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1000"/>
                                        <p:tgtEl>
                                          <p:spTgt spid="5"/>
                                        </p:tgtEl>
                                      </p:cBhvr>
                                    </p:animEffect>
                                  </p:childTnLst>
                                </p:cTn>
                              </p:par>
                              <p:par>
                                <p:cTn id="17" presetID="22" presetClass="entr" presetSubtype="2" fill="hold" grpId="0" nodeType="withEffect">
                                  <p:stCondLst>
                                    <p:cond delay="20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1000"/>
                                        <p:tgtEl>
                                          <p:spTgt spid="9"/>
                                        </p:tgtEl>
                                      </p:cBhvr>
                                    </p:animEffect>
                                  </p:childTnLst>
                                </p:cTn>
                              </p:par>
                              <p:par>
                                <p:cTn id="20" presetID="22" presetClass="entr" presetSubtype="8" fill="hold" nodeType="withEffect">
                                  <p:stCondLst>
                                    <p:cond delay="500"/>
                                  </p:stCondLst>
                                  <p:childTnLst>
                                    <p:set>
                                      <p:cBhvr>
                                        <p:cTn id="21" dur="1" fill="hold">
                                          <p:stCondLst>
                                            <p:cond delay="0"/>
                                          </p:stCondLst>
                                        </p:cTn>
                                        <p:tgtEl>
                                          <p:spTgt spid="25"/>
                                        </p:tgtEl>
                                        <p:attrNameLst>
                                          <p:attrName>style.visibility</p:attrName>
                                        </p:attrNameLst>
                                      </p:cBhvr>
                                      <p:to>
                                        <p:strVal val="visible"/>
                                      </p:to>
                                    </p:set>
                                    <p:animEffect transition="in" filter="wipe(left)">
                                      <p:cBhvr>
                                        <p:cTn id="22" dur="500"/>
                                        <p:tgtEl>
                                          <p:spTgt spid="25"/>
                                        </p:tgtEl>
                                      </p:cBhvr>
                                    </p:animEffect>
                                  </p:childTnLst>
                                </p:cTn>
                              </p:par>
                              <p:par>
                                <p:cTn id="23" presetID="22" presetClass="entr" presetSubtype="2" fill="hold" nodeType="withEffect">
                                  <p:stCondLst>
                                    <p:cond delay="750"/>
                                  </p:stCondLst>
                                  <p:childTnLst>
                                    <p:set>
                                      <p:cBhvr>
                                        <p:cTn id="24" dur="1" fill="hold">
                                          <p:stCondLst>
                                            <p:cond delay="0"/>
                                          </p:stCondLst>
                                        </p:cTn>
                                        <p:tgtEl>
                                          <p:spTgt spid="24"/>
                                        </p:tgtEl>
                                        <p:attrNameLst>
                                          <p:attrName>style.visibility</p:attrName>
                                        </p:attrNameLst>
                                      </p:cBhvr>
                                      <p:to>
                                        <p:strVal val="visible"/>
                                      </p:to>
                                    </p:set>
                                    <p:animEffect transition="in" filter="wipe(right)">
                                      <p:cBhvr>
                                        <p:cTn id="25" dur="500"/>
                                        <p:tgtEl>
                                          <p:spTgt spid="24"/>
                                        </p:tgtEl>
                                      </p:cBhvr>
                                    </p:animEffect>
                                  </p:childTnLst>
                                </p:cTn>
                              </p:par>
                              <p:par>
                                <p:cTn id="26" presetID="22" presetClass="entr" presetSubtype="2" fill="hold" nodeType="withEffect">
                                  <p:stCondLst>
                                    <p:cond delay="1000"/>
                                  </p:stCondLst>
                                  <p:childTnLst>
                                    <p:set>
                                      <p:cBhvr>
                                        <p:cTn id="27" dur="1" fill="hold">
                                          <p:stCondLst>
                                            <p:cond delay="0"/>
                                          </p:stCondLst>
                                        </p:cTn>
                                        <p:tgtEl>
                                          <p:spTgt spid="23"/>
                                        </p:tgtEl>
                                        <p:attrNameLst>
                                          <p:attrName>style.visibility</p:attrName>
                                        </p:attrNameLst>
                                      </p:cBhvr>
                                      <p:to>
                                        <p:strVal val="visible"/>
                                      </p:to>
                                    </p:set>
                                    <p:animEffect transition="in" filter="wipe(right)">
                                      <p:cBhvr>
                                        <p:cTn id="28" dur="5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left)">
                                      <p:cBhvr>
                                        <p:cTn id="33" dur="500"/>
                                        <p:tgtEl>
                                          <p:spTgt spid="11"/>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left)">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8" grpId="0" animBg="1"/>
      <p:bldP spid="9" grpId="0" animBg="1"/>
      <p:bldP spid="10" grpId="0"/>
      <p:bldP spid="1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791</TotalTime>
  <Words>1500</Words>
  <Application>Microsoft Office PowerPoint</Application>
  <PresentationFormat>自定义</PresentationFormat>
  <Paragraphs>228</Paragraphs>
  <Slides>28</Slides>
  <Notes>2</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28</vt:i4>
      </vt:variant>
    </vt:vector>
  </HeadingPairs>
  <TitlesOfParts>
    <vt:vector size="33" baseType="lpstr">
      <vt:lpstr>Arial</vt:lpstr>
      <vt:lpstr>宋体</vt:lpstr>
      <vt:lpstr>微软雅黑</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Doris</dc:creator>
  <cp:lastModifiedBy>admin</cp:lastModifiedBy>
  <cp:revision>123</cp:revision>
  <dcterms:created xsi:type="dcterms:W3CDTF">2016-10-23T15:44:11Z</dcterms:created>
  <dcterms:modified xsi:type="dcterms:W3CDTF">2016-12-08T02:24:11Z</dcterms:modified>
</cp:coreProperties>
</file>