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308" r:id="rId27"/>
    <p:sldId id="282" r:id="rId28"/>
    <p:sldId id="283" r:id="rId29"/>
    <p:sldId id="285" r:id="rId30"/>
    <p:sldId id="286" r:id="rId31"/>
    <p:sldId id="287" r:id="rId32"/>
    <p:sldId id="288" r:id="rId33"/>
    <p:sldId id="290" r:id="rId34"/>
    <p:sldId id="291" r:id="rId35"/>
    <p:sldId id="292" r:id="rId36"/>
    <p:sldId id="294" r:id="rId37"/>
    <p:sldId id="295" r:id="rId38"/>
    <p:sldId id="297" r:id="rId39"/>
    <p:sldId id="299" r:id="rId40"/>
    <p:sldId id="300" r:id="rId41"/>
    <p:sldId id="302" r:id="rId42"/>
    <p:sldId id="303" r:id="rId43"/>
    <p:sldId id="305" r:id="rId44"/>
    <p:sldId id="309" r:id="rId45"/>
    <p:sldId id="310" r:id="rId46"/>
    <p:sldId id="311" r:id="rId47"/>
    <p:sldId id="312" r:id="rId48"/>
    <p:sldId id="313" r:id="rId49"/>
    <p:sldId id="314" r:id="rId5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2" pos="2683" userDrawn="1">
          <p15:clr>
            <a:srgbClr val="A4A3A4"/>
          </p15:clr>
        </p15:guide>
        <p15:guide id="25" orient="horz" pos="414" userDrawn="1">
          <p15:clr>
            <a:srgbClr val="A4A3A4"/>
          </p15:clr>
        </p15:guide>
        <p15:guide id="26" orient="horz" pos="3906" userDrawn="1">
          <p15:clr>
            <a:srgbClr val="A4A3A4"/>
          </p15:clr>
        </p15:guide>
        <p15:guide id="27" pos="4929" userDrawn="1">
          <p15:clr>
            <a:srgbClr val="A4A3A4"/>
          </p15:clr>
        </p15:guide>
        <p15:guide id="29" orient="horz" pos="2137" userDrawn="1">
          <p15:clr>
            <a:srgbClr val="A4A3A4"/>
          </p15:clr>
        </p15:guide>
        <p15:guide id="30" pos="3772" userDrawn="1">
          <p15:clr>
            <a:srgbClr val="A4A3A4"/>
          </p15:clr>
        </p15:guide>
        <p15:guide id="31" orient="horz" pos="1389" userDrawn="1">
          <p15:clr>
            <a:srgbClr val="A4A3A4"/>
          </p15:clr>
        </p15:guide>
        <p15:guide id="32" orient="horz" pos="3113" userDrawn="1">
          <p15:clr>
            <a:srgbClr val="A4A3A4"/>
          </p15:clr>
        </p15:guide>
        <p15:guide id="34" pos="7310" userDrawn="1">
          <p15:clr>
            <a:srgbClr val="A4A3A4"/>
          </p15:clr>
        </p15:guide>
        <p15:guide id="35" pos="438" userDrawn="1">
          <p15:clr>
            <a:srgbClr val="A4A3A4"/>
          </p15:clr>
        </p15:guide>
        <p15:guide id="36" pos="6131" userDrawn="1">
          <p15:clr>
            <a:srgbClr val="A4A3A4"/>
          </p15:clr>
        </p15:guide>
        <p15:guide id="37" pos="16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3A44"/>
    <a:srgbClr val="F9BA62"/>
    <a:srgbClr val="44C0B9"/>
    <a:srgbClr val="FEA934"/>
    <a:srgbClr val="FBB24C"/>
    <a:srgbClr val="68A5C5"/>
    <a:srgbClr val="1A3542"/>
    <a:srgbClr val="2CBAB2"/>
    <a:srgbClr val="4386A7"/>
    <a:srgbClr val="2D5A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513" autoAdjust="0"/>
  </p:normalViewPr>
  <p:slideViewPr>
    <p:cSldViewPr snapToGrid="0">
      <p:cViewPr varScale="1">
        <p:scale>
          <a:sx n="106" d="100"/>
          <a:sy n="106" d="100"/>
        </p:scale>
        <p:origin x="-108" y="-132"/>
      </p:cViewPr>
      <p:guideLst>
        <p:guide orient="horz" pos="414"/>
        <p:guide orient="horz" pos="3906"/>
        <p:guide orient="horz" pos="2137"/>
        <p:guide orient="horz" pos="1389"/>
        <p:guide orient="horz" pos="3113"/>
        <p:guide pos="2683"/>
        <p:guide pos="4929"/>
        <p:guide pos="3772"/>
        <p:guide pos="7310"/>
        <p:guide pos="438"/>
        <p:guide pos="6131"/>
        <p:guide pos="16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67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328572-D9AB-4705-B463-ABA374419B4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C2EAE7-DAAA-4DA1-B9DA-EEDE662E34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342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3578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0186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2318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4313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9784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3939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27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1501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1513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4796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14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6473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6185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7266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9404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58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684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8358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2803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9597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319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417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6457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376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110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76708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685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8062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7510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696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6556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7343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22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662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270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378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604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54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639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982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472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551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907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614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6F6F6"/>
            </a:gs>
            <a:gs pos="25000">
              <a:srgbClr val="EBEBEB"/>
            </a:gs>
            <a:gs pos="43000">
              <a:schemeClr val="bg1">
                <a:lumMod val="95000"/>
              </a:schemeClr>
            </a:gs>
            <a:gs pos="100000">
              <a:srgbClr val="E4E4E4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50824-E810-472E-A5D3-52327FA2957E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A3914-1860-490F-93D3-51FD04C05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753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72.png"/><Relationship Id="rId21" Type="http://schemas.openxmlformats.org/officeDocument/2006/relationships/image" Target="../media/image76.png"/><Relationship Id="rId42" Type="http://schemas.openxmlformats.org/officeDocument/2006/relationships/image" Target="../media/image97.png"/><Relationship Id="rId63" Type="http://schemas.openxmlformats.org/officeDocument/2006/relationships/image" Target="../media/image118.png"/><Relationship Id="rId84" Type="http://schemas.openxmlformats.org/officeDocument/2006/relationships/image" Target="../media/image139.png"/><Relationship Id="rId16" Type="http://schemas.openxmlformats.org/officeDocument/2006/relationships/image" Target="../media/image71.png"/><Relationship Id="rId107" Type="http://schemas.openxmlformats.org/officeDocument/2006/relationships/image" Target="../media/image162.png"/><Relationship Id="rId11" Type="http://schemas.openxmlformats.org/officeDocument/2006/relationships/image" Target="../media/image66.png"/><Relationship Id="rId32" Type="http://schemas.openxmlformats.org/officeDocument/2006/relationships/image" Target="../media/image87.png"/><Relationship Id="rId37" Type="http://schemas.openxmlformats.org/officeDocument/2006/relationships/image" Target="../media/image92.png"/><Relationship Id="rId53" Type="http://schemas.openxmlformats.org/officeDocument/2006/relationships/image" Target="../media/image108.png"/><Relationship Id="rId58" Type="http://schemas.openxmlformats.org/officeDocument/2006/relationships/image" Target="../media/image113.png"/><Relationship Id="rId74" Type="http://schemas.openxmlformats.org/officeDocument/2006/relationships/image" Target="../media/image129.png"/><Relationship Id="rId79" Type="http://schemas.openxmlformats.org/officeDocument/2006/relationships/image" Target="../media/image134.png"/><Relationship Id="rId102" Type="http://schemas.openxmlformats.org/officeDocument/2006/relationships/image" Target="../media/image157.png"/><Relationship Id="rId123" Type="http://schemas.openxmlformats.org/officeDocument/2006/relationships/image" Target="../media/image178.png"/><Relationship Id="rId128" Type="http://schemas.openxmlformats.org/officeDocument/2006/relationships/image" Target="../media/image183.png"/><Relationship Id="rId5" Type="http://schemas.openxmlformats.org/officeDocument/2006/relationships/image" Target="../media/image60.png"/><Relationship Id="rId90" Type="http://schemas.openxmlformats.org/officeDocument/2006/relationships/image" Target="../media/image145.png"/><Relationship Id="rId95" Type="http://schemas.openxmlformats.org/officeDocument/2006/relationships/image" Target="../media/image150.png"/><Relationship Id="rId22" Type="http://schemas.openxmlformats.org/officeDocument/2006/relationships/image" Target="../media/image77.png"/><Relationship Id="rId27" Type="http://schemas.openxmlformats.org/officeDocument/2006/relationships/image" Target="../media/image82.png"/><Relationship Id="rId43" Type="http://schemas.openxmlformats.org/officeDocument/2006/relationships/image" Target="../media/image98.png"/><Relationship Id="rId48" Type="http://schemas.openxmlformats.org/officeDocument/2006/relationships/image" Target="../media/image103.png"/><Relationship Id="rId64" Type="http://schemas.openxmlformats.org/officeDocument/2006/relationships/image" Target="../media/image119.png"/><Relationship Id="rId69" Type="http://schemas.openxmlformats.org/officeDocument/2006/relationships/image" Target="../media/image124.png"/><Relationship Id="rId113" Type="http://schemas.openxmlformats.org/officeDocument/2006/relationships/image" Target="../media/image168.png"/><Relationship Id="rId118" Type="http://schemas.openxmlformats.org/officeDocument/2006/relationships/image" Target="../media/image173.png"/><Relationship Id="rId80" Type="http://schemas.openxmlformats.org/officeDocument/2006/relationships/image" Target="../media/image135.png"/><Relationship Id="rId85" Type="http://schemas.openxmlformats.org/officeDocument/2006/relationships/image" Target="../media/image140.png"/><Relationship Id="rId12" Type="http://schemas.openxmlformats.org/officeDocument/2006/relationships/image" Target="../media/image67.png"/><Relationship Id="rId17" Type="http://schemas.openxmlformats.org/officeDocument/2006/relationships/image" Target="../media/image72.png"/><Relationship Id="rId33" Type="http://schemas.openxmlformats.org/officeDocument/2006/relationships/image" Target="../media/image88.png"/><Relationship Id="rId38" Type="http://schemas.openxmlformats.org/officeDocument/2006/relationships/image" Target="../media/image93.png"/><Relationship Id="rId59" Type="http://schemas.openxmlformats.org/officeDocument/2006/relationships/image" Target="../media/image114.png"/><Relationship Id="rId103" Type="http://schemas.openxmlformats.org/officeDocument/2006/relationships/image" Target="../media/image158.png"/><Relationship Id="rId108" Type="http://schemas.openxmlformats.org/officeDocument/2006/relationships/image" Target="../media/image163.png"/><Relationship Id="rId124" Type="http://schemas.openxmlformats.org/officeDocument/2006/relationships/image" Target="../media/image179.png"/><Relationship Id="rId129" Type="http://schemas.openxmlformats.org/officeDocument/2006/relationships/image" Target="../media/image184.png"/><Relationship Id="rId54" Type="http://schemas.openxmlformats.org/officeDocument/2006/relationships/image" Target="../media/image109.png"/><Relationship Id="rId70" Type="http://schemas.openxmlformats.org/officeDocument/2006/relationships/image" Target="../media/image125.png"/><Relationship Id="rId75" Type="http://schemas.openxmlformats.org/officeDocument/2006/relationships/image" Target="../media/image130.png"/><Relationship Id="rId91" Type="http://schemas.openxmlformats.org/officeDocument/2006/relationships/image" Target="../media/image146.png"/><Relationship Id="rId96" Type="http://schemas.openxmlformats.org/officeDocument/2006/relationships/image" Target="../media/image1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23" Type="http://schemas.openxmlformats.org/officeDocument/2006/relationships/image" Target="../media/image78.png"/><Relationship Id="rId28" Type="http://schemas.openxmlformats.org/officeDocument/2006/relationships/image" Target="../media/image83.png"/><Relationship Id="rId49" Type="http://schemas.openxmlformats.org/officeDocument/2006/relationships/image" Target="../media/image104.png"/><Relationship Id="rId114" Type="http://schemas.openxmlformats.org/officeDocument/2006/relationships/image" Target="../media/image169.png"/><Relationship Id="rId119" Type="http://schemas.openxmlformats.org/officeDocument/2006/relationships/image" Target="../media/image174.png"/><Relationship Id="rId44" Type="http://schemas.openxmlformats.org/officeDocument/2006/relationships/image" Target="../media/image99.png"/><Relationship Id="rId60" Type="http://schemas.openxmlformats.org/officeDocument/2006/relationships/image" Target="../media/image115.png"/><Relationship Id="rId65" Type="http://schemas.openxmlformats.org/officeDocument/2006/relationships/image" Target="../media/image120.png"/><Relationship Id="rId81" Type="http://schemas.openxmlformats.org/officeDocument/2006/relationships/image" Target="../media/image136.png"/><Relationship Id="rId86" Type="http://schemas.openxmlformats.org/officeDocument/2006/relationships/image" Target="../media/image141.png"/><Relationship Id="rId130" Type="http://schemas.openxmlformats.org/officeDocument/2006/relationships/image" Target="../media/image185.png"/><Relationship Id="rId13" Type="http://schemas.openxmlformats.org/officeDocument/2006/relationships/image" Target="../media/image68.png"/><Relationship Id="rId18" Type="http://schemas.openxmlformats.org/officeDocument/2006/relationships/image" Target="../media/image73.png"/><Relationship Id="rId39" Type="http://schemas.openxmlformats.org/officeDocument/2006/relationships/image" Target="../media/image94.png"/><Relationship Id="rId109" Type="http://schemas.openxmlformats.org/officeDocument/2006/relationships/image" Target="../media/image164.png"/><Relationship Id="rId34" Type="http://schemas.openxmlformats.org/officeDocument/2006/relationships/image" Target="../media/image89.png"/><Relationship Id="rId50" Type="http://schemas.openxmlformats.org/officeDocument/2006/relationships/image" Target="../media/image105.png"/><Relationship Id="rId55" Type="http://schemas.openxmlformats.org/officeDocument/2006/relationships/image" Target="../media/image110.png"/><Relationship Id="rId76" Type="http://schemas.openxmlformats.org/officeDocument/2006/relationships/image" Target="../media/image131.png"/><Relationship Id="rId97" Type="http://schemas.openxmlformats.org/officeDocument/2006/relationships/image" Target="../media/image152.png"/><Relationship Id="rId104" Type="http://schemas.openxmlformats.org/officeDocument/2006/relationships/image" Target="../media/image159.png"/><Relationship Id="rId120" Type="http://schemas.openxmlformats.org/officeDocument/2006/relationships/image" Target="../media/image175.png"/><Relationship Id="rId125" Type="http://schemas.openxmlformats.org/officeDocument/2006/relationships/image" Target="../media/image180.png"/><Relationship Id="rId7" Type="http://schemas.openxmlformats.org/officeDocument/2006/relationships/image" Target="../media/image62.png"/><Relationship Id="rId71" Type="http://schemas.openxmlformats.org/officeDocument/2006/relationships/image" Target="../media/image126.png"/><Relationship Id="rId92" Type="http://schemas.openxmlformats.org/officeDocument/2006/relationships/image" Target="../media/image147.png"/><Relationship Id="rId2" Type="http://schemas.openxmlformats.org/officeDocument/2006/relationships/notesSlide" Target="../notesSlides/notesSlide25.xml"/><Relationship Id="rId29" Type="http://schemas.openxmlformats.org/officeDocument/2006/relationships/image" Target="../media/image84.png"/><Relationship Id="rId24" Type="http://schemas.openxmlformats.org/officeDocument/2006/relationships/image" Target="../media/image79.png"/><Relationship Id="rId40" Type="http://schemas.openxmlformats.org/officeDocument/2006/relationships/image" Target="../media/image95.png"/><Relationship Id="rId45" Type="http://schemas.openxmlformats.org/officeDocument/2006/relationships/image" Target="../media/image100.png"/><Relationship Id="rId66" Type="http://schemas.openxmlformats.org/officeDocument/2006/relationships/image" Target="../media/image121.png"/><Relationship Id="rId87" Type="http://schemas.openxmlformats.org/officeDocument/2006/relationships/image" Target="../media/image142.png"/><Relationship Id="rId110" Type="http://schemas.openxmlformats.org/officeDocument/2006/relationships/image" Target="../media/image165.png"/><Relationship Id="rId115" Type="http://schemas.openxmlformats.org/officeDocument/2006/relationships/image" Target="../media/image170.png"/><Relationship Id="rId131" Type="http://schemas.openxmlformats.org/officeDocument/2006/relationships/image" Target="../media/image186.png"/><Relationship Id="rId61" Type="http://schemas.openxmlformats.org/officeDocument/2006/relationships/image" Target="../media/image116.png"/><Relationship Id="rId82" Type="http://schemas.openxmlformats.org/officeDocument/2006/relationships/image" Target="../media/image137.png"/><Relationship Id="rId19" Type="http://schemas.openxmlformats.org/officeDocument/2006/relationships/image" Target="../media/image74.png"/><Relationship Id="rId14" Type="http://schemas.openxmlformats.org/officeDocument/2006/relationships/image" Target="../media/image69.png"/><Relationship Id="rId30" Type="http://schemas.openxmlformats.org/officeDocument/2006/relationships/image" Target="../media/image85.png"/><Relationship Id="rId35" Type="http://schemas.openxmlformats.org/officeDocument/2006/relationships/image" Target="../media/image90.png"/><Relationship Id="rId56" Type="http://schemas.openxmlformats.org/officeDocument/2006/relationships/image" Target="../media/image111.png"/><Relationship Id="rId77" Type="http://schemas.openxmlformats.org/officeDocument/2006/relationships/image" Target="../media/image132.png"/><Relationship Id="rId100" Type="http://schemas.openxmlformats.org/officeDocument/2006/relationships/image" Target="../media/image155.png"/><Relationship Id="rId105" Type="http://schemas.openxmlformats.org/officeDocument/2006/relationships/image" Target="../media/image160.png"/><Relationship Id="rId126" Type="http://schemas.openxmlformats.org/officeDocument/2006/relationships/image" Target="../media/image181.png"/><Relationship Id="rId8" Type="http://schemas.openxmlformats.org/officeDocument/2006/relationships/image" Target="../media/image63.png"/><Relationship Id="rId51" Type="http://schemas.openxmlformats.org/officeDocument/2006/relationships/image" Target="../media/image106.png"/><Relationship Id="rId72" Type="http://schemas.openxmlformats.org/officeDocument/2006/relationships/image" Target="../media/image127.png"/><Relationship Id="rId93" Type="http://schemas.openxmlformats.org/officeDocument/2006/relationships/image" Target="../media/image148.png"/><Relationship Id="rId98" Type="http://schemas.openxmlformats.org/officeDocument/2006/relationships/image" Target="../media/image153.png"/><Relationship Id="rId121" Type="http://schemas.openxmlformats.org/officeDocument/2006/relationships/image" Target="../media/image176.png"/><Relationship Id="rId3" Type="http://schemas.openxmlformats.org/officeDocument/2006/relationships/image" Target="../media/image58.png"/><Relationship Id="rId25" Type="http://schemas.openxmlformats.org/officeDocument/2006/relationships/image" Target="../media/image80.png"/><Relationship Id="rId46" Type="http://schemas.openxmlformats.org/officeDocument/2006/relationships/image" Target="../media/image101.png"/><Relationship Id="rId67" Type="http://schemas.openxmlformats.org/officeDocument/2006/relationships/image" Target="../media/image122.png"/><Relationship Id="rId116" Type="http://schemas.openxmlformats.org/officeDocument/2006/relationships/image" Target="../media/image171.png"/><Relationship Id="rId20" Type="http://schemas.openxmlformats.org/officeDocument/2006/relationships/image" Target="../media/image75.png"/><Relationship Id="rId41" Type="http://schemas.openxmlformats.org/officeDocument/2006/relationships/image" Target="../media/image96.png"/><Relationship Id="rId62" Type="http://schemas.openxmlformats.org/officeDocument/2006/relationships/image" Target="../media/image117.png"/><Relationship Id="rId83" Type="http://schemas.openxmlformats.org/officeDocument/2006/relationships/image" Target="../media/image138.png"/><Relationship Id="rId88" Type="http://schemas.openxmlformats.org/officeDocument/2006/relationships/image" Target="../media/image143.png"/><Relationship Id="rId111" Type="http://schemas.openxmlformats.org/officeDocument/2006/relationships/image" Target="../media/image166.png"/><Relationship Id="rId132" Type="http://schemas.openxmlformats.org/officeDocument/2006/relationships/image" Target="../media/image187.png"/><Relationship Id="rId15" Type="http://schemas.openxmlformats.org/officeDocument/2006/relationships/image" Target="../media/image70.png"/><Relationship Id="rId36" Type="http://schemas.openxmlformats.org/officeDocument/2006/relationships/image" Target="../media/image91.png"/><Relationship Id="rId57" Type="http://schemas.openxmlformats.org/officeDocument/2006/relationships/image" Target="../media/image112.png"/><Relationship Id="rId106" Type="http://schemas.openxmlformats.org/officeDocument/2006/relationships/image" Target="../media/image161.png"/><Relationship Id="rId127" Type="http://schemas.openxmlformats.org/officeDocument/2006/relationships/image" Target="../media/image182.png"/><Relationship Id="rId10" Type="http://schemas.openxmlformats.org/officeDocument/2006/relationships/image" Target="../media/image65.png"/><Relationship Id="rId31" Type="http://schemas.openxmlformats.org/officeDocument/2006/relationships/image" Target="../media/image86.png"/><Relationship Id="rId52" Type="http://schemas.openxmlformats.org/officeDocument/2006/relationships/image" Target="../media/image107.png"/><Relationship Id="rId73" Type="http://schemas.openxmlformats.org/officeDocument/2006/relationships/image" Target="../media/image128.png"/><Relationship Id="rId78" Type="http://schemas.openxmlformats.org/officeDocument/2006/relationships/image" Target="../media/image133.png"/><Relationship Id="rId94" Type="http://schemas.openxmlformats.org/officeDocument/2006/relationships/image" Target="../media/image149.png"/><Relationship Id="rId99" Type="http://schemas.openxmlformats.org/officeDocument/2006/relationships/image" Target="../media/image154.png"/><Relationship Id="rId101" Type="http://schemas.openxmlformats.org/officeDocument/2006/relationships/image" Target="../media/image156.png"/><Relationship Id="rId122" Type="http://schemas.openxmlformats.org/officeDocument/2006/relationships/image" Target="../media/image177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Relationship Id="rId26" Type="http://schemas.openxmlformats.org/officeDocument/2006/relationships/image" Target="../media/image81.png"/><Relationship Id="rId47" Type="http://schemas.openxmlformats.org/officeDocument/2006/relationships/image" Target="../media/image102.png"/><Relationship Id="rId68" Type="http://schemas.openxmlformats.org/officeDocument/2006/relationships/image" Target="../media/image123.png"/><Relationship Id="rId89" Type="http://schemas.openxmlformats.org/officeDocument/2006/relationships/image" Target="../media/image144.png"/><Relationship Id="rId112" Type="http://schemas.openxmlformats.org/officeDocument/2006/relationships/image" Target="../media/image167.png"/><Relationship Id="rId133" Type="http://schemas.openxmlformats.org/officeDocument/2006/relationships/image" Target="../media/image18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4.jpeg"/><Relationship Id="rId5" Type="http://schemas.openxmlformats.org/officeDocument/2006/relationships/image" Target="../media/image193.jpeg"/><Relationship Id="rId4" Type="http://schemas.openxmlformats.org/officeDocument/2006/relationships/image" Target="../media/image19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33" Type="http://schemas.openxmlformats.org/officeDocument/2006/relationships/image" Target="../media/image39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32" Type="http://schemas.openxmlformats.org/officeDocument/2006/relationships/image" Target="../media/image38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37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Relationship Id="rId30" Type="http://schemas.openxmlformats.org/officeDocument/2006/relationships/image" Target="../media/image36.png"/><Relationship Id="rId8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429000"/>
            <a:ext cx="12192000" cy="1157515"/>
          </a:xfrm>
          <a:prstGeom prst="rect">
            <a:avLst/>
          </a:prstGeom>
          <a:solidFill>
            <a:srgbClr val="2CBAB2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72151" y="2285541"/>
            <a:ext cx="3352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演界简介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33487" y="3684591"/>
            <a:ext cx="8749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87956" y="4534345"/>
            <a:ext cx="4461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By </a:t>
            </a:r>
            <a:r>
              <a:rPr lang="en-US" altLang="zh-CN" sz="3600" dirty="0" err="1" smtClean="0"/>
              <a:t>GreatDragon</a:t>
            </a:r>
            <a:endParaRPr lang="zh-CN" altLang="en-US" sz="3200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18" name="矩形 17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20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276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4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9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9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tmFilter="0, 0; 0.125,0.2665; 0.25,0.4; 0.375,0.465; 0.5,0.5;  0.625,0.535; 0.75,0.6; 0.875,0.7335; 1,1">
                                          <p:stCondLst>
                                            <p:cond delay="3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9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8">
                                          <p:stCondLst>
                                            <p:cond delay="19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50" decel="50000">
                                          <p:stCondLst>
                                            <p:cond delay="20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8">
                                          <p:stCondLst>
                                            <p:cond delay="39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50" decel="50000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8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5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8">
                                          <p:stCondLst>
                                            <p:cond delay="5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50" decel="50000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95325" y="55245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演示定制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5325" y="1075670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用演示设计为自己和社会创造价值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853327"/>
              </p:ext>
            </p:extLst>
          </p:nvPr>
        </p:nvGraphicFramePr>
        <p:xfrm>
          <a:off x="2191370" y="1931168"/>
          <a:ext cx="7596552" cy="3742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8276"/>
                <a:gridCol w="1899138"/>
                <a:gridCol w="1899138"/>
              </a:tblGrid>
              <a:tr h="1871442">
                <a:tc rowSpan="2"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5461" marR="85461" marT="42730" marB="4273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5461" marR="85461" marT="42730" marB="4273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5461" marR="85461" marT="42730" marB="4273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</a:tr>
              <a:tr h="18714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5461" marR="85461" marT="42730" marB="4273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5461" marR="85461" marT="42730" marB="4273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20" name="矩形 1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062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352877"/>
              </p:ext>
            </p:extLst>
          </p:nvPr>
        </p:nvGraphicFramePr>
        <p:xfrm>
          <a:off x="695325" y="2057400"/>
          <a:ext cx="10601040" cy="3600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2238"/>
                <a:gridCol w="5229225"/>
                <a:gridCol w="2709577"/>
              </a:tblGrid>
              <a:tr h="176989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</a:tr>
              <a:tr h="183055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95325" y="55245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演示定制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95325" y="1075670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用演示设计为自己和社会创造价值</a:t>
            </a:r>
          </a:p>
        </p:txBody>
      </p:sp>
      <p:sp>
        <p:nvSpPr>
          <p:cNvPr id="11" name="矩形 10"/>
          <p:cNvSpPr/>
          <p:nvPr/>
        </p:nvSpPr>
        <p:spPr>
          <a:xfrm>
            <a:off x="3371849" y="4443415"/>
            <a:ext cx="5181021" cy="1200150"/>
          </a:xfrm>
          <a:prstGeom prst="rect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3569202" y="4487577"/>
            <a:ext cx="47863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唯一一家能够提供从展示、到素材、到服务的一站式综合平台，全面解决您的演示需求。</a:t>
            </a:r>
          </a:p>
          <a:p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1646242" y="5920595"/>
            <a:ext cx="8702565" cy="658974"/>
            <a:chOff x="1646242" y="5920595"/>
            <a:chExt cx="8702565" cy="658974"/>
          </a:xfrm>
        </p:grpSpPr>
        <p:sp>
          <p:nvSpPr>
            <p:cNvPr id="24" name="矩形 23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797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325" y="55245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演示定制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95325" y="1075670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用演示设计为自己和社会创造价值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620063"/>
              </p:ext>
            </p:extLst>
          </p:nvPr>
        </p:nvGraphicFramePr>
        <p:xfrm>
          <a:off x="1965219" y="1968222"/>
          <a:ext cx="8383588" cy="20705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5897"/>
                <a:gridCol w="2095897"/>
                <a:gridCol w="2095897"/>
                <a:gridCol w="2095897"/>
              </a:tblGrid>
              <a:tr h="207057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4C0B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4C0B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4C0B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4C0B9"/>
                    </a:solidFill>
                  </a:tcPr>
                </a:tc>
              </a:tr>
            </a:tbl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1975350" y="1784441"/>
            <a:ext cx="8358189" cy="220418"/>
            <a:chOff x="1785937" y="2751383"/>
            <a:chExt cx="8358189" cy="220418"/>
          </a:xfrm>
        </p:grpSpPr>
        <p:sp>
          <p:nvSpPr>
            <p:cNvPr id="27" name="矩形 26"/>
            <p:cNvSpPr/>
            <p:nvPr/>
          </p:nvSpPr>
          <p:spPr>
            <a:xfrm>
              <a:off x="1785937" y="2751387"/>
              <a:ext cx="2071687" cy="220413"/>
            </a:xfrm>
            <a:prstGeom prst="rect">
              <a:avLst/>
            </a:prstGeom>
            <a:solidFill>
              <a:srgbClr val="20A1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857624" y="2751387"/>
              <a:ext cx="2109976" cy="22041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058152" y="2751383"/>
              <a:ext cx="2085974" cy="220417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5967601" y="2751387"/>
              <a:ext cx="2090550" cy="220414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841984" y="4043257"/>
            <a:ext cx="2205053" cy="1108696"/>
            <a:chOff x="2629665" y="1190939"/>
            <a:chExt cx="3611934" cy="1108696"/>
          </a:xfrm>
        </p:grpSpPr>
        <p:sp>
          <p:nvSpPr>
            <p:cNvPr id="38" name="文本框 37"/>
            <p:cNvSpPr txBox="1"/>
            <p:nvPr/>
          </p:nvSpPr>
          <p:spPr>
            <a:xfrm>
              <a:off x="2629665" y="1653304"/>
              <a:ext cx="36119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652565" y="1190939"/>
              <a:ext cx="24030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谁都能开店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47037" y="4043257"/>
            <a:ext cx="2205053" cy="1108696"/>
            <a:chOff x="2629665" y="1190939"/>
            <a:chExt cx="3611934" cy="1108696"/>
          </a:xfrm>
        </p:grpSpPr>
        <p:sp>
          <p:nvSpPr>
            <p:cNvPr id="41" name="文本框 40"/>
            <p:cNvSpPr txBox="1"/>
            <p:nvPr/>
          </p:nvSpPr>
          <p:spPr>
            <a:xfrm>
              <a:off x="2629665" y="1653304"/>
              <a:ext cx="36119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652565" y="1190939"/>
              <a:ext cx="24030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谁都能开店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57013" y="4043257"/>
            <a:ext cx="2205053" cy="1108696"/>
            <a:chOff x="2629665" y="1190939"/>
            <a:chExt cx="3611934" cy="1108696"/>
          </a:xfrm>
        </p:grpSpPr>
        <p:sp>
          <p:nvSpPr>
            <p:cNvPr id="44" name="文本框 43"/>
            <p:cNvSpPr txBox="1"/>
            <p:nvPr/>
          </p:nvSpPr>
          <p:spPr>
            <a:xfrm>
              <a:off x="2629665" y="1653304"/>
              <a:ext cx="36119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652565" y="1190939"/>
              <a:ext cx="24030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谁都能开店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47564" y="4043257"/>
            <a:ext cx="2205053" cy="1108696"/>
            <a:chOff x="2629665" y="1190939"/>
            <a:chExt cx="3611934" cy="1108696"/>
          </a:xfrm>
        </p:grpSpPr>
        <p:sp>
          <p:nvSpPr>
            <p:cNvPr id="47" name="文本框 46"/>
            <p:cNvSpPr txBox="1"/>
            <p:nvPr/>
          </p:nvSpPr>
          <p:spPr>
            <a:xfrm>
              <a:off x="2629665" y="1653304"/>
              <a:ext cx="36119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652565" y="1190939"/>
              <a:ext cx="24030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谁都能开店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50" name="矩形 4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2260720" y="2204786"/>
            <a:ext cx="1454150" cy="1454150"/>
          </a:xfrm>
          <a:custGeom>
            <a:avLst/>
            <a:gdLst>
              <a:gd name="T0" fmla="*/ 193 w 385"/>
              <a:gd name="T1" fmla="*/ 0 h 385"/>
              <a:gd name="T2" fmla="*/ 0 w 385"/>
              <a:gd name="T3" fmla="*/ 193 h 385"/>
              <a:gd name="T4" fmla="*/ 193 w 385"/>
              <a:gd name="T5" fmla="*/ 385 h 385"/>
              <a:gd name="T6" fmla="*/ 385 w 385"/>
              <a:gd name="T7" fmla="*/ 193 h 385"/>
              <a:gd name="T8" fmla="*/ 193 w 385"/>
              <a:gd name="T9" fmla="*/ 0 h 385"/>
              <a:gd name="T10" fmla="*/ 193 w 385"/>
              <a:gd name="T11" fmla="*/ 362 h 385"/>
              <a:gd name="T12" fmla="*/ 23 w 385"/>
              <a:gd name="T13" fmla="*/ 193 h 385"/>
              <a:gd name="T14" fmla="*/ 188 w 385"/>
              <a:gd name="T15" fmla="*/ 24 h 385"/>
              <a:gd name="T16" fmla="*/ 179 w 385"/>
              <a:gd name="T17" fmla="*/ 40 h 385"/>
              <a:gd name="T18" fmla="*/ 172 w 385"/>
              <a:gd name="T19" fmla="*/ 51 h 385"/>
              <a:gd name="T20" fmla="*/ 156 w 385"/>
              <a:gd name="T21" fmla="*/ 79 h 385"/>
              <a:gd name="T22" fmla="*/ 177 w 385"/>
              <a:gd name="T23" fmla="*/ 79 h 385"/>
              <a:gd name="T24" fmla="*/ 177 w 385"/>
              <a:gd name="T25" fmla="*/ 186 h 385"/>
              <a:gd name="T26" fmla="*/ 166 w 385"/>
              <a:gd name="T27" fmla="*/ 205 h 385"/>
              <a:gd name="T28" fmla="*/ 188 w 385"/>
              <a:gd name="T29" fmla="*/ 226 h 385"/>
              <a:gd name="T30" fmla="*/ 206 w 385"/>
              <a:gd name="T31" fmla="*/ 215 h 385"/>
              <a:gd name="T32" fmla="*/ 314 w 385"/>
              <a:gd name="T33" fmla="*/ 215 h 385"/>
              <a:gd name="T34" fmla="*/ 314 w 385"/>
              <a:gd name="T35" fmla="*/ 237 h 385"/>
              <a:gd name="T36" fmla="*/ 342 w 385"/>
              <a:gd name="T37" fmla="*/ 220 h 385"/>
              <a:gd name="T38" fmla="*/ 361 w 385"/>
              <a:gd name="T39" fmla="*/ 209 h 385"/>
              <a:gd name="T40" fmla="*/ 193 w 385"/>
              <a:gd name="T41" fmla="*/ 362 h 385"/>
              <a:gd name="T42" fmla="*/ 353 w 385"/>
              <a:gd name="T43" fmla="*/ 194 h 385"/>
              <a:gd name="T44" fmla="*/ 342 w 385"/>
              <a:gd name="T45" fmla="*/ 188 h 385"/>
              <a:gd name="T46" fmla="*/ 314 w 385"/>
              <a:gd name="T47" fmla="*/ 171 h 385"/>
              <a:gd name="T48" fmla="*/ 314 w 385"/>
              <a:gd name="T49" fmla="*/ 192 h 385"/>
              <a:gd name="T50" fmla="*/ 205 w 385"/>
              <a:gd name="T51" fmla="*/ 192 h 385"/>
              <a:gd name="T52" fmla="*/ 200 w 385"/>
              <a:gd name="T53" fmla="*/ 187 h 385"/>
              <a:gd name="T54" fmla="*/ 200 w 385"/>
              <a:gd name="T55" fmla="*/ 79 h 385"/>
              <a:gd name="T56" fmla="*/ 221 w 385"/>
              <a:gd name="T57" fmla="*/ 79 h 385"/>
              <a:gd name="T58" fmla="*/ 205 w 385"/>
              <a:gd name="T59" fmla="*/ 51 h 385"/>
              <a:gd name="T60" fmla="*/ 189 w 385"/>
              <a:gd name="T61" fmla="*/ 23 h 385"/>
              <a:gd name="T62" fmla="*/ 193 w 385"/>
              <a:gd name="T63" fmla="*/ 23 h 385"/>
              <a:gd name="T64" fmla="*/ 362 w 385"/>
              <a:gd name="T65" fmla="*/ 193 h 385"/>
              <a:gd name="T66" fmla="*/ 362 w 385"/>
              <a:gd name="T67" fmla="*/ 199 h 385"/>
              <a:gd name="T68" fmla="*/ 353 w 385"/>
              <a:gd name="T69" fmla="*/ 194 h 385"/>
              <a:gd name="T70" fmla="*/ 188 w 385"/>
              <a:gd name="T71" fmla="*/ 311 h 385"/>
              <a:gd name="T72" fmla="*/ 167 w 385"/>
              <a:gd name="T73" fmla="*/ 333 h 385"/>
              <a:gd name="T74" fmla="*/ 188 w 385"/>
              <a:gd name="T75" fmla="*/ 354 h 385"/>
              <a:gd name="T76" fmla="*/ 210 w 385"/>
              <a:gd name="T77" fmla="*/ 333 h 385"/>
              <a:gd name="T78" fmla="*/ 188 w 385"/>
              <a:gd name="T79" fmla="*/ 311 h 385"/>
              <a:gd name="T80" fmla="*/ 59 w 385"/>
              <a:gd name="T81" fmla="*/ 183 h 385"/>
              <a:gd name="T82" fmla="*/ 38 w 385"/>
              <a:gd name="T83" fmla="*/ 204 h 385"/>
              <a:gd name="T84" fmla="*/ 59 w 385"/>
              <a:gd name="T85" fmla="*/ 226 h 385"/>
              <a:gd name="T86" fmla="*/ 81 w 385"/>
              <a:gd name="T87" fmla="*/ 204 h 385"/>
              <a:gd name="T88" fmla="*/ 59 w 385"/>
              <a:gd name="T89" fmla="*/ 183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85" h="385">
                <a:moveTo>
                  <a:pt x="193" y="0"/>
                </a:moveTo>
                <a:cubicBezTo>
                  <a:pt x="86" y="0"/>
                  <a:pt x="0" y="86"/>
                  <a:pt x="0" y="193"/>
                </a:cubicBezTo>
                <a:cubicBezTo>
                  <a:pt x="0" y="299"/>
                  <a:pt x="86" y="385"/>
                  <a:pt x="193" y="385"/>
                </a:cubicBezTo>
                <a:cubicBezTo>
                  <a:pt x="299" y="385"/>
                  <a:pt x="385" y="299"/>
                  <a:pt x="385" y="193"/>
                </a:cubicBezTo>
                <a:cubicBezTo>
                  <a:pt x="385" y="86"/>
                  <a:pt x="299" y="0"/>
                  <a:pt x="193" y="0"/>
                </a:cubicBezTo>
                <a:close/>
                <a:moveTo>
                  <a:pt x="193" y="362"/>
                </a:moveTo>
                <a:cubicBezTo>
                  <a:pt x="99" y="361"/>
                  <a:pt x="24" y="286"/>
                  <a:pt x="23" y="193"/>
                </a:cubicBezTo>
                <a:cubicBezTo>
                  <a:pt x="24" y="101"/>
                  <a:pt x="97" y="26"/>
                  <a:pt x="188" y="24"/>
                </a:cubicBezTo>
                <a:cubicBezTo>
                  <a:pt x="179" y="40"/>
                  <a:pt x="179" y="40"/>
                  <a:pt x="179" y="40"/>
                </a:cubicBezTo>
                <a:cubicBezTo>
                  <a:pt x="172" y="51"/>
                  <a:pt x="172" y="51"/>
                  <a:pt x="172" y="51"/>
                </a:cubicBezTo>
                <a:cubicBezTo>
                  <a:pt x="156" y="79"/>
                  <a:pt x="156" y="79"/>
                  <a:pt x="156" y="79"/>
                </a:cubicBezTo>
                <a:cubicBezTo>
                  <a:pt x="177" y="79"/>
                  <a:pt x="177" y="79"/>
                  <a:pt x="177" y="79"/>
                </a:cubicBezTo>
                <a:cubicBezTo>
                  <a:pt x="177" y="186"/>
                  <a:pt x="177" y="186"/>
                  <a:pt x="177" y="186"/>
                </a:cubicBezTo>
                <a:cubicBezTo>
                  <a:pt x="171" y="190"/>
                  <a:pt x="166" y="197"/>
                  <a:pt x="166" y="205"/>
                </a:cubicBezTo>
                <a:cubicBezTo>
                  <a:pt x="166" y="216"/>
                  <a:pt x="176" y="226"/>
                  <a:pt x="188" y="226"/>
                </a:cubicBezTo>
                <a:cubicBezTo>
                  <a:pt x="195" y="226"/>
                  <a:pt x="202" y="222"/>
                  <a:pt x="206" y="215"/>
                </a:cubicBezTo>
                <a:cubicBezTo>
                  <a:pt x="314" y="215"/>
                  <a:pt x="314" y="215"/>
                  <a:pt x="314" y="215"/>
                </a:cubicBezTo>
                <a:cubicBezTo>
                  <a:pt x="314" y="237"/>
                  <a:pt x="314" y="237"/>
                  <a:pt x="314" y="237"/>
                </a:cubicBezTo>
                <a:cubicBezTo>
                  <a:pt x="342" y="220"/>
                  <a:pt x="342" y="220"/>
                  <a:pt x="342" y="220"/>
                </a:cubicBezTo>
                <a:cubicBezTo>
                  <a:pt x="361" y="209"/>
                  <a:pt x="361" y="209"/>
                  <a:pt x="361" y="209"/>
                </a:cubicBezTo>
                <a:cubicBezTo>
                  <a:pt x="352" y="295"/>
                  <a:pt x="280" y="361"/>
                  <a:pt x="193" y="362"/>
                </a:cubicBezTo>
                <a:close/>
                <a:moveTo>
                  <a:pt x="353" y="194"/>
                </a:moveTo>
                <a:cubicBezTo>
                  <a:pt x="342" y="188"/>
                  <a:pt x="342" y="188"/>
                  <a:pt x="342" y="188"/>
                </a:cubicBezTo>
                <a:cubicBezTo>
                  <a:pt x="314" y="171"/>
                  <a:pt x="314" y="171"/>
                  <a:pt x="314" y="171"/>
                </a:cubicBezTo>
                <a:cubicBezTo>
                  <a:pt x="314" y="192"/>
                  <a:pt x="314" y="192"/>
                  <a:pt x="314" y="192"/>
                </a:cubicBezTo>
                <a:cubicBezTo>
                  <a:pt x="205" y="192"/>
                  <a:pt x="205" y="192"/>
                  <a:pt x="205" y="192"/>
                </a:cubicBezTo>
                <a:cubicBezTo>
                  <a:pt x="204" y="190"/>
                  <a:pt x="202" y="189"/>
                  <a:pt x="200" y="187"/>
                </a:cubicBezTo>
                <a:cubicBezTo>
                  <a:pt x="200" y="79"/>
                  <a:pt x="200" y="79"/>
                  <a:pt x="200" y="79"/>
                </a:cubicBezTo>
                <a:cubicBezTo>
                  <a:pt x="221" y="79"/>
                  <a:pt x="221" y="79"/>
                  <a:pt x="221" y="79"/>
                </a:cubicBezTo>
                <a:cubicBezTo>
                  <a:pt x="205" y="51"/>
                  <a:pt x="205" y="51"/>
                  <a:pt x="205" y="51"/>
                </a:cubicBezTo>
                <a:cubicBezTo>
                  <a:pt x="189" y="23"/>
                  <a:pt x="189" y="23"/>
                  <a:pt x="189" y="23"/>
                </a:cubicBezTo>
                <a:cubicBezTo>
                  <a:pt x="193" y="23"/>
                  <a:pt x="193" y="23"/>
                  <a:pt x="193" y="23"/>
                </a:cubicBezTo>
                <a:cubicBezTo>
                  <a:pt x="286" y="24"/>
                  <a:pt x="362" y="99"/>
                  <a:pt x="362" y="193"/>
                </a:cubicBezTo>
                <a:cubicBezTo>
                  <a:pt x="362" y="195"/>
                  <a:pt x="362" y="197"/>
                  <a:pt x="362" y="199"/>
                </a:cubicBezTo>
                <a:lnTo>
                  <a:pt x="353" y="194"/>
                </a:lnTo>
                <a:close/>
                <a:moveTo>
                  <a:pt x="188" y="311"/>
                </a:moveTo>
                <a:cubicBezTo>
                  <a:pt x="177" y="311"/>
                  <a:pt x="167" y="321"/>
                  <a:pt x="167" y="333"/>
                </a:cubicBezTo>
                <a:cubicBezTo>
                  <a:pt x="167" y="344"/>
                  <a:pt x="177" y="354"/>
                  <a:pt x="188" y="354"/>
                </a:cubicBezTo>
                <a:cubicBezTo>
                  <a:pt x="200" y="354"/>
                  <a:pt x="210" y="344"/>
                  <a:pt x="210" y="333"/>
                </a:cubicBezTo>
                <a:cubicBezTo>
                  <a:pt x="210" y="321"/>
                  <a:pt x="200" y="311"/>
                  <a:pt x="188" y="311"/>
                </a:cubicBezTo>
                <a:close/>
                <a:moveTo>
                  <a:pt x="59" y="183"/>
                </a:moveTo>
                <a:cubicBezTo>
                  <a:pt x="48" y="183"/>
                  <a:pt x="38" y="192"/>
                  <a:pt x="38" y="204"/>
                </a:cubicBezTo>
                <a:cubicBezTo>
                  <a:pt x="38" y="216"/>
                  <a:pt x="48" y="226"/>
                  <a:pt x="59" y="226"/>
                </a:cubicBezTo>
                <a:cubicBezTo>
                  <a:pt x="71" y="226"/>
                  <a:pt x="81" y="216"/>
                  <a:pt x="81" y="204"/>
                </a:cubicBezTo>
                <a:cubicBezTo>
                  <a:pt x="81" y="192"/>
                  <a:pt x="71" y="183"/>
                  <a:pt x="59" y="1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auto">
          <a:xfrm>
            <a:off x="4168996" y="2571750"/>
            <a:ext cx="1961134" cy="720222"/>
            <a:chOff x="2475" y="2"/>
            <a:chExt cx="2064" cy="758"/>
          </a:xfrm>
          <a:solidFill>
            <a:schemeClr val="bg1"/>
          </a:solidFill>
        </p:grpSpPr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475" y="2"/>
              <a:ext cx="1254" cy="675"/>
            </a:xfrm>
            <a:custGeom>
              <a:avLst/>
              <a:gdLst>
                <a:gd name="T0" fmla="*/ 454 w 529"/>
                <a:gd name="T1" fmla="*/ 79 h 283"/>
                <a:gd name="T2" fmla="*/ 425 w 529"/>
                <a:gd name="T3" fmla="*/ 75 h 283"/>
                <a:gd name="T4" fmla="*/ 422 w 529"/>
                <a:gd name="T5" fmla="*/ 75 h 283"/>
                <a:gd name="T6" fmla="*/ 303 w 529"/>
                <a:gd name="T7" fmla="*/ 0 h 283"/>
                <a:gd name="T8" fmla="*/ 196 w 529"/>
                <a:gd name="T9" fmla="*/ 54 h 283"/>
                <a:gd name="T10" fmla="*/ 161 w 529"/>
                <a:gd name="T11" fmla="*/ 37 h 283"/>
                <a:gd name="T12" fmla="*/ 115 w 529"/>
                <a:gd name="T13" fmla="*/ 76 h 283"/>
                <a:gd name="T14" fmla="*/ 104 w 529"/>
                <a:gd name="T15" fmla="*/ 75 h 283"/>
                <a:gd name="T16" fmla="*/ 60 w 529"/>
                <a:gd name="T17" fmla="*/ 85 h 283"/>
                <a:gd name="T18" fmla="*/ 0 w 529"/>
                <a:gd name="T19" fmla="*/ 179 h 283"/>
                <a:gd name="T20" fmla="*/ 104 w 529"/>
                <a:gd name="T21" fmla="*/ 283 h 283"/>
                <a:gd name="T22" fmla="*/ 425 w 529"/>
                <a:gd name="T23" fmla="*/ 283 h 283"/>
                <a:gd name="T24" fmla="*/ 529 w 529"/>
                <a:gd name="T25" fmla="*/ 179 h 283"/>
                <a:gd name="T26" fmla="*/ 454 w 529"/>
                <a:gd name="T27" fmla="*/ 7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9" h="283">
                  <a:moveTo>
                    <a:pt x="454" y="79"/>
                  </a:moveTo>
                  <a:cubicBezTo>
                    <a:pt x="445" y="77"/>
                    <a:pt x="435" y="75"/>
                    <a:pt x="425" y="75"/>
                  </a:cubicBezTo>
                  <a:cubicBezTo>
                    <a:pt x="422" y="75"/>
                    <a:pt x="422" y="75"/>
                    <a:pt x="422" y="75"/>
                  </a:cubicBezTo>
                  <a:cubicBezTo>
                    <a:pt x="401" y="31"/>
                    <a:pt x="355" y="0"/>
                    <a:pt x="303" y="0"/>
                  </a:cubicBezTo>
                  <a:cubicBezTo>
                    <a:pt x="259" y="0"/>
                    <a:pt x="220" y="21"/>
                    <a:pt x="196" y="54"/>
                  </a:cubicBezTo>
                  <a:cubicBezTo>
                    <a:pt x="188" y="44"/>
                    <a:pt x="175" y="37"/>
                    <a:pt x="161" y="37"/>
                  </a:cubicBezTo>
                  <a:cubicBezTo>
                    <a:pt x="138" y="37"/>
                    <a:pt x="119" y="54"/>
                    <a:pt x="115" y="76"/>
                  </a:cubicBezTo>
                  <a:cubicBezTo>
                    <a:pt x="111" y="75"/>
                    <a:pt x="108" y="75"/>
                    <a:pt x="104" y="75"/>
                  </a:cubicBezTo>
                  <a:cubicBezTo>
                    <a:pt x="88" y="75"/>
                    <a:pt x="73" y="79"/>
                    <a:pt x="60" y="85"/>
                  </a:cubicBezTo>
                  <a:cubicBezTo>
                    <a:pt x="25" y="102"/>
                    <a:pt x="0" y="138"/>
                    <a:pt x="0" y="179"/>
                  </a:cubicBezTo>
                  <a:cubicBezTo>
                    <a:pt x="0" y="236"/>
                    <a:pt x="47" y="283"/>
                    <a:pt x="104" y="283"/>
                  </a:cubicBezTo>
                  <a:cubicBezTo>
                    <a:pt x="425" y="283"/>
                    <a:pt x="425" y="283"/>
                    <a:pt x="425" y="283"/>
                  </a:cubicBezTo>
                  <a:cubicBezTo>
                    <a:pt x="483" y="283"/>
                    <a:pt x="529" y="236"/>
                    <a:pt x="529" y="179"/>
                  </a:cubicBezTo>
                  <a:cubicBezTo>
                    <a:pt x="529" y="131"/>
                    <a:pt x="497" y="91"/>
                    <a:pt x="454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3286" y="83"/>
              <a:ext cx="1253" cy="677"/>
            </a:xfrm>
            <a:custGeom>
              <a:avLst/>
              <a:gdLst>
                <a:gd name="T0" fmla="*/ 454 w 529"/>
                <a:gd name="T1" fmla="*/ 80 h 284"/>
                <a:gd name="T2" fmla="*/ 425 w 529"/>
                <a:gd name="T3" fmla="*/ 76 h 284"/>
                <a:gd name="T4" fmla="*/ 422 w 529"/>
                <a:gd name="T5" fmla="*/ 76 h 284"/>
                <a:gd name="T6" fmla="*/ 303 w 529"/>
                <a:gd name="T7" fmla="*/ 0 h 284"/>
                <a:gd name="T8" fmla="*/ 196 w 529"/>
                <a:gd name="T9" fmla="*/ 54 h 284"/>
                <a:gd name="T10" fmla="*/ 161 w 529"/>
                <a:gd name="T11" fmla="*/ 38 h 284"/>
                <a:gd name="T12" fmla="*/ 115 w 529"/>
                <a:gd name="T13" fmla="*/ 76 h 284"/>
                <a:gd name="T14" fmla="*/ 104 w 529"/>
                <a:gd name="T15" fmla="*/ 76 h 284"/>
                <a:gd name="T16" fmla="*/ 60 w 529"/>
                <a:gd name="T17" fmla="*/ 86 h 284"/>
                <a:gd name="T18" fmla="*/ 0 w 529"/>
                <a:gd name="T19" fmla="*/ 180 h 284"/>
                <a:gd name="T20" fmla="*/ 104 w 529"/>
                <a:gd name="T21" fmla="*/ 284 h 284"/>
                <a:gd name="T22" fmla="*/ 425 w 529"/>
                <a:gd name="T23" fmla="*/ 284 h 284"/>
                <a:gd name="T24" fmla="*/ 529 w 529"/>
                <a:gd name="T25" fmla="*/ 180 h 284"/>
                <a:gd name="T26" fmla="*/ 454 w 529"/>
                <a:gd name="T27" fmla="*/ 8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9" h="284">
                  <a:moveTo>
                    <a:pt x="454" y="80"/>
                  </a:moveTo>
                  <a:cubicBezTo>
                    <a:pt x="445" y="77"/>
                    <a:pt x="435" y="76"/>
                    <a:pt x="425" y="76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01" y="31"/>
                    <a:pt x="356" y="0"/>
                    <a:pt x="303" y="0"/>
                  </a:cubicBezTo>
                  <a:cubicBezTo>
                    <a:pt x="259" y="0"/>
                    <a:pt x="220" y="22"/>
                    <a:pt x="196" y="54"/>
                  </a:cubicBezTo>
                  <a:cubicBezTo>
                    <a:pt x="188" y="44"/>
                    <a:pt x="175" y="38"/>
                    <a:pt x="161" y="38"/>
                  </a:cubicBezTo>
                  <a:cubicBezTo>
                    <a:pt x="138" y="38"/>
                    <a:pt x="119" y="55"/>
                    <a:pt x="115" y="76"/>
                  </a:cubicBezTo>
                  <a:cubicBezTo>
                    <a:pt x="111" y="76"/>
                    <a:pt x="108" y="76"/>
                    <a:pt x="104" y="76"/>
                  </a:cubicBezTo>
                  <a:cubicBezTo>
                    <a:pt x="88" y="76"/>
                    <a:pt x="73" y="80"/>
                    <a:pt x="60" y="86"/>
                  </a:cubicBezTo>
                  <a:cubicBezTo>
                    <a:pt x="25" y="103"/>
                    <a:pt x="0" y="138"/>
                    <a:pt x="0" y="180"/>
                  </a:cubicBezTo>
                  <a:cubicBezTo>
                    <a:pt x="0" y="237"/>
                    <a:pt x="47" y="284"/>
                    <a:pt x="104" y="284"/>
                  </a:cubicBezTo>
                  <a:cubicBezTo>
                    <a:pt x="425" y="284"/>
                    <a:pt x="425" y="284"/>
                    <a:pt x="425" y="284"/>
                  </a:cubicBezTo>
                  <a:cubicBezTo>
                    <a:pt x="483" y="284"/>
                    <a:pt x="529" y="237"/>
                    <a:pt x="529" y="180"/>
                  </a:cubicBezTo>
                  <a:cubicBezTo>
                    <a:pt x="529" y="132"/>
                    <a:pt x="497" y="92"/>
                    <a:pt x="45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38020" y="2409574"/>
            <a:ext cx="1443038" cy="1306512"/>
            <a:chOff x="4843463" y="3346451"/>
            <a:chExt cx="1443038" cy="1306512"/>
          </a:xfrm>
          <a:solidFill>
            <a:schemeClr val="bg1"/>
          </a:solidFill>
        </p:grpSpPr>
        <p:sp>
          <p:nvSpPr>
            <p:cNvPr id="55" name="Rectangle 159"/>
            <p:cNvSpPr>
              <a:spLocks noChangeArrowheads="1"/>
            </p:cNvSpPr>
            <p:nvPr/>
          </p:nvSpPr>
          <p:spPr bwMode="auto">
            <a:xfrm>
              <a:off x="5154613" y="3346451"/>
              <a:ext cx="809625" cy="231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0"/>
            <p:cNvSpPr>
              <a:spLocks noEditPoints="1"/>
            </p:cNvSpPr>
            <p:nvPr/>
          </p:nvSpPr>
          <p:spPr bwMode="auto">
            <a:xfrm>
              <a:off x="4843463" y="3656013"/>
              <a:ext cx="1443038" cy="587375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6" y="0"/>
                </a:cxn>
                <a:cxn ang="0">
                  <a:pos x="0" y="7"/>
                </a:cxn>
                <a:cxn ang="0">
                  <a:pos x="0" y="53"/>
                </a:cxn>
                <a:cxn ang="0">
                  <a:pos x="19" y="53"/>
                </a:cxn>
                <a:cxn ang="0">
                  <a:pos x="19" y="25"/>
                </a:cxn>
                <a:cxn ang="0">
                  <a:pos x="111" y="25"/>
                </a:cxn>
                <a:cxn ang="0">
                  <a:pos x="111" y="53"/>
                </a:cxn>
                <a:cxn ang="0">
                  <a:pos x="130" y="53"/>
                </a:cxn>
                <a:cxn ang="0">
                  <a:pos x="130" y="7"/>
                </a:cxn>
                <a:cxn ang="0">
                  <a:pos x="124" y="0"/>
                </a:cxn>
                <a:cxn ang="0">
                  <a:pos x="18" y="16"/>
                </a:cxn>
                <a:cxn ang="0">
                  <a:pos x="13" y="11"/>
                </a:cxn>
                <a:cxn ang="0">
                  <a:pos x="18" y="6"/>
                </a:cxn>
                <a:cxn ang="0">
                  <a:pos x="23" y="11"/>
                </a:cxn>
                <a:cxn ang="0">
                  <a:pos x="18" y="16"/>
                </a:cxn>
                <a:cxn ang="0">
                  <a:pos x="116" y="13"/>
                </a:cxn>
                <a:cxn ang="0">
                  <a:pos x="28" y="13"/>
                </a:cxn>
                <a:cxn ang="0">
                  <a:pos x="28" y="7"/>
                </a:cxn>
                <a:cxn ang="0">
                  <a:pos x="116" y="7"/>
                </a:cxn>
                <a:cxn ang="0">
                  <a:pos x="116" y="13"/>
                </a:cxn>
              </a:cxnLst>
              <a:rect l="0" t="0" r="r" b="b"/>
              <a:pathLst>
                <a:path w="130" h="53">
                  <a:moveTo>
                    <a:pt x="1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3"/>
                    <a:pt x="127" y="0"/>
                    <a:pt x="124" y="0"/>
                  </a:cubicBezTo>
                  <a:close/>
                  <a:moveTo>
                    <a:pt x="18" y="16"/>
                  </a:moveTo>
                  <a:cubicBezTo>
                    <a:pt x="15" y="16"/>
                    <a:pt x="13" y="14"/>
                    <a:pt x="13" y="11"/>
                  </a:cubicBezTo>
                  <a:cubicBezTo>
                    <a:pt x="13" y="8"/>
                    <a:pt x="15" y="6"/>
                    <a:pt x="18" y="6"/>
                  </a:cubicBezTo>
                  <a:cubicBezTo>
                    <a:pt x="20" y="6"/>
                    <a:pt x="23" y="8"/>
                    <a:pt x="23" y="11"/>
                  </a:cubicBezTo>
                  <a:cubicBezTo>
                    <a:pt x="23" y="14"/>
                    <a:pt x="20" y="16"/>
                    <a:pt x="18" y="16"/>
                  </a:cubicBezTo>
                  <a:close/>
                  <a:moveTo>
                    <a:pt x="116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116" y="7"/>
                    <a:pt x="116" y="7"/>
                    <a:pt x="116" y="7"/>
                  </a:cubicBezTo>
                  <a:lnTo>
                    <a:pt x="116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61"/>
            <p:cNvSpPr>
              <a:spLocks/>
            </p:cNvSpPr>
            <p:nvPr/>
          </p:nvSpPr>
          <p:spPr bwMode="auto">
            <a:xfrm>
              <a:off x="5143500" y="4021138"/>
              <a:ext cx="831850" cy="631825"/>
            </a:xfrm>
            <a:custGeom>
              <a:avLst/>
              <a:gdLst/>
              <a:ahLst/>
              <a:cxnLst>
                <a:cxn ang="0">
                  <a:pos x="66" y="49"/>
                </a:cxn>
                <a:cxn ang="0">
                  <a:pos x="25" y="49"/>
                </a:cxn>
                <a:cxn ang="0">
                  <a:pos x="9" y="49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50"/>
                </a:cxn>
                <a:cxn ang="0">
                  <a:pos x="8" y="57"/>
                </a:cxn>
                <a:cxn ang="0">
                  <a:pos x="69" y="57"/>
                </a:cxn>
                <a:cxn ang="0">
                  <a:pos x="75" y="47"/>
                </a:cxn>
                <a:cxn ang="0">
                  <a:pos x="75" y="0"/>
                </a:cxn>
                <a:cxn ang="0">
                  <a:pos x="66" y="0"/>
                </a:cxn>
                <a:cxn ang="0">
                  <a:pos x="66" y="49"/>
                </a:cxn>
              </a:cxnLst>
              <a:rect l="0" t="0" r="r" b="b"/>
              <a:pathLst>
                <a:path w="75" h="57">
                  <a:moveTo>
                    <a:pt x="66" y="49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7"/>
                    <a:pt x="8" y="57"/>
                  </a:cubicBezTo>
                  <a:cubicBezTo>
                    <a:pt x="16" y="57"/>
                    <a:pt x="69" y="57"/>
                    <a:pt x="69" y="57"/>
                  </a:cubicBezTo>
                  <a:cubicBezTo>
                    <a:pt x="74" y="57"/>
                    <a:pt x="75" y="53"/>
                    <a:pt x="75" y="4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162"/>
            <p:cNvSpPr>
              <a:spLocks noChangeArrowheads="1"/>
            </p:cNvSpPr>
            <p:nvPr/>
          </p:nvSpPr>
          <p:spPr bwMode="auto">
            <a:xfrm>
              <a:off x="5299075" y="4165601"/>
              <a:ext cx="520700" cy="889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163"/>
            <p:cNvSpPr>
              <a:spLocks noChangeArrowheads="1"/>
            </p:cNvSpPr>
            <p:nvPr/>
          </p:nvSpPr>
          <p:spPr bwMode="auto">
            <a:xfrm>
              <a:off x="5299075" y="4365626"/>
              <a:ext cx="520700" cy="873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Group 13"/>
          <p:cNvGrpSpPr>
            <a:grpSpLocks noChangeAspect="1"/>
          </p:cNvGrpSpPr>
          <p:nvPr/>
        </p:nvGrpSpPr>
        <p:grpSpPr bwMode="auto">
          <a:xfrm>
            <a:off x="8791290" y="2390523"/>
            <a:ext cx="1117600" cy="1082675"/>
            <a:chOff x="3487" y="1820"/>
            <a:chExt cx="704" cy="682"/>
          </a:xfrm>
          <a:solidFill>
            <a:schemeClr val="bg1"/>
          </a:solidFill>
        </p:grpSpPr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3487" y="1820"/>
              <a:ext cx="704" cy="682"/>
            </a:xfrm>
            <a:custGeom>
              <a:avLst/>
              <a:gdLst>
                <a:gd name="T0" fmla="*/ 289 w 295"/>
                <a:gd name="T1" fmla="*/ 72 h 286"/>
                <a:gd name="T2" fmla="*/ 233 w 295"/>
                <a:gd name="T3" fmla="*/ 72 h 286"/>
                <a:gd name="T4" fmla="*/ 233 w 295"/>
                <a:gd name="T5" fmla="*/ 60 h 286"/>
                <a:gd name="T6" fmla="*/ 228 w 295"/>
                <a:gd name="T7" fmla="*/ 19 h 286"/>
                <a:gd name="T8" fmla="*/ 207 w 295"/>
                <a:gd name="T9" fmla="*/ 0 h 286"/>
                <a:gd name="T10" fmla="*/ 186 w 295"/>
                <a:gd name="T11" fmla="*/ 19 h 286"/>
                <a:gd name="T12" fmla="*/ 181 w 295"/>
                <a:gd name="T13" fmla="*/ 60 h 286"/>
                <a:gd name="T14" fmla="*/ 181 w 295"/>
                <a:gd name="T15" fmla="*/ 72 h 286"/>
                <a:gd name="T16" fmla="*/ 116 w 295"/>
                <a:gd name="T17" fmla="*/ 72 h 286"/>
                <a:gd name="T18" fmla="*/ 116 w 295"/>
                <a:gd name="T19" fmla="*/ 60 h 286"/>
                <a:gd name="T20" fmla="*/ 111 w 295"/>
                <a:gd name="T21" fmla="*/ 19 h 286"/>
                <a:gd name="T22" fmla="*/ 90 w 295"/>
                <a:gd name="T23" fmla="*/ 0 h 286"/>
                <a:gd name="T24" fmla="*/ 69 w 295"/>
                <a:gd name="T25" fmla="*/ 19 h 286"/>
                <a:gd name="T26" fmla="*/ 64 w 295"/>
                <a:gd name="T27" fmla="*/ 60 h 286"/>
                <a:gd name="T28" fmla="*/ 65 w 295"/>
                <a:gd name="T29" fmla="*/ 72 h 286"/>
                <a:gd name="T30" fmla="*/ 6 w 295"/>
                <a:gd name="T31" fmla="*/ 72 h 286"/>
                <a:gd name="T32" fmla="*/ 0 w 295"/>
                <a:gd name="T33" fmla="*/ 78 h 286"/>
                <a:gd name="T34" fmla="*/ 0 w 295"/>
                <a:gd name="T35" fmla="*/ 280 h 286"/>
                <a:gd name="T36" fmla="*/ 6 w 295"/>
                <a:gd name="T37" fmla="*/ 286 h 286"/>
                <a:gd name="T38" fmla="*/ 289 w 295"/>
                <a:gd name="T39" fmla="*/ 286 h 286"/>
                <a:gd name="T40" fmla="*/ 295 w 295"/>
                <a:gd name="T41" fmla="*/ 280 h 286"/>
                <a:gd name="T42" fmla="*/ 295 w 295"/>
                <a:gd name="T43" fmla="*/ 78 h 286"/>
                <a:gd name="T44" fmla="*/ 289 w 295"/>
                <a:gd name="T45" fmla="*/ 72 h 286"/>
                <a:gd name="T46" fmla="*/ 189 w 295"/>
                <a:gd name="T47" fmla="*/ 60 h 286"/>
                <a:gd name="T48" fmla="*/ 193 w 295"/>
                <a:gd name="T49" fmla="*/ 21 h 286"/>
                <a:gd name="T50" fmla="*/ 207 w 295"/>
                <a:gd name="T51" fmla="*/ 7 h 286"/>
                <a:gd name="T52" fmla="*/ 220 w 295"/>
                <a:gd name="T53" fmla="*/ 21 h 286"/>
                <a:gd name="T54" fmla="*/ 225 w 295"/>
                <a:gd name="T55" fmla="*/ 60 h 286"/>
                <a:gd name="T56" fmla="*/ 225 w 295"/>
                <a:gd name="T57" fmla="*/ 72 h 286"/>
                <a:gd name="T58" fmla="*/ 189 w 295"/>
                <a:gd name="T59" fmla="*/ 72 h 286"/>
                <a:gd name="T60" fmla="*/ 189 w 295"/>
                <a:gd name="T61" fmla="*/ 60 h 286"/>
                <a:gd name="T62" fmla="*/ 72 w 295"/>
                <a:gd name="T63" fmla="*/ 60 h 286"/>
                <a:gd name="T64" fmla="*/ 77 w 295"/>
                <a:gd name="T65" fmla="*/ 21 h 286"/>
                <a:gd name="T66" fmla="*/ 90 w 295"/>
                <a:gd name="T67" fmla="*/ 7 h 286"/>
                <a:gd name="T68" fmla="*/ 104 w 295"/>
                <a:gd name="T69" fmla="*/ 21 h 286"/>
                <a:gd name="T70" fmla="*/ 108 w 295"/>
                <a:gd name="T71" fmla="*/ 60 h 286"/>
                <a:gd name="T72" fmla="*/ 108 w 295"/>
                <a:gd name="T73" fmla="*/ 72 h 286"/>
                <a:gd name="T74" fmla="*/ 72 w 295"/>
                <a:gd name="T75" fmla="*/ 72 h 286"/>
                <a:gd name="T76" fmla="*/ 72 w 295"/>
                <a:gd name="T77" fmla="*/ 60 h 286"/>
                <a:gd name="T78" fmla="*/ 276 w 295"/>
                <a:gd name="T79" fmla="*/ 268 h 286"/>
                <a:gd name="T80" fmla="*/ 269 w 295"/>
                <a:gd name="T81" fmla="*/ 274 h 286"/>
                <a:gd name="T82" fmla="*/ 25 w 295"/>
                <a:gd name="T83" fmla="*/ 274 h 286"/>
                <a:gd name="T84" fmla="*/ 18 w 295"/>
                <a:gd name="T85" fmla="*/ 268 h 286"/>
                <a:gd name="T86" fmla="*/ 18 w 295"/>
                <a:gd name="T87" fmla="*/ 135 h 286"/>
                <a:gd name="T88" fmla="*/ 25 w 295"/>
                <a:gd name="T89" fmla="*/ 129 h 286"/>
                <a:gd name="T90" fmla="*/ 269 w 295"/>
                <a:gd name="T91" fmla="*/ 129 h 286"/>
                <a:gd name="T92" fmla="*/ 276 w 295"/>
                <a:gd name="T93" fmla="*/ 135 h 286"/>
                <a:gd name="T94" fmla="*/ 276 w 295"/>
                <a:gd name="T95" fmla="*/ 26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5" h="286">
                  <a:moveTo>
                    <a:pt x="289" y="72"/>
                  </a:moveTo>
                  <a:cubicBezTo>
                    <a:pt x="233" y="72"/>
                    <a:pt x="233" y="72"/>
                    <a:pt x="233" y="72"/>
                  </a:cubicBezTo>
                  <a:cubicBezTo>
                    <a:pt x="233" y="69"/>
                    <a:pt x="233" y="65"/>
                    <a:pt x="233" y="60"/>
                  </a:cubicBezTo>
                  <a:cubicBezTo>
                    <a:pt x="233" y="44"/>
                    <a:pt x="231" y="30"/>
                    <a:pt x="228" y="19"/>
                  </a:cubicBezTo>
                  <a:cubicBezTo>
                    <a:pt x="224" y="8"/>
                    <a:pt x="218" y="0"/>
                    <a:pt x="207" y="0"/>
                  </a:cubicBezTo>
                  <a:cubicBezTo>
                    <a:pt x="196" y="0"/>
                    <a:pt x="190" y="8"/>
                    <a:pt x="186" y="19"/>
                  </a:cubicBezTo>
                  <a:cubicBezTo>
                    <a:pt x="182" y="30"/>
                    <a:pt x="181" y="44"/>
                    <a:pt x="181" y="60"/>
                  </a:cubicBezTo>
                  <a:cubicBezTo>
                    <a:pt x="181" y="65"/>
                    <a:pt x="181" y="69"/>
                    <a:pt x="181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69"/>
                    <a:pt x="116" y="65"/>
                    <a:pt x="116" y="60"/>
                  </a:cubicBezTo>
                  <a:cubicBezTo>
                    <a:pt x="116" y="44"/>
                    <a:pt x="115" y="30"/>
                    <a:pt x="111" y="19"/>
                  </a:cubicBezTo>
                  <a:cubicBezTo>
                    <a:pt x="108" y="8"/>
                    <a:pt x="101" y="0"/>
                    <a:pt x="90" y="0"/>
                  </a:cubicBezTo>
                  <a:cubicBezTo>
                    <a:pt x="80" y="0"/>
                    <a:pt x="73" y="8"/>
                    <a:pt x="69" y="19"/>
                  </a:cubicBezTo>
                  <a:cubicBezTo>
                    <a:pt x="66" y="30"/>
                    <a:pt x="64" y="44"/>
                    <a:pt x="64" y="60"/>
                  </a:cubicBezTo>
                  <a:cubicBezTo>
                    <a:pt x="64" y="65"/>
                    <a:pt x="64" y="69"/>
                    <a:pt x="65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2" y="72"/>
                    <a:pt x="0" y="75"/>
                    <a:pt x="0" y="78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284"/>
                    <a:pt x="2" y="286"/>
                    <a:pt x="6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92" y="286"/>
                    <a:pt x="295" y="284"/>
                    <a:pt x="295" y="280"/>
                  </a:cubicBezTo>
                  <a:cubicBezTo>
                    <a:pt x="295" y="78"/>
                    <a:pt x="295" y="78"/>
                    <a:pt x="295" y="78"/>
                  </a:cubicBezTo>
                  <a:cubicBezTo>
                    <a:pt x="295" y="75"/>
                    <a:pt x="292" y="72"/>
                    <a:pt x="289" y="72"/>
                  </a:cubicBezTo>
                  <a:close/>
                  <a:moveTo>
                    <a:pt x="189" y="60"/>
                  </a:moveTo>
                  <a:cubicBezTo>
                    <a:pt x="189" y="45"/>
                    <a:pt x="190" y="31"/>
                    <a:pt x="193" y="21"/>
                  </a:cubicBezTo>
                  <a:cubicBezTo>
                    <a:pt x="197" y="12"/>
                    <a:pt x="201" y="7"/>
                    <a:pt x="207" y="7"/>
                  </a:cubicBezTo>
                  <a:cubicBezTo>
                    <a:pt x="213" y="7"/>
                    <a:pt x="217" y="12"/>
                    <a:pt x="220" y="21"/>
                  </a:cubicBezTo>
                  <a:cubicBezTo>
                    <a:pt x="224" y="31"/>
                    <a:pt x="225" y="45"/>
                    <a:pt x="225" y="60"/>
                  </a:cubicBezTo>
                  <a:cubicBezTo>
                    <a:pt x="225" y="65"/>
                    <a:pt x="225" y="69"/>
                    <a:pt x="225" y="72"/>
                  </a:cubicBezTo>
                  <a:cubicBezTo>
                    <a:pt x="189" y="72"/>
                    <a:pt x="189" y="72"/>
                    <a:pt x="189" y="72"/>
                  </a:cubicBezTo>
                  <a:cubicBezTo>
                    <a:pt x="189" y="69"/>
                    <a:pt x="189" y="65"/>
                    <a:pt x="189" y="60"/>
                  </a:cubicBezTo>
                  <a:close/>
                  <a:moveTo>
                    <a:pt x="72" y="60"/>
                  </a:moveTo>
                  <a:cubicBezTo>
                    <a:pt x="72" y="45"/>
                    <a:pt x="73" y="31"/>
                    <a:pt x="77" y="21"/>
                  </a:cubicBezTo>
                  <a:cubicBezTo>
                    <a:pt x="80" y="12"/>
                    <a:pt x="84" y="7"/>
                    <a:pt x="90" y="7"/>
                  </a:cubicBezTo>
                  <a:cubicBezTo>
                    <a:pt x="96" y="7"/>
                    <a:pt x="100" y="12"/>
                    <a:pt x="104" y="21"/>
                  </a:cubicBezTo>
                  <a:cubicBezTo>
                    <a:pt x="107" y="31"/>
                    <a:pt x="108" y="45"/>
                    <a:pt x="108" y="60"/>
                  </a:cubicBezTo>
                  <a:cubicBezTo>
                    <a:pt x="108" y="65"/>
                    <a:pt x="108" y="69"/>
                    <a:pt x="108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69"/>
                    <a:pt x="72" y="65"/>
                    <a:pt x="72" y="60"/>
                  </a:cubicBezTo>
                  <a:close/>
                  <a:moveTo>
                    <a:pt x="276" y="268"/>
                  </a:moveTo>
                  <a:cubicBezTo>
                    <a:pt x="276" y="271"/>
                    <a:pt x="273" y="274"/>
                    <a:pt x="269" y="274"/>
                  </a:cubicBezTo>
                  <a:cubicBezTo>
                    <a:pt x="25" y="274"/>
                    <a:pt x="25" y="274"/>
                    <a:pt x="25" y="274"/>
                  </a:cubicBezTo>
                  <a:cubicBezTo>
                    <a:pt x="22" y="274"/>
                    <a:pt x="18" y="271"/>
                    <a:pt x="18" y="268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18" y="131"/>
                    <a:pt x="22" y="129"/>
                    <a:pt x="25" y="129"/>
                  </a:cubicBezTo>
                  <a:cubicBezTo>
                    <a:pt x="269" y="129"/>
                    <a:pt x="269" y="129"/>
                    <a:pt x="269" y="129"/>
                  </a:cubicBezTo>
                  <a:cubicBezTo>
                    <a:pt x="273" y="129"/>
                    <a:pt x="276" y="131"/>
                    <a:pt x="276" y="135"/>
                  </a:cubicBezTo>
                  <a:lnTo>
                    <a:pt x="276" y="2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642" y="2173"/>
              <a:ext cx="186" cy="258"/>
            </a:xfrm>
            <a:custGeom>
              <a:avLst/>
              <a:gdLst>
                <a:gd name="T0" fmla="*/ 42 w 78"/>
                <a:gd name="T1" fmla="*/ 81 h 108"/>
                <a:gd name="T2" fmla="*/ 54 w 78"/>
                <a:gd name="T3" fmla="*/ 69 h 108"/>
                <a:gd name="T4" fmla="*/ 69 w 78"/>
                <a:gd name="T5" fmla="*/ 50 h 108"/>
                <a:gd name="T6" fmla="*/ 73 w 78"/>
                <a:gd name="T7" fmla="*/ 32 h 108"/>
                <a:gd name="T8" fmla="*/ 64 w 78"/>
                <a:gd name="T9" fmla="*/ 8 h 108"/>
                <a:gd name="T10" fmla="*/ 35 w 78"/>
                <a:gd name="T11" fmla="*/ 0 h 108"/>
                <a:gd name="T12" fmla="*/ 17 w 78"/>
                <a:gd name="T13" fmla="*/ 2 h 108"/>
                <a:gd name="T14" fmla="*/ 3 w 78"/>
                <a:gd name="T15" fmla="*/ 6 h 108"/>
                <a:gd name="T16" fmla="*/ 3 w 78"/>
                <a:gd name="T17" fmla="*/ 29 h 108"/>
                <a:gd name="T18" fmla="*/ 5 w 78"/>
                <a:gd name="T19" fmla="*/ 29 h 108"/>
                <a:gd name="T20" fmla="*/ 9 w 78"/>
                <a:gd name="T21" fmla="*/ 27 h 108"/>
                <a:gd name="T22" fmla="*/ 15 w 78"/>
                <a:gd name="T23" fmla="*/ 24 h 108"/>
                <a:gd name="T24" fmla="*/ 22 w 78"/>
                <a:gd name="T25" fmla="*/ 21 h 108"/>
                <a:gd name="T26" fmla="*/ 30 w 78"/>
                <a:gd name="T27" fmla="*/ 20 h 108"/>
                <a:gd name="T28" fmla="*/ 42 w 78"/>
                <a:gd name="T29" fmla="*/ 24 h 108"/>
                <a:gd name="T30" fmla="*/ 47 w 78"/>
                <a:gd name="T31" fmla="*/ 35 h 108"/>
                <a:gd name="T32" fmla="*/ 43 w 78"/>
                <a:gd name="T33" fmla="*/ 48 h 108"/>
                <a:gd name="T34" fmla="*/ 32 w 78"/>
                <a:gd name="T35" fmla="*/ 62 h 108"/>
                <a:gd name="T36" fmla="*/ 18 w 78"/>
                <a:gd name="T37" fmla="*/ 76 h 108"/>
                <a:gd name="T38" fmla="*/ 0 w 78"/>
                <a:gd name="T39" fmla="*/ 90 h 108"/>
                <a:gd name="T40" fmla="*/ 0 w 78"/>
                <a:gd name="T41" fmla="*/ 108 h 108"/>
                <a:gd name="T42" fmla="*/ 78 w 78"/>
                <a:gd name="T43" fmla="*/ 108 h 108"/>
                <a:gd name="T44" fmla="*/ 78 w 78"/>
                <a:gd name="T45" fmla="*/ 88 h 108"/>
                <a:gd name="T46" fmla="*/ 33 w 78"/>
                <a:gd name="T47" fmla="*/ 88 h 108"/>
                <a:gd name="T48" fmla="*/ 42 w 78"/>
                <a:gd name="T49" fmla="*/ 8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" h="108">
                  <a:moveTo>
                    <a:pt x="42" y="81"/>
                  </a:moveTo>
                  <a:cubicBezTo>
                    <a:pt x="46" y="77"/>
                    <a:pt x="50" y="74"/>
                    <a:pt x="54" y="69"/>
                  </a:cubicBezTo>
                  <a:cubicBezTo>
                    <a:pt x="61" y="63"/>
                    <a:pt x="66" y="56"/>
                    <a:pt x="69" y="50"/>
                  </a:cubicBezTo>
                  <a:cubicBezTo>
                    <a:pt x="72" y="44"/>
                    <a:pt x="73" y="38"/>
                    <a:pt x="73" y="32"/>
                  </a:cubicBezTo>
                  <a:cubicBezTo>
                    <a:pt x="73" y="22"/>
                    <a:pt x="70" y="14"/>
                    <a:pt x="64" y="8"/>
                  </a:cubicBezTo>
                  <a:cubicBezTo>
                    <a:pt x="57" y="3"/>
                    <a:pt x="48" y="0"/>
                    <a:pt x="35" y="0"/>
                  </a:cubicBezTo>
                  <a:cubicBezTo>
                    <a:pt x="29" y="0"/>
                    <a:pt x="23" y="1"/>
                    <a:pt x="17" y="2"/>
                  </a:cubicBezTo>
                  <a:cubicBezTo>
                    <a:pt x="10" y="4"/>
                    <a:pt x="6" y="5"/>
                    <a:pt x="3" y="6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9"/>
                    <a:pt x="7" y="28"/>
                    <a:pt x="9" y="27"/>
                  </a:cubicBezTo>
                  <a:cubicBezTo>
                    <a:pt x="10" y="26"/>
                    <a:pt x="12" y="25"/>
                    <a:pt x="15" y="24"/>
                  </a:cubicBezTo>
                  <a:cubicBezTo>
                    <a:pt x="17" y="23"/>
                    <a:pt x="20" y="22"/>
                    <a:pt x="22" y="21"/>
                  </a:cubicBezTo>
                  <a:cubicBezTo>
                    <a:pt x="25" y="20"/>
                    <a:pt x="27" y="20"/>
                    <a:pt x="30" y="20"/>
                  </a:cubicBezTo>
                  <a:cubicBezTo>
                    <a:pt x="35" y="20"/>
                    <a:pt x="39" y="21"/>
                    <a:pt x="42" y="24"/>
                  </a:cubicBezTo>
                  <a:cubicBezTo>
                    <a:pt x="45" y="27"/>
                    <a:pt x="47" y="30"/>
                    <a:pt x="47" y="35"/>
                  </a:cubicBezTo>
                  <a:cubicBezTo>
                    <a:pt x="47" y="40"/>
                    <a:pt x="45" y="44"/>
                    <a:pt x="43" y="48"/>
                  </a:cubicBezTo>
                  <a:cubicBezTo>
                    <a:pt x="41" y="52"/>
                    <a:pt x="37" y="57"/>
                    <a:pt x="32" y="62"/>
                  </a:cubicBezTo>
                  <a:cubicBezTo>
                    <a:pt x="28" y="67"/>
                    <a:pt x="23" y="71"/>
                    <a:pt x="18" y="76"/>
                  </a:cubicBezTo>
                  <a:cubicBezTo>
                    <a:pt x="13" y="80"/>
                    <a:pt x="7" y="85"/>
                    <a:pt x="0" y="9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35" y="86"/>
                    <a:pt x="38" y="84"/>
                    <a:pt x="42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871" y="2178"/>
              <a:ext cx="167" cy="253"/>
            </a:xfrm>
            <a:custGeom>
              <a:avLst/>
              <a:gdLst>
                <a:gd name="T0" fmla="*/ 48 w 70"/>
                <a:gd name="T1" fmla="*/ 0 h 106"/>
                <a:gd name="T2" fmla="*/ 25 w 70"/>
                <a:gd name="T3" fmla="*/ 0 h 106"/>
                <a:gd name="T4" fmla="*/ 23 w 70"/>
                <a:gd name="T5" fmla="*/ 7 h 106"/>
                <a:gd name="T6" fmla="*/ 18 w 70"/>
                <a:gd name="T7" fmla="*/ 11 h 106"/>
                <a:gd name="T8" fmla="*/ 10 w 70"/>
                <a:gd name="T9" fmla="*/ 13 h 106"/>
                <a:gd name="T10" fmla="*/ 0 w 70"/>
                <a:gd name="T11" fmla="*/ 14 h 106"/>
                <a:gd name="T12" fmla="*/ 0 w 70"/>
                <a:gd name="T13" fmla="*/ 31 h 106"/>
                <a:gd name="T14" fmla="*/ 22 w 70"/>
                <a:gd name="T15" fmla="*/ 31 h 106"/>
                <a:gd name="T16" fmla="*/ 22 w 70"/>
                <a:gd name="T17" fmla="*/ 87 h 106"/>
                <a:gd name="T18" fmla="*/ 0 w 70"/>
                <a:gd name="T19" fmla="*/ 87 h 106"/>
                <a:gd name="T20" fmla="*/ 0 w 70"/>
                <a:gd name="T21" fmla="*/ 106 h 106"/>
                <a:gd name="T22" fmla="*/ 70 w 70"/>
                <a:gd name="T23" fmla="*/ 106 h 106"/>
                <a:gd name="T24" fmla="*/ 70 w 70"/>
                <a:gd name="T25" fmla="*/ 87 h 106"/>
                <a:gd name="T26" fmla="*/ 48 w 70"/>
                <a:gd name="T27" fmla="*/ 87 h 106"/>
                <a:gd name="T28" fmla="*/ 48 w 70"/>
                <a:gd name="T2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" h="106">
                  <a:moveTo>
                    <a:pt x="48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4" y="5"/>
                    <a:pt x="23" y="7"/>
                  </a:cubicBezTo>
                  <a:cubicBezTo>
                    <a:pt x="22" y="9"/>
                    <a:pt x="20" y="10"/>
                    <a:pt x="18" y="11"/>
                  </a:cubicBezTo>
                  <a:cubicBezTo>
                    <a:pt x="16" y="12"/>
                    <a:pt x="13" y="13"/>
                    <a:pt x="10" y="13"/>
                  </a:cubicBezTo>
                  <a:cubicBezTo>
                    <a:pt x="7" y="14"/>
                    <a:pt x="3" y="14"/>
                    <a:pt x="0" y="1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87"/>
                    <a:pt x="70" y="87"/>
                    <a:pt x="70" y="87"/>
                  </a:cubicBezTo>
                  <a:cubicBezTo>
                    <a:pt x="48" y="87"/>
                    <a:pt x="48" y="87"/>
                    <a:pt x="48" y="87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43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89660" y="359638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服务也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89660" y="851829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性价比最高、质量最优保证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2" name="矩形 11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657343" y="1665288"/>
            <a:ext cx="2186940" cy="3692525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908218" y="2943239"/>
            <a:ext cx="1649364" cy="595312"/>
          </a:xfrm>
          <a:prstGeom prst="rect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直接转为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61030" y="1665288"/>
            <a:ext cx="2186940" cy="3692525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11905" y="2943239"/>
            <a:ext cx="1649364" cy="595312"/>
          </a:xfrm>
          <a:prstGeom prst="rect">
            <a:avLst/>
          </a:prstGeom>
          <a:solidFill>
            <a:srgbClr val="20A1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动画、声音完美保留</a:t>
            </a:r>
          </a:p>
        </p:txBody>
      </p:sp>
      <p:sp>
        <p:nvSpPr>
          <p:cNvPr id="19" name="矩形 18"/>
          <p:cNvSpPr/>
          <p:nvPr/>
        </p:nvSpPr>
        <p:spPr>
          <a:xfrm>
            <a:off x="8264717" y="1665288"/>
            <a:ext cx="2186940" cy="3692525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529880" y="2943239"/>
            <a:ext cx="1649364" cy="595312"/>
          </a:xfrm>
          <a:prstGeom prst="rect">
            <a:avLst/>
          </a:prstGeom>
          <a:solidFill>
            <a:srgbClr val="FEA9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7*24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小时全天候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100902" y="191452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030137" y="231457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谁都能开店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476977" y="191452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406212" y="231457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上传即所见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784496" y="191452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713731" y="231457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下单即下载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822490" y="3797880"/>
            <a:ext cx="1823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269057" y="3797880"/>
            <a:ext cx="1823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572744" y="3797880"/>
            <a:ext cx="1823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城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42" name="矩形 41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44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53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5" grpId="0"/>
      <p:bldP spid="27" grpId="0"/>
      <p:bldP spid="28" grpId="0"/>
      <p:bldP spid="29" grpId="0"/>
      <p:bldP spid="30" grpId="0"/>
      <p:bldP spid="31" grpId="0"/>
      <p:bldP spid="32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57343" y="1665288"/>
            <a:ext cx="2186940" cy="3692525"/>
          </a:xfrm>
          <a:prstGeom prst="rect">
            <a:avLst/>
          </a:prstGeom>
          <a:solidFill>
            <a:srgbClr val="2CBAB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89660" y="359638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服务也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9660" y="851829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性价比最高、质量最优保证</a:t>
            </a:r>
          </a:p>
        </p:txBody>
      </p:sp>
      <p:sp>
        <p:nvSpPr>
          <p:cNvPr id="11" name="矩形 10"/>
          <p:cNvSpPr/>
          <p:nvPr/>
        </p:nvSpPr>
        <p:spPr>
          <a:xfrm>
            <a:off x="3844283" y="1665288"/>
            <a:ext cx="2186940" cy="3692525"/>
          </a:xfrm>
          <a:prstGeom prst="rect">
            <a:avLst/>
          </a:prstGeom>
          <a:solidFill>
            <a:srgbClr val="15849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18163" y="1665288"/>
            <a:ext cx="2186940" cy="3692525"/>
          </a:xfrm>
          <a:prstGeom prst="rect">
            <a:avLst/>
          </a:prstGeom>
          <a:solidFill>
            <a:srgbClr val="463A3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43100" y="4514850"/>
            <a:ext cx="1600200" cy="528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45266" y="4514850"/>
            <a:ext cx="1600200" cy="528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、声音完美保留</a:t>
            </a:r>
          </a:p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19146" y="4514850"/>
            <a:ext cx="1600200" cy="528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省心、省钱、省事</a:t>
            </a:r>
          </a:p>
        </p:txBody>
      </p:sp>
      <p:sp>
        <p:nvSpPr>
          <p:cNvPr id="12" name="矩形 11"/>
          <p:cNvSpPr/>
          <p:nvPr/>
        </p:nvSpPr>
        <p:spPr>
          <a:xfrm>
            <a:off x="6031223" y="1471613"/>
            <a:ext cx="2186940" cy="4079876"/>
          </a:xfrm>
          <a:prstGeom prst="rect">
            <a:avLst/>
          </a:prstGeom>
          <a:solidFill>
            <a:srgbClr val="FBB24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32206" y="4514851"/>
            <a:ext cx="1600200" cy="689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7*24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小时全天候</a:t>
            </a:r>
          </a:p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800225" y="2614630"/>
            <a:ext cx="185737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044315" y="2614630"/>
            <a:ext cx="185737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216015" y="2614630"/>
            <a:ext cx="185737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427536" y="2614630"/>
            <a:ext cx="185737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28" name="矩形 27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100902" y="1814509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030137" y="221456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谁都能开店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390366" y="1814509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19601" y="221456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上传即所见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63111" y="1814509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392346" y="221456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下单即下载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727350" y="1814509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656585" y="221456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中国最专业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800929" y="3000196"/>
            <a:ext cx="1823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4100130" y="3000196"/>
            <a:ext cx="1823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6217906" y="3000196"/>
            <a:ext cx="1823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415054" y="3000196"/>
            <a:ext cx="1823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49" name="矩形 48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53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476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11" grpId="0" animBg="1"/>
      <p:bldP spid="13" grpId="0" animBg="1"/>
      <p:bldP spid="14" grpId="0" animBg="1"/>
      <p:bldP spid="15" grpId="0" animBg="1"/>
      <p:bldP spid="17" grpId="0" animBg="1"/>
      <p:bldP spid="12" grpId="0" animBg="1"/>
      <p:bldP spid="18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5" grpId="0"/>
      <p:bldP spid="46" grpId="0"/>
      <p:bldP spid="50" grpId="0"/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4432798" y="3443288"/>
            <a:ext cx="314325" cy="314325"/>
          </a:xfrm>
          <a:prstGeom prst="ellipse">
            <a:avLst/>
          </a:pr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900306" y="2609849"/>
            <a:ext cx="314325" cy="314325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490816" y="2609848"/>
            <a:ext cx="314325" cy="314325"/>
          </a:xfrm>
          <a:prstGeom prst="ellipse">
            <a:avLst/>
          </a:prstGeom>
          <a:solidFill>
            <a:srgbClr val="85D3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840592" y="1570293"/>
            <a:ext cx="314325" cy="314325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4" name="矩形 13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460506" y="4914900"/>
            <a:ext cx="314325" cy="314325"/>
          </a:xfrm>
          <a:prstGeom prst="ellipse">
            <a:avLst/>
          </a:pr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982370" y="3443288"/>
            <a:ext cx="314325" cy="314325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>
            <a:stCxn id="2" idx="7"/>
            <a:endCxn id="8" idx="3"/>
          </p:cNvCxnSpPr>
          <p:nvPr/>
        </p:nvCxnSpPr>
        <p:spPr>
          <a:xfrm flipV="1">
            <a:off x="1728799" y="3711581"/>
            <a:ext cx="1299603" cy="12493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8" idx="6"/>
            <a:endCxn id="9" idx="2"/>
          </p:cNvCxnSpPr>
          <p:nvPr/>
        </p:nvCxnSpPr>
        <p:spPr>
          <a:xfrm>
            <a:off x="3296695" y="3600451"/>
            <a:ext cx="11361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9" idx="6"/>
            <a:endCxn id="10" idx="3"/>
          </p:cNvCxnSpPr>
          <p:nvPr/>
        </p:nvCxnSpPr>
        <p:spPr>
          <a:xfrm flipV="1">
            <a:off x="4747123" y="2878142"/>
            <a:ext cx="1199215" cy="7223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10" idx="6"/>
            <a:endCxn id="11" idx="2"/>
          </p:cNvCxnSpPr>
          <p:nvPr/>
        </p:nvCxnSpPr>
        <p:spPr>
          <a:xfrm flipV="1">
            <a:off x="6214631" y="2767011"/>
            <a:ext cx="1276185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11" idx="6"/>
            <a:endCxn id="12" idx="3"/>
          </p:cNvCxnSpPr>
          <p:nvPr/>
        </p:nvCxnSpPr>
        <p:spPr>
          <a:xfrm flipV="1">
            <a:off x="7805141" y="1838586"/>
            <a:ext cx="2081483" cy="9284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2043124" y="4875304"/>
            <a:ext cx="34797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只要具有演示设计的能力、遵守版权等相关法律法规，即可申请开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395364" y="2514384"/>
            <a:ext cx="3174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，直接转为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在线展示，动画、声音完美保留。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589961" y="1613354"/>
            <a:ext cx="30580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全自动操作，购买即时下载，无需人工干预，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7*24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小时全天候服务。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4495716" y="3783846"/>
            <a:ext cx="2339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7586477" y="3026770"/>
            <a:ext cx="29008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由专业人员即时调节交易和服务纠纷，确保交易的公平、公正、合理、有序。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390866" y="1283030"/>
            <a:ext cx="2495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供需双方的利益。</a:t>
            </a:r>
          </a:p>
        </p:txBody>
      </p:sp>
      <p:sp>
        <p:nvSpPr>
          <p:cNvPr id="45" name="矩形 44"/>
          <p:cNvSpPr/>
          <p:nvPr/>
        </p:nvSpPr>
        <p:spPr>
          <a:xfrm>
            <a:off x="10596563" y="1"/>
            <a:ext cx="755650" cy="692150"/>
          </a:xfrm>
          <a:prstGeom prst="rect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10697373" y="65940"/>
            <a:ext cx="554028" cy="512184"/>
            <a:chOff x="9345008" y="-914952"/>
            <a:chExt cx="3066398" cy="2972352"/>
          </a:xfrm>
        </p:grpSpPr>
        <p:sp>
          <p:nvSpPr>
            <p:cNvPr id="54" name="Freeform 22"/>
            <p:cNvSpPr>
              <a:spLocks noEditPoints="1"/>
            </p:cNvSpPr>
            <p:nvPr/>
          </p:nvSpPr>
          <p:spPr bwMode="auto">
            <a:xfrm>
              <a:off x="9533131" y="-914952"/>
              <a:ext cx="2690152" cy="2088169"/>
            </a:xfrm>
            <a:custGeom>
              <a:avLst/>
              <a:gdLst>
                <a:gd name="T0" fmla="*/ 4 w 143"/>
                <a:gd name="T1" fmla="*/ 111 h 111"/>
                <a:gd name="T2" fmla="*/ 2 w 143"/>
                <a:gd name="T3" fmla="*/ 108 h 111"/>
                <a:gd name="T4" fmla="*/ 0 w 143"/>
                <a:gd name="T5" fmla="*/ 108 h 111"/>
                <a:gd name="T6" fmla="*/ 0 w 143"/>
                <a:gd name="T7" fmla="*/ 2 h 111"/>
                <a:gd name="T8" fmla="*/ 2 w 143"/>
                <a:gd name="T9" fmla="*/ 0 h 111"/>
                <a:gd name="T10" fmla="*/ 4 w 143"/>
                <a:gd name="T11" fmla="*/ 0 h 111"/>
                <a:gd name="T12" fmla="*/ 141 w 143"/>
                <a:gd name="T13" fmla="*/ 0 h 111"/>
                <a:gd name="T14" fmla="*/ 143 w 143"/>
                <a:gd name="T15" fmla="*/ 0 h 111"/>
                <a:gd name="T16" fmla="*/ 143 w 143"/>
                <a:gd name="T17" fmla="*/ 2 h 111"/>
                <a:gd name="T18" fmla="*/ 143 w 143"/>
                <a:gd name="T19" fmla="*/ 108 h 111"/>
                <a:gd name="T20" fmla="*/ 143 w 143"/>
                <a:gd name="T21" fmla="*/ 108 h 111"/>
                <a:gd name="T22" fmla="*/ 141 w 143"/>
                <a:gd name="T23" fmla="*/ 111 h 111"/>
                <a:gd name="T24" fmla="*/ 4 w 143"/>
                <a:gd name="T25" fmla="*/ 111 h 111"/>
                <a:gd name="T26" fmla="*/ 141 w 143"/>
                <a:gd name="T27" fmla="*/ 108 h 111"/>
                <a:gd name="T28" fmla="*/ 141 w 143"/>
                <a:gd name="T29" fmla="*/ 103 h 111"/>
                <a:gd name="T30" fmla="*/ 141 w 143"/>
                <a:gd name="T31" fmla="*/ 108 h 111"/>
                <a:gd name="T32" fmla="*/ 7 w 143"/>
                <a:gd name="T33" fmla="*/ 103 h 111"/>
                <a:gd name="T34" fmla="*/ 138 w 143"/>
                <a:gd name="T35" fmla="*/ 103 h 111"/>
                <a:gd name="T36" fmla="*/ 138 w 143"/>
                <a:gd name="T37" fmla="*/ 5 h 111"/>
                <a:gd name="T38" fmla="*/ 7 w 143"/>
                <a:gd name="T39" fmla="*/ 5 h 111"/>
                <a:gd name="T40" fmla="*/ 7 w 143"/>
                <a:gd name="T41" fmla="*/ 10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3" h="111">
                  <a:moveTo>
                    <a:pt x="4" y="111"/>
                  </a:moveTo>
                  <a:lnTo>
                    <a:pt x="2" y="108"/>
                  </a:lnTo>
                  <a:lnTo>
                    <a:pt x="0" y="108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141" y="0"/>
                  </a:lnTo>
                  <a:lnTo>
                    <a:pt x="143" y="0"/>
                  </a:lnTo>
                  <a:lnTo>
                    <a:pt x="143" y="2"/>
                  </a:lnTo>
                  <a:lnTo>
                    <a:pt x="143" y="108"/>
                  </a:lnTo>
                  <a:lnTo>
                    <a:pt x="143" y="108"/>
                  </a:lnTo>
                  <a:lnTo>
                    <a:pt x="141" y="111"/>
                  </a:lnTo>
                  <a:lnTo>
                    <a:pt x="4" y="111"/>
                  </a:lnTo>
                  <a:close/>
                  <a:moveTo>
                    <a:pt x="141" y="108"/>
                  </a:moveTo>
                  <a:lnTo>
                    <a:pt x="141" y="103"/>
                  </a:lnTo>
                  <a:lnTo>
                    <a:pt x="141" y="108"/>
                  </a:lnTo>
                  <a:close/>
                  <a:moveTo>
                    <a:pt x="7" y="103"/>
                  </a:moveTo>
                  <a:lnTo>
                    <a:pt x="138" y="103"/>
                  </a:lnTo>
                  <a:lnTo>
                    <a:pt x="138" y="5"/>
                  </a:lnTo>
                  <a:lnTo>
                    <a:pt x="7" y="5"/>
                  </a:lnTo>
                  <a:lnTo>
                    <a:pt x="7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"/>
            <p:cNvSpPr>
              <a:spLocks noEditPoints="1"/>
            </p:cNvSpPr>
            <p:nvPr/>
          </p:nvSpPr>
          <p:spPr bwMode="auto">
            <a:xfrm>
              <a:off x="10059875" y="1398964"/>
              <a:ext cx="1674288" cy="225747"/>
            </a:xfrm>
            <a:custGeom>
              <a:avLst/>
              <a:gdLst>
                <a:gd name="T0" fmla="*/ 3 w 89"/>
                <a:gd name="T1" fmla="*/ 12 h 12"/>
                <a:gd name="T2" fmla="*/ 0 w 89"/>
                <a:gd name="T3" fmla="*/ 10 h 12"/>
                <a:gd name="T4" fmla="*/ 0 w 89"/>
                <a:gd name="T5" fmla="*/ 10 h 12"/>
                <a:gd name="T6" fmla="*/ 0 w 89"/>
                <a:gd name="T7" fmla="*/ 0 h 12"/>
                <a:gd name="T8" fmla="*/ 0 w 89"/>
                <a:gd name="T9" fmla="*/ 0 h 12"/>
                <a:gd name="T10" fmla="*/ 3 w 89"/>
                <a:gd name="T11" fmla="*/ 0 h 12"/>
                <a:gd name="T12" fmla="*/ 86 w 89"/>
                <a:gd name="T13" fmla="*/ 0 h 12"/>
                <a:gd name="T14" fmla="*/ 89 w 89"/>
                <a:gd name="T15" fmla="*/ 0 h 12"/>
                <a:gd name="T16" fmla="*/ 89 w 89"/>
                <a:gd name="T17" fmla="*/ 0 h 12"/>
                <a:gd name="T18" fmla="*/ 89 w 89"/>
                <a:gd name="T19" fmla="*/ 10 h 12"/>
                <a:gd name="T20" fmla="*/ 89 w 89"/>
                <a:gd name="T21" fmla="*/ 10 h 12"/>
                <a:gd name="T22" fmla="*/ 86 w 89"/>
                <a:gd name="T23" fmla="*/ 12 h 12"/>
                <a:gd name="T24" fmla="*/ 3 w 89"/>
                <a:gd name="T25" fmla="*/ 12 h 12"/>
                <a:gd name="T26" fmla="*/ 86 w 89"/>
                <a:gd name="T27" fmla="*/ 10 h 12"/>
                <a:gd name="T28" fmla="*/ 86 w 89"/>
                <a:gd name="T29" fmla="*/ 10 h 12"/>
                <a:gd name="T30" fmla="*/ 86 w 89"/>
                <a:gd name="T31" fmla="*/ 10 h 12"/>
                <a:gd name="T32" fmla="*/ 5 w 89"/>
                <a:gd name="T33" fmla="*/ 10 h 12"/>
                <a:gd name="T34" fmla="*/ 82 w 89"/>
                <a:gd name="T35" fmla="*/ 10 h 12"/>
                <a:gd name="T36" fmla="*/ 82 w 89"/>
                <a:gd name="T37" fmla="*/ 3 h 12"/>
                <a:gd name="T38" fmla="*/ 5 w 89"/>
                <a:gd name="T39" fmla="*/ 3 h 12"/>
                <a:gd name="T40" fmla="*/ 5 w 89"/>
                <a:gd name="T4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2">
                  <a:moveTo>
                    <a:pt x="3" y="12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10"/>
                  </a:lnTo>
                  <a:lnTo>
                    <a:pt x="89" y="10"/>
                  </a:lnTo>
                  <a:lnTo>
                    <a:pt x="86" y="12"/>
                  </a:lnTo>
                  <a:lnTo>
                    <a:pt x="3" y="12"/>
                  </a:lnTo>
                  <a:close/>
                  <a:moveTo>
                    <a:pt x="86" y="10"/>
                  </a:moveTo>
                  <a:lnTo>
                    <a:pt x="86" y="10"/>
                  </a:lnTo>
                  <a:lnTo>
                    <a:pt x="86" y="10"/>
                  </a:lnTo>
                  <a:close/>
                  <a:moveTo>
                    <a:pt x="5" y="10"/>
                  </a:moveTo>
                  <a:lnTo>
                    <a:pt x="82" y="10"/>
                  </a:lnTo>
                  <a:lnTo>
                    <a:pt x="82" y="3"/>
                  </a:lnTo>
                  <a:lnTo>
                    <a:pt x="5" y="3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6"/>
            <p:cNvSpPr>
              <a:spLocks noEditPoints="1"/>
            </p:cNvSpPr>
            <p:nvPr/>
          </p:nvSpPr>
          <p:spPr bwMode="auto">
            <a:xfrm>
              <a:off x="9345008" y="1624712"/>
              <a:ext cx="3066398" cy="432688"/>
            </a:xfrm>
            <a:custGeom>
              <a:avLst/>
              <a:gdLst>
                <a:gd name="T0" fmla="*/ 2 w 68"/>
                <a:gd name="T1" fmla="*/ 9 h 9"/>
                <a:gd name="T2" fmla="*/ 1 w 68"/>
                <a:gd name="T3" fmla="*/ 9 h 9"/>
                <a:gd name="T4" fmla="*/ 0 w 68"/>
                <a:gd name="T5" fmla="*/ 8 h 9"/>
                <a:gd name="T6" fmla="*/ 0 w 68"/>
                <a:gd name="T7" fmla="*/ 1 h 9"/>
                <a:gd name="T8" fmla="*/ 1 w 68"/>
                <a:gd name="T9" fmla="*/ 1 h 9"/>
                <a:gd name="T10" fmla="*/ 2 w 68"/>
                <a:gd name="T11" fmla="*/ 0 h 9"/>
                <a:gd name="T12" fmla="*/ 66 w 68"/>
                <a:gd name="T13" fmla="*/ 0 h 9"/>
                <a:gd name="T14" fmla="*/ 68 w 68"/>
                <a:gd name="T15" fmla="*/ 1 h 9"/>
                <a:gd name="T16" fmla="*/ 68 w 68"/>
                <a:gd name="T17" fmla="*/ 1 h 9"/>
                <a:gd name="T18" fmla="*/ 68 w 68"/>
                <a:gd name="T19" fmla="*/ 8 h 9"/>
                <a:gd name="T20" fmla="*/ 68 w 68"/>
                <a:gd name="T21" fmla="*/ 9 h 9"/>
                <a:gd name="T22" fmla="*/ 66 w 68"/>
                <a:gd name="T23" fmla="*/ 9 h 9"/>
                <a:gd name="T24" fmla="*/ 2 w 68"/>
                <a:gd name="T25" fmla="*/ 9 h 9"/>
                <a:gd name="T26" fmla="*/ 66 w 68"/>
                <a:gd name="T27" fmla="*/ 8 h 9"/>
                <a:gd name="T28" fmla="*/ 66 w 68"/>
                <a:gd name="T29" fmla="*/ 7 h 9"/>
                <a:gd name="T30" fmla="*/ 66 w 68"/>
                <a:gd name="T31" fmla="*/ 8 h 9"/>
                <a:gd name="T32" fmla="*/ 5 w 68"/>
                <a:gd name="T33" fmla="*/ 7 h 9"/>
                <a:gd name="T34" fmla="*/ 64 w 68"/>
                <a:gd name="T35" fmla="*/ 7 h 9"/>
                <a:gd name="T36" fmla="*/ 64 w 68"/>
                <a:gd name="T37" fmla="*/ 2 h 9"/>
                <a:gd name="T38" fmla="*/ 5 w 68"/>
                <a:gd name="T39" fmla="*/ 2 h 9"/>
                <a:gd name="T40" fmla="*/ 5 w 68"/>
                <a:gd name="T4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">
                  <a:moveTo>
                    <a:pt x="2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7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8"/>
                    <a:pt x="68" y="8"/>
                    <a:pt x="68" y="9"/>
                  </a:cubicBezTo>
                  <a:cubicBezTo>
                    <a:pt x="67" y="9"/>
                    <a:pt x="67" y="9"/>
                    <a:pt x="66" y="9"/>
                  </a:cubicBezTo>
                  <a:lnTo>
                    <a:pt x="2" y="9"/>
                  </a:lnTo>
                  <a:close/>
                  <a:moveTo>
                    <a:pt x="66" y="8"/>
                  </a:moveTo>
                  <a:cubicBezTo>
                    <a:pt x="66" y="7"/>
                    <a:pt x="66" y="7"/>
                    <a:pt x="66" y="7"/>
                  </a:cubicBezTo>
                  <a:lnTo>
                    <a:pt x="66" y="8"/>
                  </a:lnTo>
                  <a:close/>
                  <a:moveTo>
                    <a:pt x="5" y="7"/>
                  </a:moveTo>
                  <a:cubicBezTo>
                    <a:pt x="64" y="7"/>
                    <a:pt x="64" y="7"/>
                    <a:pt x="64" y="7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2790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4" grpId="0"/>
      <p:bldP spid="2" grpId="0" animBg="1"/>
      <p:bldP spid="8" grpId="0" animBg="1"/>
      <p:bldP spid="47" grpId="0"/>
      <p:bldP spid="48" grpId="0"/>
      <p:bldP spid="49" grpId="0"/>
      <p:bldP spid="50" grpId="0"/>
      <p:bldP spid="51" grpId="0"/>
      <p:bldP spid="52" grpId="0"/>
      <p:bldP spid="4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992355" y="1549370"/>
            <a:ext cx="1299485" cy="970196"/>
            <a:chOff x="1992355" y="2602523"/>
            <a:chExt cx="1299485" cy="970196"/>
          </a:xfrm>
        </p:grpSpPr>
        <p:sp>
          <p:nvSpPr>
            <p:cNvPr id="16" name="圆角矩形 15"/>
            <p:cNvSpPr/>
            <p:nvPr/>
          </p:nvSpPr>
          <p:spPr>
            <a:xfrm>
              <a:off x="1992355" y="2602523"/>
              <a:ext cx="1299485" cy="970196"/>
            </a:xfrm>
            <a:prstGeom prst="roundRect">
              <a:avLst>
                <a:gd name="adj" fmla="val 9417"/>
              </a:avLst>
            </a:prstGeom>
            <a:solidFill>
              <a:srgbClr val="8ED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70246" y="2777541"/>
              <a:ext cx="543702" cy="620160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3316082" y="2644123"/>
            <a:ext cx="1299485" cy="970196"/>
            <a:chOff x="3525426" y="3491083"/>
            <a:chExt cx="1299485" cy="970196"/>
          </a:xfrm>
        </p:grpSpPr>
        <p:sp>
          <p:nvSpPr>
            <p:cNvPr id="23" name="圆角矩形 22"/>
            <p:cNvSpPr/>
            <p:nvPr/>
          </p:nvSpPr>
          <p:spPr>
            <a:xfrm>
              <a:off x="3525426" y="3491083"/>
              <a:ext cx="1299485" cy="970196"/>
            </a:xfrm>
            <a:prstGeom prst="roundRect">
              <a:avLst>
                <a:gd name="adj" fmla="val 9417"/>
              </a:avLst>
            </a:prstGeom>
            <a:solidFill>
              <a:srgbClr val="20A1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3892141" y="3572719"/>
              <a:ext cx="566054" cy="749640"/>
            </a:xfrm>
            <a:custGeom>
              <a:avLst/>
              <a:gdLst>
                <a:gd name="T0" fmla="*/ 18 w 62"/>
                <a:gd name="T1" fmla="*/ 30 h 80"/>
                <a:gd name="T2" fmla="*/ 18 w 62"/>
                <a:gd name="T3" fmla="*/ 56 h 80"/>
                <a:gd name="T4" fmla="*/ 25 w 62"/>
                <a:gd name="T5" fmla="*/ 63 h 80"/>
                <a:gd name="T6" fmla="*/ 37 w 62"/>
                <a:gd name="T7" fmla="*/ 63 h 80"/>
                <a:gd name="T8" fmla="*/ 43 w 62"/>
                <a:gd name="T9" fmla="*/ 56 h 80"/>
                <a:gd name="T10" fmla="*/ 43 w 62"/>
                <a:gd name="T11" fmla="*/ 30 h 80"/>
                <a:gd name="T12" fmla="*/ 43 w 62"/>
                <a:gd name="T13" fmla="*/ 30 h 80"/>
                <a:gd name="T14" fmla="*/ 48 w 62"/>
                <a:gd name="T15" fmla="*/ 17 h 80"/>
                <a:gd name="T16" fmla="*/ 31 w 62"/>
                <a:gd name="T17" fmla="*/ 0 h 80"/>
                <a:gd name="T18" fmla="*/ 13 w 62"/>
                <a:gd name="T19" fmla="*/ 17 h 80"/>
                <a:gd name="T20" fmla="*/ 18 w 62"/>
                <a:gd name="T21" fmla="*/ 30 h 80"/>
                <a:gd name="T22" fmla="*/ 59 w 62"/>
                <a:gd name="T23" fmla="*/ 36 h 80"/>
                <a:gd name="T24" fmla="*/ 58 w 62"/>
                <a:gd name="T25" fmla="*/ 34 h 80"/>
                <a:gd name="T26" fmla="*/ 50 w 62"/>
                <a:gd name="T27" fmla="*/ 40 h 80"/>
                <a:gd name="T28" fmla="*/ 51 w 62"/>
                <a:gd name="T29" fmla="*/ 41 h 80"/>
                <a:gd name="T30" fmla="*/ 52 w 62"/>
                <a:gd name="T31" fmla="*/ 49 h 80"/>
                <a:gd name="T32" fmla="*/ 31 w 62"/>
                <a:gd name="T33" fmla="*/ 70 h 80"/>
                <a:gd name="T34" fmla="*/ 9 w 62"/>
                <a:gd name="T35" fmla="*/ 49 h 80"/>
                <a:gd name="T36" fmla="*/ 11 w 62"/>
                <a:gd name="T37" fmla="*/ 40 h 80"/>
                <a:gd name="T38" fmla="*/ 12 w 62"/>
                <a:gd name="T39" fmla="*/ 39 h 80"/>
                <a:gd name="T40" fmla="*/ 4 w 62"/>
                <a:gd name="T41" fmla="*/ 33 h 80"/>
                <a:gd name="T42" fmla="*/ 3 w 62"/>
                <a:gd name="T43" fmla="*/ 35 h 80"/>
                <a:gd name="T44" fmla="*/ 0 w 62"/>
                <a:gd name="T45" fmla="*/ 49 h 80"/>
                <a:gd name="T46" fmla="*/ 31 w 62"/>
                <a:gd name="T47" fmla="*/ 80 h 80"/>
                <a:gd name="T48" fmla="*/ 62 w 62"/>
                <a:gd name="T49" fmla="*/ 49 h 80"/>
                <a:gd name="T50" fmla="*/ 59 w 62"/>
                <a:gd name="T51" fmla="*/ 3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80">
                  <a:moveTo>
                    <a:pt x="18" y="30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8" y="60"/>
                    <a:pt x="21" y="63"/>
                    <a:pt x="25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40" y="63"/>
                    <a:pt x="43" y="60"/>
                    <a:pt x="43" y="56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6" y="27"/>
                    <a:pt x="48" y="22"/>
                    <a:pt x="48" y="17"/>
                  </a:cubicBezTo>
                  <a:cubicBezTo>
                    <a:pt x="48" y="8"/>
                    <a:pt x="40" y="0"/>
                    <a:pt x="31" y="0"/>
                  </a:cubicBezTo>
                  <a:cubicBezTo>
                    <a:pt x="21" y="0"/>
                    <a:pt x="13" y="8"/>
                    <a:pt x="13" y="17"/>
                  </a:cubicBezTo>
                  <a:cubicBezTo>
                    <a:pt x="13" y="22"/>
                    <a:pt x="15" y="27"/>
                    <a:pt x="18" y="30"/>
                  </a:cubicBezTo>
                  <a:close/>
                  <a:moveTo>
                    <a:pt x="59" y="36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3"/>
                    <a:pt x="52" y="46"/>
                    <a:pt x="52" y="49"/>
                  </a:cubicBezTo>
                  <a:cubicBezTo>
                    <a:pt x="52" y="61"/>
                    <a:pt x="43" y="70"/>
                    <a:pt x="31" y="70"/>
                  </a:cubicBezTo>
                  <a:cubicBezTo>
                    <a:pt x="19" y="70"/>
                    <a:pt x="9" y="61"/>
                    <a:pt x="9" y="49"/>
                  </a:cubicBezTo>
                  <a:cubicBezTo>
                    <a:pt x="9" y="46"/>
                    <a:pt x="10" y="43"/>
                    <a:pt x="11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9"/>
                    <a:pt x="0" y="44"/>
                    <a:pt x="0" y="49"/>
                  </a:cubicBezTo>
                  <a:cubicBezTo>
                    <a:pt x="0" y="66"/>
                    <a:pt x="14" y="80"/>
                    <a:pt x="31" y="80"/>
                  </a:cubicBezTo>
                  <a:cubicBezTo>
                    <a:pt x="48" y="80"/>
                    <a:pt x="62" y="66"/>
                    <a:pt x="62" y="49"/>
                  </a:cubicBezTo>
                  <a:cubicBezTo>
                    <a:pt x="62" y="44"/>
                    <a:pt x="61" y="40"/>
                    <a:pt x="59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73269" y="3807810"/>
            <a:ext cx="1299485" cy="970196"/>
            <a:chOff x="3729388" y="1510366"/>
            <a:chExt cx="1299485" cy="970196"/>
          </a:xfrm>
        </p:grpSpPr>
        <p:sp>
          <p:nvSpPr>
            <p:cNvPr id="25" name="圆角矩形 24"/>
            <p:cNvSpPr/>
            <p:nvPr/>
          </p:nvSpPr>
          <p:spPr>
            <a:xfrm>
              <a:off x="3729388" y="1510366"/>
              <a:ext cx="1299485" cy="970196"/>
            </a:xfrm>
            <a:prstGeom prst="roundRect">
              <a:avLst>
                <a:gd name="adj" fmla="val 9417"/>
              </a:avLst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4089937" y="1701314"/>
              <a:ext cx="578386" cy="588300"/>
            </a:xfrm>
            <a:custGeom>
              <a:avLst/>
              <a:gdLst>
                <a:gd name="T0" fmla="*/ 64 w 73"/>
                <a:gd name="T1" fmla="*/ 0 h 72"/>
                <a:gd name="T2" fmla="*/ 58 w 73"/>
                <a:gd name="T3" fmla="*/ 0 h 72"/>
                <a:gd name="T4" fmla="*/ 58 w 73"/>
                <a:gd name="T5" fmla="*/ 1 h 72"/>
                <a:gd name="T6" fmla="*/ 37 w 73"/>
                <a:gd name="T7" fmla="*/ 18 h 72"/>
                <a:gd name="T8" fmla="*/ 15 w 73"/>
                <a:gd name="T9" fmla="*/ 1 h 72"/>
                <a:gd name="T10" fmla="*/ 15 w 73"/>
                <a:gd name="T11" fmla="*/ 0 h 72"/>
                <a:gd name="T12" fmla="*/ 9 w 73"/>
                <a:gd name="T13" fmla="*/ 0 h 72"/>
                <a:gd name="T14" fmla="*/ 0 w 73"/>
                <a:gd name="T15" fmla="*/ 9 h 72"/>
                <a:gd name="T16" fmla="*/ 0 w 73"/>
                <a:gd name="T17" fmla="*/ 17 h 72"/>
                <a:gd name="T18" fmla="*/ 1 w 73"/>
                <a:gd name="T19" fmla="*/ 17 h 72"/>
                <a:gd name="T20" fmla="*/ 19 w 73"/>
                <a:gd name="T21" fmla="*/ 38 h 72"/>
                <a:gd name="T22" fmla="*/ 1 w 73"/>
                <a:gd name="T23" fmla="*/ 59 h 72"/>
                <a:gd name="T24" fmla="*/ 0 w 73"/>
                <a:gd name="T25" fmla="*/ 59 h 72"/>
                <a:gd name="T26" fmla="*/ 0 w 73"/>
                <a:gd name="T27" fmla="*/ 63 h 72"/>
                <a:gd name="T28" fmla="*/ 9 w 73"/>
                <a:gd name="T29" fmla="*/ 72 h 72"/>
                <a:gd name="T30" fmla="*/ 64 w 73"/>
                <a:gd name="T31" fmla="*/ 72 h 72"/>
                <a:gd name="T32" fmla="*/ 73 w 73"/>
                <a:gd name="T33" fmla="*/ 63 h 72"/>
                <a:gd name="T34" fmla="*/ 73 w 73"/>
                <a:gd name="T35" fmla="*/ 58 h 72"/>
                <a:gd name="T36" fmla="*/ 73 w 73"/>
                <a:gd name="T37" fmla="*/ 58 h 72"/>
                <a:gd name="T38" fmla="*/ 53 w 73"/>
                <a:gd name="T39" fmla="*/ 36 h 72"/>
                <a:gd name="T40" fmla="*/ 73 w 73"/>
                <a:gd name="T41" fmla="*/ 14 h 72"/>
                <a:gd name="T42" fmla="*/ 73 w 73"/>
                <a:gd name="T43" fmla="*/ 14 h 72"/>
                <a:gd name="T44" fmla="*/ 73 w 73"/>
                <a:gd name="T45" fmla="*/ 13 h 72"/>
                <a:gd name="T46" fmla="*/ 73 w 73"/>
                <a:gd name="T47" fmla="*/ 9 h 72"/>
                <a:gd name="T48" fmla="*/ 64 w 73"/>
                <a:gd name="T4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72">
                  <a:moveTo>
                    <a:pt x="6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7" y="11"/>
                    <a:pt x="48" y="18"/>
                    <a:pt x="37" y="18"/>
                  </a:cubicBezTo>
                  <a:cubicBezTo>
                    <a:pt x="26" y="18"/>
                    <a:pt x="17" y="1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1" y="18"/>
                    <a:pt x="19" y="27"/>
                    <a:pt x="19" y="38"/>
                  </a:cubicBezTo>
                  <a:cubicBezTo>
                    <a:pt x="19" y="49"/>
                    <a:pt x="11" y="58"/>
                    <a:pt x="1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8"/>
                    <a:pt x="4" y="72"/>
                    <a:pt x="9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9" y="72"/>
                    <a:pt x="73" y="68"/>
                    <a:pt x="73" y="63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62" y="57"/>
                    <a:pt x="53" y="47"/>
                    <a:pt x="53" y="36"/>
                  </a:cubicBezTo>
                  <a:cubicBezTo>
                    <a:pt x="53" y="24"/>
                    <a:pt x="62" y="15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4"/>
                    <a:pt x="69" y="0"/>
                    <a:pt x="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09869" y="4836227"/>
            <a:ext cx="1299485" cy="970196"/>
            <a:chOff x="5453089" y="571958"/>
            <a:chExt cx="1299485" cy="970196"/>
          </a:xfrm>
        </p:grpSpPr>
        <p:sp>
          <p:nvSpPr>
            <p:cNvPr id="26" name="圆角矩形 25"/>
            <p:cNvSpPr/>
            <p:nvPr/>
          </p:nvSpPr>
          <p:spPr>
            <a:xfrm>
              <a:off x="5453089" y="571958"/>
              <a:ext cx="1299485" cy="970196"/>
            </a:xfrm>
            <a:prstGeom prst="roundRect">
              <a:avLst>
                <a:gd name="adj" fmla="val 9417"/>
              </a:avLst>
            </a:prstGeom>
            <a:solidFill>
              <a:srgbClr val="4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5818930" y="739486"/>
              <a:ext cx="567802" cy="582662"/>
            </a:xfrm>
            <a:custGeom>
              <a:avLst/>
              <a:gdLst>
                <a:gd name="T0" fmla="*/ 0 w 80"/>
                <a:gd name="T1" fmla="*/ 40 h 80"/>
                <a:gd name="T2" fmla="*/ 80 w 80"/>
                <a:gd name="T3" fmla="*/ 40 h 80"/>
                <a:gd name="T4" fmla="*/ 33 w 80"/>
                <a:gd name="T5" fmla="*/ 76 h 80"/>
                <a:gd name="T6" fmla="*/ 39 w 80"/>
                <a:gd name="T7" fmla="*/ 61 h 80"/>
                <a:gd name="T8" fmla="*/ 33 w 80"/>
                <a:gd name="T9" fmla="*/ 76 h 80"/>
                <a:gd name="T10" fmla="*/ 18 w 80"/>
                <a:gd name="T11" fmla="*/ 41 h 80"/>
                <a:gd name="T12" fmla="*/ 8 w 80"/>
                <a:gd name="T13" fmla="*/ 58 h 80"/>
                <a:gd name="T14" fmla="*/ 42 w 80"/>
                <a:gd name="T15" fmla="*/ 19 h 80"/>
                <a:gd name="T16" fmla="*/ 46 w 80"/>
                <a:gd name="T17" fmla="*/ 3 h 80"/>
                <a:gd name="T18" fmla="*/ 42 w 80"/>
                <a:gd name="T19" fmla="*/ 19 h 80"/>
                <a:gd name="T20" fmla="*/ 59 w 80"/>
                <a:gd name="T21" fmla="*/ 38 h 80"/>
                <a:gd name="T22" fmla="*/ 42 w 80"/>
                <a:gd name="T23" fmla="*/ 22 h 80"/>
                <a:gd name="T24" fmla="*/ 39 w 80"/>
                <a:gd name="T25" fmla="*/ 19 h 80"/>
                <a:gd name="T26" fmla="*/ 33 w 80"/>
                <a:gd name="T27" fmla="*/ 3 h 80"/>
                <a:gd name="T28" fmla="*/ 39 w 80"/>
                <a:gd name="T29" fmla="*/ 19 h 80"/>
                <a:gd name="T30" fmla="*/ 39 w 80"/>
                <a:gd name="T31" fmla="*/ 38 h 80"/>
                <a:gd name="T32" fmla="*/ 24 w 80"/>
                <a:gd name="T33" fmla="*/ 22 h 80"/>
                <a:gd name="T34" fmla="*/ 18 w 80"/>
                <a:gd name="T35" fmla="*/ 38 h 80"/>
                <a:gd name="T36" fmla="*/ 8 w 80"/>
                <a:gd name="T37" fmla="*/ 22 h 80"/>
                <a:gd name="T38" fmla="*/ 18 w 80"/>
                <a:gd name="T39" fmla="*/ 38 h 80"/>
                <a:gd name="T40" fmla="*/ 39 w 80"/>
                <a:gd name="T41" fmla="*/ 41 h 80"/>
                <a:gd name="T42" fmla="*/ 24 w 80"/>
                <a:gd name="T43" fmla="*/ 58 h 80"/>
                <a:gd name="T44" fmla="*/ 42 w 80"/>
                <a:gd name="T45" fmla="*/ 61 h 80"/>
                <a:gd name="T46" fmla="*/ 46 w 80"/>
                <a:gd name="T47" fmla="*/ 77 h 80"/>
                <a:gd name="T48" fmla="*/ 42 w 80"/>
                <a:gd name="T49" fmla="*/ 61 h 80"/>
                <a:gd name="T50" fmla="*/ 42 w 80"/>
                <a:gd name="T51" fmla="*/ 41 h 80"/>
                <a:gd name="T52" fmla="*/ 56 w 80"/>
                <a:gd name="T53" fmla="*/ 58 h 80"/>
                <a:gd name="T54" fmla="*/ 61 w 80"/>
                <a:gd name="T55" fmla="*/ 41 h 80"/>
                <a:gd name="T56" fmla="*/ 73 w 80"/>
                <a:gd name="T57" fmla="*/ 58 h 80"/>
                <a:gd name="T58" fmla="*/ 59 w 80"/>
                <a:gd name="T59" fmla="*/ 58 h 80"/>
                <a:gd name="T60" fmla="*/ 61 w 80"/>
                <a:gd name="T61" fmla="*/ 38 h 80"/>
                <a:gd name="T62" fmla="*/ 73 w 80"/>
                <a:gd name="T63" fmla="*/ 22 h 80"/>
                <a:gd name="T64" fmla="*/ 61 w 80"/>
                <a:gd name="T65" fmla="*/ 38 h 80"/>
                <a:gd name="T66" fmla="*/ 58 w 80"/>
                <a:gd name="T67" fmla="*/ 19 h 80"/>
                <a:gd name="T68" fmla="*/ 67 w 80"/>
                <a:gd name="T69" fmla="*/ 13 h 80"/>
                <a:gd name="T70" fmla="*/ 14 w 80"/>
                <a:gd name="T71" fmla="*/ 13 h 80"/>
                <a:gd name="T72" fmla="*/ 22 w 80"/>
                <a:gd name="T73" fmla="*/ 19 h 80"/>
                <a:gd name="T74" fmla="*/ 14 w 80"/>
                <a:gd name="T75" fmla="*/ 13 h 80"/>
                <a:gd name="T76" fmla="*/ 22 w 80"/>
                <a:gd name="T77" fmla="*/ 61 h 80"/>
                <a:gd name="T78" fmla="*/ 14 w 80"/>
                <a:gd name="T79" fmla="*/ 66 h 80"/>
                <a:gd name="T80" fmla="*/ 67 w 80"/>
                <a:gd name="T81" fmla="*/ 66 h 80"/>
                <a:gd name="T82" fmla="*/ 58 w 80"/>
                <a:gd name="T83" fmla="*/ 61 h 80"/>
                <a:gd name="T84" fmla="*/ 67 w 80"/>
                <a:gd name="T85" fmla="*/ 6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3" y="76"/>
                  </a:moveTo>
                  <a:cubicBezTo>
                    <a:pt x="30" y="72"/>
                    <a:pt x="27" y="67"/>
                    <a:pt x="25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7" y="77"/>
                    <a:pt x="35" y="77"/>
                    <a:pt x="33" y="76"/>
                  </a:cubicBezTo>
                  <a:close/>
                  <a:moveTo>
                    <a:pt x="3" y="41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7"/>
                    <a:pt x="19" y="53"/>
                    <a:pt x="21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5" y="53"/>
                    <a:pt x="3" y="47"/>
                    <a:pt x="3" y="41"/>
                  </a:cubicBezTo>
                  <a:close/>
                  <a:moveTo>
                    <a:pt x="42" y="19"/>
                  </a:move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5" y="3"/>
                    <a:pt x="46" y="3"/>
                  </a:cubicBezTo>
                  <a:cubicBezTo>
                    <a:pt x="50" y="8"/>
                    <a:pt x="53" y="13"/>
                    <a:pt x="55" y="19"/>
                  </a:cubicBezTo>
                  <a:lnTo>
                    <a:pt x="42" y="19"/>
                  </a:lnTo>
                  <a:close/>
                  <a:moveTo>
                    <a:pt x="56" y="22"/>
                  </a:moveTo>
                  <a:cubicBezTo>
                    <a:pt x="58" y="27"/>
                    <a:pt x="58" y="33"/>
                    <a:pt x="5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6" y="22"/>
                  </a:lnTo>
                  <a:close/>
                  <a:moveTo>
                    <a:pt x="39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3"/>
                    <a:pt x="30" y="8"/>
                    <a:pt x="33" y="3"/>
                  </a:cubicBezTo>
                  <a:cubicBezTo>
                    <a:pt x="35" y="3"/>
                    <a:pt x="37" y="3"/>
                    <a:pt x="39" y="3"/>
                  </a:cubicBezTo>
                  <a:lnTo>
                    <a:pt x="39" y="19"/>
                  </a:lnTo>
                  <a:close/>
                  <a:moveTo>
                    <a:pt x="39" y="22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3"/>
                    <a:pt x="22" y="27"/>
                    <a:pt x="24" y="22"/>
                  </a:cubicBezTo>
                  <a:lnTo>
                    <a:pt x="39" y="22"/>
                  </a:lnTo>
                  <a:close/>
                  <a:moveTo>
                    <a:pt x="18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32"/>
                    <a:pt x="5" y="27"/>
                    <a:pt x="8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7"/>
                    <a:pt x="19" y="33"/>
                    <a:pt x="18" y="38"/>
                  </a:cubicBezTo>
                  <a:close/>
                  <a:moveTo>
                    <a:pt x="21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2" y="53"/>
                    <a:pt x="21" y="47"/>
                    <a:pt x="21" y="41"/>
                  </a:cubicBezTo>
                  <a:close/>
                  <a:moveTo>
                    <a:pt x="42" y="61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53" y="67"/>
                    <a:pt x="50" y="72"/>
                    <a:pt x="46" y="77"/>
                  </a:cubicBezTo>
                  <a:cubicBezTo>
                    <a:pt x="45" y="77"/>
                    <a:pt x="43" y="77"/>
                    <a:pt x="42" y="77"/>
                  </a:cubicBezTo>
                  <a:lnTo>
                    <a:pt x="42" y="61"/>
                  </a:lnTo>
                  <a:close/>
                  <a:moveTo>
                    <a:pt x="42" y="58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8" y="47"/>
                    <a:pt x="58" y="53"/>
                    <a:pt x="56" y="58"/>
                  </a:cubicBezTo>
                  <a:lnTo>
                    <a:pt x="42" y="58"/>
                  </a:lnTo>
                  <a:close/>
                  <a:moveTo>
                    <a:pt x="61" y="41"/>
                  </a:moveTo>
                  <a:cubicBezTo>
                    <a:pt x="78" y="41"/>
                    <a:pt x="78" y="41"/>
                    <a:pt x="78" y="41"/>
                  </a:cubicBezTo>
                  <a:cubicBezTo>
                    <a:pt x="77" y="47"/>
                    <a:pt x="76" y="53"/>
                    <a:pt x="73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60" y="53"/>
                    <a:pt x="61" y="47"/>
                    <a:pt x="61" y="41"/>
                  </a:cubicBezTo>
                  <a:close/>
                  <a:moveTo>
                    <a:pt x="61" y="38"/>
                  </a:moveTo>
                  <a:cubicBezTo>
                    <a:pt x="61" y="33"/>
                    <a:pt x="60" y="27"/>
                    <a:pt x="59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6" y="27"/>
                    <a:pt x="77" y="32"/>
                    <a:pt x="78" y="38"/>
                  </a:cubicBezTo>
                  <a:lnTo>
                    <a:pt x="61" y="38"/>
                  </a:lnTo>
                  <a:close/>
                  <a:moveTo>
                    <a:pt x="71" y="19"/>
                  </a:moveTo>
                  <a:cubicBezTo>
                    <a:pt x="58" y="19"/>
                    <a:pt x="58" y="19"/>
                    <a:pt x="58" y="19"/>
                  </a:cubicBezTo>
                  <a:cubicBezTo>
                    <a:pt x="56" y="13"/>
                    <a:pt x="54" y="8"/>
                    <a:pt x="50" y="4"/>
                  </a:cubicBezTo>
                  <a:cubicBezTo>
                    <a:pt x="57" y="6"/>
                    <a:pt x="62" y="9"/>
                    <a:pt x="67" y="13"/>
                  </a:cubicBezTo>
                  <a:cubicBezTo>
                    <a:pt x="68" y="15"/>
                    <a:pt x="70" y="17"/>
                    <a:pt x="71" y="19"/>
                  </a:cubicBezTo>
                  <a:close/>
                  <a:moveTo>
                    <a:pt x="14" y="13"/>
                  </a:moveTo>
                  <a:cubicBezTo>
                    <a:pt x="18" y="9"/>
                    <a:pt x="23" y="6"/>
                    <a:pt x="29" y="4"/>
                  </a:cubicBezTo>
                  <a:cubicBezTo>
                    <a:pt x="26" y="9"/>
                    <a:pt x="24" y="14"/>
                    <a:pt x="22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17"/>
                    <a:pt x="12" y="15"/>
                    <a:pt x="14" y="13"/>
                  </a:cubicBezTo>
                  <a:close/>
                  <a:moveTo>
                    <a:pt x="9" y="61"/>
                  </a:moveTo>
                  <a:cubicBezTo>
                    <a:pt x="22" y="61"/>
                    <a:pt x="22" y="61"/>
                    <a:pt x="22" y="61"/>
                  </a:cubicBezTo>
                  <a:cubicBezTo>
                    <a:pt x="24" y="66"/>
                    <a:pt x="26" y="71"/>
                    <a:pt x="29" y="75"/>
                  </a:cubicBezTo>
                  <a:cubicBezTo>
                    <a:pt x="23" y="74"/>
                    <a:pt x="18" y="70"/>
                    <a:pt x="14" y="66"/>
                  </a:cubicBezTo>
                  <a:cubicBezTo>
                    <a:pt x="12" y="65"/>
                    <a:pt x="11" y="63"/>
                    <a:pt x="9" y="61"/>
                  </a:cubicBezTo>
                  <a:close/>
                  <a:moveTo>
                    <a:pt x="67" y="66"/>
                  </a:moveTo>
                  <a:cubicBezTo>
                    <a:pt x="62" y="71"/>
                    <a:pt x="57" y="74"/>
                    <a:pt x="50" y="76"/>
                  </a:cubicBezTo>
                  <a:cubicBezTo>
                    <a:pt x="54" y="71"/>
                    <a:pt x="56" y="66"/>
                    <a:pt x="58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0" y="63"/>
                    <a:pt x="68" y="65"/>
                    <a:pt x="6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直角上箭头 33"/>
          <p:cNvSpPr/>
          <p:nvPr/>
        </p:nvSpPr>
        <p:spPr>
          <a:xfrm rot="5400000">
            <a:off x="2452179" y="2431147"/>
            <a:ext cx="723488" cy="955833"/>
          </a:xfrm>
          <a:prstGeom prst="bentUpArrow">
            <a:avLst>
              <a:gd name="adj1" fmla="val 26945"/>
              <a:gd name="adj2" fmla="val 23055"/>
              <a:gd name="adj3" fmla="val 32778"/>
            </a:avLst>
          </a:prstGeom>
          <a:solidFill>
            <a:srgbClr val="8ED6D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直角上箭头 34"/>
          <p:cNvSpPr/>
          <p:nvPr/>
        </p:nvSpPr>
        <p:spPr>
          <a:xfrm rot="5400000">
            <a:off x="3926847" y="3546614"/>
            <a:ext cx="723488" cy="955833"/>
          </a:xfrm>
          <a:prstGeom prst="bentUpArrow">
            <a:avLst>
              <a:gd name="adj1" fmla="val 26945"/>
              <a:gd name="adj2" fmla="val 23055"/>
              <a:gd name="adj3" fmla="val 32778"/>
            </a:avLst>
          </a:prstGeom>
          <a:solidFill>
            <a:srgbClr val="20A1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直角上箭头 35"/>
          <p:cNvSpPr/>
          <p:nvPr/>
        </p:nvSpPr>
        <p:spPr>
          <a:xfrm rot="5400000">
            <a:off x="5370207" y="4703316"/>
            <a:ext cx="723488" cy="955833"/>
          </a:xfrm>
          <a:prstGeom prst="bentUpArrow">
            <a:avLst>
              <a:gd name="adj1" fmla="val 26945"/>
              <a:gd name="adj2" fmla="val 23055"/>
              <a:gd name="adj3" fmla="val 32778"/>
            </a:avLst>
          </a:prstGeom>
          <a:solidFill>
            <a:srgbClr val="FEA93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3254167" y="1492239"/>
            <a:ext cx="3060908" cy="1047161"/>
            <a:chOff x="2629665" y="1190939"/>
            <a:chExt cx="3060908" cy="1308382"/>
          </a:xfrm>
        </p:grpSpPr>
        <p:sp>
          <p:nvSpPr>
            <p:cNvPr id="67" name="文本框 66"/>
            <p:cNvSpPr txBox="1"/>
            <p:nvPr/>
          </p:nvSpPr>
          <p:spPr>
            <a:xfrm>
              <a:off x="2629665" y="1653304"/>
              <a:ext cx="3060908" cy="846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2652564" y="1190939"/>
              <a:ext cx="1467068" cy="49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谁都能开店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571032" y="2627530"/>
            <a:ext cx="2905654" cy="1066108"/>
            <a:chOff x="2694018" y="1191613"/>
            <a:chExt cx="2905654" cy="1066108"/>
          </a:xfrm>
        </p:grpSpPr>
        <p:sp>
          <p:nvSpPr>
            <p:cNvPr id="70" name="文本框 69"/>
            <p:cNvSpPr txBox="1"/>
            <p:nvPr/>
          </p:nvSpPr>
          <p:spPr>
            <a:xfrm>
              <a:off x="2694018" y="1580613"/>
              <a:ext cx="290565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720705" y="1191613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上传即所见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054676" y="3749378"/>
            <a:ext cx="2911977" cy="1097959"/>
            <a:chOff x="2644336" y="1246679"/>
            <a:chExt cx="2911977" cy="1097959"/>
          </a:xfrm>
        </p:grpSpPr>
        <p:sp>
          <p:nvSpPr>
            <p:cNvPr id="74" name="文本框 73"/>
            <p:cNvSpPr txBox="1"/>
            <p:nvPr/>
          </p:nvSpPr>
          <p:spPr>
            <a:xfrm>
              <a:off x="2644336" y="1667530"/>
              <a:ext cx="291197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646234" y="1246679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一站式满足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476686" y="4790708"/>
            <a:ext cx="2914985" cy="1084884"/>
            <a:chOff x="2629665" y="1214751"/>
            <a:chExt cx="2914985" cy="1084884"/>
          </a:xfrm>
        </p:grpSpPr>
        <p:sp>
          <p:nvSpPr>
            <p:cNvPr id="77" name="文本框 76"/>
            <p:cNvSpPr txBox="1"/>
            <p:nvPr/>
          </p:nvSpPr>
          <p:spPr>
            <a:xfrm>
              <a:off x="2629665" y="1653304"/>
              <a:ext cx="29149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2652564" y="1214751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中国最专业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50" name="矩形 49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52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80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34" grpId="0" animBg="1"/>
      <p:bldP spid="35" grpId="0" animBg="1"/>
      <p:bldP spid="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右箭头 36"/>
          <p:cNvSpPr/>
          <p:nvPr/>
        </p:nvSpPr>
        <p:spPr>
          <a:xfrm>
            <a:off x="6685909" y="2028548"/>
            <a:ext cx="2389010" cy="1695252"/>
          </a:xfrm>
          <a:prstGeom prst="rightArrow">
            <a:avLst>
              <a:gd name="adj1" fmla="val 25621"/>
              <a:gd name="adj2" fmla="val 79764"/>
            </a:avLst>
          </a:prstGeom>
          <a:solidFill>
            <a:srgbClr val="FEA93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613238" y="2130842"/>
            <a:ext cx="1399245" cy="1399245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3345" y="2345220"/>
            <a:ext cx="794596" cy="906336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5324940" y="2133428"/>
            <a:ext cx="1399245" cy="1399245"/>
            <a:chOff x="3890338" y="2054394"/>
            <a:chExt cx="1399245" cy="1399245"/>
          </a:xfrm>
        </p:grpSpPr>
        <p:sp>
          <p:nvSpPr>
            <p:cNvPr id="19" name="椭圆 18"/>
            <p:cNvSpPr/>
            <p:nvPr/>
          </p:nvSpPr>
          <p:spPr>
            <a:xfrm>
              <a:off x="3890338" y="2054394"/>
              <a:ext cx="1399245" cy="1399245"/>
            </a:xfrm>
            <a:prstGeom prst="ellipse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Group 4"/>
            <p:cNvGrpSpPr>
              <a:grpSpLocks noChangeAspect="1"/>
            </p:cNvGrpSpPr>
            <p:nvPr/>
          </p:nvGrpSpPr>
          <p:grpSpPr bwMode="auto">
            <a:xfrm>
              <a:off x="4195586" y="2365169"/>
              <a:ext cx="832680" cy="777694"/>
              <a:chOff x="3734" y="2061"/>
              <a:chExt cx="212" cy="198"/>
            </a:xfrm>
          </p:grpSpPr>
          <p:sp>
            <p:nvSpPr>
              <p:cNvPr id="2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734" y="2061"/>
                <a:ext cx="212" cy="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5"/>
              <p:cNvSpPr>
                <a:spLocks/>
              </p:cNvSpPr>
              <p:nvPr/>
            </p:nvSpPr>
            <p:spPr bwMode="auto">
              <a:xfrm>
                <a:off x="3732" y="2059"/>
                <a:ext cx="126" cy="200"/>
              </a:xfrm>
              <a:custGeom>
                <a:avLst/>
                <a:gdLst>
                  <a:gd name="T0" fmla="*/ 42 w 52"/>
                  <a:gd name="T1" fmla="*/ 74 h 82"/>
                  <a:gd name="T2" fmla="*/ 41 w 52"/>
                  <a:gd name="T3" fmla="*/ 74 h 82"/>
                  <a:gd name="T4" fmla="*/ 41 w 52"/>
                  <a:gd name="T5" fmla="*/ 73 h 82"/>
                  <a:gd name="T6" fmla="*/ 41 w 52"/>
                  <a:gd name="T7" fmla="*/ 68 h 82"/>
                  <a:gd name="T8" fmla="*/ 52 w 52"/>
                  <a:gd name="T9" fmla="*/ 44 h 82"/>
                  <a:gd name="T10" fmla="*/ 38 w 52"/>
                  <a:gd name="T11" fmla="*/ 32 h 82"/>
                  <a:gd name="T12" fmla="*/ 33 w 52"/>
                  <a:gd name="T13" fmla="*/ 30 h 82"/>
                  <a:gd name="T14" fmla="*/ 37 w 52"/>
                  <a:gd name="T15" fmla="*/ 28 h 82"/>
                  <a:gd name="T16" fmla="*/ 45 w 52"/>
                  <a:gd name="T17" fmla="*/ 15 h 82"/>
                  <a:gd name="T18" fmla="*/ 28 w 52"/>
                  <a:gd name="T19" fmla="*/ 0 h 82"/>
                  <a:gd name="T20" fmla="*/ 11 w 52"/>
                  <a:gd name="T21" fmla="*/ 15 h 82"/>
                  <a:gd name="T22" fmla="*/ 19 w 52"/>
                  <a:gd name="T23" fmla="*/ 28 h 82"/>
                  <a:gd name="T24" fmla="*/ 23 w 52"/>
                  <a:gd name="T25" fmla="*/ 30 h 82"/>
                  <a:gd name="T26" fmla="*/ 19 w 52"/>
                  <a:gd name="T27" fmla="*/ 32 h 82"/>
                  <a:gd name="T28" fmla="*/ 0 w 52"/>
                  <a:gd name="T29" fmla="*/ 63 h 82"/>
                  <a:gd name="T30" fmla="*/ 0 w 52"/>
                  <a:gd name="T31" fmla="*/ 68 h 82"/>
                  <a:gd name="T32" fmla="*/ 28 w 52"/>
                  <a:gd name="T33" fmla="*/ 82 h 82"/>
                  <a:gd name="T34" fmla="*/ 45 w 52"/>
                  <a:gd name="T35" fmla="*/ 78 h 82"/>
                  <a:gd name="T36" fmla="*/ 42 w 52"/>
                  <a:gd name="T37" fmla="*/ 7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82">
                    <a:moveTo>
                      <a:pt x="42" y="74"/>
                    </a:move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2"/>
                      <a:pt x="41" y="70"/>
                      <a:pt x="41" y="68"/>
                    </a:cubicBezTo>
                    <a:cubicBezTo>
                      <a:pt x="41" y="58"/>
                      <a:pt x="45" y="50"/>
                      <a:pt x="52" y="44"/>
                    </a:cubicBezTo>
                    <a:cubicBezTo>
                      <a:pt x="48" y="39"/>
                      <a:pt x="43" y="34"/>
                      <a:pt x="38" y="32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42" y="25"/>
                      <a:pt x="45" y="20"/>
                      <a:pt x="45" y="15"/>
                    </a:cubicBezTo>
                    <a:cubicBezTo>
                      <a:pt x="45" y="7"/>
                      <a:pt x="38" y="0"/>
                      <a:pt x="28" y="0"/>
                    </a:cubicBezTo>
                    <a:cubicBezTo>
                      <a:pt x="19" y="0"/>
                      <a:pt x="11" y="7"/>
                      <a:pt x="11" y="15"/>
                    </a:cubicBezTo>
                    <a:cubicBezTo>
                      <a:pt x="11" y="20"/>
                      <a:pt x="14" y="25"/>
                      <a:pt x="19" y="28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8" y="36"/>
                      <a:pt x="0" y="48"/>
                      <a:pt x="0" y="63"/>
                    </a:cubicBezTo>
                    <a:cubicBezTo>
                      <a:pt x="0" y="65"/>
                      <a:pt x="0" y="66"/>
                      <a:pt x="0" y="68"/>
                    </a:cubicBezTo>
                    <a:cubicBezTo>
                      <a:pt x="7" y="77"/>
                      <a:pt x="17" y="82"/>
                      <a:pt x="28" y="82"/>
                    </a:cubicBezTo>
                    <a:cubicBezTo>
                      <a:pt x="34" y="82"/>
                      <a:pt x="40" y="80"/>
                      <a:pt x="45" y="78"/>
                    </a:cubicBezTo>
                    <a:cubicBezTo>
                      <a:pt x="44" y="77"/>
                      <a:pt x="43" y="76"/>
                      <a:pt x="42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3841" y="2110"/>
                <a:ext cx="103" cy="149"/>
              </a:xfrm>
              <a:custGeom>
                <a:avLst/>
                <a:gdLst>
                  <a:gd name="T0" fmla="*/ 28 w 42"/>
                  <a:gd name="T1" fmla="*/ 24 h 61"/>
                  <a:gd name="T2" fmla="*/ 24 w 42"/>
                  <a:gd name="T3" fmla="*/ 22 h 61"/>
                  <a:gd name="T4" fmla="*/ 28 w 42"/>
                  <a:gd name="T5" fmla="*/ 20 h 61"/>
                  <a:gd name="T6" fmla="*/ 33 w 42"/>
                  <a:gd name="T7" fmla="*/ 11 h 61"/>
                  <a:gd name="T8" fmla="*/ 21 w 42"/>
                  <a:gd name="T9" fmla="*/ 0 h 61"/>
                  <a:gd name="T10" fmla="*/ 9 w 42"/>
                  <a:gd name="T11" fmla="*/ 11 h 61"/>
                  <a:gd name="T12" fmla="*/ 15 w 42"/>
                  <a:gd name="T13" fmla="*/ 20 h 61"/>
                  <a:gd name="T14" fmla="*/ 19 w 42"/>
                  <a:gd name="T15" fmla="*/ 22 h 61"/>
                  <a:gd name="T16" fmla="*/ 14 w 42"/>
                  <a:gd name="T17" fmla="*/ 24 h 61"/>
                  <a:gd name="T18" fmla="*/ 13 w 42"/>
                  <a:gd name="T19" fmla="*/ 25 h 61"/>
                  <a:gd name="T20" fmla="*/ 11 w 42"/>
                  <a:gd name="T21" fmla="*/ 26 h 61"/>
                  <a:gd name="T22" fmla="*/ 9 w 42"/>
                  <a:gd name="T23" fmla="*/ 28 h 61"/>
                  <a:gd name="T24" fmla="*/ 0 w 42"/>
                  <a:gd name="T25" fmla="*/ 47 h 61"/>
                  <a:gd name="T26" fmla="*/ 1 w 42"/>
                  <a:gd name="T27" fmla="*/ 51 h 61"/>
                  <a:gd name="T28" fmla="*/ 4 w 42"/>
                  <a:gd name="T29" fmla="*/ 54 h 61"/>
                  <a:gd name="T30" fmla="*/ 6 w 42"/>
                  <a:gd name="T31" fmla="*/ 56 h 61"/>
                  <a:gd name="T32" fmla="*/ 8 w 42"/>
                  <a:gd name="T33" fmla="*/ 57 h 61"/>
                  <a:gd name="T34" fmla="*/ 21 w 42"/>
                  <a:gd name="T35" fmla="*/ 61 h 61"/>
                  <a:gd name="T36" fmla="*/ 42 w 42"/>
                  <a:gd name="T37" fmla="*/ 51 h 61"/>
                  <a:gd name="T38" fmla="*/ 42 w 42"/>
                  <a:gd name="T39" fmla="*/ 47 h 61"/>
                  <a:gd name="T40" fmla="*/ 28 w 42"/>
                  <a:gd name="T41" fmla="*/ 2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61">
                    <a:moveTo>
                      <a:pt x="28" y="24"/>
                    </a:moveTo>
                    <a:cubicBezTo>
                      <a:pt x="24" y="22"/>
                      <a:pt x="24" y="22"/>
                      <a:pt x="24" y="22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1" y="18"/>
                      <a:pt x="33" y="15"/>
                      <a:pt x="33" y="11"/>
                    </a:cubicBezTo>
                    <a:cubicBezTo>
                      <a:pt x="33" y="5"/>
                      <a:pt x="28" y="0"/>
                      <a:pt x="21" y="0"/>
                    </a:cubicBezTo>
                    <a:cubicBezTo>
                      <a:pt x="14" y="0"/>
                      <a:pt x="9" y="5"/>
                      <a:pt x="9" y="11"/>
                    </a:cubicBezTo>
                    <a:cubicBezTo>
                      <a:pt x="9" y="15"/>
                      <a:pt x="11" y="18"/>
                      <a:pt x="15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3" y="25"/>
                      <a:pt x="13" y="25"/>
                    </a:cubicBezTo>
                    <a:cubicBezTo>
                      <a:pt x="12" y="25"/>
                      <a:pt x="11" y="26"/>
                      <a:pt x="11" y="26"/>
                    </a:cubicBezTo>
                    <a:cubicBezTo>
                      <a:pt x="10" y="27"/>
                      <a:pt x="9" y="27"/>
                      <a:pt x="9" y="28"/>
                    </a:cubicBezTo>
                    <a:cubicBezTo>
                      <a:pt x="4" y="32"/>
                      <a:pt x="0" y="39"/>
                      <a:pt x="0" y="47"/>
                    </a:cubicBezTo>
                    <a:cubicBezTo>
                      <a:pt x="0" y="48"/>
                      <a:pt x="1" y="50"/>
                      <a:pt x="1" y="51"/>
                    </a:cubicBezTo>
                    <a:cubicBezTo>
                      <a:pt x="2" y="52"/>
                      <a:pt x="3" y="53"/>
                      <a:pt x="4" y="54"/>
                    </a:cubicBezTo>
                    <a:cubicBezTo>
                      <a:pt x="4" y="55"/>
                      <a:pt x="5" y="55"/>
                      <a:pt x="6" y="56"/>
                    </a:cubicBezTo>
                    <a:cubicBezTo>
                      <a:pt x="6" y="56"/>
                      <a:pt x="7" y="57"/>
                      <a:pt x="8" y="57"/>
                    </a:cubicBezTo>
                    <a:cubicBezTo>
                      <a:pt x="12" y="60"/>
                      <a:pt x="16" y="61"/>
                      <a:pt x="21" y="61"/>
                    </a:cubicBezTo>
                    <a:cubicBezTo>
                      <a:pt x="29" y="61"/>
                      <a:pt x="37" y="57"/>
                      <a:pt x="42" y="51"/>
                    </a:cubicBezTo>
                    <a:cubicBezTo>
                      <a:pt x="42" y="50"/>
                      <a:pt x="42" y="48"/>
                      <a:pt x="42" y="47"/>
                    </a:cubicBezTo>
                    <a:cubicBezTo>
                      <a:pt x="42" y="36"/>
                      <a:pt x="36" y="27"/>
                      <a:pt x="28" y="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9036642" y="2124733"/>
            <a:ext cx="1399245" cy="1399245"/>
            <a:chOff x="7480641" y="2054394"/>
            <a:chExt cx="1399245" cy="1399245"/>
          </a:xfrm>
        </p:grpSpPr>
        <p:sp>
          <p:nvSpPr>
            <p:cNvPr id="20" name="椭圆 19"/>
            <p:cNvSpPr/>
            <p:nvPr/>
          </p:nvSpPr>
          <p:spPr>
            <a:xfrm>
              <a:off x="7480641" y="2054394"/>
              <a:ext cx="1399245" cy="1399245"/>
            </a:xfrm>
            <a:prstGeom prst="ellipse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Group 9"/>
            <p:cNvGrpSpPr>
              <a:grpSpLocks noChangeAspect="1"/>
            </p:cNvGrpSpPr>
            <p:nvPr/>
          </p:nvGrpSpPr>
          <p:grpSpPr bwMode="auto">
            <a:xfrm>
              <a:off x="7793301" y="2330960"/>
              <a:ext cx="773924" cy="773924"/>
              <a:chOff x="3519" y="1839"/>
              <a:chExt cx="642" cy="642"/>
            </a:xfrm>
          </p:grpSpPr>
          <p:sp>
            <p:nvSpPr>
              <p:cNvPr id="30" name="AutoShape 8"/>
              <p:cNvSpPr>
                <a:spLocks noChangeAspect="1" noChangeArrowheads="1" noTextEdit="1"/>
              </p:cNvSpPr>
              <p:nvPr/>
            </p:nvSpPr>
            <p:spPr bwMode="auto">
              <a:xfrm>
                <a:off x="3519" y="1839"/>
                <a:ext cx="642" cy="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/>
            </p:nvSpPr>
            <p:spPr bwMode="auto">
              <a:xfrm>
                <a:off x="3509" y="1839"/>
                <a:ext cx="642" cy="642"/>
              </a:xfrm>
              <a:custGeom>
                <a:avLst/>
                <a:gdLst>
                  <a:gd name="T0" fmla="*/ 61 w 63"/>
                  <a:gd name="T1" fmla="*/ 54 h 63"/>
                  <a:gd name="T2" fmla="*/ 12 w 63"/>
                  <a:gd name="T3" fmla="*/ 54 h 63"/>
                  <a:gd name="T4" fmla="*/ 12 w 63"/>
                  <a:gd name="T5" fmla="*/ 3 h 63"/>
                  <a:gd name="T6" fmla="*/ 8 w 63"/>
                  <a:gd name="T7" fmla="*/ 3 h 63"/>
                  <a:gd name="T8" fmla="*/ 8 w 63"/>
                  <a:gd name="T9" fmla="*/ 54 h 63"/>
                  <a:gd name="T10" fmla="*/ 3 w 63"/>
                  <a:gd name="T11" fmla="*/ 54 h 63"/>
                  <a:gd name="T12" fmla="*/ 3 w 63"/>
                  <a:gd name="T13" fmla="*/ 58 h 63"/>
                  <a:gd name="T14" fmla="*/ 8 w 63"/>
                  <a:gd name="T15" fmla="*/ 58 h 63"/>
                  <a:gd name="T16" fmla="*/ 8 w 63"/>
                  <a:gd name="T17" fmla="*/ 60 h 63"/>
                  <a:gd name="T18" fmla="*/ 12 w 63"/>
                  <a:gd name="T19" fmla="*/ 60 h 63"/>
                  <a:gd name="T20" fmla="*/ 12 w 63"/>
                  <a:gd name="T21" fmla="*/ 58 h 63"/>
                  <a:gd name="T22" fmla="*/ 61 w 63"/>
                  <a:gd name="T23" fmla="*/ 58 h 63"/>
                  <a:gd name="T24" fmla="*/ 61 w 63"/>
                  <a:gd name="T25" fmla="*/ 5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" h="63">
                    <a:moveTo>
                      <a:pt x="61" y="54"/>
                    </a:moveTo>
                    <a:cubicBezTo>
                      <a:pt x="44" y="54"/>
                      <a:pt x="28" y="54"/>
                      <a:pt x="12" y="54"/>
                    </a:cubicBezTo>
                    <a:cubicBezTo>
                      <a:pt x="12" y="37"/>
                      <a:pt x="12" y="20"/>
                      <a:pt x="12" y="3"/>
                    </a:cubicBezTo>
                    <a:cubicBezTo>
                      <a:pt x="12" y="0"/>
                      <a:pt x="8" y="0"/>
                      <a:pt x="8" y="3"/>
                    </a:cubicBezTo>
                    <a:cubicBezTo>
                      <a:pt x="8" y="20"/>
                      <a:pt x="8" y="37"/>
                      <a:pt x="8" y="54"/>
                    </a:cubicBezTo>
                    <a:cubicBezTo>
                      <a:pt x="6" y="54"/>
                      <a:pt x="5" y="54"/>
                      <a:pt x="3" y="54"/>
                    </a:cubicBezTo>
                    <a:cubicBezTo>
                      <a:pt x="0" y="54"/>
                      <a:pt x="0" y="58"/>
                      <a:pt x="3" y="58"/>
                    </a:cubicBezTo>
                    <a:cubicBezTo>
                      <a:pt x="5" y="58"/>
                      <a:pt x="6" y="58"/>
                      <a:pt x="8" y="58"/>
                    </a:cubicBezTo>
                    <a:cubicBezTo>
                      <a:pt x="8" y="59"/>
                      <a:pt x="8" y="60"/>
                      <a:pt x="8" y="60"/>
                    </a:cubicBezTo>
                    <a:cubicBezTo>
                      <a:pt x="8" y="63"/>
                      <a:pt x="12" y="63"/>
                      <a:pt x="12" y="60"/>
                    </a:cubicBezTo>
                    <a:cubicBezTo>
                      <a:pt x="12" y="60"/>
                      <a:pt x="12" y="59"/>
                      <a:pt x="12" y="58"/>
                    </a:cubicBezTo>
                    <a:cubicBezTo>
                      <a:pt x="28" y="58"/>
                      <a:pt x="44" y="58"/>
                      <a:pt x="61" y="58"/>
                    </a:cubicBezTo>
                    <a:cubicBezTo>
                      <a:pt x="63" y="58"/>
                      <a:pt x="63" y="54"/>
                      <a:pt x="61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/>
            </p:nvSpPr>
            <p:spPr bwMode="auto">
              <a:xfrm>
                <a:off x="3611" y="1870"/>
                <a:ext cx="540" cy="489"/>
              </a:xfrm>
              <a:custGeom>
                <a:avLst/>
                <a:gdLst>
                  <a:gd name="T0" fmla="*/ 53 w 53"/>
                  <a:gd name="T1" fmla="*/ 5 h 48"/>
                  <a:gd name="T2" fmla="*/ 51 w 53"/>
                  <a:gd name="T3" fmla="*/ 3 h 48"/>
                  <a:gd name="T4" fmla="*/ 49 w 53"/>
                  <a:gd name="T5" fmla="*/ 3 h 48"/>
                  <a:gd name="T6" fmla="*/ 47 w 53"/>
                  <a:gd name="T7" fmla="*/ 2 h 48"/>
                  <a:gd name="T8" fmla="*/ 39 w 53"/>
                  <a:gd name="T9" fmla="*/ 1 h 48"/>
                  <a:gd name="T10" fmla="*/ 35 w 53"/>
                  <a:gd name="T11" fmla="*/ 3 h 48"/>
                  <a:gd name="T12" fmla="*/ 37 w 53"/>
                  <a:gd name="T13" fmla="*/ 7 h 48"/>
                  <a:gd name="T14" fmla="*/ 26 w 53"/>
                  <a:gd name="T15" fmla="*/ 20 h 48"/>
                  <a:gd name="T16" fmla="*/ 7 w 53"/>
                  <a:gd name="T17" fmla="*/ 37 h 48"/>
                  <a:gd name="T18" fmla="*/ 10 w 53"/>
                  <a:gd name="T19" fmla="*/ 46 h 48"/>
                  <a:gd name="T20" fmla="*/ 32 w 53"/>
                  <a:gd name="T21" fmla="*/ 30 h 48"/>
                  <a:gd name="T22" fmla="*/ 45 w 53"/>
                  <a:gd name="T23" fmla="*/ 14 h 48"/>
                  <a:gd name="T24" fmla="*/ 44 w 53"/>
                  <a:gd name="T25" fmla="*/ 16 h 48"/>
                  <a:gd name="T26" fmla="*/ 47 w 53"/>
                  <a:gd name="T27" fmla="*/ 20 h 48"/>
                  <a:gd name="T28" fmla="*/ 47 w 53"/>
                  <a:gd name="T29" fmla="*/ 20 h 48"/>
                  <a:gd name="T30" fmla="*/ 51 w 53"/>
                  <a:gd name="T31" fmla="*/ 18 h 48"/>
                  <a:gd name="T32" fmla="*/ 53 w 53"/>
                  <a:gd name="T33" fmla="*/ 7 h 48"/>
                  <a:gd name="T34" fmla="*/ 53 w 53"/>
                  <a:gd name="T35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3" h="48">
                    <a:moveTo>
                      <a:pt x="53" y="5"/>
                    </a:moveTo>
                    <a:cubicBezTo>
                      <a:pt x="52" y="4"/>
                      <a:pt x="51" y="3"/>
                      <a:pt x="51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2"/>
                      <a:pt x="48" y="2"/>
                      <a:pt x="47" y="2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7" y="0"/>
                      <a:pt x="35" y="2"/>
                      <a:pt x="35" y="3"/>
                    </a:cubicBezTo>
                    <a:cubicBezTo>
                      <a:pt x="34" y="5"/>
                      <a:pt x="35" y="7"/>
                      <a:pt x="37" y="7"/>
                    </a:cubicBezTo>
                    <a:cubicBezTo>
                      <a:pt x="33" y="11"/>
                      <a:pt x="29" y="15"/>
                      <a:pt x="26" y="20"/>
                    </a:cubicBezTo>
                    <a:cubicBezTo>
                      <a:pt x="21" y="28"/>
                      <a:pt x="16" y="34"/>
                      <a:pt x="7" y="37"/>
                    </a:cubicBezTo>
                    <a:cubicBezTo>
                      <a:pt x="0" y="38"/>
                      <a:pt x="3" y="48"/>
                      <a:pt x="10" y="46"/>
                    </a:cubicBezTo>
                    <a:cubicBezTo>
                      <a:pt x="19" y="44"/>
                      <a:pt x="26" y="38"/>
                      <a:pt x="32" y="30"/>
                    </a:cubicBezTo>
                    <a:cubicBezTo>
                      <a:pt x="36" y="24"/>
                      <a:pt x="39" y="18"/>
                      <a:pt x="45" y="14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8"/>
                      <a:pt x="45" y="20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9" y="20"/>
                      <a:pt x="50" y="19"/>
                      <a:pt x="51" y="1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5"/>
                      <a:pt x="53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6" name="右箭头 35"/>
          <p:cNvSpPr/>
          <p:nvPr/>
        </p:nvSpPr>
        <p:spPr>
          <a:xfrm>
            <a:off x="2928075" y="2028548"/>
            <a:ext cx="2389010" cy="1695252"/>
          </a:xfrm>
          <a:prstGeom prst="rightArrow">
            <a:avLst>
              <a:gd name="adj1" fmla="val 25621"/>
              <a:gd name="adj2" fmla="val 79764"/>
            </a:avLst>
          </a:prstGeom>
          <a:solidFill>
            <a:srgbClr val="2CBA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960957" y="4138502"/>
            <a:ext cx="29056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553063" y="375074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上传即所见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4594467" y="4134091"/>
            <a:ext cx="29119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299981" y="37238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277334" y="4123910"/>
            <a:ext cx="2914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997395" y="375074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中国最专业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41" name="矩形 40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47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2546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4" grpId="0"/>
      <p:bldP spid="15" grpId="0"/>
      <p:bldP spid="17" grpId="0" animBg="1"/>
      <p:bldP spid="36" grpId="0" animBg="1"/>
      <p:bldP spid="39" grpId="0"/>
      <p:bldP spid="40" grpId="0"/>
      <p:bldP spid="42" grpId="0"/>
      <p:bldP spid="43" grpId="0"/>
      <p:bldP spid="45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1670056" y="2100263"/>
            <a:ext cx="2384870" cy="2614612"/>
            <a:chOff x="1670056" y="2100263"/>
            <a:chExt cx="2384870" cy="2614612"/>
          </a:xfrm>
        </p:grpSpPr>
        <p:sp>
          <p:nvSpPr>
            <p:cNvPr id="2" name="矩形 1"/>
            <p:cNvSpPr/>
            <p:nvPr/>
          </p:nvSpPr>
          <p:spPr>
            <a:xfrm>
              <a:off x="1670056" y="2671763"/>
              <a:ext cx="268053" cy="2043112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966180" y="2314575"/>
              <a:ext cx="268053" cy="2400300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2276953" y="2882104"/>
              <a:ext cx="268053" cy="1825625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2573077" y="2436018"/>
              <a:ext cx="268053" cy="2271712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2902901" y="2671763"/>
              <a:ext cx="545127" cy="2043112"/>
              <a:chOff x="3551736" y="2671763"/>
              <a:chExt cx="719928" cy="2043112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3551736" y="3014663"/>
                <a:ext cx="354007" cy="1700212"/>
              </a:xfrm>
              <a:prstGeom prst="rect">
                <a:avLst/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3917657" y="2671763"/>
                <a:ext cx="354007" cy="2043112"/>
              </a:xfrm>
              <a:prstGeom prst="rect">
                <a:avLst/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3509798" y="2100263"/>
              <a:ext cx="545128" cy="2614612"/>
              <a:chOff x="3509798" y="2100263"/>
              <a:chExt cx="545128" cy="2614612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3509798" y="2100263"/>
                <a:ext cx="268053" cy="2614612"/>
              </a:xfrm>
              <a:prstGeom prst="rect">
                <a:avLst/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3786873" y="2314575"/>
                <a:ext cx="268053" cy="2400300"/>
              </a:xfrm>
              <a:prstGeom prst="rect">
                <a:avLst/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4" name="组合 133"/>
          <p:cNvGrpSpPr/>
          <p:nvPr/>
        </p:nvGrpSpPr>
        <p:grpSpPr>
          <a:xfrm>
            <a:off x="4843190" y="2100263"/>
            <a:ext cx="2399158" cy="2614612"/>
            <a:chOff x="4843190" y="2100263"/>
            <a:chExt cx="2399158" cy="2614612"/>
          </a:xfrm>
        </p:grpSpPr>
        <p:sp>
          <p:nvSpPr>
            <p:cNvPr id="91" name="矩形 90"/>
            <p:cNvSpPr/>
            <p:nvPr/>
          </p:nvSpPr>
          <p:spPr>
            <a:xfrm>
              <a:off x="4843190" y="2671763"/>
              <a:ext cx="268053" cy="2043112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5115502" y="2314575"/>
              <a:ext cx="268053" cy="2400300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5464375" y="2882104"/>
              <a:ext cx="268053" cy="1825625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5760499" y="2436018"/>
              <a:ext cx="268053" cy="2271712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6071273" y="3014663"/>
              <a:ext cx="268053" cy="1700212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6367397" y="2671763"/>
              <a:ext cx="268053" cy="2043112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6678170" y="2100263"/>
              <a:ext cx="268053" cy="2614612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6974295" y="2314575"/>
              <a:ext cx="268053" cy="2400300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011563" y="2100263"/>
            <a:ext cx="2399158" cy="2614612"/>
            <a:chOff x="8011563" y="2100263"/>
            <a:chExt cx="2399158" cy="2614612"/>
          </a:xfrm>
        </p:grpSpPr>
        <p:grpSp>
          <p:nvGrpSpPr>
            <p:cNvPr id="131" name="组合 130"/>
            <p:cNvGrpSpPr/>
            <p:nvPr/>
          </p:nvGrpSpPr>
          <p:grpSpPr>
            <a:xfrm>
              <a:off x="8011563" y="2314575"/>
              <a:ext cx="559415" cy="2400300"/>
              <a:chOff x="8011563" y="2314575"/>
              <a:chExt cx="559415" cy="2400300"/>
            </a:xfrm>
          </p:grpSpPr>
          <p:sp>
            <p:nvSpPr>
              <p:cNvPr id="117" name="矩形 116"/>
              <p:cNvSpPr/>
              <p:nvPr/>
            </p:nvSpPr>
            <p:spPr>
              <a:xfrm>
                <a:off x="8011563" y="2671763"/>
                <a:ext cx="268053" cy="2043112"/>
              </a:xfrm>
              <a:prstGeom prst="rect">
                <a:avLst/>
              </a:prstGeom>
              <a:solidFill>
                <a:srgbClr val="20A1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8302925" y="2314575"/>
                <a:ext cx="268053" cy="2400300"/>
              </a:xfrm>
              <a:prstGeom prst="rect">
                <a:avLst/>
              </a:prstGeom>
              <a:solidFill>
                <a:srgbClr val="20A1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8632748" y="2436018"/>
              <a:ext cx="545127" cy="2271712"/>
              <a:chOff x="2296003" y="2436018"/>
              <a:chExt cx="545127" cy="2271712"/>
            </a:xfrm>
            <a:solidFill>
              <a:srgbClr val="20A1C2"/>
            </a:solidFill>
          </p:grpSpPr>
          <p:sp>
            <p:nvSpPr>
              <p:cNvPr id="115" name="矩形 114"/>
              <p:cNvSpPr/>
              <p:nvPr/>
            </p:nvSpPr>
            <p:spPr>
              <a:xfrm>
                <a:off x="2296003" y="2882104"/>
                <a:ext cx="268053" cy="1825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2573077" y="2436018"/>
                <a:ext cx="268053" cy="22717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9239646" y="2671763"/>
              <a:ext cx="545127" cy="2043112"/>
              <a:chOff x="3551736" y="2671763"/>
              <a:chExt cx="719928" cy="2043112"/>
            </a:xfrm>
            <a:solidFill>
              <a:srgbClr val="20A1C2"/>
            </a:solidFill>
          </p:grpSpPr>
          <p:sp>
            <p:nvSpPr>
              <p:cNvPr id="113" name="矩形 112"/>
              <p:cNvSpPr/>
              <p:nvPr/>
            </p:nvSpPr>
            <p:spPr>
              <a:xfrm>
                <a:off x="3551736" y="3014663"/>
                <a:ext cx="354007" cy="17002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3917657" y="2671763"/>
                <a:ext cx="354007" cy="20431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矩形 110"/>
            <p:cNvSpPr/>
            <p:nvPr/>
          </p:nvSpPr>
          <p:spPr>
            <a:xfrm>
              <a:off x="9846543" y="2100263"/>
              <a:ext cx="268053" cy="2614612"/>
            </a:xfrm>
            <a:prstGeom prst="rect">
              <a:avLst/>
            </a:prstGeom>
            <a:solidFill>
              <a:srgbClr val="20A1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/>
            <p:cNvSpPr/>
            <p:nvPr/>
          </p:nvSpPr>
          <p:spPr>
            <a:xfrm>
              <a:off x="10142668" y="2314575"/>
              <a:ext cx="268053" cy="2400300"/>
            </a:xfrm>
            <a:prstGeom prst="rect">
              <a:avLst/>
            </a:prstGeom>
            <a:solidFill>
              <a:srgbClr val="20A1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9" name="文本框 118"/>
          <p:cNvSpPr txBox="1"/>
          <p:nvPr/>
        </p:nvSpPr>
        <p:spPr>
          <a:xfrm>
            <a:off x="2402555" y="1567975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5665051" y="1522400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8943863" y="1562226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1867226" y="5116335"/>
            <a:ext cx="19943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2067773" y="4757165"/>
            <a:ext cx="1670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上传即所见</a:t>
            </a:r>
          </a:p>
        </p:txBody>
      </p:sp>
      <p:sp>
        <p:nvSpPr>
          <p:cNvPr id="124" name="文本框 123"/>
          <p:cNvSpPr txBox="1"/>
          <p:nvPr/>
        </p:nvSpPr>
        <p:spPr>
          <a:xfrm>
            <a:off x="5075421" y="5116335"/>
            <a:ext cx="19943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5275968" y="4757165"/>
            <a:ext cx="1670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8302047" y="5116335"/>
            <a:ext cx="19943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8502594" y="4757165"/>
            <a:ext cx="1670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下单即下载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57" name="矩形 56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59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408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955598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站式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55598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687705" y="1848405"/>
            <a:ext cx="2849850" cy="2854112"/>
            <a:chOff x="5635226" y="1970281"/>
            <a:chExt cx="2261000" cy="2264382"/>
          </a:xfrm>
        </p:grpSpPr>
        <p:grpSp>
          <p:nvGrpSpPr>
            <p:cNvPr id="19" name="组合 18"/>
            <p:cNvGrpSpPr/>
            <p:nvPr/>
          </p:nvGrpSpPr>
          <p:grpSpPr>
            <a:xfrm>
              <a:off x="5635226" y="1970281"/>
              <a:ext cx="2261000" cy="2264382"/>
              <a:chOff x="4614724" y="2009938"/>
              <a:chExt cx="2833883" cy="2838123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4614724" y="2009938"/>
                <a:ext cx="2833883" cy="2838123"/>
                <a:chOff x="3990918" y="1647825"/>
                <a:chExt cx="2833883" cy="2838123"/>
              </a:xfrm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3990919" y="1647825"/>
                  <a:ext cx="2833882" cy="2838123"/>
                  <a:chOff x="4619569" y="2024006"/>
                  <a:chExt cx="2833882" cy="2838123"/>
                </a:xfrm>
              </p:grpSpPr>
              <p:grpSp>
                <p:nvGrpSpPr>
                  <p:cNvPr id="5" name="组合 4"/>
                  <p:cNvGrpSpPr/>
                  <p:nvPr/>
                </p:nvGrpSpPr>
                <p:grpSpPr>
                  <a:xfrm>
                    <a:off x="4624411" y="2033089"/>
                    <a:ext cx="2829040" cy="2829040"/>
                    <a:chOff x="4624411" y="2033089"/>
                    <a:chExt cx="2829040" cy="2829040"/>
                  </a:xfrm>
                </p:grpSpPr>
                <p:sp>
                  <p:nvSpPr>
                    <p:cNvPr id="22" name="同心圆 21"/>
                    <p:cNvSpPr/>
                    <p:nvPr/>
                  </p:nvSpPr>
                  <p:spPr>
                    <a:xfrm>
                      <a:off x="4624411" y="2033089"/>
                      <a:ext cx="2800905" cy="2800905"/>
                    </a:xfrm>
                    <a:prstGeom prst="donut">
                      <a:avLst>
                        <a:gd name="adj" fmla="val 22387"/>
                      </a:avLst>
                    </a:prstGeom>
                    <a:solidFill>
                      <a:srgbClr val="8FD7D3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" name="空心弧 1"/>
                    <p:cNvSpPr/>
                    <p:nvPr/>
                  </p:nvSpPr>
                  <p:spPr>
                    <a:xfrm>
                      <a:off x="4624411" y="2033089"/>
                      <a:ext cx="2829040" cy="2829040"/>
                    </a:xfrm>
                    <a:prstGeom prst="blockArc">
                      <a:avLst>
                        <a:gd name="adj1" fmla="val 16169869"/>
                        <a:gd name="adj2" fmla="val 2892155"/>
                        <a:gd name="adj3" fmla="val 23131"/>
                      </a:avLst>
                    </a:prstGeom>
                    <a:solidFill>
                      <a:srgbClr val="2CBA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6" name="空心弧 5"/>
                  <p:cNvSpPr/>
                  <p:nvPr/>
                </p:nvSpPr>
                <p:spPr>
                  <a:xfrm rot="10800000">
                    <a:off x="4619569" y="2024006"/>
                    <a:ext cx="2809988" cy="2809988"/>
                  </a:xfrm>
                  <a:prstGeom prst="blockArc">
                    <a:avLst>
                      <a:gd name="adj1" fmla="val 13689168"/>
                      <a:gd name="adj2" fmla="val 21533250"/>
                      <a:gd name="adj3" fmla="val 23397"/>
                    </a:avLst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0" name="空心弧 19"/>
                <p:cNvSpPr/>
                <p:nvPr/>
              </p:nvSpPr>
              <p:spPr>
                <a:xfrm rot="13999803">
                  <a:off x="3990918" y="1666435"/>
                  <a:ext cx="2809988" cy="2809988"/>
                </a:xfrm>
                <a:prstGeom prst="blockArc">
                  <a:avLst>
                    <a:gd name="adj1" fmla="val 18437878"/>
                    <a:gd name="adj2" fmla="val 240025"/>
                    <a:gd name="adj3" fmla="val 24323"/>
                  </a:avLst>
                </a:prstGeom>
                <a:solidFill>
                  <a:srgbClr val="FEA93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8" name="空心弧 17"/>
              <p:cNvSpPr/>
              <p:nvPr/>
            </p:nvSpPr>
            <p:spPr>
              <a:xfrm>
                <a:off x="4629093" y="2009938"/>
                <a:ext cx="2809988" cy="2809988"/>
              </a:xfrm>
              <a:prstGeom prst="blockArc">
                <a:avLst>
                  <a:gd name="adj1" fmla="val 14026727"/>
                  <a:gd name="adj2" fmla="val 16248580"/>
                  <a:gd name="adj3" fmla="val 23920"/>
                </a:avLst>
              </a:prstGeom>
              <a:solidFill>
                <a:srgbClr val="463A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387686" y="2646279"/>
              <a:ext cx="737014" cy="746002"/>
              <a:chOff x="3784400" y="3152512"/>
              <a:chExt cx="390526" cy="395288"/>
            </a:xfrm>
          </p:grpSpPr>
          <p:sp>
            <p:nvSpPr>
              <p:cNvPr id="17" name="Freeform 5"/>
              <p:cNvSpPr>
                <a:spLocks noEditPoints="1"/>
              </p:cNvSpPr>
              <p:nvPr/>
            </p:nvSpPr>
            <p:spPr bwMode="auto">
              <a:xfrm>
                <a:off x="3784400" y="3419212"/>
                <a:ext cx="382588" cy="128588"/>
              </a:xfrm>
              <a:custGeom>
                <a:avLst/>
                <a:gdLst>
                  <a:gd name="T0" fmla="*/ 0 w 99"/>
                  <a:gd name="T1" fmla="*/ 27 h 33"/>
                  <a:gd name="T2" fmla="*/ 7 w 99"/>
                  <a:gd name="T3" fmla="*/ 33 h 33"/>
                  <a:gd name="T4" fmla="*/ 92 w 99"/>
                  <a:gd name="T5" fmla="*/ 33 h 33"/>
                  <a:gd name="T6" fmla="*/ 99 w 99"/>
                  <a:gd name="T7" fmla="*/ 27 h 33"/>
                  <a:gd name="T8" fmla="*/ 99 w 99"/>
                  <a:gd name="T9" fmla="*/ 6 h 33"/>
                  <a:gd name="T10" fmla="*/ 92 w 99"/>
                  <a:gd name="T11" fmla="*/ 0 h 33"/>
                  <a:gd name="T12" fmla="*/ 7 w 99"/>
                  <a:gd name="T13" fmla="*/ 0 h 33"/>
                  <a:gd name="T14" fmla="*/ 0 w 99"/>
                  <a:gd name="T15" fmla="*/ 6 h 33"/>
                  <a:gd name="T16" fmla="*/ 0 w 99"/>
                  <a:gd name="T17" fmla="*/ 27 h 33"/>
                  <a:gd name="T18" fmla="*/ 28 w 99"/>
                  <a:gd name="T19" fmla="*/ 27 h 33"/>
                  <a:gd name="T20" fmla="*/ 28 w 99"/>
                  <a:gd name="T21" fmla="*/ 6 h 33"/>
                  <a:gd name="T22" fmla="*/ 33 w 99"/>
                  <a:gd name="T23" fmla="*/ 3 h 33"/>
                  <a:gd name="T24" fmla="*/ 37 w 99"/>
                  <a:gd name="T25" fmla="*/ 6 h 33"/>
                  <a:gd name="T26" fmla="*/ 37 w 99"/>
                  <a:gd name="T27" fmla="*/ 27 h 33"/>
                  <a:gd name="T28" fmla="*/ 33 w 99"/>
                  <a:gd name="T29" fmla="*/ 30 h 33"/>
                  <a:gd name="T30" fmla="*/ 28 w 99"/>
                  <a:gd name="T31" fmla="*/ 27 h 33"/>
                  <a:gd name="T32" fmla="*/ 51 w 99"/>
                  <a:gd name="T33" fmla="*/ 22 h 33"/>
                  <a:gd name="T34" fmla="*/ 45 w 99"/>
                  <a:gd name="T35" fmla="*/ 16 h 33"/>
                  <a:gd name="T36" fmla="*/ 51 w 99"/>
                  <a:gd name="T37" fmla="*/ 10 h 33"/>
                  <a:gd name="T38" fmla="*/ 57 w 99"/>
                  <a:gd name="T39" fmla="*/ 16 h 33"/>
                  <a:gd name="T40" fmla="*/ 51 w 99"/>
                  <a:gd name="T41" fmla="*/ 22 h 33"/>
                  <a:gd name="T42" fmla="*/ 66 w 99"/>
                  <a:gd name="T43" fmla="*/ 16 h 33"/>
                  <a:gd name="T44" fmla="*/ 72 w 99"/>
                  <a:gd name="T45" fmla="*/ 10 h 33"/>
                  <a:gd name="T46" fmla="*/ 78 w 99"/>
                  <a:gd name="T47" fmla="*/ 16 h 33"/>
                  <a:gd name="T48" fmla="*/ 72 w 99"/>
                  <a:gd name="T49" fmla="*/ 22 h 33"/>
                  <a:gd name="T50" fmla="*/ 66 w 99"/>
                  <a:gd name="T51" fmla="*/ 16 h 33"/>
                  <a:gd name="T52" fmla="*/ 83 w 99"/>
                  <a:gd name="T53" fmla="*/ 16 h 33"/>
                  <a:gd name="T54" fmla="*/ 89 w 99"/>
                  <a:gd name="T55" fmla="*/ 10 h 33"/>
                  <a:gd name="T56" fmla="*/ 95 w 99"/>
                  <a:gd name="T57" fmla="*/ 16 h 33"/>
                  <a:gd name="T58" fmla="*/ 89 w 99"/>
                  <a:gd name="T59" fmla="*/ 22 h 33"/>
                  <a:gd name="T60" fmla="*/ 83 w 99"/>
                  <a:gd name="T61" fmla="*/ 16 h 33"/>
                  <a:gd name="T62" fmla="*/ 20 w 99"/>
                  <a:gd name="T63" fmla="*/ 16 h 33"/>
                  <a:gd name="T64" fmla="*/ 14 w 99"/>
                  <a:gd name="T65" fmla="*/ 22 h 33"/>
                  <a:gd name="T66" fmla="*/ 8 w 99"/>
                  <a:gd name="T67" fmla="*/ 16 h 33"/>
                  <a:gd name="T68" fmla="*/ 14 w 99"/>
                  <a:gd name="T69" fmla="*/ 10 h 33"/>
                  <a:gd name="T70" fmla="*/ 20 w 99"/>
                  <a:gd name="T71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9" h="33">
                    <a:moveTo>
                      <a:pt x="0" y="27"/>
                    </a:moveTo>
                    <a:cubicBezTo>
                      <a:pt x="0" y="30"/>
                      <a:pt x="3" y="33"/>
                      <a:pt x="7" y="33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96" y="33"/>
                      <a:pt x="99" y="30"/>
                      <a:pt x="99" y="27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99" y="3"/>
                      <a:pt x="96" y="0"/>
                      <a:pt x="9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7"/>
                      <a:pt x="0" y="27"/>
                      <a:pt x="0" y="27"/>
                    </a:cubicBezTo>
                    <a:close/>
                    <a:moveTo>
                      <a:pt x="28" y="27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30" y="3"/>
                      <a:pt x="33" y="3"/>
                    </a:cubicBezTo>
                    <a:cubicBezTo>
                      <a:pt x="35" y="3"/>
                      <a:pt x="37" y="5"/>
                      <a:pt x="37" y="6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8"/>
                      <a:pt x="35" y="30"/>
                      <a:pt x="33" y="30"/>
                    </a:cubicBezTo>
                    <a:cubicBezTo>
                      <a:pt x="30" y="30"/>
                      <a:pt x="28" y="28"/>
                      <a:pt x="28" y="27"/>
                    </a:cubicBezTo>
                    <a:close/>
                    <a:moveTo>
                      <a:pt x="51" y="22"/>
                    </a:moveTo>
                    <a:cubicBezTo>
                      <a:pt x="48" y="22"/>
                      <a:pt x="45" y="20"/>
                      <a:pt x="45" y="16"/>
                    </a:cubicBezTo>
                    <a:cubicBezTo>
                      <a:pt x="45" y="13"/>
                      <a:pt x="48" y="10"/>
                      <a:pt x="51" y="10"/>
                    </a:cubicBezTo>
                    <a:cubicBezTo>
                      <a:pt x="55" y="10"/>
                      <a:pt x="57" y="13"/>
                      <a:pt x="57" y="16"/>
                    </a:cubicBezTo>
                    <a:cubicBezTo>
                      <a:pt x="57" y="20"/>
                      <a:pt x="55" y="22"/>
                      <a:pt x="51" y="22"/>
                    </a:cubicBezTo>
                    <a:close/>
                    <a:moveTo>
                      <a:pt x="66" y="16"/>
                    </a:moveTo>
                    <a:cubicBezTo>
                      <a:pt x="66" y="13"/>
                      <a:pt x="69" y="10"/>
                      <a:pt x="72" y="10"/>
                    </a:cubicBezTo>
                    <a:cubicBezTo>
                      <a:pt x="75" y="10"/>
                      <a:pt x="78" y="13"/>
                      <a:pt x="78" y="16"/>
                    </a:cubicBezTo>
                    <a:cubicBezTo>
                      <a:pt x="78" y="20"/>
                      <a:pt x="75" y="22"/>
                      <a:pt x="72" y="22"/>
                    </a:cubicBezTo>
                    <a:cubicBezTo>
                      <a:pt x="69" y="22"/>
                      <a:pt x="66" y="20"/>
                      <a:pt x="66" y="16"/>
                    </a:cubicBezTo>
                    <a:close/>
                    <a:moveTo>
                      <a:pt x="83" y="16"/>
                    </a:moveTo>
                    <a:cubicBezTo>
                      <a:pt x="83" y="13"/>
                      <a:pt x="86" y="10"/>
                      <a:pt x="89" y="10"/>
                    </a:cubicBezTo>
                    <a:cubicBezTo>
                      <a:pt x="93" y="10"/>
                      <a:pt x="95" y="13"/>
                      <a:pt x="95" y="16"/>
                    </a:cubicBezTo>
                    <a:cubicBezTo>
                      <a:pt x="95" y="20"/>
                      <a:pt x="93" y="22"/>
                      <a:pt x="89" y="22"/>
                    </a:cubicBezTo>
                    <a:cubicBezTo>
                      <a:pt x="86" y="22"/>
                      <a:pt x="83" y="20"/>
                      <a:pt x="83" y="16"/>
                    </a:cubicBezTo>
                    <a:close/>
                    <a:moveTo>
                      <a:pt x="20" y="16"/>
                    </a:moveTo>
                    <a:cubicBezTo>
                      <a:pt x="20" y="20"/>
                      <a:pt x="17" y="22"/>
                      <a:pt x="14" y="22"/>
                    </a:cubicBezTo>
                    <a:cubicBezTo>
                      <a:pt x="11" y="22"/>
                      <a:pt x="8" y="20"/>
                      <a:pt x="8" y="16"/>
                    </a:cubicBezTo>
                    <a:cubicBezTo>
                      <a:pt x="8" y="13"/>
                      <a:pt x="11" y="10"/>
                      <a:pt x="14" y="10"/>
                    </a:cubicBezTo>
                    <a:cubicBezTo>
                      <a:pt x="17" y="10"/>
                      <a:pt x="20" y="13"/>
                      <a:pt x="20" y="16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6"/>
              <p:cNvSpPr>
                <a:spLocks/>
              </p:cNvSpPr>
              <p:nvPr/>
            </p:nvSpPr>
            <p:spPr bwMode="auto">
              <a:xfrm>
                <a:off x="3954263" y="3152512"/>
                <a:ext cx="220663" cy="69850"/>
              </a:xfrm>
              <a:custGeom>
                <a:avLst/>
                <a:gdLst>
                  <a:gd name="T0" fmla="*/ 2 w 57"/>
                  <a:gd name="T1" fmla="*/ 18 h 18"/>
                  <a:gd name="T2" fmla="*/ 54 w 57"/>
                  <a:gd name="T3" fmla="*/ 17 h 18"/>
                  <a:gd name="T4" fmla="*/ 57 w 57"/>
                  <a:gd name="T5" fmla="*/ 14 h 18"/>
                  <a:gd name="T6" fmla="*/ 0 w 57"/>
                  <a:gd name="T7" fmla="*/ 14 h 18"/>
                  <a:gd name="T8" fmla="*/ 2 w 57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8">
                    <a:moveTo>
                      <a:pt x="2" y="18"/>
                    </a:moveTo>
                    <a:cubicBezTo>
                      <a:pt x="17" y="5"/>
                      <a:pt x="39" y="5"/>
                      <a:pt x="54" y="17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40" y="0"/>
                      <a:pt x="17" y="0"/>
                      <a:pt x="0" y="14"/>
                    </a:cubicBez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6E6E6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3981250" y="3206487"/>
                <a:ext cx="166688" cy="61913"/>
              </a:xfrm>
              <a:custGeom>
                <a:avLst/>
                <a:gdLst>
                  <a:gd name="T0" fmla="*/ 43 w 43"/>
                  <a:gd name="T1" fmla="*/ 11 h 16"/>
                  <a:gd name="T2" fmla="*/ 0 w 43"/>
                  <a:gd name="T3" fmla="*/ 12 h 16"/>
                  <a:gd name="T4" fmla="*/ 2 w 43"/>
                  <a:gd name="T5" fmla="*/ 16 h 16"/>
                  <a:gd name="T6" fmla="*/ 2 w 43"/>
                  <a:gd name="T7" fmla="*/ 16 h 16"/>
                  <a:gd name="T8" fmla="*/ 40 w 43"/>
                  <a:gd name="T9" fmla="*/ 15 h 16"/>
                  <a:gd name="T10" fmla="*/ 43 w 43"/>
                  <a:gd name="T11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6">
                    <a:moveTo>
                      <a:pt x="43" y="11"/>
                    </a:moveTo>
                    <a:cubicBezTo>
                      <a:pt x="31" y="0"/>
                      <a:pt x="12" y="0"/>
                      <a:pt x="0" y="1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3" y="5"/>
                      <a:pt x="30" y="5"/>
                      <a:pt x="40" y="15"/>
                    </a:cubicBezTo>
                    <a:lnTo>
                      <a:pt x="43" y="11"/>
                    </a:lnTo>
                    <a:close/>
                  </a:path>
                </a:pathLst>
              </a:custGeom>
              <a:solidFill>
                <a:srgbClr val="6E6E6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4008238" y="3265225"/>
                <a:ext cx="112713" cy="49213"/>
              </a:xfrm>
              <a:custGeom>
                <a:avLst/>
                <a:gdLst>
                  <a:gd name="T0" fmla="*/ 27 w 29"/>
                  <a:gd name="T1" fmla="*/ 7 h 13"/>
                  <a:gd name="T2" fmla="*/ 2 w 29"/>
                  <a:gd name="T3" fmla="*/ 7 h 13"/>
                  <a:gd name="T4" fmla="*/ 0 w 29"/>
                  <a:gd name="T5" fmla="*/ 9 h 13"/>
                  <a:gd name="T6" fmla="*/ 3 w 29"/>
                  <a:gd name="T7" fmla="*/ 13 h 13"/>
                  <a:gd name="T8" fmla="*/ 5 w 29"/>
                  <a:gd name="T9" fmla="*/ 10 h 13"/>
                  <a:gd name="T10" fmla="*/ 24 w 29"/>
                  <a:gd name="T11" fmla="*/ 10 h 13"/>
                  <a:gd name="T12" fmla="*/ 26 w 29"/>
                  <a:gd name="T13" fmla="*/ 13 h 13"/>
                  <a:gd name="T14" fmla="*/ 29 w 29"/>
                  <a:gd name="T15" fmla="*/ 9 h 13"/>
                  <a:gd name="T16" fmla="*/ 27 w 29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3">
                    <a:moveTo>
                      <a:pt x="27" y="7"/>
                    </a:moveTo>
                    <a:cubicBezTo>
                      <a:pt x="20" y="0"/>
                      <a:pt x="9" y="0"/>
                      <a:pt x="2" y="7"/>
                    </a:cubicBezTo>
                    <a:cubicBezTo>
                      <a:pt x="1" y="7"/>
                      <a:pt x="1" y="8"/>
                      <a:pt x="0" y="9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10" y="5"/>
                      <a:pt x="19" y="5"/>
                      <a:pt x="24" y="10"/>
                    </a:cubicBezTo>
                    <a:cubicBezTo>
                      <a:pt x="25" y="11"/>
                      <a:pt x="26" y="12"/>
                      <a:pt x="26" y="1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8"/>
                      <a:pt x="28" y="7"/>
                      <a:pt x="27" y="7"/>
                    </a:cubicBezTo>
                    <a:close/>
                  </a:path>
                </a:pathLst>
              </a:custGeom>
              <a:solidFill>
                <a:srgbClr val="6E6E6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9"/>
              <p:cNvSpPr>
                <a:spLocks noChangeArrowheads="1"/>
              </p:cNvSpPr>
              <p:nvPr/>
            </p:nvSpPr>
            <p:spPr bwMode="auto">
              <a:xfrm>
                <a:off x="4059038" y="3357300"/>
                <a:ext cx="11113" cy="50800"/>
              </a:xfrm>
              <a:prstGeom prst="rect">
                <a:avLst/>
              </a:prstGeom>
              <a:solidFill>
                <a:srgbClr val="6E6E6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10"/>
              <p:cNvSpPr>
                <a:spLocks noChangeArrowheads="1"/>
              </p:cNvSpPr>
              <p:nvPr/>
            </p:nvSpPr>
            <p:spPr bwMode="auto">
              <a:xfrm>
                <a:off x="4043163" y="3319200"/>
                <a:ext cx="42863" cy="42863"/>
              </a:xfrm>
              <a:prstGeom prst="ellipse">
                <a:avLst/>
              </a:prstGeom>
              <a:solidFill>
                <a:srgbClr val="6E6E6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9" name="文本框 38"/>
          <p:cNvSpPr txBox="1"/>
          <p:nvPr/>
        </p:nvSpPr>
        <p:spPr>
          <a:xfrm>
            <a:off x="955598" y="144829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站式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满足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55598" y="1900462"/>
            <a:ext cx="40265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所提供的服务包括：</a:t>
            </a:r>
            <a:r>
              <a:rPr lang="en-US" altLang="zh-CN" dirty="0"/>
              <a:t>PPT</a:t>
            </a:r>
            <a:r>
              <a:rPr lang="zh-CN" altLang="en-US" dirty="0"/>
              <a:t>模板、</a:t>
            </a:r>
            <a:r>
              <a:rPr lang="en-US" altLang="zh-CN" dirty="0"/>
              <a:t>PPT</a:t>
            </a:r>
            <a:r>
              <a:rPr lang="zh-CN" altLang="en-US" dirty="0"/>
              <a:t>图表、</a:t>
            </a:r>
            <a:r>
              <a:rPr lang="en-US" altLang="zh-CN" dirty="0"/>
              <a:t>PPT</a:t>
            </a:r>
            <a:r>
              <a:rPr lang="zh-CN" altLang="en-US" dirty="0"/>
              <a:t>动画、</a:t>
            </a:r>
            <a:r>
              <a:rPr lang="en-US" altLang="zh-CN" dirty="0"/>
              <a:t>PPT</a:t>
            </a:r>
            <a:r>
              <a:rPr lang="zh-CN" altLang="en-US" dirty="0"/>
              <a:t>作品、</a:t>
            </a:r>
            <a:r>
              <a:rPr lang="en-US" altLang="zh-CN" dirty="0"/>
              <a:t>keynote</a:t>
            </a:r>
            <a:r>
              <a:rPr lang="zh-CN" altLang="en-US" dirty="0"/>
              <a:t>模板、演示图片、</a:t>
            </a:r>
            <a:r>
              <a:rPr lang="en-US" altLang="zh-CN" dirty="0" err="1"/>
              <a:t>prezi</a:t>
            </a:r>
            <a:r>
              <a:rPr lang="zh-CN" altLang="en-US" dirty="0"/>
              <a:t>、演示定制。</a:t>
            </a:r>
          </a:p>
          <a:p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955598" y="327546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站式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满足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955598" y="3726985"/>
            <a:ext cx="40265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所提供的服务包括：</a:t>
            </a:r>
            <a:r>
              <a:rPr lang="en-US" altLang="zh-CN" dirty="0"/>
              <a:t>PPT</a:t>
            </a:r>
            <a:r>
              <a:rPr lang="zh-CN" altLang="en-US" dirty="0"/>
              <a:t>模板、</a:t>
            </a:r>
            <a:r>
              <a:rPr lang="en-US" altLang="zh-CN" dirty="0"/>
              <a:t>PPT</a:t>
            </a:r>
            <a:r>
              <a:rPr lang="zh-CN" altLang="en-US" dirty="0"/>
              <a:t>图表、</a:t>
            </a:r>
            <a:r>
              <a:rPr lang="en-US" altLang="zh-CN" dirty="0"/>
              <a:t>PPT</a:t>
            </a:r>
            <a:r>
              <a:rPr lang="zh-CN" altLang="en-US" dirty="0"/>
              <a:t>动画、</a:t>
            </a:r>
            <a:r>
              <a:rPr lang="en-US" altLang="zh-CN" dirty="0"/>
              <a:t>PPT</a:t>
            </a:r>
            <a:r>
              <a:rPr lang="zh-CN" altLang="en-US" dirty="0"/>
              <a:t>作品、</a:t>
            </a:r>
            <a:r>
              <a:rPr lang="en-US" altLang="zh-CN" dirty="0"/>
              <a:t>keynote</a:t>
            </a:r>
            <a:r>
              <a:rPr lang="zh-CN" altLang="en-US" dirty="0"/>
              <a:t>模板、演示图片、</a:t>
            </a:r>
            <a:r>
              <a:rPr lang="en-US" altLang="zh-CN" dirty="0" err="1"/>
              <a:t>prezi</a:t>
            </a:r>
            <a:r>
              <a:rPr lang="zh-CN" altLang="en-US" dirty="0"/>
              <a:t>、演示定制。</a:t>
            </a:r>
          </a:p>
          <a:p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7509261" y="854218"/>
            <a:ext cx="929320" cy="929320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41%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552005" y="2118791"/>
            <a:ext cx="929320" cy="9293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</a:t>
            </a:r>
            <a:r>
              <a:rPr lang="en-US" altLang="zh-CN" dirty="0" smtClean="0"/>
              <a:t>%</a:t>
            </a:r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>
            <a:off x="7532634" y="3375770"/>
            <a:ext cx="929320" cy="929320"/>
          </a:xfrm>
          <a:prstGeom prst="ellipse">
            <a:avLst/>
          </a:prstGeom>
          <a:solidFill>
            <a:srgbClr val="FEA9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7547135" y="4636835"/>
            <a:ext cx="929320" cy="929320"/>
          </a:xfrm>
          <a:prstGeom prst="ellipse">
            <a:avLst/>
          </a:prstGeom>
          <a:solidFill>
            <a:srgbClr val="46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12%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38581" y="113467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全自动操作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461954" y="232407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购买即时下载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487106" y="365576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无需人工干预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486035" y="4916829"/>
            <a:ext cx="2310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7*24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小时全天候服务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49" name="矩形 48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51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308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39" grpId="0"/>
      <p:bldP spid="28" grpId="0"/>
      <p:bldP spid="40" grpId="0"/>
      <p:bldP spid="41" grpId="0"/>
      <p:bldP spid="30" grpId="0" animBg="1"/>
      <p:bldP spid="42" grpId="0" animBg="1"/>
      <p:bldP spid="43" grpId="0" animBg="1"/>
      <p:bldP spid="44" grpId="0" animBg="1"/>
      <p:bldP spid="32" grpId="0"/>
      <p:bldP spid="45" grpId="0"/>
      <p:bldP spid="46" grpId="0"/>
      <p:bldP spid="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325" y="361477"/>
            <a:ext cx="4050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关于演界网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325" y="1001950"/>
            <a:ext cx="3279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中国首家演示设计交易平台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1145" y="4997669"/>
            <a:ext cx="92070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基于演示设计的一站式在线演示、素材销售、服务交易系统。诞生于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市场等资源组建成立。所提供的服务包括：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动画、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作品、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keynote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模板、演示图片、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prezi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、演示定制。</a:t>
            </a:r>
          </a:p>
          <a:p>
            <a:endParaRPr lang="zh-CN" altLang="en-US" dirty="0" smtClean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75875"/>
            <a:ext cx="12192000" cy="29604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13" name="矩形 12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16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724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矩形 15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BAB2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938624" y="69737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841814" y="1168998"/>
            <a:ext cx="28267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4746529" y="2056315"/>
            <a:ext cx="2844800" cy="2844800"/>
            <a:chOff x="5028874" y="2443178"/>
            <a:chExt cx="1971644" cy="1971644"/>
          </a:xfrm>
        </p:grpSpPr>
        <p:sp>
          <p:nvSpPr>
            <p:cNvPr id="2" name="椭圆 1"/>
            <p:cNvSpPr/>
            <p:nvPr/>
          </p:nvSpPr>
          <p:spPr>
            <a:xfrm>
              <a:off x="5028874" y="2443178"/>
              <a:ext cx="1971644" cy="1971644"/>
            </a:xfrm>
            <a:prstGeom prst="ellipse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同心圆 39"/>
            <p:cNvSpPr/>
            <p:nvPr/>
          </p:nvSpPr>
          <p:spPr>
            <a:xfrm>
              <a:off x="5284281" y="2705731"/>
              <a:ext cx="1446538" cy="1446538"/>
            </a:xfrm>
            <a:prstGeom prst="donut">
              <a:avLst>
                <a:gd name="adj" fmla="val 135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58" name="直接连接符 57"/>
          <p:cNvCxnSpPr>
            <a:stCxn id="42" idx="4"/>
            <a:endCxn id="2" idx="0"/>
          </p:cNvCxnSpPr>
          <p:nvPr/>
        </p:nvCxnSpPr>
        <p:spPr>
          <a:xfrm>
            <a:off x="6168928" y="1617551"/>
            <a:ext cx="0" cy="4387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2" idx="2"/>
          </p:cNvCxnSpPr>
          <p:nvPr/>
        </p:nvCxnSpPr>
        <p:spPr>
          <a:xfrm flipH="1">
            <a:off x="4195913" y="3478715"/>
            <a:ext cx="550615" cy="249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5" idx="2"/>
            <a:endCxn id="2" idx="6"/>
          </p:cNvCxnSpPr>
          <p:nvPr/>
        </p:nvCxnSpPr>
        <p:spPr>
          <a:xfrm flipH="1">
            <a:off x="7591328" y="3460132"/>
            <a:ext cx="550616" cy="1858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/>
          <p:cNvSpPr txBox="1"/>
          <p:nvPr/>
        </p:nvSpPr>
        <p:spPr>
          <a:xfrm>
            <a:off x="365223" y="3300132"/>
            <a:ext cx="2853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495206" y="283846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谁都能开店</a:t>
            </a:r>
          </a:p>
        </p:txBody>
      </p:sp>
      <p:grpSp>
        <p:nvGrpSpPr>
          <p:cNvPr id="120" name="组合 119"/>
          <p:cNvGrpSpPr/>
          <p:nvPr/>
        </p:nvGrpSpPr>
        <p:grpSpPr>
          <a:xfrm>
            <a:off x="6836382" y="5255158"/>
            <a:ext cx="3611934" cy="1170251"/>
            <a:chOff x="2629665" y="1190939"/>
            <a:chExt cx="3611934" cy="1170251"/>
          </a:xfrm>
        </p:grpSpPr>
        <p:sp>
          <p:nvSpPr>
            <p:cNvPr id="121" name="文本框 120"/>
            <p:cNvSpPr txBox="1"/>
            <p:nvPr/>
          </p:nvSpPr>
          <p:spPr>
            <a:xfrm>
              <a:off x="2629665" y="1653304"/>
              <a:ext cx="3611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2629665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中国最专业</a:t>
              </a:r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9142754" y="3368420"/>
            <a:ext cx="2868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9142754" y="290605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上传即所见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668523" y="616741"/>
            <a:ext cx="1000810" cy="1000810"/>
            <a:chOff x="5668523" y="616741"/>
            <a:chExt cx="1000810" cy="1000810"/>
          </a:xfrm>
        </p:grpSpPr>
        <p:sp>
          <p:nvSpPr>
            <p:cNvPr id="42" name="同心圆 41"/>
            <p:cNvSpPr/>
            <p:nvPr/>
          </p:nvSpPr>
          <p:spPr>
            <a:xfrm>
              <a:off x="5668523" y="616741"/>
              <a:ext cx="1000810" cy="1000810"/>
            </a:xfrm>
            <a:prstGeom prst="donut">
              <a:avLst>
                <a:gd name="adj" fmla="val 135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5856641" y="834254"/>
              <a:ext cx="547682" cy="518702"/>
              <a:chOff x="6464183" y="-482482"/>
              <a:chExt cx="1770063" cy="1676400"/>
            </a:xfrm>
          </p:grpSpPr>
          <p:sp>
            <p:nvSpPr>
              <p:cNvPr id="142" name="Freeform 18"/>
              <p:cNvSpPr>
                <a:spLocks/>
              </p:cNvSpPr>
              <p:nvPr/>
            </p:nvSpPr>
            <p:spPr bwMode="auto">
              <a:xfrm>
                <a:off x="6464183" y="-482482"/>
                <a:ext cx="1770063" cy="1676400"/>
              </a:xfrm>
              <a:custGeom>
                <a:avLst/>
                <a:gdLst>
                  <a:gd name="T0" fmla="*/ 62 w 65"/>
                  <a:gd name="T1" fmla="*/ 55 h 64"/>
                  <a:gd name="T2" fmla="*/ 13 w 65"/>
                  <a:gd name="T3" fmla="*/ 55 h 64"/>
                  <a:gd name="T4" fmla="*/ 13 w 65"/>
                  <a:gd name="T5" fmla="*/ 3 h 64"/>
                  <a:gd name="T6" fmla="*/ 8 w 65"/>
                  <a:gd name="T7" fmla="*/ 3 h 64"/>
                  <a:gd name="T8" fmla="*/ 8 w 65"/>
                  <a:gd name="T9" fmla="*/ 55 h 64"/>
                  <a:gd name="T10" fmla="*/ 3 w 65"/>
                  <a:gd name="T11" fmla="*/ 55 h 64"/>
                  <a:gd name="T12" fmla="*/ 3 w 65"/>
                  <a:gd name="T13" fmla="*/ 59 h 64"/>
                  <a:gd name="T14" fmla="*/ 8 w 65"/>
                  <a:gd name="T15" fmla="*/ 59 h 64"/>
                  <a:gd name="T16" fmla="*/ 8 w 65"/>
                  <a:gd name="T17" fmla="*/ 61 h 64"/>
                  <a:gd name="T18" fmla="*/ 13 w 65"/>
                  <a:gd name="T19" fmla="*/ 61 h 64"/>
                  <a:gd name="T20" fmla="*/ 13 w 65"/>
                  <a:gd name="T21" fmla="*/ 59 h 64"/>
                  <a:gd name="T22" fmla="*/ 62 w 65"/>
                  <a:gd name="T23" fmla="*/ 59 h 64"/>
                  <a:gd name="T24" fmla="*/ 62 w 65"/>
                  <a:gd name="T25" fmla="*/ 5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62" y="55"/>
                    </a:moveTo>
                    <a:cubicBezTo>
                      <a:pt x="45" y="55"/>
                      <a:pt x="29" y="55"/>
                      <a:pt x="13" y="55"/>
                    </a:cubicBezTo>
                    <a:cubicBezTo>
                      <a:pt x="13" y="37"/>
                      <a:pt x="13" y="20"/>
                      <a:pt x="13" y="3"/>
                    </a:cubicBezTo>
                    <a:cubicBezTo>
                      <a:pt x="13" y="0"/>
                      <a:pt x="8" y="0"/>
                      <a:pt x="8" y="3"/>
                    </a:cubicBezTo>
                    <a:cubicBezTo>
                      <a:pt x="8" y="20"/>
                      <a:pt x="8" y="37"/>
                      <a:pt x="8" y="55"/>
                    </a:cubicBezTo>
                    <a:cubicBezTo>
                      <a:pt x="7" y="55"/>
                      <a:pt x="5" y="55"/>
                      <a:pt x="3" y="55"/>
                    </a:cubicBezTo>
                    <a:cubicBezTo>
                      <a:pt x="0" y="55"/>
                      <a:pt x="0" y="59"/>
                      <a:pt x="3" y="59"/>
                    </a:cubicBezTo>
                    <a:cubicBezTo>
                      <a:pt x="5" y="59"/>
                      <a:pt x="7" y="59"/>
                      <a:pt x="8" y="59"/>
                    </a:cubicBezTo>
                    <a:cubicBezTo>
                      <a:pt x="8" y="60"/>
                      <a:pt x="8" y="60"/>
                      <a:pt x="8" y="61"/>
                    </a:cubicBezTo>
                    <a:cubicBezTo>
                      <a:pt x="8" y="64"/>
                      <a:pt x="13" y="64"/>
                      <a:pt x="13" y="61"/>
                    </a:cubicBezTo>
                    <a:cubicBezTo>
                      <a:pt x="13" y="60"/>
                      <a:pt x="13" y="60"/>
                      <a:pt x="13" y="59"/>
                    </a:cubicBezTo>
                    <a:cubicBezTo>
                      <a:pt x="29" y="59"/>
                      <a:pt x="45" y="59"/>
                      <a:pt x="62" y="59"/>
                    </a:cubicBezTo>
                    <a:cubicBezTo>
                      <a:pt x="65" y="59"/>
                      <a:pt x="65" y="55"/>
                      <a:pt x="62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9"/>
              <p:cNvSpPr>
                <a:spLocks/>
              </p:cNvSpPr>
              <p:nvPr/>
            </p:nvSpPr>
            <p:spPr bwMode="auto">
              <a:xfrm>
                <a:off x="6764220" y="-404695"/>
                <a:ext cx="1470025" cy="1257300"/>
              </a:xfrm>
              <a:custGeom>
                <a:avLst/>
                <a:gdLst>
                  <a:gd name="T0" fmla="*/ 53 w 54"/>
                  <a:gd name="T1" fmla="*/ 5 h 48"/>
                  <a:gd name="T2" fmla="*/ 51 w 54"/>
                  <a:gd name="T3" fmla="*/ 3 h 48"/>
                  <a:gd name="T4" fmla="*/ 50 w 54"/>
                  <a:gd name="T5" fmla="*/ 3 h 48"/>
                  <a:gd name="T6" fmla="*/ 47 w 54"/>
                  <a:gd name="T7" fmla="*/ 2 h 48"/>
                  <a:gd name="T8" fmla="*/ 39 w 54"/>
                  <a:gd name="T9" fmla="*/ 1 h 48"/>
                  <a:gd name="T10" fmla="*/ 35 w 54"/>
                  <a:gd name="T11" fmla="*/ 3 h 48"/>
                  <a:gd name="T12" fmla="*/ 37 w 54"/>
                  <a:gd name="T13" fmla="*/ 7 h 48"/>
                  <a:gd name="T14" fmla="*/ 26 w 54"/>
                  <a:gd name="T15" fmla="*/ 21 h 48"/>
                  <a:gd name="T16" fmla="*/ 6 w 54"/>
                  <a:gd name="T17" fmla="*/ 37 h 48"/>
                  <a:gd name="T18" fmla="*/ 9 w 54"/>
                  <a:gd name="T19" fmla="*/ 47 h 48"/>
                  <a:gd name="T20" fmla="*/ 32 w 54"/>
                  <a:gd name="T21" fmla="*/ 30 h 48"/>
                  <a:gd name="T22" fmla="*/ 45 w 54"/>
                  <a:gd name="T23" fmla="*/ 14 h 48"/>
                  <a:gd name="T24" fmla="*/ 44 w 54"/>
                  <a:gd name="T25" fmla="*/ 16 h 48"/>
                  <a:gd name="T26" fmla="*/ 47 w 54"/>
                  <a:gd name="T27" fmla="*/ 21 h 48"/>
                  <a:gd name="T28" fmla="*/ 47 w 54"/>
                  <a:gd name="T29" fmla="*/ 21 h 48"/>
                  <a:gd name="T30" fmla="*/ 51 w 54"/>
                  <a:gd name="T31" fmla="*/ 18 h 48"/>
                  <a:gd name="T32" fmla="*/ 53 w 54"/>
                  <a:gd name="T33" fmla="*/ 7 h 48"/>
                  <a:gd name="T34" fmla="*/ 53 w 54"/>
                  <a:gd name="T35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4" h="48">
                    <a:moveTo>
                      <a:pt x="53" y="5"/>
                    </a:moveTo>
                    <a:cubicBezTo>
                      <a:pt x="52" y="4"/>
                      <a:pt x="52" y="3"/>
                      <a:pt x="51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49" y="2"/>
                      <a:pt x="48" y="2"/>
                      <a:pt x="47" y="2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7" y="0"/>
                      <a:pt x="35" y="2"/>
                      <a:pt x="35" y="3"/>
                    </a:cubicBezTo>
                    <a:cubicBezTo>
                      <a:pt x="34" y="5"/>
                      <a:pt x="35" y="7"/>
                      <a:pt x="37" y="7"/>
                    </a:cubicBezTo>
                    <a:cubicBezTo>
                      <a:pt x="33" y="11"/>
                      <a:pt x="29" y="15"/>
                      <a:pt x="26" y="21"/>
                    </a:cubicBezTo>
                    <a:cubicBezTo>
                      <a:pt x="21" y="28"/>
                      <a:pt x="16" y="35"/>
                      <a:pt x="6" y="37"/>
                    </a:cubicBezTo>
                    <a:cubicBezTo>
                      <a:pt x="0" y="38"/>
                      <a:pt x="3" y="48"/>
                      <a:pt x="9" y="47"/>
                    </a:cubicBezTo>
                    <a:cubicBezTo>
                      <a:pt x="19" y="45"/>
                      <a:pt x="26" y="39"/>
                      <a:pt x="32" y="30"/>
                    </a:cubicBezTo>
                    <a:cubicBezTo>
                      <a:pt x="36" y="24"/>
                      <a:pt x="39" y="18"/>
                      <a:pt x="45" y="14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8"/>
                      <a:pt x="45" y="20"/>
                      <a:pt x="47" y="21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9" y="21"/>
                      <a:pt x="50" y="20"/>
                      <a:pt x="51" y="1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4" y="6"/>
                      <a:pt x="53" y="5"/>
                      <a:pt x="53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195102" y="2978309"/>
            <a:ext cx="1000810" cy="1000810"/>
            <a:chOff x="3195102" y="2978309"/>
            <a:chExt cx="1000810" cy="1000810"/>
          </a:xfrm>
        </p:grpSpPr>
        <p:sp>
          <p:nvSpPr>
            <p:cNvPr id="56" name="同心圆 55"/>
            <p:cNvSpPr/>
            <p:nvPr/>
          </p:nvSpPr>
          <p:spPr>
            <a:xfrm>
              <a:off x="3195102" y="2978309"/>
              <a:ext cx="1000810" cy="1000810"/>
            </a:xfrm>
            <a:prstGeom prst="donut">
              <a:avLst>
                <a:gd name="adj" fmla="val 135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4" name="Freeform 20"/>
            <p:cNvSpPr>
              <a:spLocks noEditPoints="1"/>
            </p:cNvSpPr>
            <p:nvPr/>
          </p:nvSpPr>
          <p:spPr bwMode="auto">
            <a:xfrm>
              <a:off x="3381575" y="3155937"/>
              <a:ext cx="681982" cy="644986"/>
            </a:xfrm>
            <a:custGeom>
              <a:avLst/>
              <a:gdLst>
                <a:gd name="T0" fmla="*/ 44 w 57"/>
                <a:gd name="T1" fmla="*/ 11 h 56"/>
                <a:gd name="T2" fmla="*/ 11 w 57"/>
                <a:gd name="T3" fmla="*/ 0 h 56"/>
                <a:gd name="T4" fmla="*/ 0 w 57"/>
                <a:gd name="T5" fmla="*/ 45 h 56"/>
                <a:gd name="T6" fmla="*/ 33 w 57"/>
                <a:gd name="T7" fmla="*/ 56 h 56"/>
                <a:gd name="T8" fmla="*/ 57 w 57"/>
                <a:gd name="T9" fmla="*/ 36 h 56"/>
                <a:gd name="T10" fmla="*/ 44 w 57"/>
                <a:gd name="T11" fmla="*/ 18 h 56"/>
                <a:gd name="T12" fmla="*/ 11 w 57"/>
                <a:gd name="T13" fmla="*/ 37 h 56"/>
                <a:gd name="T14" fmla="*/ 11 w 57"/>
                <a:gd name="T15" fmla="*/ 35 h 56"/>
                <a:gd name="T16" fmla="*/ 35 w 57"/>
                <a:gd name="T17" fmla="*/ 36 h 56"/>
                <a:gd name="T18" fmla="*/ 15 w 57"/>
                <a:gd name="T19" fmla="*/ 30 h 56"/>
                <a:gd name="T20" fmla="*/ 15 w 57"/>
                <a:gd name="T21" fmla="*/ 30 h 56"/>
                <a:gd name="T22" fmla="*/ 16 w 57"/>
                <a:gd name="T23" fmla="*/ 31 h 56"/>
                <a:gd name="T24" fmla="*/ 17 w 57"/>
                <a:gd name="T25" fmla="*/ 30 h 56"/>
                <a:gd name="T26" fmla="*/ 17 w 57"/>
                <a:gd name="T27" fmla="*/ 32 h 56"/>
                <a:gd name="T28" fmla="*/ 16 w 57"/>
                <a:gd name="T29" fmla="*/ 32 h 56"/>
                <a:gd name="T30" fmla="*/ 13 w 57"/>
                <a:gd name="T31" fmla="*/ 30 h 56"/>
                <a:gd name="T32" fmla="*/ 12 w 57"/>
                <a:gd name="T33" fmla="*/ 26 h 56"/>
                <a:gd name="T34" fmla="*/ 13 w 57"/>
                <a:gd name="T35" fmla="*/ 24 h 56"/>
                <a:gd name="T36" fmla="*/ 15 w 57"/>
                <a:gd name="T37" fmla="*/ 24 h 56"/>
                <a:gd name="T38" fmla="*/ 17 w 57"/>
                <a:gd name="T39" fmla="*/ 26 h 56"/>
                <a:gd name="T40" fmla="*/ 15 w 57"/>
                <a:gd name="T41" fmla="*/ 28 h 56"/>
                <a:gd name="T42" fmla="*/ 20 w 57"/>
                <a:gd name="T43" fmla="*/ 30 h 56"/>
                <a:gd name="T44" fmla="*/ 21 w 57"/>
                <a:gd name="T45" fmla="*/ 31 h 56"/>
                <a:gd name="T46" fmla="*/ 23 w 57"/>
                <a:gd name="T47" fmla="*/ 31 h 56"/>
                <a:gd name="T48" fmla="*/ 24 w 57"/>
                <a:gd name="T49" fmla="*/ 30 h 56"/>
                <a:gd name="T50" fmla="*/ 25 w 57"/>
                <a:gd name="T51" fmla="*/ 31 h 56"/>
                <a:gd name="T52" fmla="*/ 24 w 57"/>
                <a:gd name="T53" fmla="*/ 32 h 56"/>
                <a:gd name="T54" fmla="*/ 23 w 57"/>
                <a:gd name="T55" fmla="*/ 32 h 56"/>
                <a:gd name="T56" fmla="*/ 19 w 57"/>
                <a:gd name="T57" fmla="*/ 31 h 56"/>
                <a:gd name="T58" fmla="*/ 19 w 57"/>
                <a:gd name="T59" fmla="*/ 26 h 56"/>
                <a:gd name="T60" fmla="*/ 24 w 57"/>
                <a:gd name="T61" fmla="*/ 26 h 56"/>
                <a:gd name="T62" fmla="*/ 22 w 57"/>
                <a:gd name="T63" fmla="*/ 29 h 56"/>
                <a:gd name="T64" fmla="*/ 30 w 57"/>
                <a:gd name="T65" fmla="*/ 27 h 56"/>
                <a:gd name="T66" fmla="*/ 28 w 57"/>
                <a:gd name="T67" fmla="*/ 26 h 56"/>
                <a:gd name="T68" fmla="*/ 26 w 57"/>
                <a:gd name="T69" fmla="*/ 27 h 56"/>
                <a:gd name="T70" fmla="*/ 26 w 57"/>
                <a:gd name="T71" fmla="*/ 25 h 56"/>
                <a:gd name="T72" fmla="*/ 28 w 57"/>
                <a:gd name="T73" fmla="*/ 25 h 56"/>
                <a:gd name="T74" fmla="*/ 32 w 57"/>
                <a:gd name="T75" fmla="*/ 27 h 56"/>
                <a:gd name="T76" fmla="*/ 30 w 57"/>
                <a:gd name="T77" fmla="*/ 32 h 56"/>
                <a:gd name="T78" fmla="*/ 29 w 57"/>
                <a:gd name="T79" fmla="*/ 32 h 56"/>
                <a:gd name="T80" fmla="*/ 28 w 57"/>
                <a:gd name="T81" fmla="*/ 32 h 56"/>
                <a:gd name="T82" fmla="*/ 26 w 57"/>
                <a:gd name="T83" fmla="*/ 32 h 56"/>
                <a:gd name="T84" fmla="*/ 26 w 57"/>
                <a:gd name="T85" fmla="*/ 29 h 56"/>
                <a:gd name="T86" fmla="*/ 28 w 57"/>
                <a:gd name="T87" fmla="*/ 28 h 56"/>
                <a:gd name="T88" fmla="*/ 30 w 57"/>
                <a:gd name="T89" fmla="*/ 27 h 56"/>
                <a:gd name="T90" fmla="*/ 10 w 57"/>
                <a:gd name="T91" fmla="*/ 11 h 56"/>
                <a:gd name="T92" fmla="*/ 10 w 57"/>
                <a:gd name="T93" fmla="*/ 2 h 56"/>
                <a:gd name="T94" fmla="*/ 40 w 57"/>
                <a:gd name="T95" fmla="*/ 7 h 56"/>
                <a:gd name="T96" fmla="*/ 52 w 57"/>
                <a:gd name="T97" fmla="*/ 34 h 56"/>
                <a:gd name="T98" fmla="*/ 44 w 57"/>
                <a:gd name="T99" fmla="*/ 22 h 56"/>
                <a:gd name="T100" fmla="*/ 52 w 57"/>
                <a:gd name="T101" fmla="*/ 34 h 56"/>
                <a:gd name="T102" fmla="*/ 22 w 57"/>
                <a:gd name="T103" fmla="*/ 27 h 56"/>
                <a:gd name="T104" fmla="*/ 20 w 57"/>
                <a:gd name="T105" fmla="*/ 27 h 56"/>
                <a:gd name="T106" fmla="*/ 22 w 57"/>
                <a:gd name="T107" fmla="*/ 27 h 56"/>
                <a:gd name="T108" fmla="*/ 28 w 57"/>
                <a:gd name="T109" fmla="*/ 31 h 56"/>
                <a:gd name="T110" fmla="*/ 29 w 57"/>
                <a:gd name="T111" fmla="*/ 31 h 56"/>
                <a:gd name="T112" fmla="*/ 29 w 57"/>
                <a:gd name="T113" fmla="*/ 29 h 56"/>
                <a:gd name="T114" fmla="*/ 28 w 57"/>
                <a:gd name="T115" fmla="*/ 29 h 56"/>
                <a:gd name="T116" fmla="*/ 28 w 57"/>
                <a:gd name="T117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" h="56">
                  <a:moveTo>
                    <a:pt x="44" y="18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3"/>
                    <a:pt x="39" y="0"/>
                    <a:pt x="3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3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3"/>
                    <a:pt x="5" y="56"/>
                    <a:pt x="11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56"/>
                    <a:pt x="43" y="54"/>
                    <a:pt x="44" y="47"/>
                  </a:cubicBezTo>
                  <a:cubicBezTo>
                    <a:pt x="53" y="46"/>
                    <a:pt x="57" y="41"/>
                    <a:pt x="57" y="3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3"/>
                    <a:pt x="53" y="19"/>
                    <a:pt x="44" y="18"/>
                  </a:cubicBezTo>
                  <a:close/>
                  <a:moveTo>
                    <a:pt x="34" y="37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10" y="37"/>
                    <a:pt x="10" y="36"/>
                  </a:cubicBezTo>
                  <a:cubicBezTo>
                    <a:pt x="10" y="35"/>
                    <a:pt x="10" y="35"/>
                    <a:pt x="11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5" y="35"/>
                    <a:pt x="35" y="35"/>
                    <a:pt x="35" y="36"/>
                  </a:cubicBezTo>
                  <a:cubicBezTo>
                    <a:pt x="35" y="37"/>
                    <a:pt x="35" y="37"/>
                    <a:pt x="34" y="37"/>
                  </a:cubicBezTo>
                  <a:close/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2"/>
                    <a:pt x="14" y="32"/>
                    <a:pt x="14" y="32"/>
                  </a:cubicBezTo>
                  <a:cubicBezTo>
                    <a:pt x="13" y="31"/>
                    <a:pt x="13" y="31"/>
                    <a:pt x="13" y="30"/>
                  </a:cubicBezTo>
                  <a:cubicBezTo>
                    <a:pt x="13" y="28"/>
                    <a:pt x="13" y="27"/>
                    <a:pt x="13" y="27"/>
                  </a:cubicBezTo>
                  <a:cubicBezTo>
                    <a:pt x="12" y="27"/>
                    <a:pt x="12" y="26"/>
                    <a:pt x="12" y="26"/>
                  </a:cubicBez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4"/>
                  </a:cubicBezTo>
                  <a:cubicBezTo>
                    <a:pt x="13" y="24"/>
                    <a:pt x="14" y="23"/>
                    <a:pt x="14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6"/>
                  </a:cubicBezTo>
                  <a:cubicBezTo>
                    <a:pt x="17" y="26"/>
                    <a:pt x="17" y="27"/>
                    <a:pt x="16" y="27"/>
                  </a:cubicBezTo>
                  <a:cubicBezTo>
                    <a:pt x="16" y="27"/>
                    <a:pt x="15" y="27"/>
                    <a:pt x="15" y="28"/>
                  </a:cubicBezTo>
                  <a:cubicBezTo>
                    <a:pt x="15" y="29"/>
                    <a:pt x="15" y="29"/>
                    <a:pt x="15" y="30"/>
                  </a:cubicBezTo>
                  <a:close/>
                  <a:moveTo>
                    <a:pt x="20" y="30"/>
                  </a:move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1"/>
                    <a:pt x="21" y="31"/>
                  </a:cubicBezTo>
                  <a:cubicBezTo>
                    <a:pt x="21" y="31"/>
                    <a:pt x="22" y="31"/>
                    <a:pt x="22" y="31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3" y="31"/>
                    <a:pt x="23" y="30"/>
                    <a:pt x="23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5" y="30"/>
                    <a:pt x="25" y="31"/>
                  </a:cubicBezTo>
                  <a:cubicBezTo>
                    <a:pt x="25" y="31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2"/>
                  </a:cubicBezTo>
                  <a:cubicBezTo>
                    <a:pt x="21" y="32"/>
                    <a:pt x="20" y="32"/>
                    <a:pt x="19" y="31"/>
                  </a:cubicBezTo>
                  <a:cubicBezTo>
                    <a:pt x="18" y="31"/>
                    <a:pt x="18" y="30"/>
                    <a:pt x="18" y="29"/>
                  </a:cubicBezTo>
                  <a:cubicBezTo>
                    <a:pt x="18" y="27"/>
                    <a:pt x="18" y="27"/>
                    <a:pt x="19" y="26"/>
                  </a:cubicBezTo>
                  <a:cubicBezTo>
                    <a:pt x="19" y="25"/>
                    <a:pt x="20" y="25"/>
                    <a:pt x="21" y="25"/>
                  </a:cubicBezTo>
                  <a:cubicBezTo>
                    <a:pt x="23" y="25"/>
                    <a:pt x="23" y="25"/>
                    <a:pt x="24" y="26"/>
                  </a:cubicBezTo>
                  <a:cubicBezTo>
                    <a:pt x="24" y="26"/>
                    <a:pt x="25" y="27"/>
                    <a:pt x="25" y="28"/>
                  </a:cubicBezTo>
                  <a:cubicBezTo>
                    <a:pt x="25" y="29"/>
                    <a:pt x="24" y="29"/>
                    <a:pt x="22" y="29"/>
                  </a:cubicBezTo>
                  <a:cubicBezTo>
                    <a:pt x="21" y="29"/>
                    <a:pt x="20" y="29"/>
                    <a:pt x="20" y="30"/>
                  </a:cubicBezTo>
                  <a:close/>
                  <a:moveTo>
                    <a:pt x="30" y="27"/>
                  </a:moveTo>
                  <a:cubicBezTo>
                    <a:pt x="30" y="27"/>
                    <a:pt x="30" y="27"/>
                    <a:pt x="29" y="27"/>
                  </a:cubicBezTo>
                  <a:cubicBezTo>
                    <a:pt x="29" y="26"/>
                    <a:pt x="29" y="26"/>
                    <a:pt x="28" y="26"/>
                  </a:cubicBezTo>
                  <a:cubicBezTo>
                    <a:pt x="28" y="26"/>
                    <a:pt x="27" y="26"/>
                    <a:pt x="27" y="27"/>
                  </a:cubicBezTo>
                  <a:cubicBezTo>
                    <a:pt x="27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6"/>
                  </a:cubicBezTo>
                  <a:cubicBezTo>
                    <a:pt x="26" y="26"/>
                    <a:pt x="26" y="25"/>
                    <a:pt x="26" y="25"/>
                  </a:cubicBezTo>
                  <a:cubicBezTo>
                    <a:pt x="26" y="25"/>
                    <a:pt x="26" y="25"/>
                    <a:pt x="27" y="25"/>
                  </a:cubicBezTo>
                  <a:cubicBezTo>
                    <a:pt x="27" y="25"/>
                    <a:pt x="28" y="25"/>
                    <a:pt x="28" y="25"/>
                  </a:cubicBezTo>
                  <a:cubicBezTo>
                    <a:pt x="30" y="25"/>
                    <a:pt x="30" y="25"/>
                    <a:pt x="31" y="25"/>
                  </a:cubicBezTo>
                  <a:cubicBezTo>
                    <a:pt x="32" y="26"/>
                    <a:pt x="32" y="26"/>
                    <a:pt x="32" y="27"/>
                  </a:cubicBezTo>
                  <a:cubicBezTo>
                    <a:pt x="32" y="30"/>
                    <a:pt x="31" y="32"/>
                    <a:pt x="31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6" y="31"/>
                    <a:pt x="25" y="31"/>
                    <a:pt x="25" y="30"/>
                  </a:cubicBezTo>
                  <a:cubicBezTo>
                    <a:pt x="25" y="30"/>
                    <a:pt x="25" y="29"/>
                    <a:pt x="26" y="29"/>
                  </a:cubicBezTo>
                  <a:cubicBezTo>
                    <a:pt x="26" y="28"/>
                    <a:pt x="26" y="28"/>
                    <a:pt x="27" y="28"/>
                  </a:cubicBezTo>
                  <a:cubicBezTo>
                    <a:pt x="27" y="28"/>
                    <a:pt x="27" y="28"/>
                    <a:pt x="28" y="28"/>
                  </a:cubicBezTo>
                  <a:cubicBezTo>
                    <a:pt x="28" y="28"/>
                    <a:pt x="29" y="28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lose/>
                  <a:moveTo>
                    <a:pt x="35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7" y="11"/>
                    <a:pt x="4" y="10"/>
                    <a:pt x="4" y="7"/>
                  </a:cubicBezTo>
                  <a:cubicBezTo>
                    <a:pt x="4" y="4"/>
                    <a:pt x="7" y="2"/>
                    <a:pt x="1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8" y="2"/>
                    <a:pt x="40" y="4"/>
                    <a:pt x="40" y="7"/>
                  </a:cubicBezTo>
                  <a:cubicBezTo>
                    <a:pt x="40" y="10"/>
                    <a:pt x="38" y="11"/>
                    <a:pt x="35" y="11"/>
                  </a:cubicBezTo>
                  <a:close/>
                  <a:moveTo>
                    <a:pt x="52" y="34"/>
                  </a:moveTo>
                  <a:cubicBezTo>
                    <a:pt x="52" y="38"/>
                    <a:pt x="50" y="41"/>
                    <a:pt x="44" y="4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50" y="23"/>
                    <a:pt x="52" y="26"/>
                    <a:pt x="52" y="30"/>
                  </a:cubicBezTo>
                  <a:lnTo>
                    <a:pt x="52" y="34"/>
                  </a:lnTo>
                  <a:close/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1" y="26"/>
                  </a:cubicBezTo>
                  <a:cubicBezTo>
                    <a:pt x="21" y="26"/>
                    <a:pt x="21" y="26"/>
                    <a:pt x="20" y="27"/>
                  </a:cubicBezTo>
                  <a:cubicBezTo>
                    <a:pt x="20" y="27"/>
                    <a:pt x="20" y="27"/>
                    <a:pt x="20" y="28"/>
                  </a:cubicBezTo>
                  <a:cubicBezTo>
                    <a:pt x="21" y="28"/>
                    <a:pt x="23" y="27"/>
                    <a:pt x="22" y="27"/>
                  </a:cubicBezTo>
                  <a:close/>
                  <a:moveTo>
                    <a:pt x="28" y="30"/>
                  </a:moveTo>
                  <a:cubicBezTo>
                    <a:pt x="28" y="30"/>
                    <a:pt x="28" y="30"/>
                    <a:pt x="28" y="31"/>
                  </a:cubicBezTo>
                  <a:cubicBezTo>
                    <a:pt x="28" y="31"/>
                    <a:pt x="28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30"/>
                    <a:pt x="28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41944" y="2959727"/>
            <a:ext cx="1000810" cy="1000810"/>
            <a:chOff x="8141944" y="2959727"/>
            <a:chExt cx="1000810" cy="1000810"/>
          </a:xfrm>
        </p:grpSpPr>
        <p:sp>
          <p:nvSpPr>
            <p:cNvPr id="55" name="同心圆 54"/>
            <p:cNvSpPr/>
            <p:nvPr/>
          </p:nvSpPr>
          <p:spPr>
            <a:xfrm>
              <a:off x="8141944" y="2959727"/>
              <a:ext cx="1000810" cy="1000810"/>
            </a:xfrm>
            <a:prstGeom prst="donut">
              <a:avLst>
                <a:gd name="adj" fmla="val 135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Freeform 21"/>
            <p:cNvSpPr>
              <a:spLocks noEditPoints="1"/>
            </p:cNvSpPr>
            <p:nvPr/>
          </p:nvSpPr>
          <p:spPr bwMode="auto">
            <a:xfrm flipH="1">
              <a:off x="8440060" y="3155937"/>
              <a:ext cx="460830" cy="603486"/>
            </a:xfrm>
            <a:custGeom>
              <a:avLst/>
              <a:gdLst>
                <a:gd name="T0" fmla="*/ 21 w 36"/>
                <a:gd name="T1" fmla="*/ 0 h 49"/>
                <a:gd name="T2" fmla="*/ 1 w 36"/>
                <a:gd name="T3" fmla="*/ 30 h 49"/>
                <a:gd name="T4" fmla="*/ 16 w 36"/>
                <a:gd name="T5" fmla="*/ 49 h 49"/>
                <a:gd name="T6" fmla="*/ 35 w 36"/>
                <a:gd name="T7" fmla="*/ 33 h 49"/>
                <a:gd name="T8" fmla="*/ 21 w 36"/>
                <a:gd name="T9" fmla="*/ 0 h 49"/>
                <a:gd name="T10" fmla="*/ 32 w 36"/>
                <a:gd name="T11" fmla="*/ 37 h 49"/>
                <a:gd name="T12" fmla="*/ 30 w 36"/>
                <a:gd name="T13" fmla="*/ 32 h 49"/>
                <a:gd name="T14" fmla="*/ 30 w 36"/>
                <a:gd name="T15" fmla="*/ 20 h 49"/>
                <a:gd name="T16" fmla="*/ 33 w 36"/>
                <a:gd name="T17" fmla="*/ 32 h 49"/>
                <a:gd name="T18" fmla="*/ 32 w 36"/>
                <a:gd name="T19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49">
                  <a:moveTo>
                    <a:pt x="21" y="0"/>
                  </a:moveTo>
                  <a:cubicBezTo>
                    <a:pt x="21" y="0"/>
                    <a:pt x="2" y="18"/>
                    <a:pt x="1" y="30"/>
                  </a:cubicBezTo>
                  <a:cubicBezTo>
                    <a:pt x="0" y="42"/>
                    <a:pt x="7" y="48"/>
                    <a:pt x="16" y="49"/>
                  </a:cubicBezTo>
                  <a:cubicBezTo>
                    <a:pt x="26" y="49"/>
                    <a:pt x="34" y="45"/>
                    <a:pt x="35" y="33"/>
                  </a:cubicBezTo>
                  <a:cubicBezTo>
                    <a:pt x="36" y="21"/>
                    <a:pt x="21" y="0"/>
                    <a:pt x="21" y="0"/>
                  </a:cubicBezTo>
                  <a:close/>
                  <a:moveTo>
                    <a:pt x="32" y="37"/>
                  </a:moveTo>
                  <a:cubicBezTo>
                    <a:pt x="31" y="37"/>
                    <a:pt x="30" y="35"/>
                    <a:pt x="30" y="32"/>
                  </a:cubicBezTo>
                  <a:cubicBezTo>
                    <a:pt x="30" y="28"/>
                    <a:pt x="30" y="20"/>
                    <a:pt x="30" y="20"/>
                  </a:cubicBezTo>
                  <a:cubicBezTo>
                    <a:pt x="30" y="20"/>
                    <a:pt x="33" y="28"/>
                    <a:pt x="33" y="32"/>
                  </a:cubicBezTo>
                  <a:cubicBezTo>
                    <a:pt x="33" y="35"/>
                    <a:pt x="33" y="37"/>
                    <a:pt x="32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62173" y="4939215"/>
            <a:ext cx="1000810" cy="1401474"/>
            <a:chOff x="5662173" y="4939215"/>
            <a:chExt cx="1000810" cy="1401474"/>
          </a:xfrm>
        </p:grpSpPr>
        <p:sp>
          <p:nvSpPr>
            <p:cNvPr id="54" name="同心圆 53"/>
            <p:cNvSpPr/>
            <p:nvPr/>
          </p:nvSpPr>
          <p:spPr>
            <a:xfrm>
              <a:off x="5662173" y="5339879"/>
              <a:ext cx="1000810" cy="1000810"/>
            </a:xfrm>
            <a:prstGeom prst="donut">
              <a:avLst>
                <a:gd name="adj" fmla="val 135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6213378" y="4939215"/>
              <a:ext cx="0" cy="43876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7" name="组合 156"/>
            <p:cNvGrpSpPr/>
            <p:nvPr/>
          </p:nvGrpSpPr>
          <p:grpSpPr>
            <a:xfrm>
              <a:off x="5897424" y="5441332"/>
              <a:ext cx="631908" cy="709286"/>
              <a:chOff x="6654683" y="6881931"/>
              <a:chExt cx="1633537" cy="1833563"/>
            </a:xfrm>
          </p:grpSpPr>
          <p:sp>
            <p:nvSpPr>
              <p:cNvPr id="146" name="Freeform 22"/>
              <p:cNvSpPr>
                <a:spLocks/>
              </p:cNvSpPr>
              <p:nvPr/>
            </p:nvSpPr>
            <p:spPr bwMode="auto">
              <a:xfrm>
                <a:off x="6654683" y="7196256"/>
                <a:ext cx="925513" cy="654050"/>
              </a:xfrm>
              <a:custGeom>
                <a:avLst/>
                <a:gdLst>
                  <a:gd name="T0" fmla="*/ 1 w 34"/>
                  <a:gd name="T1" fmla="*/ 25 h 25"/>
                  <a:gd name="T2" fmla="*/ 23 w 34"/>
                  <a:gd name="T3" fmla="*/ 9 h 25"/>
                  <a:gd name="T4" fmla="*/ 6 w 34"/>
                  <a:gd name="T5" fmla="*/ 2 h 25"/>
                  <a:gd name="T6" fmla="*/ 0 w 34"/>
                  <a:gd name="T7" fmla="*/ 17 h 25"/>
                  <a:gd name="T8" fmla="*/ 1 w 34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5">
                    <a:moveTo>
                      <a:pt x="1" y="25"/>
                    </a:moveTo>
                    <a:cubicBezTo>
                      <a:pt x="1" y="25"/>
                      <a:pt x="13" y="9"/>
                      <a:pt x="23" y="9"/>
                    </a:cubicBezTo>
                    <a:cubicBezTo>
                      <a:pt x="34" y="9"/>
                      <a:pt x="8" y="0"/>
                      <a:pt x="6" y="2"/>
                    </a:cubicBezTo>
                    <a:cubicBezTo>
                      <a:pt x="4" y="4"/>
                      <a:pt x="0" y="17"/>
                      <a:pt x="0" y="17"/>
                    </a:cubicBezTo>
                    <a:lnTo>
                      <a:pt x="1" y="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Oval 23"/>
              <p:cNvSpPr>
                <a:spLocks noChangeArrowheads="1"/>
              </p:cNvSpPr>
              <p:nvPr/>
            </p:nvSpPr>
            <p:spPr bwMode="auto">
              <a:xfrm>
                <a:off x="6737233" y="8059856"/>
                <a:ext cx="1306513" cy="6556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4"/>
              <p:cNvSpPr>
                <a:spLocks/>
              </p:cNvSpPr>
              <p:nvPr/>
            </p:nvSpPr>
            <p:spPr bwMode="auto">
              <a:xfrm>
                <a:off x="6683258" y="7012106"/>
                <a:ext cx="842963" cy="550863"/>
              </a:xfrm>
              <a:custGeom>
                <a:avLst/>
                <a:gdLst>
                  <a:gd name="T0" fmla="*/ 0 w 31"/>
                  <a:gd name="T1" fmla="*/ 12 h 21"/>
                  <a:gd name="T2" fmla="*/ 24 w 31"/>
                  <a:gd name="T3" fmla="*/ 15 h 21"/>
                  <a:gd name="T4" fmla="*/ 16 w 31"/>
                  <a:gd name="T5" fmla="*/ 0 h 21"/>
                  <a:gd name="T6" fmla="*/ 3 w 31"/>
                  <a:gd name="T7" fmla="*/ 6 h 21"/>
                  <a:gd name="T8" fmla="*/ 0 w 31"/>
                  <a:gd name="T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1">
                    <a:moveTo>
                      <a:pt x="0" y="12"/>
                    </a:moveTo>
                    <a:cubicBezTo>
                      <a:pt x="0" y="12"/>
                      <a:pt x="16" y="9"/>
                      <a:pt x="24" y="15"/>
                    </a:cubicBezTo>
                    <a:cubicBezTo>
                      <a:pt x="31" y="21"/>
                      <a:pt x="18" y="0"/>
                      <a:pt x="16" y="0"/>
                    </a:cubicBezTo>
                    <a:cubicBezTo>
                      <a:pt x="13" y="0"/>
                      <a:pt x="3" y="6"/>
                      <a:pt x="3" y="6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5"/>
              <p:cNvSpPr>
                <a:spLocks/>
              </p:cNvSpPr>
              <p:nvPr/>
            </p:nvSpPr>
            <p:spPr bwMode="auto">
              <a:xfrm>
                <a:off x="6954720" y="6881931"/>
                <a:ext cx="598488" cy="785813"/>
              </a:xfrm>
              <a:custGeom>
                <a:avLst/>
                <a:gdLst>
                  <a:gd name="T0" fmla="*/ 0 w 22"/>
                  <a:gd name="T1" fmla="*/ 2 h 30"/>
                  <a:gd name="T2" fmla="*/ 15 w 22"/>
                  <a:gd name="T3" fmla="*/ 21 h 30"/>
                  <a:gd name="T4" fmla="*/ 20 w 22"/>
                  <a:gd name="T5" fmla="*/ 5 h 30"/>
                  <a:gd name="T6" fmla="*/ 7 w 22"/>
                  <a:gd name="T7" fmla="*/ 0 h 30"/>
                  <a:gd name="T8" fmla="*/ 0 w 22"/>
                  <a:gd name="T9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0" y="2"/>
                    </a:moveTo>
                    <a:cubicBezTo>
                      <a:pt x="0" y="2"/>
                      <a:pt x="14" y="11"/>
                      <a:pt x="15" y="21"/>
                    </a:cubicBezTo>
                    <a:cubicBezTo>
                      <a:pt x="15" y="30"/>
                      <a:pt x="22" y="6"/>
                      <a:pt x="20" y="5"/>
                    </a:cubicBezTo>
                    <a:cubicBezTo>
                      <a:pt x="18" y="3"/>
                      <a:pt x="7" y="0"/>
                      <a:pt x="7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6"/>
              <p:cNvSpPr>
                <a:spLocks/>
              </p:cNvSpPr>
              <p:nvPr/>
            </p:nvSpPr>
            <p:spPr bwMode="auto">
              <a:xfrm>
                <a:off x="7308733" y="6881931"/>
                <a:ext cx="571500" cy="785813"/>
              </a:xfrm>
              <a:custGeom>
                <a:avLst/>
                <a:gdLst>
                  <a:gd name="T0" fmla="*/ 21 w 21"/>
                  <a:gd name="T1" fmla="*/ 2 h 30"/>
                  <a:gd name="T2" fmla="*/ 7 w 21"/>
                  <a:gd name="T3" fmla="*/ 21 h 30"/>
                  <a:gd name="T4" fmla="*/ 2 w 21"/>
                  <a:gd name="T5" fmla="*/ 5 h 30"/>
                  <a:gd name="T6" fmla="*/ 14 w 21"/>
                  <a:gd name="T7" fmla="*/ 0 h 30"/>
                  <a:gd name="T8" fmla="*/ 21 w 21"/>
                  <a:gd name="T9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0">
                    <a:moveTo>
                      <a:pt x="21" y="2"/>
                    </a:moveTo>
                    <a:cubicBezTo>
                      <a:pt x="21" y="2"/>
                      <a:pt x="7" y="11"/>
                      <a:pt x="7" y="21"/>
                    </a:cubicBezTo>
                    <a:cubicBezTo>
                      <a:pt x="6" y="30"/>
                      <a:pt x="0" y="6"/>
                      <a:pt x="2" y="5"/>
                    </a:cubicBezTo>
                    <a:cubicBezTo>
                      <a:pt x="3" y="3"/>
                      <a:pt x="14" y="0"/>
                      <a:pt x="14" y="0"/>
                    </a:cubicBezTo>
                    <a:lnTo>
                      <a:pt x="21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7"/>
              <p:cNvSpPr>
                <a:spLocks/>
              </p:cNvSpPr>
              <p:nvPr/>
            </p:nvSpPr>
            <p:spPr bwMode="auto">
              <a:xfrm>
                <a:off x="7362708" y="7221656"/>
                <a:ext cx="790575" cy="708025"/>
              </a:xfrm>
              <a:custGeom>
                <a:avLst/>
                <a:gdLst>
                  <a:gd name="T0" fmla="*/ 0 w 29"/>
                  <a:gd name="T1" fmla="*/ 8 h 27"/>
                  <a:gd name="T2" fmla="*/ 24 w 29"/>
                  <a:gd name="T3" fmla="*/ 18 h 27"/>
                  <a:gd name="T4" fmla="*/ 21 w 29"/>
                  <a:gd name="T5" fmla="*/ 1 h 27"/>
                  <a:gd name="T6" fmla="*/ 6 w 29"/>
                  <a:gd name="T7" fmla="*/ 3 h 27"/>
                  <a:gd name="T8" fmla="*/ 0 w 29"/>
                  <a:gd name="T9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0" y="8"/>
                    </a:moveTo>
                    <a:cubicBezTo>
                      <a:pt x="0" y="8"/>
                      <a:pt x="18" y="10"/>
                      <a:pt x="24" y="18"/>
                    </a:cubicBezTo>
                    <a:cubicBezTo>
                      <a:pt x="29" y="27"/>
                      <a:pt x="23" y="2"/>
                      <a:pt x="21" y="1"/>
                    </a:cubicBezTo>
                    <a:cubicBezTo>
                      <a:pt x="18" y="0"/>
                      <a:pt x="6" y="3"/>
                      <a:pt x="6" y="3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8"/>
              <p:cNvSpPr>
                <a:spLocks/>
              </p:cNvSpPr>
              <p:nvPr/>
            </p:nvSpPr>
            <p:spPr bwMode="auto">
              <a:xfrm>
                <a:off x="7389695" y="6959718"/>
                <a:ext cx="898525" cy="446088"/>
              </a:xfrm>
              <a:custGeom>
                <a:avLst/>
                <a:gdLst>
                  <a:gd name="T0" fmla="*/ 0 w 33"/>
                  <a:gd name="T1" fmla="*/ 17 h 17"/>
                  <a:gd name="T2" fmla="*/ 24 w 33"/>
                  <a:gd name="T3" fmla="*/ 13 h 17"/>
                  <a:gd name="T4" fmla="*/ 12 w 33"/>
                  <a:gd name="T5" fmla="*/ 1 h 17"/>
                  <a:gd name="T6" fmla="*/ 2 w 33"/>
                  <a:gd name="T7" fmla="*/ 11 h 17"/>
                  <a:gd name="T8" fmla="*/ 0 w 33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0" y="17"/>
                    </a:moveTo>
                    <a:cubicBezTo>
                      <a:pt x="0" y="17"/>
                      <a:pt x="15" y="9"/>
                      <a:pt x="24" y="13"/>
                    </a:cubicBezTo>
                    <a:cubicBezTo>
                      <a:pt x="33" y="17"/>
                      <a:pt x="14" y="0"/>
                      <a:pt x="12" y="1"/>
                    </a:cubicBezTo>
                    <a:cubicBezTo>
                      <a:pt x="10" y="2"/>
                      <a:pt x="2" y="11"/>
                      <a:pt x="2" y="11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9"/>
              <p:cNvSpPr>
                <a:spLocks/>
              </p:cNvSpPr>
              <p:nvPr/>
            </p:nvSpPr>
            <p:spPr bwMode="auto">
              <a:xfrm>
                <a:off x="7308733" y="7353418"/>
                <a:ext cx="190500" cy="942975"/>
              </a:xfrm>
              <a:custGeom>
                <a:avLst/>
                <a:gdLst>
                  <a:gd name="T0" fmla="*/ 7 w 7"/>
                  <a:gd name="T1" fmla="*/ 33 h 36"/>
                  <a:gd name="T2" fmla="*/ 3 w 7"/>
                  <a:gd name="T3" fmla="*/ 36 h 36"/>
                  <a:gd name="T4" fmla="*/ 0 w 7"/>
                  <a:gd name="T5" fmla="*/ 33 h 36"/>
                  <a:gd name="T6" fmla="*/ 0 w 7"/>
                  <a:gd name="T7" fmla="*/ 3 h 36"/>
                  <a:gd name="T8" fmla="*/ 3 w 7"/>
                  <a:gd name="T9" fmla="*/ 0 h 36"/>
                  <a:gd name="T10" fmla="*/ 7 w 7"/>
                  <a:gd name="T11" fmla="*/ 3 h 36"/>
                  <a:gd name="T12" fmla="*/ 7 w 7"/>
                  <a:gd name="T13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6">
                    <a:moveTo>
                      <a:pt x="7" y="33"/>
                    </a:moveTo>
                    <a:cubicBezTo>
                      <a:pt x="7" y="34"/>
                      <a:pt x="5" y="36"/>
                      <a:pt x="3" y="36"/>
                    </a:cubicBezTo>
                    <a:cubicBezTo>
                      <a:pt x="1" y="36"/>
                      <a:pt x="0" y="34"/>
                      <a:pt x="0" y="3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lnTo>
                      <a:pt x="7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7" name="组合 166"/>
          <p:cNvGrpSpPr/>
          <p:nvPr/>
        </p:nvGrpSpPr>
        <p:grpSpPr>
          <a:xfrm>
            <a:off x="5714150" y="2890837"/>
            <a:ext cx="882650" cy="1076325"/>
            <a:chOff x="9252243" y="1365085"/>
            <a:chExt cx="882650" cy="1076325"/>
          </a:xfrm>
        </p:grpSpPr>
        <p:sp>
          <p:nvSpPr>
            <p:cNvPr id="165" name="Freeform 33"/>
            <p:cNvSpPr>
              <a:spLocks/>
            </p:cNvSpPr>
            <p:nvPr/>
          </p:nvSpPr>
          <p:spPr bwMode="auto">
            <a:xfrm>
              <a:off x="9252243" y="1568285"/>
              <a:ext cx="882650" cy="873125"/>
            </a:xfrm>
            <a:custGeom>
              <a:avLst/>
              <a:gdLst>
                <a:gd name="T0" fmla="*/ 27 w 43"/>
                <a:gd name="T1" fmla="*/ 0 h 43"/>
                <a:gd name="T2" fmla="*/ 27 w 43"/>
                <a:gd name="T3" fmla="*/ 6 h 43"/>
                <a:gd name="T4" fmla="*/ 37 w 43"/>
                <a:gd name="T5" fmla="*/ 21 h 43"/>
                <a:gd name="T6" fmla="*/ 22 w 43"/>
                <a:gd name="T7" fmla="*/ 37 h 43"/>
                <a:gd name="T8" fmla="*/ 6 w 43"/>
                <a:gd name="T9" fmla="*/ 21 h 43"/>
                <a:gd name="T10" fmla="*/ 17 w 43"/>
                <a:gd name="T11" fmla="*/ 6 h 43"/>
                <a:gd name="T12" fmla="*/ 17 w 43"/>
                <a:gd name="T13" fmla="*/ 0 h 43"/>
                <a:gd name="T14" fmla="*/ 0 w 43"/>
                <a:gd name="T15" fmla="*/ 21 h 43"/>
                <a:gd name="T16" fmla="*/ 22 w 43"/>
                <a:gd name="T17" fmla="*/ 43 h 43"/>
                <a:gd name="T18" fmla="*/ 43 w 43"/>
                <a:gd name="T19" fmla="*/ 21 h 43"/>
                <a:gd name="T20" fmla="*/ 27 w 43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43">
                  <a:moveTo>
                    <a:pt x="27" y="0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3" y="8"/>
                    <a:pt x="37" y="14"/>
                    <a:pt x="37" y="21"/>
                  </a:cubicBezTo>
                  <a:cubicBezTo>
                    <a:pt x="37" y="30"/>
                    <a:pt x="30" y="37"/>
                    <a:pt x="22" y="37"/>
                  </a:cubicBezTo>
                  <a:cubicBezTo>
                    <a:pt x="13" y="37"/>
                    <a:pt x="6" y="30"/>
                    <a:pt x="6" y="21"/>
                  </a:cubicBezTo>
                  <a:cubicBezTo>
                    <a:pt x="6" y="14"/>
                    <a:pt x="11" y="8"/>
                    <a:pt x="17" y="6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2"/>
                    <a:pt x="0" y="11"/>
                    <a:pt x="0" y="21"/>
                  </a:cubicBezTo>
                  <a:cubicBezTo>
                    <a:pt x="0" y="33"/>
                    <a:pt x="10" y="43"/>
                    <a:pt x="22" y="43"/>
                  </a:cubicBezTo>
                  <a:cubicBezTo>
                    <a:pt x="34" y="43"/>
                    <a:pt x="43" y="33"/>
                    <a:pt x="43" y="21"/>
                  </a:cubicBezTo>
                  <a:cubicBezTo>
                    <a:pt x="43" y="11"/>
                    <a:pt x="36" y="2"/>
                    <a:pt x="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6" name="Freeform 34"/>
            <p:cNvSpPr>
              <a:spLocks/>
            </p:cNvSpPr>
            <p:nvPr/>
          </p:nvSpPr>
          <p:spPr bwMode="auto">
            <a:xfrm>
              <a:off x="9622130" y="1365085"/>
              <a:ext cx="163513" cy="506413"/>
            </a:xfrm>
            <a:custGeom>
              <a:avLst/>
              <a:gdLst>
                <a:gd name="T0" fmla="*/ 6 w 8"/>
                <a:gd name="T1" fmla="*/ 0 h 25"/>
                <a:gd name="T2" fmla="*/ 1 w 8"/>
                <a:gd name="T3" fmla="*/ 0 h 25"/>
                <a:gd name="T4" fmla="*/ 0 w 8"/>
                <a:gd name="T5" fmla="*/ 2 h 25"/>
                <a:gd name="T6" fmla="*/ 0 w 8"/>
                <a:gd name="T7" fmla="*/ 9 h 25"/>
                <a:gd name="T8" fmla="*/ 0 w 8"/>
                <a:gd name="T9" fmla="*/ 15 h 25"/>
                <a:gd name="T10" fmla="*/ 0 w 8"/>
                <a:gd name="T11" fmla="*/ 23 h 25"/>
                <a:gd name="T12" fmla="*/ 1 w 8"/>
                <a:gd name="T13" fmla="*/ 25 h 25"/>
                <a:gd name="T14" fmla="*/ 6 w 8"/>
                <a:gd name="T15" fmla="*/ 25 h 25"/>
                <a:gd name="T16" fmla="*/ 8 w 8"/>
                <a:gd name="T17" fmla="*/ 23 h 25"/>
                <a:gd name="T18" fmla="*/ 8 w 8"/>
                <a:gd name="T19" fmla="*/ 15 h 25"/>
                <a:gd name="T20" fmla="*/ 8 w 8"/>
                <a:gd name="T21" fmla="*/ 9 h 25"/>
                <a:gd name="T22" fmla="*/ 8 w 8"/>
                <a:gd name="T23" fmla="*/ 2 h 25"/>
                <a:gd name="T24" fmla="*/ 6 w 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5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8" y="24"/>
                    <a:pt x="8" y="23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777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 animBg="1"/>
      <p:bldP spid="14" grpId="0"/>
      <p:bldP spid="15" grpId="0"/>
      <p:bldP spid="115" grpId="0"/>
      <p:bldP spid="116" grpId="0"/>
      <p:bldP spid="130" grpId="0"/>
      <p:bldP spid="1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030250" y="1433462"/>
            <a:ext cx="4496008" cy="3766116"/>
            <a:chOff x="4262308" y="1533607"/>
            <a:chExt cx="3798277" cy="3181658"/>
          </a:xfrm>
        </p:grpSpPr>
        <p:grpSp>
          <p:nvGrpSpPr>
            <p:cNvPr id="31" name="组合 30"/>
            <p:cNvGrpSpPr/>
            <p:nvPr/>
          </p:nvGrpSpPr>
          <p:grpSpPr>
            <a:xfrm>
              <a:off x="4262308" y="1533607"/>
              <a:ext cx="3798277" cy="3181658"/>
              <a:chOff x="6353464" y="1292902"/>
              <a:chExt cx="3798277" cy="3181658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6353464" y="1292902"/>
                <a:ext cx="3798277" cy="2521258"/>
              </a:xfrm>
              <a:custGeom>
                <a:avLst/>
                <a:gdLst>
                  <a:gd name="connsiteX0" fmla="*/ 177244 w 3798277"/>
                  <a:gd name="connsiteY0" fmla="*/ 134053 h 2495270"/>
                  <a:gd name="connsiteX1" fmla="*/ 156064 w 3798277"/>
                  <a:gd name="connsiteY1" fmla="*/ 155233 h 2495270"/>
                  <a:gd name="connsiteX2" fmla="*/ 156064 w 3798277"/>
                  <a:gd name="connsiteY2" fmla="*/ 2335373 h 2495270"/>
                  <a:gd name="connsiteX3" fmla="*/ 177244 w 3798277"/>
                  <a:gd name="connsiteY3" fmla="*/ 2356553 h 2495270"/>
                  <a:gd name="connsiteX4" fmla="*/ 3621034 w 3798277"/>
                  <a:gd name="connsiteY4" fmla="*/ 2356553 h 2495270"/>
                  <a:gd name="connsiteX5" fmla="*/ 3642214 w 3798277"/>
                  <a:gd name="connsiteY5" fmla="*/ 2335373 h 2495270"/>
                  <a:gd name="connsiteX6" fmla="*/ 3642214 w 3798277"/>
                  <a:gd name="connsiteY6" fmla="*/ 155233 h 2495270"/>
                  <a:gd name="connsiteX7" fmla="*/ 3621034 w 3798277"/>
                  <a:gd name="connsiteY7" fmla="*/ 134053 h 2495270"/>
                  <a:gd name="connsiteX8" fmla="*/ 64203 w 3798277"/>
                  <a:gd name="connsiteY8" fmla="*/ 0 h 2495270"/>
                  <a:gd name="connsiteX9" fmla="*/ 3734074 w 3798277"/>
                  <a:gd name="connsiteY9" fmla="*/ 0 h 2495270"/>
                  <a:gd name="connsiteX10" fmla="*/ 3798277 w 3798277"/>
                  <a:gd name="connsiteY10" fmla="*/ 64203 h 2495270"/>
                  <a:gd name="connsiteX11" fmla="*/ 3798277 w 3798277"/>
                  <a:gd name="connsiteY11" fmla="*/ 2431067 h 2495270"/>
                  <a:gd name="connsiteX12" fmla="*/ 3734074 w 3798277"/>
                  <a:gd name="connsiteY12" fmla="*/ 2495270 h 2495270"/>
                  <a:gd name="connsiteX13" fmla="*/ 64203 w 3798277"/>
                  <a:gd name="connsiteY13" fmla="*/ 2495270 h 2495270"/>
                  <a:gd name="connsiteX14" fmla="*/ 0 w 3798277"/>
                  <a:gd name="connsiteY14" fmla="*/ 2431067 h 2495270"/>
                  <a:gd name="connsiteX15" fmla="*/ 0 w 3798277"/>
                  <a:gd name="connsiteY15" fmla="*/ 64203 h 2495270"/>
                  <a:gd name="connsiteX16" fmla="*/ 64203 w 3798277"/>
                  <a:gd name="connsiteY16" fmla="*/ 0 h 249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798277" h="2495270">
                    <a:moveTo>
                      <a:pt x="177244" y="134053"/>
                    </a:moveTo>
                    <a:cubicBezTo>
                      <a:pt x="165547" y="134053"/>
                      <a:pt x="156064" y="143536"/>
                      <a:pt x="156064" y="155233"/>
                    </a:cubicBezTo>
                    <a:lnTo>
                      <a:pt x="156064" y="2335373"/>
                    </a:lnTo>
                    <a:cubicBezTo>
                      <a:pt x="156064" y="2347070"/>
                      <a:pt x="165547" y="2356553"/>
                      <a:pt x="177244" y="2356553"/>
                    </a:cubicBezTo>
                    <a:lnTo>
                      <a:pt x="3621034" y="2356553"/>
                    </a:lnTo>
                    <a:cubicBezTo>
                      <a:pt x="3632731" y="2356553"/>
                      <a:pt x="3642214" y="2347070"/>
                      <a:pt x="3642214" y="2335373"/>
                    </a:cubicBezTo>
                    <a:lnTo>
                      <a:pt x="3642214" y="155233"/>
                    </a:lnTo>
                    <a:cubicBezTo>
                      <a:pt x="3642214" y="143536"/>
                      <a:pt x="3632731" y="134053"/>
                      <a:pt x="3621034" y="134053"/>
                    </a:cubicBezTo>
                    <a:close/>
                    <a:moveTo>
                      <a:pt x="64203" y="0"/>
                    </a:moveTo>
                    <a:lnTo>
                      <a:pt x="3734074" y="0"/>
                    </a:lnTo>
                    <a:cubicBezTo>
                      <a:pt x="3769532" y="0"/>
                      <a:pt x="3798277" y="28745"/>
                      <a:pt x="3798277" y="64203"/>
                    </a:cubicBezTo>
                    <a:lnTo>
                      <a:pt x="3798277" y="2431067"/>
                    </a:lnTo>
                    <a:cubicBezTo>
                      <a:pt x="3798277" y="2466525"/>
                      <a:pt x="3769532" y="2495270"/>
                      <a:pt x="3734074" y="2495270"/>
                    </a:cubicBezTo>
                    <a:lnTo>
                      <a:pt x="64203" y="2495270"/>
                    </a:lnTo>
                    <a:cubicBezTo>
                      <a:pt x="28745" y="2495270"/>
                      <a:pt x="0" y="2466525"/>
                      <a:pt x="0" y="2431067"/>
                    </a:cubicBezTo>
                    <a:lnTo>
                      <a:pt x="0" y="64203"/>
                    </a:lnTo>
                    <a:cubicBezTo>
                      <a:pt x="0" y="28745"/>
                      <a:pt x="28745" y="0"/>
                      <a:pt x="64203" y="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7685863" y="3814160"/>
                <a:ext cx="1133475" cy="660400"/>
              </a:xfrm>
              <a:custGeom>
                <a:avLst/>
                <a:gdLst>
                  <a:gd name="connsiteX0" fmla="*/ 168275 w 1133475"/>
                  <a:gd name="connsiteY0" fmla="*/ 3175 h 660400"/>
                  <a:gd name="connsiteX1" fmla="*/ 111125 w 1133475"/>
                  <a:gd name="connsiteY1" fmla="*/ 511175 h 660400"/>
                  <a:gd name="connsiteX2" fmla="*/ 0 w 1133475"/>
                  <a:gd name="connsiteY2" fmla="*/ 615950 h 660400"/>
                  <a:gd name="connsiteX3" fmla="*/ 12700 w 1133475"/>
                  <a:gd name="connsiteY3" fmla="*/ 647700 h 660400"/>
                  <a:gd name="connsiteX4" fmla="*/ 53975 w 1133475"/>
                  <a:gd name="connsiteY4" fmla="*/ 660400 h 660400"/>
                  <a:gd name="connsiteX5" fmla="*/ 1092200 w 1133475"/>
                  <a:gd name="connsiteY5" fmla="*/ 660400 h 660400"/>
                  <a:gd name="connsiteX6" fmla="*/ 1133475 w 1133475"/>
                  <a:gd name="connsiteY6" fmla="*/ 644525 h 660400"/>
                  <a:gd name="connsiteX7" fmla="*/ 1133475 w 1133475"/>
                  <a:gd name="connsiteY7" fmla="*/ 631825 h 660400"/>
                  <a:gd name="connsiteX8" fmla="*/ 1025525 w 1133475"/>
                  <a:gd name="connsiteY8" fmla="*/ 511175 h 660400"/>
                  <a:gd name="connsiteX9" fmla="*/ 962025 w 1133475"/>
                  <a:gd name="connsiteY9" fmla="*/ 0 h 660400"/>
                  <a:gd name="connsiteX10" fmla="*/ 168275 w 1133475"/>
                  <a:gd name="connsiteY10" fmla="*/ 3175 h 660400"/>
                  <a:gd name="connsiteX0" fmla="*/ 168275 w 1133475"/>
                  <a:gd name="connsiteY0" fmla="*/ 3175 h 660400"/>
                  <a:gd name="connsiteX1" fmla="*/ 111125 w 1133475"/>
                  <a:gd name="connsiteY1" fmla="*/ 511175 h 660400"/>
                  <a:gd name="connsiteX2" fmla="*/ 0 w 1133475"/>
                  <a:gd name="connsiteY2" fmla="*/ 615950 h 660400"/>
                  <a:gd name="connsiteX3" fmla="*/ 12700 w 1133475"/>
                  <a:gd name="connsiteY3" fmla="*/ 647700 h 660400"/>
                  <a:gd name="connsiteX4" fmla="*/ 53975 w 1133475"/>
                  <a:gd name="connsiteY4" fmla="*/ 660400 h 660400"/>
                  <a:gd name="connsiteX5" fmla="*/ 1092200 w 1133475"/>
                  <a:gd name="connsiteY5" fmla="*/ 660400 h 660400"/>
                  <a:gd name="connsiteX6" fmla="*/ 1116807 w 1133475"/>
                  <a:gd name="connsiteY6" fmla="*/ 656431 h 660400"/>
                  <a:gd name="connsiteX7" fmla="*/ 1133475 w 1133475"/>
                  <a:gd name="connsiteY7" fmla="*/ 631825 h 660400"/>
                  <a:gd name="connsiteX8" fmla="*/ 1025525 w 1133475"/>
                  <a:gd name="connsiteY8" fmla="*/ 511175 h 660400"/>
                  <a:gd name="connsiteX9" fmla="*/ 962025 w 1133475"/>
                  <a:gd name="connsiteY9" fmla="*/ 0 h 660400"/>
                  <a:gd name="connsiteX10" fmla="*/ 168275 w 1133475"/>
                  <a:gd name="connsiteY10" fmla="*/ 3175 h 660400"/>
                  <a:gd name="connsiteX0" fmla="*/ 168275 w 1173957"/>
                  <a:gd name="connsiteY0" fmla="*/ 3175 h 682625"/>
                  <a:gd name="connsiteX1" fmla="*/ 111125 w 1173957"/>
                  <a:gd name="connsiteY1" fmla="*/ 511175 h 682625"/>
                  <a:gd name="connsiteX2" fmla="*/ 0 w 1173957"/>
                  <a:gd name="connsiteY2" fmla="*/ 615950 h 682625"/>
                  <a:gd name="connsiteX3" fmla="*/ 12700 w 1173957"/>
                  <a:gd name="connsiteY3" fmla="*/ 647700 h 682625"/>
                  <a:gd name="connsiteX4" fmla="*/ 53975 w 1173957"/>
                  <a:gd name="connsiteY4" fmla="*/ 660400 h 682625"/>
                  <a:gd name="connsiteX5" fmla="*/ 1092200 w 1173957"/>
                  <a:gd name="connsiteY5" fmla="*/ 660400 h 682625"/>
                  <a:gd name="connsiteX6" fmla="*/ 1173957 w 1173957"/>
                  <a:gd name="connsiteY6" fmla="*/ 682625 h 682625"/>
                  <a:gd name="connsiteX7" fmla="*/ 1133475 w 1173957"/>
                  <a:gd name="connsiteY7" fmla="*/ 631825 h 682625"/>
                  <a:gd name="connsiteX8" fmla="*/ 1025525 w 1173957"/>
                  <a:gd name="connsiteY8" fmla="*/ 511175 h 682625"/>
                  <a:gd name="connsiteX9" fmla="*/ 962025 w 1173957"/>
                  <a:gd name="connsiteY9" fmla="*/ 0 h 682625"/>
                  <a:gd name="connsiteX10" fmla="*/ 168275 w 1173957"/>
                  <a:gd name="connsiteY10" fmla="*/ 3175 h 682625"/>
                  <a:gd name="connsiteX0" fmla="*/ 168275 w 1133476"/>
                  <a:gd name="connsiteY0" fmla="*/ 3175 h 661193"/>
                  <a:gd name="connsiteX1" fmla="*/ 111125 w 1133476"/>
                  <a:gd name="connsiteY1" fmla="*/ 511175 h 661193"/>
                  <a:gd name="connsiteX2" fmla="*/ 0 w 1133476"/>
                  <a:gd name="connsiteY2" fmla="*/ 615950 h 661193"/>
                  <a:gd name="connsiteX3" fmla="*/ 12700 w 1133476"/>
                  <a:gd name="connsiteY3" fmla="*/ 647700 h 661193"/>
                  <a:gd name="connsiteX4" fmla="*/ 53975 w 1133476"/>
                  <a:gd name="connsiteY4" fmla="*/ 660400 h 661193"/>
                  <a:gd name="connsiteX5" fmla="*/ 1092200 w 1133476"/>
                  <a:gd name="connsiteY5" fmla="*/ 660400 h 661193"/>
                  <a:gd name="connsiteX6" fmla="*/ 1133476 w 1133476"/>
                  <a:gd name="connsiteY6" fmla="*/ 661193 h 661193"/>
                  <a:gd name="connsiteX7" fmla="*/ 1133475 w 1133476"/>
                  <a:gd name="connsiteY7" fmla="*/ 631825 h 661193"/>
                  <a:gd name="connsiteX8" fmla="*/ 1025525 w 1133476"/>
                  <a:gd name="connsiteY8" fmla="*/ 511175 h 661193"/>
                  <a:gd name="connsiteX9" fmla="*/ 962025 w 1133476"/>
                  <a:gd name="connsiteY9" fmla="*/ 0 h 661193"/>
                  <a:gd name="connsiteX10" fmla="*/ 168275 w 1133476"/>
                  <a:gd name="connsiteY10" fmla="*/ 3175 h 661193"/>
                  <a:gd name="connsiteX0" fmla="*/ 168275 w 1133475"/>
                  <a:gd name="connsiteY0" fmla="*/ 3175 h 660400"/>
                  <a:gd name="connsiteX1" fmla="*/ 111125 w 1133475"/>
                  <a:gd name="connsiteY1" fmla="*/ 511175 h 660400"/>
                  <a:gd name="connsiteX2" fmla="*/ 0 w 1133475"/>
                  <a:gd name="connsiteY2" fmla="*/ 615950 h 660400"/>
                  <a:gd name="connsiteX3" fmla="*/ 12700 w 1133475"/>
                  <a:gd name="connsiteY3" fmla="*/ 647700 h 660400"/>
                  <a:gd name="connsiteX4" fmla="*/ 53975 w 1133475"/>
                  <a:gd name="connsiteY4" fmla="*/ 660400 h 660400"/>
                  <a:gd name="connsiteX5" fmla="*/ 1092200 w 1133475"/>
                  <a:gd name="connsiteY5" fmla="*/ 660400 h 660400"/>
                  <a:gd name="connsiteX6" fmla="*/ 1126332 w 1133475"/>
                  <a:gd name="connsiteY6" fmla="*/ 646905 h 660400"/>
                  <a:gd name="connsiteX7" fmla="*/ 1133475 w 1133475"/>
                  <a:gd name="connsiteY7" fmla="*/ 631825 h 660400"/>
                  <a:gd name="connsiteX8" fmla="*/ 1025525 w 1133475"/>
                  <a:gd name="connsiteY8" fmla="*/ 511175 h 660400"/>
                  <a:gd name="connsiteX9" fmla="*/ 962025 w 1133475"/>
                  <a:gd name="connsiteY9" fmla="*/ 0 h 660400"/>
                  <a:gd name="connsiteX10" fmla="*/ 168275 w 1133475"/>
                  <a:gd name="connsiteY10" fmla="*/ 3175 h 66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33475" h="660400">
                    <a:moveTo>
                      <a:pt x="168275" y="3175"/>
                    </a:moveTo>
                    <a:lnTo>
                      <a:pt x="111125" y="511175"/>
                    </a:lnTo>
                    <a:lnTo>
                      <a:pt x="0" y="615950"/>
                    </a:lnTo>
                    <a:lnTo>
                      <a:pt x="12700" y="647700"/>
                    </a:lnTo>
                    <a:lnTo>
                      <a:pt x="53975" y="660400"/>
                    </a:lnTo>
                    <a:lnTo>
                      <a:pt x="1092200" y="660400"/>
                    </a:lnTo>
                    <a:lnTo>
                      <a:pt x="1126332" y="646905"/>
                    </a:lnTo>
                    <a:cubicBezTo>
                      <a:pt x="1126332" y="637116"/>
                      <a:pt x="1133475" y="641614"/>
                      <a:pt x="1133475" y="631825"/>
                    </a:cubicBezTo>
                    <a:lnTo>
                      <a:pt x="1025525" y="511175"/>
                    </a:lnTo>
                    <a:lnTo>
                      <a:pt x="962025" y="0"/>
                    </a:lnTo>
                    <a:lnTo>
                      <a:pt x="168275" y="3175"/>
                    </a:lnTo>
                    <a:close/>
                  </a:path>
                </a:pathLst>
              </a:custGeom>
              <a:gradFill>
                <a:gsLst>
                  <a:gs pos="76000">
                    <a:srgbClr val="E0DFE4"/>
                  </a:gs>
                  <a:gs pos="12000">
                    <a:srgbClr val="A9AAAF"/>
                  </a:gs>
                  <a:gs pos="98000">
                    <a:srgbClr val="B0B0B2"/>
                  </a:gs>
                </a:gsLst>
                <a:lin ang="5400000" scaled="0"/>
              </a:gradFill>
              <a:ln>
                <a:noFill/>
              </a:ln>
              <a:effectLst>
                <a:reflection stA="75000" endPos="58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圆角矩形 24"/>
            <p:cNvSpPr/>
            <p:nvPr/>
          </p:nvSpPr>
          <p:spPr>
            <a:xfrm>
              <a:off x="4419600" y="1668780"/>
              <a:ext cx="3489960" cy="2240280"/>
            </a:xfrm>
            <a:prstGeom prst="roundRect">
              <a:avLst>
                <a:gd name="adj" fmla="val 681"/>
              </a:avLst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endParaRPr lang="zh-CN" altLang="en-US" sz="5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709234" y="4057445"/>
            <a:ext cx="1143210" cy="1143206"/>
            <a:chOff x="10277286" y="4613424"/>
            <a:chExt cx="1307171" cy="1307171"/>
          </a:xfrm>
        </p:grpSpPr>
        <p:sp>
          <p:nvSpPr>
            <p:cNvPr id="42" name="圆角矩形 41"/>
            <p:cNvSpPr/>
            <p:nvPr/>
          </p:nvSpPr>
          <p:spPr>
            <a:xfrm>
              <a:off x="10277286" y="4613424"/>
              <a:ext cx="1307171" cy="1307171"/>
            </a:xfrm>
            <a:prstGeom prst="round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0622669" y="4778746"/>
              <a:ext cx="597782" cy="976526"/>
              <a:chOff x="1537329" y="2172605"/>
              <a:chExt cx="207963" cy="339726"/>
            </a:xfrm>
          </p:grpSpPr>
          <p:sp>
            <p:nvSpPr>
              <p:cNvPr id="44" name="Freeform 5"/>
              <p:cNvSpPr>
                <a:spLocks noEditPoints="1"/>
              </p:cNvSpPr>
              <p:nvPr/>
            </p:nvSpPr>
            <p:spPr bwMode="auto">
              <a:xfrm>
                <a:off x="1575429" y="2358343"/>
                <a:ext cx="136525" cy="138113"/>
              </a:xfrm>
              <a:custGeom>
                <a:avLst/>
                <a:gdLst>
                  <a:gd name="T0" fmla="*/ 36 w 36"/>
                  <a:gd name="T1" fmla="*/ 36 h 36"/>
                  <a:gd name="T2" fmla="*/ 36 w 36"/>
                  <a:gd name="T3" fmla="*/ 0 h 36"/>
                  <a:gd name="T4" fmla="*/ 0 w 36"/>
                  <a:gd name="T5" fmla="*/ 0 h 36"/>
                  <a:gd name="T6" fmla="*/ 0 w 36"/>
                  <a:gd name="T7" fmla="*/ 36 h 36"/>
                  <a:gd name="T8" fmla="*/ 36 w 36"/>
                  <a:gd name="T9" fmla="*/ 36 h 36"/>
                  <a:gd name="T10" fmla="*/ 18 w 36"/>
                  <a:gd name="T11" fmla="*/ 4 h 36"/>
                  <a:gd name="T12" fmla="*/ 24 w 36"/>
                  <a:gd name="T13" fmla="*/ 10 h 36"/>
                  <a:gd name="T14" fmla="*/ 18 w 36"/>
                  <a:gd name="T15" fmla="*/ 16 h 36"/>
                  <a:gd name="T16" fmla="*/ 12 w 36"/>
                  <a:gd name="T17" fmla="*/ 10 h 36"/>
                  <a:gd name="T18" fmla="*/ 18 w 36"/>
                  <a:gd name="T19" fmla="*/ 4 h 36"/>
                  <a:gd name="T20" fmla="*/ 18 w 36"/>
                  <a:gd name="T21" fmla="*/ 20 h 36"/>
                  <a:gd name="T22" fmla="*/ 24 w 36"/>
                  <a:gd name="T23" fmla="*/ 26 h 36"/>
                  <a:gd name="T24" fmla="*/ 18 w 36"/>
                  <a:gd name="T25" fmla="*/ 33 h 36"/>
                  <a:gd name="T26" fmla="*/ 12 w 36"/>
                  <a:gd name="T27" fmla="*/ 26 h 36"/>
                  <a:gd name="T28" fmla="*/ 18 w 36"/>
                  <a:gd name="T2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" h="36">
                    <a:moveTo>
                      <a:pt x="36" y="36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36" y="36"/>
                    </a:lnTo>
                    <a:close/>
                    <a:moveTo>
                      <a:pt x="18" y="4"/>
                    </a:moveTo>
                    <a:cubicBezTo>
                      <a:pt x="21" y="4"/>
                      <a:pt x="24" y="7"/>
                      <a:pt x="24" y="10"/>
                    </a:cubicBezTo>
                    <a:cubicBezTo>
                      <a:pt x="24" y="13"/>
                      <a:pt x="21" y="16"/>
                      <a:pt x="18" y="16"/>
                    </a:cubicBezTo>
                    <a:cubicBezTo>
                      <a:pt x="14" y="16"/>
                      <a:pt x="12" y="13"/>
                      <a:pt x="12" y="10"/>
                    </a:cubicBezTo>
                    <a:cubicBezTo>
                      <a:pt x="12" y="7"/>
                      <a:pt x="14" y="4"/>
                      <a:pt x="18" y="4"/>
                    </a:cubicBezTo>
                    <a:close/>
                    <a:moveTo>
                      <a:pt x="18" y="20"/>
                    </a:moveTo>
                    <a:cubicBezTo>
                      <a:pt x="21" y="20"/>
                      <a:pt x="24" y="23"/>
                      <a:pt x="24" y="26"/>
                    </a:cubicBezTo>
                    <a:cubicBezTo>
                      <a:pt x="24" y="30"/>
                      <a:pt x="21" y="33"/>
                      <a:pt x="18" y="33"/>
                    </a:cubicBezTo>
                    <a:cubicBezTo>
                      <a:pt x="14" y="33"/>
                      <a:pt x="12" y="30"/>
                      <a:pt x="12" y="26"/>
                    </a:cubicBezTo>
                    <a:cubicBezTo>
                      <a:pt x="12" y="23"/>
                      <a:pt x="14" y="20"/>
                      <a:pt x="1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"/>
              <p:cNvSpPr>
                <a:spLocks noEditPoints="1"/>
              </p:cNvSpPr>
              <p:nvPr/>
            </p:nvSpPr>
            <p:spPr bwMode="auto">
              <a:xfrm>
                <a:off x="1537329" y="2172605"/>
                <a:ext cx="207963" cy="180975"/>
              </a:xfrm>
              <a:custGeom>
                <a:avLst/>
                <a:gdLst>
                  <a:gd name="T0" fmla="*/ 28 w 55"/>
                  <a:gd name="T1" fmla="*/ 0 h 47"/>
                  <a:gd name="T2" fmla="*/ 0 w 55"/>
                  <a:gd name="T3" fmla="*/ 47 h 47"/>
                  <a:gd name="T4" fmla="*/ 55 w 55"/>
                  <a:gd name="T5" fmla="*/ 47 h 47"/>
                  <a:gd name="T6" fmla="*/ 28 w 55"/>
                  <a:gd name="T7" fmla="*/ 0 h 47"/>
                  <a:gd name="T8" fmla="*/ 28 w 55"/>
                  <a:gd name="T9" fmla="*/ 41 h 47"/>
                  <a:gd name="T10" fmla="*/ 22 w 55"/>
                  <a:gd name="T11" fmla="*/ 34 h 47"/>
                  <a:gd name="T12" fmla="*/ 28 w 55"/>
                  <a:gd name="T13" fmla="*/ 28 h 47"/>
                  <a:gd name="T14" fmla="*/ 34 w 55"/>
                  <a:gd name="T15" fmla="*/ 34 h 47"/>
                  <a:gd name="T16" fmla="*/ 28 w 55"/>
                  <a:gd name="T17" fmla="*/ 4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47">
                    <a:moveTo>
                      <a:pt x="28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55" y="47"/>
                      <a:pt x="55" y="47"/>
                      <a:pt x="55" y="47"/>
                    </a:cubicBezTo>
                    <a:lnTo>
                      <a:pt x="28" y="0"/>
                    </a:lnTo>
                    <a:close/>
                    <a:moveTo>
                      <a:pt x="28" y="41"/>
                    </a:moveTo>
                    <a:cubicBezTo>
                      <a:pt x="24" y="41"/>
                      <a:pt x="22" y="38"/>
                      <a:pt x="22" y="34"/>
                    </a:cubicBezTo>
                    <a:cubicBezTo>
                      <a:pt x="22" y="31"/>
                      <a:pt x="24" y="28"/>
                      <a:pt x="28" y="28"/>
                    </a:cubicBezTo>
                    <a:cubicBezTo>
                      <a:pt x="31" y="28"/>
                      <a:pt x="34" y="31"/>
                      <a:pt x="34" y="34"/>
                    </a:cubicBezTo>
                    <a:cubicBezTo>
                      <a:pt x="34" y="38"/>
                      <a:pt x="31" y="41"/>
                      <a:pt x="28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7"/>
              <p:cNvSpPr>
                <a:spLocks noChangeArrowheads="1"/>
              </p:cNvSpPr>
              <p:nvPr/>
            </p:nvSpPr>
            <p:spPr bwMode="auto">
              <a:xfrm>
                <a:off x="1556379" y="2501218"/>
                <a:ext cx="174625" cy="111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8"/>
              <p:cNvSpPr>
                <a:spLocks/>
              </p:cNvSpPr>
              <p:nvPr/>
            </p:nvSpPr>
            <p:spPr bwMode="auto">
              <a:xfrm>
                <a:off x="1556379" y="2501218"/>
                <a:ext cx="174625" cy="11113"/>
              </a:xfrm>
              <a:custGeom>
                <a:avLst/>
                <a:gdLst>
                  <a:gd name="T0" fmla="*/ 0 w 110"/>
                  <a:gd name="T1" fmla="*/ 7 h 7"/>
                  <a:gd name="T2" fmla="*/ 0 w 110"/>
                  <a:gd name="T3" fmla="*/ 7 h 7"/>
                  <a:gd name="T4" fmla="*/ 110 w 110"/>
                  <a:gd name="T5" fmla="*/ 7 h 7"/>
                  <a:gd name="T6" fmla="*/ 110 w 110"/>
                  <a:gd name="T7" fmla="*/ 0 h 7"/>
                  <a:gd name="T8" fmla="*/ 0 w 110"/>
                  <a:gd name="T9" fmla="*/ 0 h 7"/>
                  <a:gd name="T10" fmla="*/ 0 w 110"/>
                  <a:gd name="T11" fmla="*/ 7 h 7"/>
                  <a:gd name="T12" fmla="*/ 0 w 110"/>
                  <a:gd name="T13" fmla="*/ 7 h 7"/>
                  <a:gd name="T14" fmla="*/ 0 w 110"/>
                  <a:gd name="T15" fmla="*/ 7 h 7"/>
                  <a:gd name="T16" fmla="*/ 0 w 110"/>
                  <a:gd name="T17" fmla="*/ 7 h 7"/>
                  <a:gd name="T18" fmla="*/ 0 w 110"/>
                  <a:gd name="T19" fmla="*/ 0 h 7"/>
                  <a:gd name="T20" fmla="*/ 110 w 110"/>
                  <a:gd name="T21" fmla="*/ 0 h 7"/>
                  <a:gd name="T22" fmla="*/ 110 w 110"/>
                  <a:gd name="T23" fmla="*/ 7 h 7"/>
                  <a:gd name="T24" fmla="*/ 0 w 110"/>
                  <a:gd name="T25" fmla="*/ 7 h 7"/>
                  <a:gd name="T26" fmla="*/ 0 w 110"/>
                  <a:gd name="T27" fmla="*/ 7 h 7"/>
                  <a:gd name="T28" fmla="*/ 0 w 110"/>
                  <a:gd name="T29" fmla="*/ 7 h 7"/>
                  <a:gd name="T30" fmla="*/ 0 w 110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0" h="7">
                    <a:moveTo>
                      <a:pt x="0" y="7"/>
                    </a:moveTo>
                    <a:lnTo>
                      <a:pt x="0" y="7"/>
                    </a:lnTo>
                    <a:lnTo>
                      <a:pt x="110" y="7"/>
                    </a:lnTo>
                    <a:lnTo>
                      <a:pt x="110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110" y="0"/>
                    </a:lnTo>
                    <a:lnTo>
                      <a:pt x="11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9029390" y="2435995"/>
            <a:ext cx="1143210" cy="1143206"/>
            <a:chOff x="10277286" y="2838666"/>
            <a:chExt cx="1307171" cy="1307171"/>
          </a:xfrm>
        </p:grpSpPr>
        <p:sp>
          <p:nvSpPr>
            <p:cNvPr id="41" name="圆角矩形 40"/>
            <p:cNvSpPr/>
            <p:nvPr/>
          </p:nvSpPr>
          <p:spPr>
            <a:xfrm>
              <a:off x="10277286" y="2838666"/>
              <a:ext cx="1307171" cy="1307171"/>
            </a:xfrm>
            <a:prstGeom prst="roundRec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0603192" y="3173288"/>
              <a:ext cx="655358" cy="637926"/>
              <a:chOff x="2424741" y="2199593"/>
              <a:chExt cx="298450" cy="290512"/>
            </a:xfrm>
          </p:grpSpPr>
          <p:sp>
            <p:nvSpPr>
              <p:cNvPr id="48" name="Freeform 9"/>
              <p:cNvSpPr>
                <a:spLocks/>
              </p:cNvSpPr>
              <p:nvPr/>
            </p:nvSpPr>
            <p:spPr bwMode="auto">
              <a:xfrm>
                <a:off x="2454904" y="2296430"/>
                <a:ext cx="34925" cy="153988"/>
              </a:xfrm>
              <a:custGeom>
                <a:avLst/>
                <a:gdLst>
                  <a:gd name="T0" fmla="*/ 9 w 9"/>
                  <a:gd name="T1" fmla="*/ 38 h 40"/>
                  <a:gd name="T2" fmla="*/ 8 w 9"/>
                  <a:gd name="T3" fmla="*/ 40 h 40"/>
                  <a:gd name="T4" fmla="*/ 2 w 9"/>
                  <a:gd name="T5" fmla="*/ 40 h 40"/>
                  <a:gd name="T6" fmla="*/ 0 w 9"/>
                  <a:gd name="T7" fmla="*/ 38 h 40"/>
                  <a:gd name="T8" fmla="*/ 0 w 9"/>
                  <a:gd name="T9" fmla="*/ 2 h 40"/>
                  <a:gd name="T10" fmla="*/ 2 w 9"/>
                  <a:gd name="T11" fmla="*/ 0 h 40"/>
                  <a:gd name="T12" fmla="*/ 8 w 9"/>
                  <a:gd name="T13" fmla="*/ 0 h 40"/>
                  <a:gd name="T14" fmla="*/ 9 w 9"/>
                  <a:gd name="T15" fmla="*/ 2 h 40"/>
                  <a:gd name="T16" fmla="*/ 9 w 9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0">
                    <a:moveTo>
                      <a:pt x="9" y="38"/>
                    </a:moveTo>
                    <a:cubicBezTo>
                      <a:pt x="9" y="39"/>
                      <a:pt x="9" y="40"/>
                      <a:pt x="8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9" y="2"/>
                    </a:cubicBezTo>
                    <a:lnTo>
                      <a:pt x="9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0"/>
              <p:cNvSpPr>
                <a:spLocks/>
              </p:cNvSpPr>
              <p:nvPr/>
            </p:nvSpPr>
            <p:spPr bwMode="auto">
              <a:xfrm>
                <a:off x="2507291" y="2296430"/>
                <a:ext cx="30163" cy="153988"/>
              </a:xfrm>
              <a:custGeom>
                <a:avLst/>
                <a:gdLst>
                  <a:gd name="T0" fmla="*/ 8 w 8"/>
                  <a:gd name="T1" fmla="*/ 38 h 40"/>
                  <a:gd name="T2" fmla="*/ 7 w 8"/>
                  <a:gd name="T3" fmla="*/ 40 h 40"/>
                  <a:gd name="T4" fmla="*/ 1 w 8"/>
                  <a:gd name="T5" fmla="*/ 40 h 40"/>
                  <a:gd name="T6" fmla="*/ 0 w 8"/>
                  <a:gd name="T7" fmla="*/ 38 h 40"/>
                  <a:gd name="T8" fmla="*/ 0 w 8"/>
                  <a:gd name="T9" fmla="*/ 2 h 40"/>
                  <a:gd name="T10" fmla="*/ 1 w 8"/>
                  <a:gd name="T11" fmla="*/ 0 h 40"/>
                  <a:gd name="T12" fmla="*/ 7 w 8"/>
                  <a:gd name="T13" fmla="*/ 0 h 40"/>
                  <a:gd name="T14" fmla="*/ 8 w 8"/>
                  <a:gd name="T15" fmla="*/ 2 h 40"/>
                  <a:gd name="T16" fmla="*/ 8 w 8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0">
                    <a:moveTo>
                      <a:pt x="8" y="38"/>
                    </a:moveTo>
                    <a:cubicBezTo>
                      <a:pt x="8" y="39"/>
                      <a:pt x="8" y="40"/>
                      <a:pt x="7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0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1"/>
                      <a:pt x="8" y="2"/>
                    </a:cubicBezTo>
                    <a:lnTo>
                      <a:pt x="8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1"/>
              <p:cNvSpPr>
                <a:spLocks/>
              </p:cNvSpPr>
              <p:nvPr/>
            </p:nvSpPr>
            <p:spPr bwMode="auto">
              <a:xfrm>
                <a:off x="2605716" y="2296430"/>
                <a:ext cx="34925" cy="153988"/>
              </a:xfrm>
              <a:custGeom>
                <a:avLst/>
                <a:gdLst>
                  <a:gd name="T0" fmla="*/ 9 w 9"/>
                  <a:gd name="T1" fmla="*/ 38 h 40"/>
                  <a:gd name="T2" fmla="*/ 8 w 9"/>
                  <a:gd name="T3" fmla="*/ 40 h 40"/>
                  <a:gd name="T4" fmla="*/ 2 w 9"/>
                  <a:gd name="T5" fmla="*/ 40 h 40"/>
                  <a:gd name="T6" fmla="*/ 0 w 9"/>
                  <a:gd name="T7" fmla="*/ 38 h 40"/>
                  <a:gd name="T8" fmla="*/ 0 w 9"/>
                  <a:gd name="T9" fmla="*/ 2 h 40"/>
                  <a:gd name="T10" fmla="*/ 2 w 9"/>
                  <a:gd name="T11" fmla="*/ 0 h 40"/>
                  <a:gd name="T12" fmla="*/ 8 w 9"/>
                  <a:gd name="T13" fmla="*/ 0 h 40"/>
                  <a:gd name="T14" fmla="*/ 9 w 9"/>
                  <a:gd name="T15" fmla="*/ 2 h 40"/>
                  <a:gd name="T16" fmla="*/ 9 w 9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0">
                    <a:moveTo>
                      <a:pt x="9" y="38"/>
                    </a:moveTo>
                    <a:cubicBezTo>
                      <a:pt x="9" y="39"/>
                      <a:pt x="8" y="40"/>
                      <a:pt x="8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9" y="1"/>
                      <a:pt x="9" y="2"/>
                    </a:cubicBezTo>
                    <a:lnTo>
                      <a:pt x="9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2"/>
              <p:cNvSpPr>
                <a:spLocks/>
              </p:cNvSpPr>
              <p:nvPr/>
            </p:nvSpPr>
            <p:spPr bwMode="auto">
              <a:xfrm>
                <a:off x="2556504" y="2296430"/>
                <a:ext cx="34925" cy="153988"/>
              </a:xfrm>
              <a:custGeom>
                <a:avLst/>
                <a:gdLst>
                  <a:gd name="T0" fmla="*/ 9 w 9"/>
                  <a:gd name="T1" fmla="*/ 38 h 40"/>
                  <a:gd name="T2" fmla="*/ 7 w 9"/>
                  <a:gd name="T3" fmla="*/ 40 h 40"/>
                  <a:gd name="T4" fmla="*/ 1 w 9"/>
                  <a:gd name="T5" fmla="*/ 40 h 40"/>
                  <a:gd name="T6" fmla="*/ 0 w 9"/>
                  <a:gd name="T7" fmla="*/ 38 h 40"/>
                  <a:gd name="T8" fmla="*/ 0 w 9"/>
                  <a:gd name="T9" fmla="*/ 2 h 40"/>
                  <a:gd name="T10" fmla="*/ 1 w 9"/>
                  <a:gd name="T11" fmla="*/ 0 h 40"/>
                  <a:gd name="T12" fmla="*/ 7 w 9"/>
                  <a:gd name="T13" fmla="*/ 0 h 40"/>
                  <a:gd name="T14" fmla="*/ 9 w 9"/>
                  <a:gd name="T15" fmla="*/ 2 h 40"/>
                  <a:gd name="T16" fmla="*/ 9 w 9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0">
                    <a:moveTo>
                      <a:pt x="9" y="38"/>
                    </a:moveTo>
                    <a:cubicBezTo>
                      <a:pt x="9" y="39"/>
                      <a:pt x="8" y="40"/>
                      <a:pt x="7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9" y="1"/>
                      <a:pt x="9" y="2"/>
                    </a:cubicBezTo>
                    <a:lnTo>
                      <a:pt x="9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"/>
              <p:cNvSpPr>
                <a:spLocks/>
              </p:cNvSpPr>
              <p:nvPr/>
            </p:nvSpPr>
            <p:spPr bwMode="auto">
              <a:xfrm>
                <a:off x="2658104" y="2299605"/>
                <a:ext cx="31750" cy="150813"/>
              </a:xfrm>
              <a:custGeom>
                <a:avLst/>
                <a:gdLst>
                  <a:gd name="T0" fmla="*/ 8 w 8"/>
                  <a:gd name="T1" fmla="*/ 38 h 39"/>
                  <a:gd name="T2" fmla="*/ 7 w 8"/>
                  <a:gd name="T3" fmla="*/ 39 h 39"/>
                  <a:gd name="T4" fmla="*/ 1 w 8"/>
                  <a:gd name="T5" fmla="*/ 39 h 39"/>
                  <a:gd name="T6" fmla="*/ 0 w 8"/>
                  <a:gd name="T7" fmla="*/ 38 h 39"/>
                  <a:gd name="T8" fmla="*/ 0 w 8"/>
                  <a:gd name="T9" fmla="*/ 1 h 39"/>
                  <a:gd name="T10" fmla="*/ 1 w 8"/>
                  <a:gd name="T11" fmla="*/ 0 h 39"/>
                  <a:gd name="T12" fmla="*/ 7 w 8"/>
                  <a:gd name="T13" fmla="*/ 0 h 39"/>
                  <a:gd name="T14" fmla="*/ 8 w 8"/>
                  <a:gd name="T15" fmla="*/ 1 h 39"/>
                  <a:gd name="T16" fmla="*/ 8 w 8"/>
                  <a:gd name="T17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39">
                    <a:moveTo>
                      <a:pt x="8" y="38"/>
                    </a:moveTo>
                    <a:cubicBezTo>
                      <a:pt x="8" y="39"/>
                      <a:pt x="8" y="39"/>
                      <a:pt x="7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9"/>
                      <a:pt x="0" y="39"/>
                      <a:pt x="0" y="3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1"/>
                    </a:cubicBezTo>
                    <a:lnTo>
                      <a:pt x="8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4"/>
              <p:cNvSpPr>
                <a:spLocks/>
              </p:cNvSpPr>
              <p:nvPr/>
            </p:nvSpPr>
            <p:spPr bwMode="auto">
              <a:xfrm>
                <a:off x="2440616" y="2199593"/>
                <a:ext cx="263525" cy="84138"/>
              </a:xfrm>
              <a:custGeom>
                <a:avLst/>
                <a:gdLst>
                  <a:gd name="T0" fmla="*/ 23 w 70"/>
                  <a:gd name="T1" fmla="*/ 4 h 22"/>
                  <a:gd name="T2" fmla="*/ 47 w 70"/>
                  <a:gd name="T3" fmla="*/ 4 h 22"/>
                  <a:gd name="T4" fmla="*/ 64 w 70"/>
                  <a:gd name="T5" fmla="*/ 14 h 22"/>
                  <a:gd name="T6" fmla="*/ 62 w 70"/>
                  <a:gd name="T7" fmla="*/ 22 h 22"/>
                  <a:gd name="T8" fmla="*/ 49 w 70"/>
                  <a:gd name="T9" fmla="*/ 22 h 22"/>
                  <a:gd name="T10" fmla="*/ 21 w 70"/>
                  <a:gd name="T11" fmla="*/ 22 h 22"/>
                  <a:gd name="T12" fmla="*/ 9 w 70"/>
                  <a:gd name="T13" fmla="*/ 22 h 22"/>
                  <a:gd name="T14" fmla="*/ 7 w 70"/>
                  <a:gd name="T15" fmla="*/ 14 h 22"/>
                  <a:gd name="T16" fmla="*/ 23 w 70"/>
                  <a:gd name="T17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22">
                    <a:moveTo>
                      <a:pt x="23" y="4"/>
                    </a:moveTo>
                    <a:cubicBezTo>
                      <a:pt x="30" y="0"/>
                      <a:pt x="41" y="0"/>
                      <a:pt x="47" y="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0" y="18"/>
                      <a:pt x="69" y="22"/>
                      <a:pt x="62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2" y="22"/>
                      <a:pt x="29" y="22"/>
                      <a:pt x="21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" y="22"/>
                      <a:pt x="0" y="18"/>
                      <a:pt x="7" y="14"/>
                    </a:cubicBezTo>
                    <a:lnTo>
                      <a:pt x="23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5"/>
              <p:cNvSpPr>
                <a:spLocks noEditPoints="1"/>
              </p:cNvSpPr>
              <p:nvPr/>
            </p:nvSpPr>
            <p:spPr bwMode="auto">
              <a:xfrm>
                <a:off x="2424741" y="2455180"/>
                <a:ext cx="298450" cy="34925"/>
              </a:xfrm>
              <a:custGeom>
                <a:avLst/>
                <a:gdLst>
                  <a:gd name="T0" fmla="*/ 77 w 79"/>
                  <a:gd name="T1" fmla="*/ 0 h 9"/>
                  <a:gd name="T2" fmla="*/ 1 w 79"/>
                  <a:gd name="T3" fmla="*/ 0 h 9"/>
                  <a:gd name="T4" fmla="*/ 0 w 79"/>
                  <a:gd name="T5" fmla="*/ 1 h 9"/>
                  <a:gd name="T6" fmla="*/ 0 w 79"/>
                  <a:gd name="T7" fmla="*/ 8 h 9"/>
                  <a:gd name="T8" fmla="*/ 1 w 79"/>
                  <a:gd name="T9" fmla="*/ 9 h 9"/>
                  <a:gd name="T10" fmla="*/ 77 w 79"/>
                  <a:gd name="T11" fmla="*/ 9 h 9"/>
                  <a:gd name="T12" fmla="*/ 79 w 79"/>
                  <a:gd name="T13" fmla="*/ 8 h 9"/>
                  <a:gd name="T14" fmla="*/ 79 w 79"/>
                  <a:gd name="T15" fmla="*/ 1 h 9"/>
                  <a:gd name="T16" fmla="*/ 77 w 79"/>
                  <a:gd name="T17" fmla="*/ 0 h 9"/>
                  <a:gd name="T18" fmla="*/ 54 w 79"/>
                  <a:gd name="T19" fmla="*/ 7 h 9"/>
                  <a:gd name="T20" fmla="*/ 53 w 79"/>
                  <a:gd name="T21" fmla="*/ 8 h 9"/>
                  <a:gd name="T22" fmla="*/ 26 w 79"/>
                  <a:gd name="T23" fmla="*/ 8 h 9"/>
                  <a:gd name="T24" fmla="*/ 25 w 79"/>
                  <a:gd name="T25" fmla="*/ 7 h 9"/>
                  <a:gd name="T26" fmla="*/ 25 w 79"/>
                  <a:gd name="T27" fmla="*/ 6 h 9"/>
                  <a:gd name="T28" fmla="*/ 26 w 79"/>
                  <a:gd name="T29" fmla="*/ 5 h 9"/>
                  <a:gd name="T30" fmla="*/ 53 w 79"/>
                  <a:gd name="T31" fmla="*/ 5 h 9"/>
                  <a:gd name="T32" fmla="*/ 54 w 79"/>
                  <a:gd name="T33" fmla="*/ 6 h 9"/>
                  <a:gd name="T34" fmla="*/ 54 w 79"/>
                  <a:gd name="T35" fmla="*/ 7 h 9"/>
                  <a:gd name="T36" fmla="*/ 54 w 79"/>
                  <a:gd name="T37" fmla="*/ 3 h 9"/>
                  <a:gd name="T38" fmla="*/ 53 w 79"/>
                  <a:gd name="T39" fmla="*/ 4 h 9"/>
                  <a:gd name="T40" fmla="*/ 26 w 79"/>
                  <a:gd name="T41" fmla="*/ 4 h 9"/>
                  <a:gd name="T42" fmla="*/ 25 w 79"/>
                  <a:gd name="T43" fmla="*/ 3 h 9"/>
                  <a:gd name="T44" fmla="*/ 25 w 79"/>
                  <a:gd name="T45" fmla="*/ 3 h 9"/>
                  <a:gd name="T46" fmla="*/ 26 w 79"/>
                  <a:gd name="T47" fmla="*/ 2 h 9"/>
                  <a:gd name="T48" fmla="*/ 53 w 79"/>
                  <a:gd name="T49" fmla="*/ 2 h 9"/>
                  <a:gd name="T50" fmla="*/ 54 w 79"/>
                  <a:gd name="T5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9" h="9">
                    <a:moveTo>
                      <a:pt x="7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8" y="9"/>
                      <a:pt x="79" y="9"/>
                      <a:pt x="79" y="8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79" y="0"/>
                      <a:pt x="78" y="0"/>
                      <a:pt x="77" y="0"/>
                    </a:cubicBezTo>
                    <a:close/>
                    <a:moveTo>
                      <a:pt x="54" y="7"/>
                    </a:moveTo>
                    <a:cubicBezTo>
                      <a:pt x="54" y="7"/>
                      <a:pt x="53" y="8"/>
                      <a:pt x="53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7"/>
                      <a:pt x="25" y="7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5"/>
                      <a:pt x="26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4" y="6"/>
                      <a:pt x="54" y="6"/>
                    </a:cubicBezTo>
                    <a:lnTo>
                      <a:pt x="54" y="7"/>
                    </a:lnTo>
                    <a:close/>
                    <a:moveTo>
                      <a:pt x="54" y="3"/>
                    </a:moveTo>
                    <a:cubicBezTo>
                      <a:pt x="54" y="4"/>
                      <a:pt x="53" y="4"/>
                      <a:pt x="53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5" y="4"/>
                      <a:pt x="25" y="4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2"/>
                      <a:pt x="25" y="2"/>
                      <a:pt x="26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4" y="2"/>
                      <a:pt x="54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7921255" y="3500014"/>
            <a:ext cx="1143210" cy="1143206"/>
            <a:chOff x="8430914" y="4613424"/>
            <a:chExt cx="1307171" cy="1307171"/>
          </a:xfrm>
        </p:grpSpPr>
        <p:sp>
          <p:nvSpPr>
            <p:cNvPr id="43" name="圆角矩形 42"/>
            <p:cNvSpPr/>
            <p:nvPr/>
          </p:nvSpPr>
          <p:spPr>
            <a:xfrm>
              <a:off x="8430914" y="4613424"/>
              <a:ext cx="1307171" cy="1307171"/>
            </a:xfrm>
            <a:prstGeom prst="roundRect">
              <a:avLst/>
            </a:prstGeom>
            <a:solidFill>
              <a:srgbClr val="85D3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8755916" y="4878860"/>
              <a:ext cx="657166" cy="776300"/>
            </a:xfrm>
            <a:custGeom>
              <a:avLst/>
              <a:gdLst>
                <a:gd name="T0" fmla="*/ 72 w 72"/>
                <a:gd name="T1" fmla="*/ 35 h 83"/>
                <a:gd name="T2" fmla="*/ 39 w 72"/>
                <a:gd name="T3" fmla="*/ 4 h 83"/>
                <a:gd name="T4" fmla="*/ 39 w 72"/>
                <a:gd name="T5" fmla="*/ 3 h 83"/>
                <a:gd name="T6" fmla="*/ 36 w 72"/>
                <a:gd name="T7" fmla="*/ 0 h 83"/>
                <a:gd name="T8" fmla="*/ 33 w 72"/>
                <a:gd name="T9" fmla="*/ 3 h 83"/>
                <a:gd name="T10" fmla="*/ 33 w 72"/>
                <a:gd name="T11" fmla="*/ 4 h 83"/>
                <a:gd name="T12" fmla="*/ 0 w 72"/>
                <a:gd name="T13" fmla="*/ 35 h 83"/>
                <a:gd name="T14" fmla="*/ 33 w 72"/>
                <a:gd name="T15" fmla="*/ 35 h 83"/>
                <a:gd name="T16" fmla="*/ 33 w 72"/>
                <a:gd name="T17" fmla="*/ 67 h 83"/>
                <a:gd name="T18" fmla="*/ 30 w 72"/>
                <a:gd name="T19" fmla="*/ 75 h 83"/>
                <a:gd name="T20" fmla="*/ 22 w 72"/>
                <a:gd name="T21" fmla="*/ 78 h 83"/>
                <a:gd name="T22" fmla="*/ 15 w 72"/>
                <a:gd name="T23" fmla="*/ 75 h 83"/>
                <a:gd name="T24" fmla="*/ 12 w 72"/>
                <a:gd name="T25" fmla="*/ 67 h 83"/>
                <a:gd name="T26" fmla="*/ 9 w 72"/>
                <a:gd name="T27" fmla="*/ 65 h 83"/>
                <a:gd name="T28" fmla="*/ 6 w 72"/>
                <a:gd name="T29" fmla="*/ 67 h 83"/>
                <a:gd name="T30" fmla="*/ 22 w 72"/>
                <a:gd name="T31" fmla="*/ 83 h 83"/>
                <a:gd name="T32" fmla="*/ 39 w 72"/>
                <a:gd name="T33" fmla="*/ 68 h 83"/>
                <a:gd name="T34" fmla="*/ 39 w 72"/>
                <a:gd name="T35" fmla="*/ 68 h 83"/>
                <a:gd name="T36" fmla="*/ 39 w 72"/>
                <a:gd name="T37" fmla="*/ 35 h 83"/>
                <a:gd name="T38" fmla="*/ 72 w 72"/>
                <a:gd name="T39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83">
                  <a:moveTo>
                    <a:pt x="72" y="35"/>
                  </a:moveTo>
                  <a:cubicBezTo>
                    <a:pt x="72" y="18"/>
                    <a:pt x="58" y="5"/>
                    <a:pt x="39" y="4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1"/>
                    <a:pt x="37" y="0"/>
                    <a:pt x="36" y="0"/>
                  </a:cubicBezTo>
                  <a:cubicBezTo>
                    <a:pt x="34" y="0"/>
                    <a:pt x="33" y="1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15" y="5"/>
                    <a:pt x="0" y="18"/>
                    <a:pt x="0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70"/>
                    <a:pt x="32" y="73"/>
                    <a:pt x="30" y="75"/>
                  </a:cubicBezTo>
                  <a:cubicBezTo>
                    <a:pt x="28" y="77"/>
                    <a:pt x="25" y="78"/>
                    <a:pt x="22" y="78"/>
                  </a:cubicBezTo>
                  <a:cubicBezTo>
                    <a:pt x="19" y="78"/>
                    <a:pt x="17" y="77"/>
                    <a:pt x="15" y="75"/>
                  </a:cubicBezTo>
                  <a:cubicBezTo>
                    <a:pt x="13" y="73"/>
                    <a:pt x="12" y="70"/>
                    <a:pt x="12" y="67"/>
                  </a:cubicBezTo>
                  <a:cubicBezTo>
                    <a:pt x="12" y="66"/>
                    <a:pt x="10" y="65"/>
                    <a:pt x="9" y="65"/>
                  </a:cubicBezTo>
                  <a:cubicBezTo>
                    <a:pt x="7" y="65"/>
                    <a:pt x="6" y="66"/>
                    <a:pt x="6" y="67"/>
                  </a:cubicBezTo>
                  <a:cubicBezTo>
                    <a:pt x="6" y="76"/>
                    <a:pt x="14" y="83"/>
                    <a:pt x="22" y="83"/>
                  </a:cubicBezTo>
                  <a:cubicBezTo>
                    <a:pt x="31" y="83"/>
                    <a:pt x="38" y="77"/>
                    <a:pt x="39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35"/>
                    <a:pt x="39" y="35"/>
                    <a:pt x="39" y="35"/>
                  </a:cubicBezTo>
                  <a:lnTo>
                    <a:pt x="7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988568" y="1364051"/>
            <a:ext cx="1143210" cy="1143206"/>
            <a:chOff x="8515350" y="3018787"/>
            <a:chExt cx="1307171" cy="1307171"/>
          </a:xfrm>
        </p:grpSpPr>
        <p:sp>
          <p:nvSpPr>
            <p:cNvPr id="40" name="圆角矩形 39"/>
            <p:cNvSpPr/>
            <p:nvPr/>
          </p:nvSpPr>
          <p:spPr>
            <a:xfrm>
              <a:off x="8515350" y="3018787"/>
              <a:ext cx="1307171" cy="1307171"/>
            </a:xfrm>
            <a:prstGeom prst="roundRect">
              <a:avLst/>
            </a:prstGeom>
            <a:solidFill>
              <a:srgbClr val="62A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8759255" y="3199770"/>
              <a:ext cx="789696" cy="781680"/>
              <a:chOff x="1931029" y="2183718"/>
              <a:chExt cx="312738" cy="309563"/>
            </a:xfrm>
          </p:grpSpPr>
          <p:sp>
            <p:nvSpPr>
              <p:cNvPr id="63" name="Freeform 17"/>
              <p:cNvSpPr>
                <a:spLocks/>
              </p:cNvSpPr>
              <p:nvPr/>
            </p:nvSpPr>
            <p:spPr bwMode="auto">
              <a:xfrm>
                <a:off x="1980241" y="2253568"/>
                <a:ext cx="214313" cy="23971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8"/>
              <p:cNvSpPr>
                <a:spLocks/>
              </p:cNvSpPr>
              <p:nvPr/>
            </p:nvSpPr>
            <p:spPr bwMode="auto">
              <a:xfrm>
                <a:off x="1931029" y="2183718"/>
                <a:ext cx="312738" cy="174625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6709235" y="983838"/>
            <a:ext cx="1143210" cy="1143206"/>
            <a:chOff x="8515350" y="1533607"/>
            <a:chExt cx="1307171" cy="1307171"/>
          </a:xfrm>
        </p:grpSpPr>
        <p:sp>
          <p:nvSpPr>
            <p:cNvPr id="96" name="圆角矩形 95"/>
            <p:cNvSpPr/>
            <p:nvPr/>
          </p:nvSpPr>
          <p:spPr>
            <a:xfrm>
              <a:off x="8515350" y="1533607"/>
              <a:ext cx="1307171" cy="1307171"/>
            </a:xfrm>
            <a:prstGeom prst="round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35903" y="1752600"/>
              <a:ext cx="666064" cy="759730"/>
            </a:xfrm>
            <a:prstGeom prst="rect">
              <a:avLst/>
            </a:prstGeom>
          </p:spPr>
        </p:pic>
      </p:grpSp>
      <p:cxnSp>
        <p:nvCxnSpPr>
          <p:cNvPr id="99" name="肘形连接符 98"/>
          <p:cNvCxnSpPr>
            <a:endCxn id="96" idx="1"/>
          </p:cNvCxnSpPr>
          <p:nvPr/>
        </p:nvCxnSpPr>
        <p:spPr>
          <a:xfrm flipV="1">
            <a:off x="5485998" y="1555441"/>
            <a:ext cx="1223237" cy="1173204"/>
          </a:xfrm>
          <a:prstGeom prst="bentConnector3">
            <a:avLst/>
          </a:prstGeom>
          <a:ln>
            <a:solidFill>
              <a:srgbClr val="D1D1D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肘形连接符 100"/>
          <p:cNvCxnSpPr/>
          <p:nvPr/>
        </p:nvCxnSpPr>
        <p:spPr>
          <a:xfrm flipV="1">
            <a:off x="5526257" y="2553694"/>
            <a:ext cx="3033915" cy="407356"/>
          </a:xfrm>
          <a:prstGeom prst="bentConnector2">
            <a:avLst/>
          </a:prstGeom>
          <a:ln>
            <a:solidFill>
              <a:srgbClr val="D1D1D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箭头连接符 108"/>
          <p:cNvCxnSpPr/>
          <p:nvPr/>
        </p:nvCxnSpPr>
        <p:spPr>
          <a:xfrm>
            <a:off x="5526258" y="3115086"/>
            <a:ext cx="3503132" cy="0"/>
          </a:xfrm>
          <a:prstGeom prst="straightConnector1">
            <a:avLst/>
          </a:prstGeom>
          <a:ln>
            <a:solidFill>
              <a:srgbClr val="D1D1D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肘形连接符 114"/>
          <p:cNvCxnSpPr/>
          <p:nvPr/>
        </p:nvCxnSpPr>
        <p:spPr>
          <a:xfrm>
            <a:off x="5526257" y="3361055"/>
            <a:ext cx="2966602" cy="213462"/>
          </a:xfrm>
          <a:prstGeom prst="bentConnector2">
            <a:avLst/>
          </a:prstGeom>
          <a:ln>
            <a:solidFill>
              <a:srgbClr val="D1D1D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肘形连接符 116"/>
          <p:cNvCxnSpPr/>
          <p:nvPr/>
        </p:nvCxnSpPr>
        <p:spPr>
          <a:xfrm>
            <a:off x="5526258" y="3576229"/>
            <a:ext cx="1083661" cy="896893"/>
          </a:xfrm>
          <a:prstGeom prst="bentConnector3">
            <a:avLst/>
          </a:prstGeom>
          <a:ln>
            <a:solidFill>
              <a:srgbClr val="D1D1D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10596563" y="1"/>
            <a:ext cx="755650" cy="692150"/>
          </a:xfrm>
          <a:prstGeom prst="rect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10697373" y="65940"/>
            <a:ext cx="554028" cy="512184"/>
            <a:chOff x="9345008" y="-914952"/>
            <a:chExt cx="3066398" cy="2972352"/>
          </a:xfrm>
        </p:grpSpPr>
        <p:sp>
          <p:nvSpPr>
            <p:cNvPr id="60" name="Freeform 22"/>
            <p:cNvSpPr>
              <a:spLocks noEditPoints="1"/>
            </p:cNvSpPr>
            <p:nvPr/>
          </p:nvSpPr>
          <p:spPr bwMode="auto">
            <a:xfrm>
              <a:off x="9533131" y="-914952"/>
              <a:ext cx="2690152" cy="2088169"/>
            </a:xfrm>
            <a:custGeom>
              <a:avLst/>
              <a:gdLst>
                <a:gd name="T0" fmla="*/ 4 w 143"/>
                <a:gd name="T1" fmla="*/ 111 h 111"/>
                <a:gd name="T2" fmla="*/ 2 w 143"/>
                <a:gd name="T3" fmla="*/ 108 h 111"/>
                <a:gd name="T4" fmla="*/ 0 w 143"/>
                <a:gd name="T5" fmla="*/ 108 h 111"/>
                <a:gd name="T6" fmla="*/ 0 w 143"/>
                <a:gd name="T7" fmla="*/ 2 h 111"/>
                <a:gd name="T8" fmla="*/ 2 w 143"/>
                <a:gd name="T9" fmla="*/ 0 h 111"/>
                <a:gd name="T10" fmla="*/ 4 w 143"/>
                <a:gd name="T11" fmla="*/ 0 h 111"/>
                <a:gd name="T12" fmla="*/ 141 w 143"/>
                <a:gd name="T13" fmla="*/ 0 h 111"/>
                <a:gd name="T14" fmla="*/ 143 w 143"/>
                <a:gd name="T15" fmla="*/ 0 h 111"/>
                <a:gd name="T16" fmla="*/ 143 w 143"/>
                <a:gd name="T17" fmla="*/ 2 h 111"/>
                <a:gd name="T18" fmla="*/ 143 w 143"/>
                <a:gd name="T19" fmla="*/ 108 h 111"/>
                <a:gd name="T20" fmla="*/ 143 w 143"/>
                <a:gd name="T21" fmla="*/ 108 h 111"/>
                <a:gd name="T22" fmla="*/ 141 w 143"/>
                <a:gd name="T23" fmla="*/ 111 h 111"/>
                <a:gd name="T24" fmla="*/ 4 w 143"/>
                <a:gd name="T25" fmla="*/ 111 h 111"/>
                <a:gd name="T26" fmla="*/ 141 w 143"/>
                <a:gd name="T27" fmla="*/ 108 h 111"/>
                <a:gd name="T28" fmla="*/ 141 w 143"/>
                <a:gd name="T29" fmla="*/ 103 h 111"/>
                <a:gd name="T30" fmla="*/ 141 w 143"/>
                <a:gd name="T31" fmla="*/ 108 h 111"/>
                <a:gd name="T32" fmla="*/ 7 w 143"/>
                <a:gd name="T33" fmla="*/ 103 h 111"/>
                <a:gd name="T34" fmla="*/ 138 w 143"/>
                <a:gd name="T35" fmla="*/ 103 h 111"/>
                <a:gd name="T36" fmla="*/ 138 w 143"/>
                <a:gd name="T37" fmla="*/ 5 h 111"/>
                <a:gd name="T38" fmla="*/ 7 w 143"/>
                <a:gd name="T39" fmla="*/ 5 h 111"/>
                <a:gd name="T40" fmla="*/ 7 w 143"/>
                <a:gd name="T41" fmla="*/ 10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3" h="111">
                  <a:moveTo>
                    <a:pt x="4" y="111"/>
                  </a:moveTo>
                  <a:lnTo>
                    <a:pt x="2" y="108"/>
                  </a:lnTo>
                  <a:lnTo>
                    <a:pt x="0" y="108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141" y="0"/>
                  </a:lnTo>
                  <a:lnTo>
                    <a:pt x="143" y="0"/>
                  </a:lnTo>
                  <a:lnTo>
                    <a:pt x="143" y="2"/>
                  </a:lnTo>
                  <a:lnTo>
                    <a:pt x="143" y="108"/>
                  </a:lnTo>
                  <a:lnTo>
                    <a:pt x="143" y="108"/>
                  </a:lnTo>
                  <a:lnTo>
                    <a:pt x="141" y="111"/>
                  </a:lnTo>
                  <a:lnTo>
                    <a:pt x="4" y="111"/>
                  </a:lnTo>
                  <a:close/>
                  <a:moveTo>
                    <a:pt x="141" y="108"/>
                  </a:moveTo>
                  <a:lnTo>
                    <a:pt x="141" y="103"/>
                  </a:lnTo>
                  <a:lnTo>
                    <a:pt x="141" y="108"/>
                  </a:lnTo>
                  <a:close/>
                  <a:moveTo>
                    <a:pt x="7" y="103"/>
                  </a:moveTo>
                  <a:lnTo>
                    <a:pt x="138" y="103"/>
                  </a:lnTo>
                  <a:lnTo>
                    <a:pt x="138" y="5"/>
                  </a:lnTo>
                  <a:lnTo>
                    <a:pt x="7" y="5"/>
                  </a:lnTo>
                  <a:lnTo>
                    <a:pt x="7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4"/>
            <p:cNvSpPr>
              <a:spLocks noEditPoints="1"/>
            </p:cNvSpPr>
            <p:nvPr/>
          </p:nvSpPr>
          <p:spPr bwMode="auto">
            <a:xfrm>
              <a:off x="10059875" y="1398964"/>
              <a:ext cx="1674288" cy="225747"/>
            </a:xfrm>
            <a:custGeom>
              <a:avLst/>
              <a:gdLst>
                <a:gd name="T0" fmla="*/ 3 w 89"/>
                <a:gd name="T1" fmla="*/ 12 h 12"/>
                <a:gd name="T2" fmla="*/ 0 w 89"/>
                <a:gd name="T3" fmla="*/ 10 h 12"/>
                <a:gd name="T4" fmla="*/ 0 w 89"/>
                <a:gd name="T5" fmla="*/ 10 h 12"/>
                <a:gd name="T6" fmla="*/ 0 w 89"/>
                <a:gd name="T7" fmla="*/ 0 h 12"/>
                <a:gd name="T8" fmla="*/ 0 w 89"/>
                <a:gd name="T9" fmla="*/ 0 h 12"/>
                <a:gd name="T10" fmla="*/ 3 w 89"/>
                <a:gd name="T11" fmla="*/ 0 h 12"/>
                <a:gd name="T12" fmla="*/ 86 w 89"/>
                <a:gd name="T13" fmla="*/ 0 h 12"/>
                <a:gd name="T14" fmla="*/ 89 w 89"/>
                <a:gd name="T15" fmla="*/ 0 h 12"/>
                <a:gd name="T16" fmla="*/ 89 w 89"/>
                <a:gd name="T17" fmla="*/ 0 h 12"/>
                <a:gd name="T18" fmla="*/ 89 w 89"/>
                <a:gd name="T19" fmla="*/ 10 h 12"/>
                <a:gd name="T20" fmla="*/ 89 w 89"/>
                <a:gd name="T21" fmla="*/ 10 h 12"/>
                <a:gd name="T22" fmla="*/ 86 w 89"/>
                <a:gd name="T23" fmla="*/ 12 h 12"/>
                <a:gd name="T24" fmla="*/ 3 w 89"/>
                <a:gd name="T25" fmla="*/ 12 h 12"/>
                <a:gd name="T26" fmla="*/ 86 w 89"/>
                <a:gd name="T27" fmla="*/ 10 h 12"/>
                <a:gd name="T28" fmla="*/ 86 w 89"/>
                <a:gd name="T29" fmla="*/ 10 h 12"/>
                <a:gd name="T30" fmla="*/ 86 w 89"/>
                <a:gd name="T31" fmla="*/ 10 h 12"/>
                <a:gd name="T32" fmla="*/ 5 w 89"/>
                <a:gd name="T33" fmla="*/ 10 h 12"/>
                <a:gd name="T34" fmla="*/ 82 w 89"/>
                <a:gd name="T35" fmla="*/ 10 h 12"/>
                <a:gd name="T36" fmla="*/ 82 w 89"/>
                <a:gd name="T37" fmla="*/ 3 h 12"/>
                <a:gd name="T38" fmla="*/ 5 w 89"/>
                <a:gd name="T39" fmla="*/ 3 h 12"/>
                <a:gd name="T40" fmla="*/ 5 w 89"/>
                <a:gd name="T4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2">
                  <a:moveTo>
                    <a:pt x="3" y="12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10"/>
                  </a:lnTo>
                  <a:lnTo>
                    <a:pt x="89" y="10"/>
                  </a:lnTo>
                  <a:lnTo>
                    <a:pt x="86" y="12"/>
                  </a:lnTo>
                  <a:lnTo>
                    <a:pt x="3" y="12"/>
                  </a:lnTo>
                  <a:close/>
                  <a:moveTo>
                    <a:pt x="86" y="10"/>
                  </a:moveTo>
                  <a:lnTo>
                    <a:pt x="86" y="10"/>
                  </a:lnTo>
                  <a:lnTo>
                    <a:pt x="86" y="10"/>
                  </a:lnTo>
                  <a:close/>
                  <a:moveTo>
                    <a:pt x="5" y="10"/>
                  </a:moveTo>
                  <a:lnTo>
                    <a:pt x="82" y="10"/>
                  </a:lnTo>
                  <a:lnTo>
                    <a:pt x="82" y="3"/>
                  </a:lnTo>
                  <a:lnTo>
                    <a:pt x="5" y="3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"/>
            <p:cNvSpPr>
              <a:spLocks noEditPoints="1"/>
            </p:cNvSpPr>
            <p:nvPr/>
          </p:nvSpPr>
          <p:spPr bwMode="auto">
            <a:xfrm>
              <a:off x="9345008" y="1624712"/>
              <a:ext cx="3066398" cy="432688"/>
            </a:xfrm>
            <a:custGeom>
              <a:avLst/>
              <a:gdLst>
                <a:gd name="T0" fmla="*/ 2 w 68"/>
                <a:gd name="T1" fmla="*/ 9 h 9"/>
                <a:gd name="T2" fmla="*/ 1 w 68"/>
                <a:gd name="T3" fmla="*/ 9 h 9"/>
                <a:gd name="T4" fmla="*/ 0 w 68"/>
                <a:gd name="T5" fmla="*/ 8 h 9"/>
                <a:gd name="T6" fmla="*/ 0 w 68"/>
                <a:gd name="T7" fmla="*/ 1 h 9"/>
                <a:gd name="T8" fmla="*/ 1 w 68"/>
                <a:gd name="T9" fmla="*/ 1 h 9"/>
                <a:gd name="T10" fmla="*/ 2 w 68"/>
                <a:gd name="T11" fmla="*/ 0 h 9"/>
                <a:gd name="T12" fmla="*/ 66 w 68"/>
                <a:gd name="T13" fmla="*/ 0 h 9"/>
                <a:gd name="T14" fmla="*/ 68 w 68"/>
                <a:gd name="T15" fmla="*/ 1 h 9"/>
                <a:gd name="T16" fmla="*/ 68 w 68"/>
                <a:gd name="T17" fmla="*/ 1 h 9"/>
                <a:gd name="T18" fmla="*/ 68 w 68"/>
                <a:gd name="T19" fmla="*/ 8 h 9"/>
                <a:gd name="T20" fmla="*/ 68 w 68"/>
                <a:gd name="T21" fmla="*/ 9 h 9"/>
                <a:gd name="T22" fmla="*/ 66 w 68"/>
                <a:gd name="T23" fmla="*/ 9 h 9"/>
                <a:gd name="T24" fmla="*/ 2 w 68"/>
                <a:gd name="T25" fmla="*/ 9 h 9"/>
                <a:gd name="T26" fmla="*/ 66 w 68"/>
                <a:gd name="T27" fmla="*/ 8 h 9"/>
                <a:gd name="T28" fmla="*/ 66 w 68"/>
                <a:gd name="T29" fmla="*/ 7 h 9"/>
                <a:gd name="T30" fmla="*/ 66 w 68"/>
                <a:gd name="T31" fmla="*/ 8 h 9"/>
                <a:gd name="T32" fmla="*/ 5 w 68"/>
                <a:gd name="T33" fmla="*/ 7 h 9"/>
                <a:gd name="T34" fmla="*/ 64 w 68"/>
                <a:gd name="T35" fmla="*/ 7 h 9"/>
                <a:gd name="T36" fmla="*/ 64 w 68"/>
                <a:gd name="T37" fmla="*/ 2 h 9"/>
                <a:gd name="T38" fmla="*/ 5 w 68"/>
                <a:gd name="T39" fmla="*/ 2 h 9"/>
                <a:gd name="T40" fmla="*/ 5 w 68"/>
                <a:gd name="T4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">
                  <a:moveTo>
                    <a:pt x="2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7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8"/>
                    <a:pt x="68" y="8"/>
                    <a:pt x="68" y="9"/>
                  </a:cubicBezTo>
                  <a:cubicBezTo>
                    <a:pt x="67" y="9"/>
                    <a:pt x="67" y="9"/>
                    <a:pt x="66" y="9"/>
                  </a:cubicBezTo>
                  <a:lnTo>
                    <a:pt x="2" y="9"/>
                  </a:lnTo>
                  <a:close/>
                  <a:moveTo>
                    <a:pt x="66" y="8"/>
                  </a:moveTo>
                  <a:cubicBezTo>
                    <a:pt x="66" y="7"/>
                    <a:pt x="66" y="7"/>
                    <a:pt x="66" y="7"/>
                  </a:cubicBezTo>
                  <a:lnTo>
                    <a:pt x="66" y="8"/>
                  </a:lnTo>
                  <a:close/>
                  <a:moveTo>
                    <a:pt x="5" y="7"/>
                  </a:moveTo>
                  <a:cubicBezTo>
                    <a:pt x="64" y="7"/>
                    <a:pt x="64" y="7"/>
                    <a:pt x="64" y="7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563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5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4451376" y="1356290"/>
            <a:ext cx="3314700" cy="3314700"/>
          </a:xfrm>
          <a:prstGeom prst="ellipse">
            <a:avLst/>
          </a:prstGeom>
          <a:noFill/>
          <a:ln w="38100">
            <a:solidFill>
              <a:srgbClr val="706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5657850" y="3608166"/>
            <a:ext cx="876300" cy="1713927"/>
            <a:chOff x="5333569" y="2604866"/>
            <a:chExt cx="876300" cy="1713927"/>
          </a:xfrm>
        </p:grpSpPr>
        <p:grpSp>
          <p:nvGrpSpPr>
            <p:cNvPr id="21" name="组合 20"/>
            <p:cNvGrpSpPr/>
            <p:nvPr/>
          </p:nvGrpSpPr>
          <p:grpSpPr>
            <a:xfrm>
              <a:off x="5333569" y="2604866"/>
              <a:ext cx="876300" cy="1713927"/>
              <a:chOff x="2621412" y="1588866"/>
              <a:chExt cx="876300" cy="1713927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2621412" y="1588866"/>
                <a:ext cx="876300" cy="1713927"/>
                <a:chOff x="2621412" y="1588866"/>
                <a:chExt cx="876300" cy="1713927"/>
              </a:xfrm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2621412" y="1588866"/>
                  <a:ext cx="876300" cy="1713927"/>
                </a:xfrm>
                <a:custGeom>
                  <a:avLst/>
                  <a:gdLst>
                    <a:gd name="connsiteX0" fmla="*/ 57150 w 876300"/>
                    <a:gd name="connsiteY0" fmla="*/ 285702 h 1713927"/>
                    <a:gd name="connsiteX1" fmla="*/ 57150 w 876300"/>
                    <a:gd name="connsiteY1" fmla="*/ 1409652 h 1713927"/>
                    <a:gd name="connsiteX2" fmla="*/ 819150 w 876300"/>
                    <a:gd name="connsiteY2" fmla="*/ 1409652 h 1713927"/>
                    <a:gd name="connsiteX3" fmla="*/ 819150 w 876300"/>
                    <a:gd name="connsiteY3" fmla="*/ 285702 h 1713927"/>
                    <a:gd name="connsiteX4" fmla="*/ 119378 w 876300"/>
                    <a:gd name="connsiteY4" fmla="*/ 0 h 1713927"/>
                    <a:gd name="connsiteX5" fmla="*/ 756922 w 876300"/>
                    <a:gd name="connsiteY5" fmla="*/ 0 h 1713927"/>
                    <a:gd name="connsiteX6" fmla="*/ 876300 w 876300"/>
                    <a:gd name="connsiteY6" fmla="*/ 119378 h 1713927"/>
                    <a:gd name="connsiteX7" fmla="*/ 876300 w 876300"/>
                    <a:gd name="connsiteY7" fmla="*/ 1594549 h 1713927"/>
                    <a:gd name="connsiteX8" fmla="*/ 756922 w 876300"/>
                    <a:gd name="connsiteY8" fmla="*/ 1713927 h 1713927"/>
                    <a:gd name="connsiteX9" fmla="*/ 119378 w 876300"/>
                    <a:gd name="connsiteY9" fmla="*/ 1713927 h 1713927"/>
                    <a:gd name="connsiteX10" fmla="*/ 0 w 876300"/>
                    <a:gd name="connsiteY10" fmla="*/ 1594549 h 1713927"/>
                    <a:gd name="connsiteX11" fmla="*/ 0 w 876300"/>
                    <a:gd name="connsiteY11" fmla="*/ 119378 h 1713927"/>
                    <a:gd name="connsiteX12" fmla="*/ 119378 w 876300"/>
                    <a:gd name="connsiteY12" fmla="*/ 0 h 1713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76300" h="1713927">
                      <a:moveTo>
                        <a:pt x="57150" y="285702"/>
                      </a:moveTo>
                      <a:lnTo>
                        <a:pt x="57150" y="1409652"/>
                      </a:lnTo>
                      <a:lnTo>
                        <a:pt x="819150" y="1409652"/>
                      </a:lnTo>
                      <a:lnTo>
                        <a:pt x="819150" y="285702"/>
                      </a:lnTo>
                      <a:close/>
                      <a:moveTo>
                        <a:pt x="119378" y="0"/>
                      </a:moveTo>
                      <a:lnTo>
                        <a:pt x="756922" y="0"/>
                      </a:lnTo>
                      <a:cubicBezTo>
                        <a:pt x="822853" y="0"/>
                        <a:pt x="876300" y="53447"/>
                        <a:pt x="876300" y="119378"/>
                      </a:cubicBezTo>
                      <a:lnTo>
                        <a:pt x="876300" y="1594549"/>
                      </a:lnTo>
                      <a:cubicBezTo>
                        <a:pt x="876300" y="1660480"/>
                        <a:pt x="822853" y="1713927"/>
                        <a:pt x="756922" y="1713927"/>
                      </a:cubicBezTo>
                      <a:lnTo>
                        <a:pt x="119378" y="1713927"/>
                      </a:lnTo>
                      <a:cubicBezTo>
                        <a:pt x="53447" y="1713927"/>
                        <a:pt x="0" y="1660480"/>
                        <a:pt x="0" y="1594549"/>
                      </a:cubicBezTo>
                      <a:lnTo>
                        <a:pt x="0" y="119378"/>
                      </a:lnTo>
                      <a:cubicBezTo>
                        <a:pt x="0" y="53447"/>
                        <a:pt x="53447" y="0"/>
                        <a:pt x="119378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 flipV="1">
                  <a:off x="2885983" y="1681942"/>
                  <a:ext cx="61918" cy="61916"/>
                </a:xfrm>
                <a:prstGeom prst="ellipse">
                  <a:avLst/>
                </a:prstGeom>
                <a:gradFill>
                  <a:gsLst>
                    <a:gs pos="31000">
                      <a:srgbClr val="666666"/>
                    </a:gs>
                    <a:gs pos="0">
                      <a:srgbClr val="666666"/>
                    </a:gs>
                    <a:gs pos="82750">
                      <a:srgbClr val="B1B2B2"/>
                    </a:gs>
                    <a:gs pos="18000">
                      <a:srgbClr val="7C7C7C"/>
                    </a:gs>
                    <a:gs pos="50000">
                      <a:srgbClr val="666666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 flipH="1" flipV="1">
                  <a:off x="2894083" y="1686744"/>
                  <a:ext cx="45719" cy="45719"/>
                </a:xfrm>
                <a:prstGeom prst="ellipse">
                  <a:avLst/>
                </a:prstGeom>
                <a:gradFill>
                  <a:gsLst>
                    <a:gs pos="69000">
                      <a:srgbClr val="132134"/>
                    </a:gs>
                    <a:gs pos="26000">
                      <a:srgbClr val="3F5E80"/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  <a:gs pos="79000">
                      <a:srgbClr val="5D646D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" name="任意多边形 29"/>
              <p:cNvSpPr/>
              <p:nvPr/>
            </p:nvSpPr>
            <p:spPr>
              <a:xfrm>
                <a:off x="2973551" y="1681941"/>
                <a:ext cx="172021" cy="55324"/>
              </a:xfrm>
              <a:custGeom>
                <a:avLst/>
                <a:gdLst>
                  <a:gd name="connsiteX0" fmla="*/ 22860 w 172021"/>
                  <a:gd name="connsiteY0" fmla="*/ 0 h 45720"/>
                  <a:gd name="connsiteX1" fmla="*/ 27743 w 172021"/>
                  <a:gd name="connsiteY1" fmla="*/ 2023 h 45720"/>
                  <a:gd name="connsiteX2" fmla="*/ 27743 w 172021"/>
                  <a:gd name="connsiteY2" fmla="*/ 1 h 45720"/>
                  <a:gd name="connsiteX3" fmla="*/ 149159 w 172021"/>
                  <a:gd name="connsiteY3" fmla="*/ 1 h 45720"/>
                  <a:gd name="connsiteX4" fmla="*/ 149161 w 172021"/>
                  <a:gd name="connsiteY4" fmla="*/ 0 h 45720"/>
                  <a:gd name="connsiteX5" fmla="*/ 149164 w 172021"/>
                  <a:gd name="connsiteY5" fmla="*/ 1 h 45720"/>
                  <a:gd name="connsiteX6" fmla="*/ 155286 w 172021"/>
                  <a:gd name="connsiteY6" fmla="*/ 1 h 45720"/>
                  <a:gd name="connsiteX7" fmla="*/ 155286 w 172021"/>
                  <a:gd name="connsiteY7" fmla="*/ 2537 h 45720"/>
                  <a:gd name="connsiteX8" fmla="*/ 165326 w 172021"/>
                  <a:gd name="connsiteY8" fmla="*/ 6696 h 45720"/>
                  <a:gd name="connsiteX9" fmla="*/ 172021 w 172021"/>
                  <a:gd name="connsiteY9" fmla="*/ 22860 h 45720"/>
                  <a:gd name="connsiteX10" fmla="*/ 165326 w 172021"/>
                  <a:gd name="connsiteY10" fmla="*/ 39024 h 45720"/>
                  <a:gd name="connsiteX11" fmla="*/ 155286 w 172021"/>
                  <a:gd name="connsiteY11" fmla="*/ 43183 h 45720"/>
                  <a:gd name="connsiteX12" fmla="*/ 155286 w 172021"/>
                  <a:gd name="connsiteY12" fmla="*/ 45720 h 45720"/>
                  <a:gd name="connsiteX13" fmla="*/ 149161 w 172021"/>
                  <a:gd name="connsiteY13" fmla="*/ 45720 h 45720"/>
                  <a:gd name="connsiteX14" fmla="*/ 27743 w 172021"/>
                  <a:gd name="connsiteY14" fmla="*/ 45720 h 45720"/>
                  <a:gd name="connsiteX15" fmla="*/ 27743 w 172021"/>
                  <a:gd name="connsiteY15" fmla="*/ 43697 h 45720"/>
                  <a:gd name="connsiteX16" fmla="*/ 22860 w 172021"/>
                  <a:gd name="connsiteY16" fmla="*/ 45720 h 45720"/>
                  <a:gd name="connsiteX17" fmla="*/ 0 w 172021"/>
                  <a:gd name="connsiteY17" fmla="*/ 22860 h 45720"/>
                  <a:gd name="connsiteX18" fmla="*/ 22860 w 172021"/>
                  <a:gd name="connsiteY18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2021" h="45720">
                    <a:moveTo>
                      <a:pt x="22860" y="0"/>
                    </a:moveTo>
                    <a:lnTo>
                      <a:pt x="27743" y="2023"/>
                    </a:lnTo>
                    <a:lnTo>
                      <a:pt x="27743" y="1"/>
                    </a:lnTo>
                    <a:lnTo>
                      <a:pt x="149159" y="1"/>
                    </a:lnTo>
                    <a:lnTo>
                      <a:pt x="149161" y="0"/>
                    </a:lnTo>
                    <a:lnTo>
                      <a:pt x="149164" y="1"/>
                    </a:lnTo>
                    <a:lnTo>
                      <a:pt x="155286" y="1"/>
                    </a:lnTo>
                    <a:lnTo>
                      <a:pt x="155286" y="2537"/>
                    </a:lnTo>
                    <a:lnTo>
                      <a:pt x="165326" y="6696"/>
                    </a:lnTo>
                    <a:cubicBezTo>
                      <a:pt x="169462" y="10833"/>
                      <a:pt x="172021" y="16548"/>
                      <a:pt x="172021" y="22860"/>
                    </a:cubicBezTo>
                    <a:cubicBezTo>
                      <a:pt x="172021" y="29173"/>
                      <a:pt x="169462" y="34888"/>
                      <a:pt x="165326" y="39024"/>
                    </a:cubicBezTo>
                    <a:lnTo>
                      <a:pt x="155286" y="43183"/>
                    </a:lnTo>
                    <a:lnTo>
                      <a:pt x="155286" y="45720"/>
                    </a:lnTo>
                    <a:lnTo>
                      <a:pt x="149161" y="45720"/>
                    </a:lnTo>
                    <a:lnTo>
                      <a:pt x="27743" y="45720"/>
                    </a:lnTo>
                    <a:lnTo>
                      <a:pt x="27743" y="43697"/>
                    </a:lnTo>
                    <a:lnTo>
                      <a:pt x="22860" y="45720"/>
                    </a:lnTo>
                    <a:cubicBezTo>
                      <a:pt x="10235" y="45720"/>
                      <a:pt x="0" y="35485"/>
                      <a:pt x="0" y="22860"/>
                    </a:cubicBezTo>
                    <a:cubicBezTo>
                      <a:pt x="0" y="10235"/>
                      <a:pt x="10235" y="0"/>
                      <a:pt x="2286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32322"/>
                  </a:gs>
                  <a:gs pos="62000">
                    <a:srgbClr val="706F6F"/>
                  </a:gs>
                  <a:gs pos="24000">
                    <a:srgbClr val="4C4B4B"/>
                  </a:gs>
                  <a:gs pos="100000">
                    <a:srgbClr val="30302F"/>
                  </a:gs>
                </a:gsLst>
                <a:lin ang="5400000" scaled="1"/>
              </a:gradFill>
              <a:ln>
                <a:noFill/>
              </a:ln>
              <a:effectLst>
                <a:innerShdw blurRad="63500" dir="19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967071" y="3076575"/>
                <a:ext cx="154782" cy="154782"/>
              </a:xfrm>
              <a:prstGeom prst="ellipse">
                <a:avLst/>
              </a:prstGeom>
              <a:gradFill>
                <a:gsLst>
                  <a:gs pos="0">
                    <a:srgbClr val="38373C"/>
                  </a:gs>
                  <a:gs pos="100000">
                    <a:srgbClr val="0A0C0B"/>
                  </a:gs>
                </a:gsLst>
                <a:lin ang="240000" scaled="0"/>
              </a:gradFill>
              <a:ln>
                <a:noFill/>
              </a:ln>
              <a:effectLst>
                <a:outerShdw blurRad="50800" dist="38100" dir="2700000" sx="98000" sy="98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3026569" y="3136106"/>
                <a:ext cx="45719" cy="45719"/>
              </a:xfrm>
              <a:prstGeom prst="roundRect">
                <a:avLst/>
              </a:prstGeom>
              <a:solidFill>
                <a:srgbClr val="19191B"/>
              </a:solidFill>
              <a:ln w="3175">
                <a:solidFill>
                  <a:srgbClr val="292B2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5384799" y="2882899"/>
              <a:ext cx="774701" cy="1138239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界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网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>
            <a:off x="4621753" y="1343592"/>
            <a:ext cx="866738" cy="866738"/>
          </a:xfrm>
          <a:prstGeom prst="ellipse">
            <a:avLst/>
          </a:prstGeom>
          <a:solidFill>
            <a:srgbClr val="1F8A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578639" y="1356290"/>
            <a:ext cx="866738" cy="866738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176534" y="3627831"/>
            <a:ext cx="866738" cy="866738"/>
          </a:xfrm>
          <a:prstGeom prst="ellipse">
            <a:avLst/>
          </a:prstGeom>
          <a:solidFill>
            <a:srgbClr val="62A6C2"/>
          </a:solidFill>
          <a:ln>
            <a:solidFill>
              <a:srgbClr val="72AC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095798" y="3600258"/>
            <a:ext cx="866738" cy="866738"/>
          </a:xfrm>
          <a:prstGeom prst="ellipse">
            <a:avLst/>
          </a:prstGeom>
          <a:solidFill>
            <a:srgbClr val="E7A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4214103" y="3672423"/>
            <a:ext cx="635096" cy="614978"/>
            <a:chOff x="9225367" y="3687752"/>
            <a:chExt cx="927100" cy="897732"/>
          </a:xfrm>
        </p:grpSpPr>
        <p:sp>
          <p:nvSpPr>
            <p:cNvPr id="46" name="Freeform 5"/>
            <p:cNvSpPr>
              <a:spLocks noEditPoints="1"/>
            </p:cNvSpPr>
            <p:nvPr/>
          </p:nvSpPr>
          <p:spPr bwMode="auto">
            <a:xfrm>
              <a:off x="9225367" y="3687752"/>
              <a:ext cx="927100" cy="896938"/>
            </a:xfrm>
            <a:custGeom>
              <a:avLst/>
              <a:gdLst>
                <a:gd name="T0" fmla="*/ 240 w 244"/>
                <a:gd name="T1" fmla="*/ 61 h 238"/>
                <a:gd name="T2" fmla="*/ 193 w 244"/>
                <a:gd name="T3" fmla="*/ 61 h 238"/>
                <a:gd name="T4" fmla="*/ 193 w 244"/>
                <a:gd name="T5" fmla="*/ 51 h 238"/>
                <a:gd name="T6" fmla="*/ 189 w 244"/>
                <a:gd name="T7" fmla="*/ 16 h 238"/>
                <a:gd name="T8" fmla="*/ 172 w 244"/>
                <a:gd name="T9" fmla="*/ 0 h 238"/>
                <a:gd name="T10" fmla="*/ 154 w 244"/>
                <a:gd name="T11" fmla="*/ 16 h 238"/>
                <a:gd name="T12" fmla="*/ 150 w 244"/>
                <a:gd name="T13" fmla="*/ 51 h 238"/>
                <a:gd name="T14" fmla="*/ 151 w 244"/>
                <a:gd name="T15" fmla="*/ 61 h 238"/>
                <a:gd name="T16" fmla="*/ 96 w 244"/>
                <a:gd name="T17" fmla="*/ 61 h 238"/>
                <a:gd name="T18" fmla="*/ 97 w 244"/>
                <a:gd name="T19" fmla="*/ 51 h 238"/>
                <a:gd name="T20" fmla="*/ 92 w 244"/>
                <a:gd name="T21" fmla="*/ 16 h 238"/>
                <a:gd name="T22" fmla="*/ 75 w 244"/>
                <a:gd name="T23" fmla="*/ 0 h 238"/>
                <a:gd name="T24" fmla="*/ 58 w 244"/>
                <a:gd name="T25" fmla="*/ 16 h 238"/>
                <a:gd name="T26" fmla="*/ 54 w 244"/>
                <a:gd name="T27" fmla="*/ 51 h 238"/>
                <a:gd name="T28" fmla="*/ 54 w 244"/>
                <a:gd name="T29" fmla="*/ 61 h 238"/>
                <a:gd name="T30" fmla="*/ 5 w 244"/>
                <a:gd name="T31" fmla="*/ 61 h 238"/>
                <a:gd name="T32" fmla="*/ 0 w 244"/>
                <a:gd name="T33" fmla="*/ 66 h 238"/>
                <a:gd name="T34" fmla="*/ 0 w 244"/>
                <a:gd name="T35" fmla="*/ 233 h 238"/>
                <a:gd name="T36" fmla="*/ 5 w 244"/>
                <a:gd name="T37" fmla="*/ 238 h 238"/>
                <a:gd name="T38" fmla="*/ 240 w 244"/>
                <a:gd name="T39" fmla="*/ 238 h 238"/>
                <a:gd name="T40" fmla="*/ 244 w 244"/>
                <a:gd name="T41" fmla="*/ 233 h 238"/>
                <a:gd name="T42" fmla="*/ 244 w 244"/>
                <a:gd name="T43" fmla="*/ 66 h 238"/>
                <a:gd name="T44" fmla="*/ 240 w 244"/>
                <a:gd name="T45" fmla="*/ 61 h 238"/>
                <a:gd name="T46" fmla="*/ 157 w 244"/>
                <a:gd name="T47" fmla="*/ 51 h 238"/>
                <a:gd name="T48" fmla="*/ 161 w 244"/>
                <a:gd name="T49" fmla="*/ 19 h 238"/>
                <a:gd name="T50" fmla="*/ 172 w 244"/>
                <a:gd name="T51" fmla="*/ 7 h 238"/>
                <a:gd name="T52" fmla="*/ 183 w 244"/>
                <a:gd name="T53" fmla="*/ 19 h 238"/>
                <a:gd name="T54" fmla="*/ 187 w 244"/>
                <a:gd name="T55" fmla="*/ 51 h 238"/>
                <a:gd name="T56" fmla="*/ 187 w 244"/>
                <a:gd name="T57" fmla="*/ 61 h 238"/>
                <a:gd name="T58" fmla="*/ 157 w 244"/>
                <a:gd name="T59" fmla="*/ 61 h 238"/>
                <a:gd name="T60" fmla="*/ 157 w 244"/>
                <a:gd name="T61" fmla="*/ 51 h 238"/>
                <a:gd name="T62" fmla="*/ 60 w 244"/>
                <a:gd name="T63" fmla="*/ 51 h 238"/>
                <a:gd name="T64" fmla="*/ 64 w 244"/>
                <a:gd name="T65" fmla="*/ 19 h 238"/>
                <a:gd name="T66" fmla="*/ 75 w 244"/>
                <a:gd name="T67" fmla="*/ 7 h 238"/>
                <a:gd name="T68" fmla="*/ 86 w 244"/>
                <a:gd name="T69" fmla="*/ 19 h 238"/>
                <a:gd name="T70" fmla="*/ 90 w 244"/>
                <a:gd name="T71" fmla="*/ 51 h 238"/>
                <a:gd name="T72" fmla="*/ 90 w 244"/>
                <a:gd name="T73" fmla="*/ 61 h 238"/>
                <a:gd name="T74" fmla="*/ 60 w 244"/>
                <a:gd name="T75" fmla="*/ 61 h 238"/>
                <a:gd name="T76" fmla="*/ 60 w 244"/>
                <a:gd name="T77" fmla="*/ 51 h 238"/>
                <a:gd name="T78" fmla="*/ 229 w 244"/>
                <a:gd name="T79" fmla="*/ 223 h 238"/>
                <a:gd name="T80" fmla="*/ 223 w 244"/>
                <a:gd name="T81" fmla="*/ 227 h 238"/>
                <a:gd name="T82" fmla="*/ 21 w 244"/>
                <a:gd name="T83" fmla="*/ 227 h 238"/>
                <a:gd name="T84" fmla="*/ 15 w 244"/>
                <a:gd name="T85" fmla="*/ 223 h 238"/>
                <a:gd name="T86" fmla="*/ 15 w 244"/>
                <a:gd name="T87" fmla="*/ 113 h 238"/>
                <a:gd name="T88" fmla="*/ 21 w 244"/>
                <a:gd name="T89" fmla="*/ 108 h 238"/>
                <a:gd name="T90" fmla="*/ 223 w 244"/>
                <a:gd name="T91" fmla="*/ 108 h 238"/>
                <a:gd name="T92" fmla="*/ 229 w 244"/>
                <a:gd name="T93" fmla="*/ 113 h 238"/>
                <a:gd name="T94" fmla="*/ 229 w 244"/>
                <a:gd name="T95" fmla="*/ 22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238">
                  <a:moveTo>
                    <a:pt x="240" y="61"/>
                  </a:moveTo>
                  <a:cubicBezTo>
                    <a:pt x="193" y="61"/>
                    <a:pt x="193" y="61"/>
                    <a:pt x="193" y="61"/>
                  </a:cubicBezTo>
                  <a:cubicBezTo>
                    <a:pt x="193" y="58"/>
                    <a:pt x="193" y="54"/>
                    <a:pt x="193" y="51"/>
                  </a:cubicBezTo>
                  <a:cubicBezTo>
                    <a:pt x="193" y="38"/>
                    <a:pt x="192" y="26"/>
                    <a:pt x="189" y="16"/>
                  </a:cubicBezTo>
                  <a:cubicBezTo>
                    <a:pt x="186" y="8"/>
                    <a:pt x="181" y="0"/>
                    <a:pt x="172" y="0"/>
                  </a:cubicBezTo>
                  <a:cubicBezTo>
                    <a:pt x="163" y="0"/>
                    <a:pt x="157" y="8"/>
                    <a:pt x="154" y="16"/>
                  </a:cubicBezTo>
                  <a:cubicBezTo>
                    <a:pt x="151" y="26"/>
                    <a:pt x="150" y="38"/>
                    <a:pt x="150" y="51"/>
                  </a:cubicBezTo>
                  <a:cubicBezTo>
                    <a:pt x="150" y="54"/>
                    <a:pt x="150" y="58"/>
                    <a:pt x="151" y="61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6" y="58"/>
                    <a:pt x="97" y="54"/>
                    <a:pt x="97" y="51"/>
                  </a:cubicBezTo>
                  <a:cubicBezTo>
                    <a:pt x="97" y="38"/>
                    <a:pt x="95" y="26"/>
                    <a:pt x="92" y="16"/>
                  </a:cubicBezTo>
                  <a:cubicBezTo>
                    <a:pt x="89" y="8"/>
                    <a:pt x="84" y="0"/>
                    <a:pt x="75" y="0"/>
                  </a:cubicBezTo>
                  <a:cubicBezTo>
                    <a:pt x="66" y="0"/>
                    <a:pt x="61" y="8"/>
                    <a:pt x="58" y="16"/>
                  </a:cubicBezTo>
                  <a:cubicBezTo>
                    <a:pt x="55" y="26"/>
                    <a:pt x="54" y="38"/>
                    <a:pt x="54" y="51"/>
                  </a:cubicBezTo>
                  <a:cubicBezTo>
                    <a:pt x="54" y="54"/>
                    <a:pt x="54" y="58"/>
                    <a:pt x="54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2" y="61"/>
                    <a:pt x="0" y="63"/>
                    <a:pt x="0" y="66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36"/>
                    <a:pt x="2" y="238"/>
                    <a:pt x="5" y="238"/>
                  </a:cubicBezTo>
                  <a:cubicBezTo>
                    <a:pt x="240" y="238"/>
                    <a:pt x="240" y="238"/>
                    <a:pt x="240" y="238"/>
                  </a:cubicBezTo>
                  <a:cubicBezTo>
                    <a:pt x="242" y="238"/>
                    <a:pt x="244" y="236"/>
                    <a:pt x="244" y="233"/>
                  </a:cubicBezTo>
                  <a:cubicBezTo>
                    <a:pt x="244" y="66"/>
                    <a:pt x="244" y="66"/>
                    <a:pt x="244" y="66"/>
                  </a:cubicBezTo>
                  <a:cubicBezTo>
                    <a:pt x="244" y="63"/>
                    <a:pt x="242" y="61"/>
                    <a:pt x="240" y="61"/>
                  </a:cubicBezTo>
                  <a:close/>
                  <a:moveTo>
                    <a:pt x="157" y="51"/>
                  </a:moveTo>
                  <a:cubicBezTo>
                    <a:pt x="157" y="38"/>
                    <a:pt x="158" y="26"/>
                    <a:pt x="161" y="19"/>
                  </a:cubicBezTo>
                  <a:cubicBezTo>
                    <a:pt x="163" y="10"/>
                    <a:pt x="167" y="7"/>
                    <a:pt x="172" y="7"/>
                  </a:cubicBezTo>
                  <a:cubicBezTo>
                    <a:pt x="177" y="7"/>
                    <a:pt x="180" y="10"/>
                    <a:pt x="183" y="19"/>
                  </a:cubicBezTo>
                  <a:cubicBezTo>
                    <a:pt x="186" y="26"/>
                    <a:pt x="187" y="38"/>
                    <a:pt x="187" y="51"/>
                  </a:cubicBezTo>
                  <a:cubicBezTo>
                    <a:pt x="187" y="54"/>
                    <a:pt x="187" y="58"/>
                    <a:pt x="187" y="61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7" y="58"/>
                    <a:pt x="157" y="54"/>
                    <a:pt x="157" y="51"/>
                  </a:cubicBezTo>
                  <a:close/>
                  <a:moveTo>
                    <a:pt x="60" y="51"/>
                  </a:moveTo>
                  <a:cubicBezTo>
                    <a:pt x="60" y="38"/>
                    <a:pt x="61" y="26"/>
                    <a:pt x="64" y="19"/>
                  </a:cubicBezTo>
                  <a:cubicBezTo>
                    <a:pt x="67" y="10"/>
                    <a:pt x="70" y="7"/>
                    <a:pt x="75" y="7"/>
                  </a:cubicBezTo>
                  <a:cubicBezTo>
                    <a:pt x="80" y="7"/>
                    <a:pt x="83" y="10"/>
                    <a:pt x="86" y="19"/>
                  </a:cubicBezTo>
                  <a:cubicBezTo>
                    <a:pt x="89" y="26"/>
                    <a:pt x="90" y="38"/>
                    <a:pt x="90" y="51"/>
                  </a:cubicBezTo>
                  <a:cubicBezTo>
                    <a:pt x="90" y="54"/>
                    <a:pt x="90" y="58"/>
                    <a:pt x="9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0" y="58"/>
                    <a:pt x="60" y="54"/>
                    <a:pt x="60" y="51"/>
                  </a:cubicBezTo>
                  <a:close/>
                  <a:moveTo>
                    <a:pt x="229" y="223"/>
                  </a:moveTo>
                  <a:cubicBezTo>
                    <a:pt x="229" y="226"/>
                    <a:pt x="226" y="227"/>
                    <a:pt x="223" y="227"/>
                  </a:cubicBezTo>
                  <a:cubicBezTo>
                    <a:pt x="21" y="227"/>
                    <a:pt x="21" y="227"/>
                    <a:pt x="21" y="227"/>
                  </a:cubicBezTo>
                  <a:cubicBezTo>
                    <a:pt x="18" y="227"/>
                    <a:pt x="15" y="226"/>
                    <a:pt x="15" y="223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5" y="110"/>
                    <a:pt x="18" y="108"/>
                    <a:pt x="21" y="108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6" y="108"/>
                    <a:pt x="229" y="110"/>
                    <a:pt x="229" y="113"/>
                  </a:cubicBezTo>
                  <a:lnTo>
                    <a:pt x="229" y="2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"/>
            <p:cNvSpPr>
              <a:spLocks noEditPoints="1"/>
            </p:cNvSpPr>
            <p:nvPr/>
          </p:nvSpPr>
          <p:spPr bwMode="auto">
            <a:xfrm>
              <a:off x="9325246" y="4136221"/>
              <a:ext cx="812800" cy="449263"/>
            </a:xfrm>
            <a:custGeom>
              <a:avLst/>
              <a:gdLst>
                <a:gd name="T0" fmla="*/ 208 w 214"/>
                <a:gd name="T1" fmla="*/ 0 h 119"/>
                <a:gd name="T2" fmla="*/ 6 w 214"/>
                <a:gd name="T3" fmla="*/ 0 h 119"/>
                <a:gd name="T4" fmla="*/ 0 w 214"/>
                <a:gd name="T5" fmla="*/ 5 h 119"/>
                <a:gd name="T6" fmla="*/ 0 w 214"/>
                <a:gd name="T7" fmla="*/ 115 h 119"/>
                <a:gd name="T8" fmla="*/ 6 w 214"/>
                <a:gd name="T9" fmla="*/ 119 h 119"/>
                <a:gd name="T10" fmla="*/ 208 w 214"/>
                <a:gd name="T11" fmla="*/ 119 h 119"/>
                <a:gd name="T12" fmla="*/ 214 w 214"/>
                <a:gd name="T13" fmla="*/ 115 h 119"/>
                <a:gd name="T14" fmla="*/ 214 w 214"/>
                <a:gd name="T15" fmla="*/ 5 h 119"/>
                <a:gd name="T16" fmla="*/ 208 w 214"/>
                <a:gd name="T17" fmla="*/ 0 h 119"/>
                <a:gd name="T18" fmla="*/ 213 w 214"/>
                <a:gd name="T19" fmla="*/ 115 h 119"/>
                <a:gd name="T20" fmla="*/ 208 w 214"/>
                <a:gd name="T21" fmla="*/ 118 h 119"/>
                <a:gd name="T22" fmla="*/ 6 w 214"/>
                <a:gd name="T23" fmla="*/ 118 h 119"/>
                <a:gd name="T24" fmla="*/ 2 w 214"/>
                <a:gd name="T25" fmla="*/ 115 h 119"/>
                <a:gd name="T26" fmla="*/ 2 w 214"/>
                <a:gd name="T27" fmla="*/ 5 h 119"/>
                <a:gd name="T28" fmla="*/ 6 w 214"/>
                <a:gd name="T29" fmla="*/ 2 h 119"/>
                <a:gd name="T30" fmla="*/ 208 w 214"/>
                <a:gd name="T31" fmla="*/ 2 h 119"/>
                <a:gd name="T32" fmla="*/ 213 w 214"/>
                <a:gd name="T33" fmla="*/ 5 h 119"/>
                <a:gd name="T34" fmla="*/ 213 w 214"/>
                <a:gd name="T35" fmla="*/ 1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4" h="119">
                  <a:moveTo>
                    <a:pt x="20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8"/>
                    <a:pt x="3" y="119"/>
                    <a:pt x="6" y="119"/>
                  </a:cubicBezTo>
                  <a:cubicBezTo>
                    <a:pt x="208" y="119"/>
                    <a:pt x="208" y="119"/>
                    <a:pt x="208" y="119"/>
                  </a:cubicBezTo>
                  <a:cubicBezTo>
                    <a:pt x="211" y="119"/>
                    <a:pt x="214" y="118"/>
                    <a:pt x="214" y="115"/>
                  </a:cubicBezTo>
                  <a:cubicBezTo>
                    <a:pt x="214" y="5"/>
                    <a:pt x="214" y="5"/>
                    <a:pt x="214" y="5"/>
                  </a:cubicBezTo>
                  <a:cubicBezTo>
                    <a:pt x="214" y="2"/>
                    <a:pt x="211" y="0"/>
                    <a:pt x="208" y="0"/>
                  </a:cubicBezTo>
                  <a:close/>
                  <a:moveTo>
                    <a:pt x="213" y="115"/>
                  </a:moveTo>
                  <a:cubicBezTo>
                    <a:pt x="213" y="116"/>
                    <a:pt x="211" y="118"/>
                    <a:pt x="208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4" y="118"/>
                    <a:pt x="2" y="116"/>
                    <a:pt x="2" y="1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11" y="2"/>
                    <a:pt x="213" y="3"/>
                    <a:pt x="213" y="5"/>
                  </a:cubicBezTo>
                  <a:lnTo>
                    <a:pt x="213" y="1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9474471" y="4193371"/>
              <a:ext cx="246063" cy="338138"/>
            </a:xfrm>
            <a:custGeom>
              <a:avLst/>
              <a:gdLst>
                <a:gd name="T0" fmla="*/ 35 w 65"/>
                <a:gd name="T1" fmla="*/ 67 h 90"/>
                <a:gd name="T2" fmla="*/ 45 w 65"/>
                <a:gd name="T3" fmla="*/ 58 h 90"/>
                <a:gd name="T4" fmla="*/ 57 w 65"/>
                <a:gd name="T5" fmla="*/ 42 h 90"/>
                <a:gd name="T6" fmla="*/ 61 w 65"/>
                <a:gd name="T7" fmla="*/ 27 h 90"/>
                <a:gd name="T8" fmla="*/ 53 w 65"/>
                <a:gd name="T9" fmla="*/ 7 h 90"/>
                <a:gd name="T10" fmla="*/ 29 w 65"/>
                <a:gd name="T11" fmla="*/ 0 h 90"/>
                <a:gd name="T12" fmla="*/ 14 w 65"/>
                <a:gd name="T13" fmla="*/ 2 h 90"/>
                <a:gd name="T14" fmla="*/ 3 w 65"/>
                <a:gd name="T15" fmla="*/ 6 h 90"/>
                <a:gd name="T16" fmla="*/ 3 w 65"/>
                <a:gd name="T17" fmla="*/ 25 h 90"/>
                <a:gd name="T18" fmla="*/ 4 w 65"/>
                <a:gd name="T19" fmla="*/ 25 h 90"/>
                <a:gd name="T20" fmla="*/ 7 w 65"/>
                <a:gd name="T21" fmla="*/ 23 h 90"/>
                <a:gd name="T22" fmla="*/ 13 w 65"/>
                <a:gd name="T23" fmla="*/ 20 h 90"/>
                <a:gd name="T24" fmla="*/ 19 w 65"/>
                <a:gd name="T25" fmla="*/ 18 h 90"/>
                <a:gd name="T26" fmla="*/ 25 w 65"/>
                <a:gd name="T27" fmla="*/ 17 h 90"/>
                <a:gd name="T28" fmla="*/ 35 w 65"/>
                <a:gd name="T29" fmla="*/ 20 h 90"/>
                <a:gd name="T30" fmla="*/ 39 w 65"/>
                <a:gd name="T31" fmla="*/ 30 h 90"/>
                <a:gd name="T32" fmla="*/ 36 w 65"/>
                <a:gd name="T33" fmla="*/ 40 h 90"/>
                <a:gd name="T34" fmla="*/ 27 w 65"/>
                <a:gd name="T35" fmla="*/ 52 h 90"/>
                <a:gd name="T36" fmla="*/ 15 w 65"/>
                <a:gd name="T37" fmla="*/ 63 h 90"/>
                <a:gd name="T38" fmla="*/ 0 w 65"/>
                <a:gd name="T39" fmla="*/ 75 h 90"/>
                <a:gd name="T40" fmla="*/ 0 w 65"/>
                <a:gd name="T41" fmla="*/ 90 h 90"/>
                <a:gd name="T42" fmla="*/ 65 w 65"/>
                <a:gd name="T43" fmla="*/ 90 h 90"/>
                <a:gd name="T44" fmla="*/ 65 w 65"/>
                <a:gd name="T45" fmla="*/ 73 h 90"/>
                <a:gd name="T46" fmla="*/ 28 w 65"/>
                <a:gd name="T47" fmla="*/ 73 h 90"/>
                <a:gd name="T48" fmla="*/ 35 w 65"/>
                <a:gd name="T49" fmla="*/ 6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90">
                  <a:moveTo>
                    <a:pt x="35" y="67"/>
                  </a:moveTo>
                  <a:cubicBezTo>
                    <a:pt x="38" y="65"/>
                    <a:pt x="42" y="61"/>
                    <a:pt x="45" y="58"/>
                  </a:cubicBezTo>
                  <a:cubicBezTo>
                    <a:pt x="51" y="52"/>
                    <a:pt x="55" y="47"/>
                    <a:pt x="57" y="42"/>
                  </a:cubicBezTo>
                  <a:cubicBezTo>
                    <a:pt x="60" y="37"/>
                    <a:pt x="61" y="32"/>
                    <a:pt x="61" y="27"/>
                  </a:cubicBezTo>
                  <a:cubicBezTo>
                    <a:pt x="61" y="18"/>
                    <a:pt x="58" y="12"/>
                    <a:pt x="53" y="7"/>
                  </a:cubicBezTo>
                  <a:cubicBezTo>
                    <a:pt x="48" y="3"/>
                    <a:pt x="40" y="0"/>
                    <a:pt x="29" y="0"/>
                  </a:cubicBezTo>
                  <a:cubicBezTo>
                    <a:pt x="24" y="0"/>
                    <a:pt x="19" y="1"/>
                    <a:pt x="14" y="2"/>
                  </a:cubicBezTo>
                  <a:cubicBezTo>
                    <a:pt x="9" y="3"/>
                    <a:pt x="5" y="5"/>
                    <a:pt x="3" y="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9" y="22"/>
                    <a:pt x="11" y="21"/>
                    <a:pt x="13" y="20"/>
                  </a:cubicBezTo>
                  <a:cubicBezTo>
                    <a:pt x="15" y="19"/>
                    <a:pt x="17" y="18"/>
                    <a:pt x="19" y="18"/>
                  </a:cubicBezTo>
                  <a:cubicBezTo>
                    <a:pt x="21" y="17"/>
                    <a:pt x="23" y="17"/>
                    <a:pt x="25" y="17"/>
                  </a:cubicBezTo>
                  <a:cubicBezTo>
                    <a:pt x="29" y="17"/>
                    <a:pt x="33" y="18"/>
                    <a:pt x="35" y="20"/>
                  </a:cubicBezTo>
                  <a:cubicBezTo>
                    <a:pt x="37" y="23"/>
                    <a:pt x="39" y="26"/>
                    <a:pt x="39" y="30"/>
                  </a:cubicBezTo>
                  <a:cubicBezTo>
                    <a:pt x="39" y="33"/>
                    <a:pt x="38" y="37"/>
                    <a:pt x="36" y="40"/>
                  </a:cubicBezTo>
                  <a:cubicBezTo>
                    <a:pt x="34" y="44"/>
                    <a:pt x="31" y="48"/>
                    <a:pt x="27" y="52"/>
                  </a:cubicBezTo>
                  <a:cubicBezTo>
                    <a:pt x="23" y="56"/>
                    <a:pt x="19" y="59"/>
                    <a:pt x="15" y="63"/>
                  </a:cubicBezTo>
                  <a:cubicBezTo>
                    <a:pt x="11" y="67"/>
                    <a:pt x="6" y="71"/>
                    <a:pt x="0" y="7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29" y="72"/>
                    <a:pt x="32" y="70"/>
                    <a:pt x="35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9777684" y="4201308"/>
              <a:ext cx="220663" cy="330200"/>
            </a:xfrm>
            <a:custGeom>
              <a:avLst/>
              <a:gdLst>
                <a:gd name="T0" fmla="*/ 40 w 58"/>
                <a:gd name="T1" fmla="*/ 0 h 88"/>
                <a:gd name="T2" fmla="*/ 20 w 58"/>
                <a:gd name="T3" fmla="*/ 0 h 88"/>
                <a:gd name="T4" fmla="*/ 19 w 58"/>
                <a:gd name="T5" fmla="*/ 6 h 88"/>
                <a:gd name="T6" fmla="*/ 14 w 58"/>
                <a:gd name="T7" fmla="*/ 9 h 88"/>
                <a:gd name="T8" fmla="*/ 8 w 58"/>
                <a:gd name="T9" fmla="*/ 11 h 88"/>
                <a:gd name="T10" fmla="*/ 0 w 58"/>
                <a:gd name="T11" fmla="*/ 12 h 88"/>
                <a:gd name="T12" fmla="*/ 0 w 58"/>
                <a:gd name="T13" fmla="*/ 26 h 88"/>
                <a:gd name="T14" fmla="*/ 18 w 58"/>
                <a:gd name="T15" fmla="*/ 26 h 88"/>
                <a:gd name="T16" fmla="*/ 18 w 58"/>
                <a:gd name="T17" fmla="*/ 72 h 88"/>
                <a:gd name="T18" fmla="*/ 0 w 58"/>
                <a:gd name="T19" fmla="*/ 72 h 88"/>
                <a:gd name="T20" fmla="*/ 0 w 58"/>
                <a:gd name="T21" fmla="*/ 88 h 88"/>
                <a:gd name="T22" fmla="*/ 58 w 58"/>
                <a:gd name="T23" fmla="*/ 88 h 88"/>
                <a:gd name="T24" fmla="*/ 58 w 58"/>
                <a:gd name="T25" fmla="*/ 72 h 88"/>
                <a:gd name="T26" fmla="*/ 40 w 58"/>
                <a:gd name="T27" fmla="*/ 72 h 88"/>
                <a:gd name="T28" fmla="*/ 40 w 58"/>
                <a:gd name="T2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88">
                  <a:moveTo>
                    <a:pt x="4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0" y="4"/>
                    <a:pt x="19" y="6"/>
                  </a:cubicBezTo>
                  <a:cubicBezTo>
                    <a:pt x="18" y="7"/>
                    <a:pt x="16" y="9"/>
                    <a:pt x="14" y="9"/>
                  </a:cubicBezTo>
                  <a:cubicBezTo>
                    <a:pt x="13" y="10"/>
                    <a:pt x="10" y="11"/>
                    <a:pt x="8" y="11"/>
                  </a:cubicBezTo>
                  <a:cubicBezTo>
                    <a:pt x="5" y="12"/>
                    <a:pt x="2" y="12"/>
                    <a:pt x="0" y="1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40" y="72"/>
                    <a:pt x="40" y="72"/>
                    <a:pt x="40" y="72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321602" y="3870324"/>
            <a:ext cx="660348" cy="492126"/>
            <a:chOff x="9242696" y="3056721"/>
            <a:chExt cx="914400" cy="601663"/>
          </a:xfrm>
        </p:grpSpPr>
        <p:sp>
          <p:nvSpPr>
            <p:cNvPr id="50" name="Freeform 9"/>
            <p:cNvSpPr>
              <a:spLocks noEditPoints="1"/>
            </p:cNvSpPr>
            <p:nvPr/>
          </p:nvSpPr>
          <p:spPr bwMode="auto">
            <a:xfrm>
              <a:off x="9242696" y="3056721"/>
              <a:ext cx="914400" cy="601663"/>
            </a:xfrm>
            <a:custGeom>
              <a:avLst/>
              <a:gdLst>
                <a:gd name="T0" fmla="*/ 18 w 241"/>
                <a:gd name="T1" fmla="*/ 160 h 160"/>
                <a:gd name="T2" fmla="*/ 0 w 241"/>
                <a:gd name="T3" fmla="*/ 142 h 160"/>
                <a:gd name="T4" fmla="*/ 0 w 241"/>
                <a:gd name="T5" fmla="*/ 18 h 160"/>
                <a:gd name="T6" fmla="*/ 18 w 241"/>
                <a:gd name="T7" fmla="*/ 0 h 160"/>
                <a:gd name="T8" fmla="*/ 223 w 241"/>
                <a:gd name="T9" fmla="*/ 0 h 160"/>
                <a:gd name="T10" fmla="*/ 241 w 241"/>
                <a:gd name="T11" fmla="*/ 18 h 160"/>
                <a:gd name="T12" fmla="*/ 241 w 241"/>
                <a:gd name="T13" fmla="*/ 142 h 160"/>
                <a:gd name="T14" fmla="*/ 223 w 241"/>
                <a:gd name="T15" fmla="*/ 160 h 160"/>
                <a:gd name="T16" fmla="*/ 18 w 241"/>
                <a:gd name="T17" fmla="*/ 160 h 160"/>
                <a:gd name="T18" fmla="*/ 5 w 241"/>
                <a:gd name="T19" fmla="*/ 18 h 160"/>
                <a:gd name="T20" fmla="*/ 5 w 241"/>
                <a:gd name="T21" fmla="*/ 142 h 160"/>
                <a:gd name="T22" fmla="*/ 18 w 241"/>
                <a:gd name="T23" fmla="*/ 154 h 160"/>
                <a:gd name="T24" fmla="*/ 223 w 241"/>
                <a:gd name="T25" fmla="*/ 154 h 160"/>
                <a:gd name="T26" fmla="*/ 236 w 241"/>
                <a:gd name="T27" fmla="*/ 142 h 160"/>
                <a:gd name="T28" fmla="*/ 236 w 241"/>
                <a:gd name="T29" fmla="*/ 18 h 160"/>
                <a:gd name="T30" fmla="*/ 223 w 241"/>
                <a:gd name="T31" fmla="*/ 5 h 160"/>
                <a:gd name="T32" fmla="*/ 18 w 241"/>
                <a:gd name="T33" fmla="*/ 5 h 160"/>
                <a:gd name="T34" fmla="*/ 5 w 241"/>
                <a:gd name="T35" fmla="*/ 1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1" h="160">
                  <a:moveTo>
                    <a:pt x="18" y="160"/>
                  </a:moveTo>
                  <a:cubicBezTo>
                    <a:pt x="8" y="160"/>
                    <a:pt x="0" y="152"/>
                    <a:pt x="0" y="14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33" y="0"/>
                    <a:pt x="241" y="8"/>
                    <a:pt x="241" y="18"/>
                  </a:cubicBezTo>
                  <a:cubicBezTo>
                    <a:pt x="241" y="142"/>
                    <a:pt x="241" y="142"/>
                    <a:pt x="241" y="142"/>
                  </a:cubicBezTo>
                  <a:cubicBezTo>
                    <a:pt x="241" y="152"/>
                    <a:pt x="233" y="160"/>
                    <a:pt x="223" y="160"/>
                  </a:cubicBezTo>
                  <a:lnTo>
                    <a:pt x="18" y="160"/>
                  </a:lnTo>
                  <a:close/>
                  <a:moveTo>
                    <a:pt x="5" y="18"/>
                  </a:moveTo>
                  <a:cubicBezTo>
                    <a:pt x="5" y="142"/>
                    <a:pt x="5" y="142"/>
                    <a:pt x="5" y="142"/>
                  </a:cubicBezTo>
                  <a:cubicBezTo>
                    <a:pt x="5" y="149"/>
                    <a:pt x="11" y="154"/>
                    <a:pt x="18" y="154"/>
                  </a:cubicBezTo>
                  <a:cubicBezTo>
                    <a:pt x="223" y="154"/>
                    <a:pt x="223" y="154"/>
                    <a:pt x="223" y="154"/>
                  </a:cubicBezTo>
                  <a:cubicBezTo>
                    <a:pt x="230" y="154"/>
                    <a:pt x="236" y="149"/>
                    <a:pt x="236" y="142"/>
                  </a:cubicBezTo>
                  <a:cubicBezTo>
                    <a:pt x="236" y="18"/>
                    <a:pt x="236" y="18"/>
                    <a:pt x="236" y="18"/>
                  </a:cubicBezTo>
                  <a:cubicBezTo>
                    <a:pt x="236" y="11"/>
                    <a:pt x="230" y="5"/>
                    <a:pt x="22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1" y="5"/>
                    <a:pt x="5" y="11"/>
                    <a:pt x="5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"/>
            <p:cNvSpPr>
              <a:spLocks/>
            </p:cNvSpPr>
            <p:nvPr/>
          </p:nvSpPr>
          <p:spPr bwMode="auto">
            <a:xfrm>
              <a:off x="9287146" y="3334533"/>
              <a:ext cx="296863" cy="207963"/>
            </a:xfrm>
            <a:custGeom>
              <a:avLst/>
              <a:gdLst>
                <a:gd name="T0" fmla="*/ 63 w 78"/>
                <a:gd name="T1" fmla="*/ 1 h 55"/>
                <a:gd name="T2" fmla="*/ 56 w 78"/>
                <a:gd name="T3" fmla="*/ 16 h 55"/>
                <a:gd name="T4" fmla="*/ 40 w 78"/>
                <a:gd name="T5" fmla="*/ 53 h 55"/>
                <a:gd name="T6" fmla="*/ 23 w 78"/>
                <a:gd name="T7" fmla="*/ 16 h 55"/>
                <a:gd name="T8" fmla="*/ 16 w 78"/>
                <a:gd name="T9" fmla="*/ 0 h 55"/>
                <a:gd name="T10" fmla="*/ 0 w 78"/>
                <a:gd name="T11" fmla="*/ 31 h 55"/>
                <a:gd name="T12" fmla="*/ 0 w 78"/>
                <a:gd name="T13" fmla="*/ 40 h 55"/>
                <a:gd name="T14" fmla="*/ 39 w 78"/>
                <a:gd name="T15" fmla="*/ 55 h 55"/>
                <a:gd name="T16" fmla="*/ 78 w 78"/>
                <a:gd name="T17" fmla="*/ 40 h 55"/>
                <a:gd name="T18" fmla="*/ 78 w 78"/>
                <a:gd name="T19" fmla="*/ 31 h 55"/>
                <a:gd name="T20" fmla="*/ 63 w 7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55">
                  <a:moveTo>
                    <a:pt x="63" y="1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7"/>
                    <a:pt x="0" y="18"/>
                    <a:pt x="0" y="3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49"/>
                    <a:pt x="24" y="55"/>
                    <a:pt x="39" y="55"/>
                  </a:cubicBezTo>
                  <a:cubicBezTo>
                    <a:pt x="54" y="55"/>
                    <a:pt x="68" y="49"/>
                    <a:pt x="78" y="40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19"/>
                    <a:pt x="72" y="8"/>
                    <a:pt x="6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"/>
            <p:cNvSpPr>
              <a:spLocks/>
            </p:cNvSpPr>
            <p:nvPr/>
          </p:nvSpPr>
          <p:spPr bwMode="auto">
            <a:xfrm>
              <a:off x="9412559" y="3383746"/>
              <a:ext cx="46038" cy="112713"/>
            </a:xfrm>
            <a:custGeom>
              <a:avLst/>
              <a:gdLst>
                <a:gd name="T0" fmla="*/ 6 w 12"/>
                <a:gd name="T1" fmla="*/ 1 h 30"/>
                <a:gd name="T2" fmla="*/ 3 w 12"/>
                <a:gd name="T3" fmla="*/ 0 h 30"/>
                <a:gd name="T4" fmla="*/ 0 w 12"/>
                <a:gd name="T5" fmla="*/ 23 h 30"/>
                <a:gd name="T6" fmla="*/ 6 w 12"/>
                <a:gd name="T7" fmla="*/ 30 h 30"/>
                <a:gd name="T8" fmla="*/ 12 w 12"/>
                <a:gd name="T9" fmla="*/ 23 h 30"/>
                <a:gd name="T10" fmla="*/ 10 w 12"/>
                <a:gd name="T11" fmla="*/ 0 h 30"/>
                <a:gd name="T12" fmla="*/ 6 w 12"/>
                <a:gd name="T1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1"/>
                  </a:moveTo>
                  <a:cubicBezTo>
                    <a:pt x="5" y="1"/>
                    <a:pt x="4" y="1"/>
                    <a:pt x="3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1"/>
                    <a:pt x="8" y="1"/>
                    <a:pt x="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2"/>
            <p:cNvSpPr>
              <a:spLocks/>
            </p:cNvSpPr>
            <p:nvPr/>
          </p:nvSpPr>
          <p:spPr bwMode="auto">
            <a:xfrm>
              <a:off x="9344296" y="3150383"/>
              <a:ext cx="182563" cy="217488"/>
            </a:xfrm>
            <a:custGeom>
              <a:avLst/>
              <a:gdLst>
                <a:gd name="T0" fmla="*/ 48 w 48"/>
                <a:gd name="T1" fmla="*/ 36 h 58"/>
                <a:gd name="T2" fmla="*/ 24 w 48"/>
                <a:gd name="T3" fmla="*/ 58 h 58"/>
                <a:gd name="T4" fmla="*/ 0 w 48"/>
                <a:gd name="T5" fmla="*/ 36 h 58"/>
                <a:gd name="T6" fmla="*/ 0 w 48"/>
                <a:gd name="T7" fmla="*/ 22 h 58"/>
                <a:gd name="T8" fmla="*/ 24 w 48"/>
                <a:gd name="T9" fmla="*/ 0 h 58"/>
                <a:gd name="T10" fmla="*/ 48 w 48"/>
                <a:gd name="T11" fmla="*/ 22 h 58"/>
                <a:gd name="T12" fmla="*/ 48 w 48"/>
                <a:gd name="T13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8">
                  <a:moveTo>
                    <a:pt x="48" y="36"/>
                  </a:moveTo>
                  <a:cubicBezTo>
                    <a:pt x="48" y="48"/>
                    <a:pt x="37" y="58"/>
                    <a:pt x="24" y="58"/>
                  </a:cubicBezTo>
                  <a:cubicBezTo>
                    <a:pt x="11" y="58"/>
                    <a:pt x="0" y="48"/>
                    <a:pt x="0" y="3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37" y="0"/>
                    <a:pt x="48" y="10"/>
                    <a:pt x="48" y="22"/>
                  </a:cubicBezTo>
                  <a:lnTo>
                    <a:pt x="48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13"/>
            <p:cNvSpPr>
              <a:spLocks noChangeArrowheads="1"/>
            </p:cNvSpPr>
            <p:nvPr/>
          </p:nvSpPr>
          <p:spPr bwMode="auto">
            <a:xfrm>
              <a:off x="9693546" y="3236108"/>
              <a:ext cx="342900" cy="53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14"/>
            <p:cNvSpPr>
              <a:spLocks noChangeArrowheads="1"/>
            </p:cNvSpPr>
            <p:nvPr/>
          </p:nvSpPr>
          <p:spPr bwMode="auto">
            <a:xfrm>
              <a:off x="9693546" y="3345646"/>
              <a:ext cx="342900" cy="523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763922" y="1581771"/>
            <a:ext cx="626944" cy="451262"/>
            <a:chOff x="9295084" y="2389971"/>
            <a:chExt cx="866775" cy="623888"/>
          </a:xfrm>
        </p:grpSpPr>
        <p:sp>
          <p:nvSpPr>
            <p:cNvPr id="56" name="Freeform 15"/>
            <p:cNvSpPr>
              <a:spLocks/>
            </p:cNvSpPr>
            <p:nvPr/>
          </p:nvSpPr>
          <p:spPr bwMode="auto">
            <a:xfrm>
              <a:off x="9488759" y="2486808"/>
              <a:ext cx="23813" cy="49213"/>
            </a:xfrm>
            <a:custGeom>
              <a:avLst/>
              <a:gdLst>
                <a:gd name="T0" fmla="*/ 7 w 15"/>
                <a:gd name="T1" fmla="*/ 7 h 31"/>
                <a:gd name="T2" fmla="*/ 7 w 15"/>
                <a:gd name="T3" fmla="*/ 7 h 31"/>
                <a:gd name="T4" fmla="*/ 0 w 15"/>
                <a:gd name="T5" fmla="*/ 10 h 31"/>
                <a:gd name="T6" fmla="*/ 0 w 15"/>
                <a:gd name="T7" fmla="*/ 3 h 31"/>
                <a:gd name="T8" fmla="*/ 7 w 15"/>
                <a:gd name="T9" fmla="*/ 0 h 31"/>
                <a:gd name="T10" fmla="*/ 15 w 15"/>
                <a:gd name="T11" fmla="*/ 0 h 31"/>
                <a:gd name="T12" fmla="*/ 15 w 15"/>
                <a:gd name="T13" fmla="*/ 31 h 31"/>
                <a:gd name="T14" fmla="*/ 7 w 15"/>
                <a:gd name="T15" fmla="*/ 31 h 31"/>
                <a:gd name="T16" fmla="*/ 7 w 15"/>
                <a:gd name="T17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1">
                  <a:moveTo>
                    <a:pt x="7" y="7"/>
                  </a:moveTo>
                  <a:lnTo>
                    <a:pt x="7" y="7"/>
                  </a:lnTo>
                  <a:lnTo>
                    <a:pt x="0" y="10"/>
                  </a:lnTo>
                  <a:lnTo>
                    <a:pt x="0" y="3"/>
                  </a:lnTo>
                  <a:lnTo>
                    <a:pt x="7" y="0"/>
                  </a:lnTo>
                  <a:lnTo>
                    <a:pt x="15" y="0"/>
                  </a:lnTo>
                  <a:lnTo>
                    <a:pt x="15" y="31"/>
                  </a:lnTo>
                  <a:lnTo>
                    <a:pt x="7" y="3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6"/>
            <p:cNvSpPr>
              <a:spLocks noEditPoints="1"/>
            </p:cNvSpPr>
            <p:nvPr/>
          </p:nvSpPr>
          <p:spPr bwMode="auto">
            <a:xfrm>
              <a:off x="9526859" y="2483633"/>
              <a:ext cx="38100" cy="52388"/>
            </a:xfrm>
            <a:custGeom>
              <a:avLst/>
              <a:gdLst>
                <a:gd name="T0" fmla="*/ 10 w 10"/>
                <a:gd name="T1" fmla="*/ 7 h 14"/>
                <a:gd name="T2" fmla="*/ 5 w 10"/>
                <a:gd name="T3" fmla="*/ 14 h 14"/>
                <a:gd name="T4" fmla="*/ 0 w 10"/>
                <a:gd name="T5" fmla="*/ 8 h 14"/>
                <a:gd name="T6" fmla="*/ 5 w 10"/>
                <a:gd name="T7" fmla="*/ 0 h 14"/>
                <a:gd name="T8" fmla="*/ 10 w 10"/>
                <a:gd name="T9" fmla="*/ 7 h 14"/>
                <a:gd name="T10" fmla="*/ 3 w 10"/>
                <a:gd name="T11" fmla="*/ 8 h 14"/>
                <a:gd name="T12" fmla="*/ 5 w 10"/>
                <a:gd name="T13" fmla="*/ 12 h 14"/>
                <a:gd name="T14" fmla="*/ 7 w 10"/>
                <a:gd name="T15" fmla="*/ 7 h 14"/>
                <a:gd name="T16" fmla="*/ 5 w 10"/>
                <a:gd name="T17" fmla="*/ 3 h 14"/>
                <a:gd name="T18" fmla="*/ 3 w 10"/>
                <a:gd name="T1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4">
                  <a:moveTo>
                    <a:pt x="10" y="7"/>
                  </a:moveTo>
                  <a:cubicBezTo>
                    <a:pt x="10" y="12"/>
                    <a:pt x="9" y="14"/>
                    <a:pt x="5" y="14"/>
                  </a:cubicBezTo>
                  <a:cubicBezTo>
                    <a:pt x="2" y="14"/>
                    <a:pt x="0" y="11"/>
                    <a:pt x="0" y="8"/>
                  </a:cubicBezTo>
                  <a:cubicBezTo>
                    <a:pt x="0" y="4"/>
                    <a:pt x="2" y="0"/>
                    <a:pt x="5" y="0"/>
                  </a:cubicBezTo>
                  <a:cubicBezTo>
                    <a:pt x="9" y="0"/>
                    <a:pt x="10" y="4"/>
                    <a:pt x="10" y="7"/>
                  </a:cubicBezTo>
                  <a:close/>
                  <a:moveTo>
                    <a:pt x="3" y="8"/>
                  </a:moveTo>
                  <a:cubicBezTo>
                    <a:pt x="3" y="11"/>
                    <a:pt x="4" y="12"/>
                    <a:pt x="5" y="12"/>
                  </a:cubicBezTo>
                  <a:cubicBezTo>
                    <a:pt x="7" y="12"/>
                    <a:pt x="7" y="11"/>
                    <a:pt x="7" y="7"/>
                  </a:cubicBezTo>
                  <a:cubicBezTo>
                    <a:pt x="7" y="4"/>
                    <a:pt x="7" y="3"/>
                    <a:pt x="5" y="3"/>
                  </a:cubicBezTo>
                  <a:cubicBezTo>
                    <a:pt x="4" y="3"/>
                    <a:pt x="3" y="4"/>
                    <a:pt x="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7"/>
            <p:cNvSpPr>
              <a:spLocks noEditPoints="1"/>
            </p:cNvSpPr>
            <p:nvPr/>
          </p:nvSpPr>
          <p:spPr bwMode="auto">
            <a:xfrm>
              <a:off x="9572896" y="2483633"/>
              <a:ext cx="38100" cy="52388"/>
            </a:xfrm>
            <a:custGeom>
              <a:avLst/>
              <a:gdLst>
                <a:gd name="T0" fmla="*/ 10 w 10"/>
                <a:gd name="T1" fmla="*/ 7 h 14"/>
                <a:gd name="T2" fmla="*/ 5 w 10"/>
                <a:gd name="T3" fmla="*/ 14 h 14"/>
                <a:gd name="T4" fmla="*/ 0 w 10"/>
                <a:gd name="T5" fmla="*/ 8 h 14"/>
                <a:gd name="T6" fmla="*/ 5 w 10"/>
                <a:gd name="T7" fmla="*/ 0 h 14"/>
                <a:gd name="T8" fmla="*/ 10 w 10"/>
                <a:gd name="T9" fmla="*/ 7 h 14"/>
                <a:gd name="T10" fmla="*/ 3 w 10"/>
                <a:gd name="T11" fmla="*/ 8 h 14"/>
                <a:gd name="T12" fmla="*/ 5 w 10"/>
                <a:gd name="T13" fmla="*/ 12 h 14"/>
                <a:gd name="T14" fmla="*/ 7 w 10"/>
                <a:gd name="T15" fmla="*/ 7 h 14"/>
                <a:gd name="T16" fmla="*/ 5 w 10"/>
                <a:gd name="T17" fmla="*/ 3 h 14"/>
                <a:gd name="T18" fmla="*/ 3 w 10"/>
                <a:gd name="T1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4">
                  <a:moveTo>
                    <a:pt x="10" y="7"/>
                  </a:moveTo>
                  <a:cubicBezTo>
                    <a:pt x="10" y="12"/>
                    <a:pt x="8" y="14"/>
                    <a:pt x="5" y="14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2" y="0"/>
                    <a:pt x="5" y="0"/>
                  </a:cubicBezTo>
                  <a:cubicBezTo>
                    <a:pt x="9" y="0"/>
                    <a:pt x="10" y="4"/>
                    <a:pt x="10" y="7"/>
                  </a:cubicBezTo>
                  <a:close/>
                  <a:moveTo>
                    <a:pt x="3" y="8"/>
                  </a:moveTo>
                  <a:cubicBezTo>
                    <a:pt x="3" y="11"/>
                    <a:pt x="4" y="12"/>
                    <a:pt x="5" y="12"/>
                  </a:cubicBezTo>
                  <a:cubicBezTo>
                    <a:pt x="6" y="12"/>
                    <a:pt x="7" y="11"/>
                    <a:pt x="7" y="7"/>
                  </a:cubicBezTo>
                  <a:cubicBezTo>
                    <a:pt x="7" y="4"/>
                    <a:pt x="6" y="3"/>
                    <a:pt x="5" y="3"/>
                  </a:cubicBezTo>
                  <a:cubicBezTo>
                    <a:pt x="4" y="3"/>
                    <a:pt x="3" y="4"/>
                    <a:pt x="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8"/>
            <p:cNvSpPr>
              <a:spLocks noEditPoints="1"/>
            </p:cNvSpPr>
            <p:nvPr/>
          </p:nvSpPr>
          <p:spPr bwMode="auto">
            <a:xfrm>
              <a:off x="9295084" y="2393146"/>
              <a:ext cx="373063" cy="620713"/>
            </a:xfrm>
            <a:custGeom>
              <a:avLst/>
              <a:gdLst>
                <a:gd name="T0" fmla="*/ 17 w 98"/>
                <a:gd name="T1" fmla="*/ 0 h 165"/>
                <a:gd name="T2" fmla="*/ 0 w 98"/>
                <a:gd name="T3" fmla="*/ 148 h 165"/>
                <a:gd name="T4" fmla="*/ 81 w 98"/>
                <a:gd name="T5" fmla="*/ 165 h 165"/>
                <a:gd name="T6" fmla="*/ 98 w 98"/>
                <a:gd name="T7" fmla="*/ 17 h 165"/>
                <a:gd name="T8" fmla="*/ 25 w 98"/>
                <a:gd name="T9" fmla="*/ 145 h 165"/>
                <a:gd name="T10" fmla="*/ 25 w 98"/>
                <a:gd name="T11" fmla="*/ 126 h 165"/>
                <a:gd name="T12" fmla="*/ 25 w 98"/>
                <a:gd name="T13" fmla="*/ 145 h 165"/>
                <a:gd name="T14" fmla="*/ 15 w 98"/>
                <a:gd name="T15" fmla="*/ 110 h 165"/>
                <a:gd name="T16" fmla="*/ 34 w 98"/>
                <a:gd name="T17" fmla="*/ 110 h 165"/>
                <a:gd name="T18" fmla="*/ 25 w 98"/>
                <a:gd name="T19" fmla="*/ 97 h 165"/>
                <a:gd name="T20" fmla="*/ 25 w 98"/>
                <a:gd name="T21" fmla="*/ 77 h 165"/>
                <a:gd name="T22" fmla="*/ 25 w 98"/>
                <a:gd name="T23" fmla="*/ 97 h 165"/>
                <a:gd name="T24" fmla="*/ 17 w 98"/>
                <a:gd name="T25" fmla="*/ 60 h 165"/>
                <a:gd name="T26" fmla="*/ 41 w 98"/>
                <a:gd name="T27" fmla="*/ 56 h 165"/>
                <a:gd name="T28" fmla="*/ 45 w 98"/>
                <a:gd name="T29" fmla="*/ 65 h 165"/>
                <a:gd name="T30" fmla="*/ 20 w 98"/>
                <a:gd name="T31" fmla="*/ 69 h 165"/>
                <a:gd name="T32" fmla="*/ 49 w 98"/>
                <a:gd name="T33" fmla="*/ 145 h 165"/>
                <a:gd name="T34" fmla="*/ 49 w 98"/>
                <a:gd name="T35" fmla="*/ 126 h 165"/>
                <a:gd name="T36" fmla="*/ 49 w 98"/>
                <a:gd name="T37" fmla="*/ 145 h 165"/>
                <a:gd name="T38" fmla="*/ 39 w 98"/>
                <a:gd name="T39" fmla="*/ 110 h 165"/>
                <a:gd name="T40" fmla="*/ 59 w 98"/>
                <a:gd name="T41" fmla="*/ 110 h 165"/>
                <a:gd name="T42" fmla="*/ 49 w 98"/>
                <a:gd name="T43" fmla="*/ 97 h 165"/>
                <a:gd name="T44" fmla="*/ 49 w 98"/>
                <a:gd name="T45" fmla="*/ 77 h 165"/>
                <a:gd name="T46" fmla="*/ 49 w 98"/>
                <a:gd name="T47" fmla="*/ 97 h 165"/>
                <a:gd name="T48" fmla="*/ 55 w 98"/>
                <a:gd name="T49" fmla="*/ 60 h 165"/>
                <a:gd name="T50" fmla="*/ 78 w 98"/>
                <a:gd name="T51" fmla="*/ 56 h 165"/>
                <a:gd name="T52" fmla="*/ 82 w 98"/>
                <a:gd name="T53" fmla="*/ 65 h 165"/>
                <a:gd name="T54" fmla="*/ 58 w 98"/>
                <a:gd name="T55" fmla="*/ 69 h 165"/>
                <a:gd name="T56" fmla="*/ 73 w 98"/>
                <a:gd name="T57" fmla="*/ 145 h 165"/>
                <a:gd name="T58" fmla="*/ 73 w 98"/>
                <a:gd name="T59" fmla="*/ 126 h 165"/>
                <a:gd name="T60" fmla="*/ 73 w 98"/>
                <a:gd name="T61" fmla="*/ 145 h 165"/>
                <a:gd name="T62" fmla="*/ 63 w 98"/>
                <a:gd name="T63" fmla="*/ 110 h 165"/>
                <a:gd name="T64" fmla="*/ 83 w 98"/>
                <a:gd name="T65" fmla="*/ 110 h 165"/>
                <a:gd name="T66" fmla="*/ 73 w 98"/>
                <a:gd name="T67" fmla="*/ 97 h 165"/>
                <a:gd name="T68" fmla="*/ 73 w 98"/>
                <a:gd name="T69" fmla="*/ 77 h 165"/>
                <a:gd name="T70" fmla="*/ 73 w 98"/>
                <a:gd name="T71" fmla="*/ 97 h 165"/>
                <a:gd name="T72" fmla="*/ 78 w 98"/>
                <a:gd name="T73" fmla="*/ 45 h 165"/>
                <a:gd name="T74" fmla="*/ 8 w 98"/>
                <a:gd name="T75" fmla="*/ 33 h 165"/>
                <a:gd name="T76" fmla="*/ 20 w 98"/>
                <a:gd name="T77" fmla="*/ 12 h 165"/>
                <a:gd name="T78" fmla="*/ 90 w 98"/>
                <a:gd name="T79" fmla="*/ 2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" h="165">
                  <a:moveTo>
                    <a:pt x="81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7"/>
                    <a:pt x="7" y="165"/>
                    <a:pt x="17" y="165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90" y="165"/>
                    <a:pt x="98" y="157"/>
                    <a:pt x="98" y="148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8"/>
                    <a:pt x="90" y="0"/>
                    <a:pt x="81" y="0"/>
                  </a:cubicBezTo>
                  <a:close/>
                  <a:moveTo>
                    <a:pt x="25" y="145"/>
                  </a:moveTo>
                  <a:cubicBezTo>
                    <a:pt x="19" y="145"/>
                    <a:pt x="15" y="141"/>
                    <a:pt x="15" y="135"/>
                  </a:cubicBezTo>
                  <a:cubicBezTo>
                    <a:pt x="15" y="130"/>
                    <a:pt x="19" y="126"/>
                    <a:pt x="25" y="126"/>
                  </a:cubicBezTo>
                  <a:cubicBezTo>
                    <a:pt x="30" y="126"/>
                    <a:pt x="34" y="130"/>
                    <a:pt x="34" y="135"/>
                  </a:cubicBezTo>
                  <a:cubicBezTo>
                    <a:pt x="34" y="141"/>
                    <a:pt x="30" y="145"/>
                    <a:pt x="25" y="145"/>
                  </a:cubicBezTo>
                  <a:close/>
                  <a:moveTo>
                    <a:pt x="25" y="120"/>
                  </a:moveTo>
                  <a:cubicBezTo>
                    <a:pt x="19" y="120"/>
                    <a:pt x="15" y="115"/>
                    <a:pt x="15" y="110"/>
                  </a:cubicBezTo>
                  <a:cubicBezTo>
                    <a:pt x="15" y="104"/>
                    <a:pt x="19" y="100"/>
                    <a:pt x="25" y="100"/>
                  </a:cubicBezTo>
                  <a:cubicBezTo>
                    <a:pt x="30" y="100"/>
                    <a:pt x="34" y="104"/>
                    <a:pt x="34" y="110"/>
                  </a:cubicBezTo>
                  <a:cubicBezTo>
                    <a:pt x="34" y="115"/>
                    <a:pt x="30" y="120"/>
                    <a:pt x="25" y="120"/>
                  </a:cubicBezTo>
                  <a:close/>
                  <a:moveTo>
                    <a:pt x="25" y="97"/>
                  </a:moveTo>
                  <a:cubicBezTo>
                    <a:pt x="19" y="97"/>
                    <a:pt x="15" y="92"/>
                    <a:pt x="15" y="87"/>
                  </a:cubicBezTo>
                  <a:cubicBezTo>
                    <a:pt x="15" y="82"/>
                    <a:pt x="19" y="77"/>
                    <a:pt x="25" y="77"/>
                  </a:cubicBezTo>
                  <a:cubicBezTo>
                    <a:pt x="30" y="77"/>
                    <a:pt x="34" y="82"/>
                    <a:pt x="34" y="87"/>
                  </a:cubicBezTo>
                  <a:cubicBezTo>
                    <a:pt x="34" y="92"/>
                    <a:pt x="30" y="97"/>
                    <a:pt x="25" y="97"/>
                  </a:cubicBezTo>
                  <a:close/>
                  <a:moveTo>
                    <a:pt x="17" y="65"/>
                  </a:moveTo>
                  <a:cubicBezTo>
                    <a:pt x="17" y="60"/>
                    <a:pt x="17" y="60"/>
                    <a:pt x="17" y="60"/>
                  </a:cubicBezTo>
                  <a:cubicBezTo>
                    <a:pt x="17" y="57"/>
                    <a:pt x="18" y="56"/>
                    <a:pt x="20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5" y="57"/>
                    <a:pt x="45" y="60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7"/>
                    <a:pt x="43" y="69"/>
                    <a:pt x="41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8" y="69"/>
                    <a:pt x="17" y="67"/>
                    <a:pt x="17" y="65"/>
                  </a:cubicBezTo>
                  <a:close/>
                  <a:moveTo>
                    <a:pt x="49" y="145"/>
                  </a:moveTo>
                  <a:cubicBezTo>
                    <a:pt x="43" y="145"/>
                    <a:pt x="39" y="141"/>
                    <a:pt x="39" y="135"/>
                  </a:cubicBezTo>
                  <a:cubicBezTo>
                    <a:pt x="39" y="130"/>
                    <a:pt x="43" y="126"/>
                    <a:pt x="49" y="126"/>
                  </a:cubicBezTo>
                  <a:cubicBezTo>
                    <a:pt x="54" y="126"/>
                    <a:pt x="59" y="130"/>
                    <a:pt x="59" y="135"/>
                  </a:cubicBezTo>
                  <a:cubicBezTo>
                    <a:pt x="59" y="141"/>
                    <a:pt x="54" y="145"/>
                    <a:pt x="49" y="145"/>
                  </a:cubicBezTo>
                  <a:close/>
                  <a:moveTo>
                    <a:pt x="49" y="120"/>
                  </a:moveTo>
                  <a:cubicBezTo>
                    <a:pt x="43" y="120"/>
                    <a:pt x="39" y="115"/>
                    <a:pt x="39" y="110"/>
                  </a:cubicBezTo>
                  <a:cubicBezTo>
                    <a:pt x="39" y="104"/>
                    <a:pt x="43" y="100"/>
                    <a:pt x="49" y="100"/>
                  </a:cubicBezTo>
                  <a:cubicBezTo>
                    <a:pt x="54" y="100"/>
                    <a:pt x="59" y="104"/>
                    <a:pt x="59" y="110"/>
                  </a:cubicBezTo>
                  <a:cubicBezTo>
                    <a:pt x="59" y="115"/>
                    <a:pt x="54" y="120"/>
                    <a:pt x="49" y="120"/>
                  </a:cubicBezTo>
                  <a:close/>
                  <a:moveTo>
                    <a:pt x="49" y="97"/>
                  </a:moveTo>
                  <a:cubicBezTo>
                    <a:pt x="43" y="97"/>
                    <a:pt x="39" y="92"/>
                    <a:pt x="39" y="87"/>
                  </a:cubicBezTo>
                  <a:cubicBezTo>
                    <a:pt x="39" y="82"/>
                    <a:pt x="43" y="77"/>
                    <a:pt x="49" y="77"/>
                  </a:cubicBezTo>
                  <a:cubicBezTo>
                    <a:pt x="54" y="77"/>
                    <a:pt x="59" y="82"/>
                    <a:pt x="59" y="87"/>
                  </a:cubicBezTo>
                  <a:cubicBezTo>
                    <a:pt x="59" y="92"/>
                    <a:pt x="54" y="97"/>
                    <a:pt x="49" y="97"/>
                  </a:cubicBezTo>
                  <a:close/>
                  <a:moveTo>
                    <a:pt x="55" y="65"/>
                  </a:moveTo>
                  <a:cubicBezTo>
                    <a:pt x="55" y="60"/>
                    <a:pt x="55" y="60"/>
                    <a:pt x="55" y="60"/>
                  </a:cubicBezTo>
                  <a:cubicBezTo>
                    <a:pt x="55" y="57"/>
                    <a:pt x="56" y="56"/>
                    <a:pt x="5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0" y="56"/>
                    <a:pt x="82" y="57"/>
                    <a:pt x="82" y="60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2" y="67"/>
                    <a:pt x="80" y="69"/>
                    <a:pt x="78" y="69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6" y="69"/>
                    <a:pt x="55" y="67"/>
                    <a:pt x="55" y="65"/>
                  </a:cubicBezTo>
                  <a:close/>
                  <a:moveTo>
                    <a:pt x="73" y="145"/>
                  </a:moveTo>
                  <a:cubicBezTo>
                    <a:pt x="68" y="145"/>
                    <a:pt x="63" y="141"/>
                    <a:pt x="63" y="135"/>
                  </a:cubicBezTo>
                  <a:cubicBezTo>
                    <a:pt x="63" y="130"/>
                    <a:pt x="68" y="126"/>
                    <a:pt x="73" y="126"/>
                  </a:cubicBezTo>
                  <a:cubicBezTo>
                    <a:pt x="78" y="126"/>
                    <a:pt x="83" y="130"/>
                    <a:pt x="83" y="135"/>
                  </a:cubicBezTo>
                  <a:cubicBezTo>
                    <a:pt x="83" y="141"/>
                    <a:pt x="78" y="145"/>
                    <a:pt x="73" y="145"/>
                  </a:cubicBezTo>
                  <a:close/>
                  <a:moveTo>
                    <a:pt x="73" y="120"/>
                  </a:moveTo>
                  <a:cubicBezTo>
                    <a:pt x="68" y="120"/>
                    <a:pt x="63" y="115"/>
                    <a:pt x="63" y="110"/>
                  </a:cubicBezTo>
                  <a:cubicBezTo>
                    <a:pt x="63" y="104"/>
                    <a:pt x="68" y="100"/>
                    <a:pt x="73" y="100"/>
                  </a:cubicBezTo>
                  <a:cubicBezTo>
                    <a:pt x="78" y="100"/>
                    <a:pt x="83" y="104"/>
                    <a:pt x="83" y="110"/>
                  </a:cubicBezTo>
                  <a:cubicBezTo>
                    <a:pt x="83" y="115"/>
                    <a:pt x="78" y="120"/>
                    <a:pt x="73" y="120"/>
                  </a:cubicBezTo>
                  <a:close/>
                  <a:moveTo>
                    <a:pt x="73" y="97"/>
                  </a:moveTo>
                  <a:cubicBezTo>
                    <a:pt x="68" y="97"/>
                    <a:pt x="63" y="92"/>
                    <a:pt x="63" y="87"/>
                  </a:cubicBezTo>
                  <a:cubicBezTo>
                    <a:pt x="63" y="82"/>
                    <a:pt x="68" y="77"/>
                    <a:pt x="73" y="77"/>
                  </a:cubicBezTo>
                  <a:cubicBezTo>
                    <a:pt x="78" y="77"/>
                    <a:pt x="83" y="82"/>
                    <a:pt x="83" y="87"/>
                  </a:cubicBezTo>
                  <a:cubicBezTo>
                    <a:pt x="83" y="92"/>
                    <a:pt x="78" y="97"/>
                    <a:pt x="73" y="97"/>
                  </a:cubicBezTo>
                  <a:close/>
                  <a:moveTo>
                    <a:pt x="90" y="33"/>
                  </a:moveTo>
                  <a:cubicBezTo>
                    <a:pt x="90" y="40"/>
                    <a:pt x="84" y="45"/>
                    <a:pt x="78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3" y="45"/>
                    <a:pt x="8" y="40"/>
                    <a:pt x="8" y="3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7"/>
                    <a:pt x="13" y="12"/>
                    <a:pt x="20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4" y="12"/>
                    <a:pt x="90" y="17"/>
                    <a:pt x="90" y="24"/>
                  </a:cubicBezTo>
                  <a:lnTo>
                    <a:pt x="9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9"/>
            <p:cNvSpPr>
              <a:spLocks/>
            </p:cNvSpPr>
            <p:nvPr/>
          </p:nvSpPr>
          <p:spPr bwMode="auto">
            <a:xfrm>
              <a:off x="9717359" y="2389971"/>
              <a:ext cx="444500" cy="455613"/>
            </a:xfrm>
            <a:custGeom>
              <a:avLst/>
              <a:gdLst>
                <a:gd name="T0" fmla="*/ 111 w 117"/>
                <a:gd name="T1" fmla="*/ 69 h 121"/>
                <a:gd name="T2" fmla="*/ 72 w 117"/>
                <a:gd name="T3" fmla="*/ 11 h 121"/>
                <a:gd name="T4" fmla="*/ 48 w 117"/>
                <a:gd name="T5" fmla="*/ 10 h 121"/>
                <a:gd name="T6" fmla="*/ 7 w 117"/>
                <a:gd name="T7" fmla="*/ 70 h 121"/>
                <a:gd name="T8" fmla="*/ 16 w 117"/>
                <a:gd name="T9" fmla="*/ 87 h 121"/>
                <a:gd name="T10" fmla="*/ 32 w 117"/>
                <a:gd name="T11" fmla="*/ 87 h 121"/>
                <a:gd name="T12" fmla="*/ 32 w 117"/>
                <a:gd name="T13" fmla="*/ 121 h 121"/>
                <a:gd name="T14" fmla="*/ 84 w 117"/>
                <a:gd name="T15" fmla="*/ 121 h 121"/>
                <a:gd name="T16" fmla="*/ 84 w 117"/>
                <a:gd name="T17" fmla="*/ 87 h 121"/>
                <a:gd name="T18" fmla="*/ 101 w 117"/>
                <a:gd name="T19" fmla="*/ 87 h 121"/>
                <a:gd name="T20" fmla="*/ 111 w 117"/>
                <a:gd name="T21" fmla="*/ 6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21">
                  <a:moveTo>
                    <a:pt x="111" y="69"/>
                  </a:moveTo>
                  <a:cubicBezTo>
                    <a:pt x="72" y="11"/>
                    <a:pt x="72" y="11"/>
                    <a:pt x="72" y="11"/>
                  </a:cubicBezTo>
                  <a:cubicBezTo>
                    <a:pt x="66" y="1"/>
                    <a:pt x="55" y="0"/>
                    <a:pt x="48" y="1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0" y="79"/>
                    <a:pt x="4" y="87"/>
                    <a:pt x="16" y="87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84" y="121"/>
                    <a:pt x="84" y="121"/>
                    <a:pt x="84" y="121"/>
                  </a:cubicBezTo>
                  <a:cubicBezTo>
                    <a:pt x="84" y="87"/>
                    <a:pt x="84" y="87"/>
                    <a:pt x="84" y="87"/>
                  </a:cubicBezTo>
                  <a:cubicBezTo>
                    <a:pt x="101" y="87"/>
                    <a:pt x="101" y="87"/>
                    <a:pt x="101" y="87"/>
                  </a:cubicBezTo>
                  <a:cubicBezTo>
                    <a:pt x="113" y="87"/>
                    <a:pt x="117" y="79"/>
                    <a:pt x="111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0"/>
            <p:cNvSpPr>
              <a:spLocks/>
            </p:cNvSpPr>
            <p:nvPr/>
          </p:nvSpPr>
          <p:spPr bwMode="auto">
            <a:xfrm>
              <a:off x="9838009" y="2870983"/>
              <a:ext cx="198438" cy="34925"/>
            </a:xfrm>
            <a:custGeom>
              <a:avLst/>
              <a:gdLst>
                <a:gd name="T0" fmla="*/ 125 w 125"/>
                <a:gd name="T1" fmla="*/ 0 h 22"/>
                <a:gd name="T2" fmla="*/ 0 w 125"/>
                <a:gd name="T3" fmla="*/ 0 h 22"/>
                <a:gd name="T4" fmla="*/ 3 w 125"/>
                <a:gd name="T5" fmla="*/ 22 h 22"/>
                <a:gd name="T6" fmla="*/ 125 w 125"/>
                <a:gd name="T7" fmla="*/ 22 h 22"/>
                <a:gd name="T8" fmla="*/ 125 w 125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2">
                  <a:moveTo>
                    <a:pt x="125" y="0"/>
                  </a:moveTo>
                  <a:lnTo>
                    <a:pt x="0" y="0"/>
                  </a:lnTo>
                  <a:lnTo>
                    <a:pt x="3" y="22"/>
                  </a:lnTo>
                  <a:lnTo>
                    <a:pt x="125" y="22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1"/>
            <p:cNvSpPr>
              <a:spLocks/>
            </p:cNvSpPr>
            <p:nvPr/>
          </p:nvSpPr>
          <p:spPr bwMode="auto">
            <a:xfrm>
              <a:off x="9842771" y="2961471"/>
              <a:ext cx="196850" cy="34925"/>
            </a:xfrm>
            <a:custGeom>
              <a:avLst/>
              <a:gdLst>
                <a:gd name="T0" fmla="*/ 9 w 52"/>
                <a:gd name="T1" fmla="*/ 9 h 9"/>
                <a:gd name="T2" fmla="*/ 42 w 52"/>
                <a:gd name="T3" fmla="*/ 9 h 9"/>
                <a:gd name="T4" fmla="*/ 52 w 52"/>
                <a:gd name="T5" fmla="*/ 0 h 9"/>
                <a:gd name="T6" fmla="*/ 0 w 52"/>
                <a:gd name="T7" fmla="*/ 0 h 9"/>
                <a:gd name="T8" fmla="*/ 9 w 5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">
                  <a:moveTo>
                    <a:pt x="9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7" y="9"/>
                    <a:pt x="51" y="5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4" y="9"/>
                    <a:pt x="9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2"/>
            <p:cNvSpPr>
              <a:spLocks/>
            </p:cNvSpPr>
            <p:nvPr/>
          </p:nvSpPr>
          <p:spPr bwMode="auto">
            <a:xfrm>
              <a:off x="9842771" y="2924958"/>
              <a:ext cx="196850" cy="22225"/>
            </a:xfrm>
            <a:custGeom>
              <a:avLst/>
              <a:gdLst>
                <a:gd name="T0" fmla="*/ 0 w 124"/>
                <a:gd name="T1" fmla="*/ 0 h 14"/>
                <a:gd name="T2" fmla="*/ 0 w 124"/>
                <a:gd name="T3" fmla="*/ 14 h 14"/>
                <a:gd name="T4" fmla="*/ 124 w 124"/>
                <a:gd name="T5" fmla="*/ 14 h 14"/>
                <a:gd name="T6" fmla="*/ 122 w 124"/>
                <a:gd name="T7" fmla="*/ 0 h 14"/>
                <a:gd name="T8" fmla="*/ 0 w 12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4">
                  <a:moveTo>
                    <a:pt x="0" y="0"/>
                  </a:moveTo>
                  <a:lnTo>
                    <a:pt x="0" y="14"/>
                  </a:lnTo>
                  <a:lnTo>
                    <a:pt x="124" y="14"/>
                  </a:lnTo>
                  <a:lnTo>
                    <a:pt x="1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 flipH="1">
            <a:off x="4784144" y="1592315"/>
            <a:ext cx="568906" cy="418344"/>
            <a:chOff x="9310959" y="1718458"/>
            <a:chExt cx="839788" cy="617538"/>
          </a:xfrm>
        </p:grpSpPr>
        <p:sp>
          <p:nvSpPr>
            <p:cNvPr id="64" name="Freeform 23"/>
            <p:cNvSpPr>
              <a:spLocks noEditPoints="1"/>
            </p:cNvSpPr>
            <p:nvPr/>
          </p:nvSpPr>
          <p:spPr bwMode="auto">
            <a:xfrm>
              <a:off x="9310959" y="1718458"/>
              <a:ext cx="839788" cy="617538"/>
            </a:xfrm>
            <a:custGeom>
              <a:avLst/>
              <a:gdLst>
                <a:gd name="T0" fmla="*/ 215 w 221"/>
                <a:gd name="T1" fmla="*/ 0 h 164"/>
                <a:gd name="T2" fmla="*/ 108 w 221"/>
                <a:gd name="T3" fmla="*/ 0 h 164"/>
                <a:gd name="T4" fmla="*/ 3 w 221"/>
                <a:gd name="T5" fmla="*/ 0 h 164"/>
                <a:gd name="T6" fmla="*/ 0 w 221"/>
                <a:gd name="T7" fmla="*/ 4 h 164"/>
                <a:gd name="T8" fmla="*/ 0 w 221"/>
                <a:gd name="T9" fmla="*/ 22 h 164"/>
                <a:gd name="T10" fmla="*/ 0 w 221"/>
                <a:gd name="T11" fmla="*/ 155 h 164"/>
                <a:gd name="T12" fmla="*/ 2 w 221"/>
                <a:gd name="T13" fmla="*/ 162 h 164"/>
                <a:gd name="T14" fmla="*/ 108 w 221"/>
                <a:gd name="T15" fmla="*/ 164 h 164"/>
                <a:gd name="T16" fmla="*/ 215 w 221"/>
                <a:gd name="T17" fmla="*/ 164 h 164"/>
                <a:gd name="T18" fmla="*/ 219 w 221"/>
                <a:gd name="T19" fmla="*/ 162 h 164"/>
                <a:gd name="T20" fmla="*/ 221 w 221"/>
                <a:gd name="T21" fmla="*/ 155 h 164"/>
                <a:gd name="T22" fmla="*/ 221 w 221"/>
                <a:gd name="T23" fmla="*/ 22 h 164"/>
                <a:gd name="T24" fmla="*/ 221 w 221"/>
                <a:gd name="T25" fmla="*/ 4 h 164"/>
                <a:gd name="T26" fmla="*/ 106 w 221"/>
                <a:gd name="T27" fmla="*/ 141 h 164"/>
                <a:gd name="T28" fmla="*/ 106 w 221"/>
                <a:gd name="T29" fmla="*/ 155 h 164"/>
                <a:gd name="T30" fmla="*/ 8 w 221"/>
                <a:gd name="T31" fmla="*/ 155 h 164"/>
                <a:gd name="T32" fmla="*/ 8 w 221"/>
                <a:gd name="T33" fmla="*/ 22 h 164"/>
                <a:gd name="T34" fmla="*/ 8 w 221"/>
                <a:gd name="T35" fmla="*/ 8 h 164"/>
                <a:gd name="T36" fmla="*/ 106 w 221"/>
                <a:gd name="T37" fmla="*/ 9 h 164"/>
                <a:gd name="T38" fmla="*/ 106 w 221"/>
                <a:gd name="T39" fmla="*/ 48 h 164"/>
                <a:gd name="T40" fmla="*/ 92 w 221"/>
                <a:gd name="T41" fmla="*/ 56 h 164"/>
                <a:gd name="T42" fmla="*/ 106 w 221"/>
                <a:gd name="T43" fmla="*/ 65 h 164"/>
                <a:gd name="T44" fmla="*/ 100 w 221"/>
                <a:gd name="T45" fmla="*/ 92 h 164"/>
                <a:gd name="T46" fmla="*/ 100 w 221"/>
                <a:gd name="T47" fmla="*/ 108 h 164"/>
                <a:gd name="T48" fmla="*/ 106 w 221"/>
                <a:gd name="T49" fmla="*/ 141 h 164"/>
                <a:gd name="T50" fmla="*/ 213 w 221"/>
                <a:gd name="T51" fmla="*/ 22 h 164"/>
                <a:gd name="T52" fmla="*/ 213 w 221"/>
                <a:gd name="T53" fmla="*/ 155 h 164"/>
                <a:gd name="T54" fmla="*/ 115 w 221"/>
                <a:gd name="T55" fmla="*/ 155 h 164"/>
                <a:gd name="T56" fmla="*/ 115 w 221"/>
                <a:gd name="T57" fmla="*/ 141 h 164"/>
                <a:gd name="T58" fmla="*/ 119 w 221"/>
                <a:gd name="T59" fmla="*/ 108 h 164"/>
                <a:gd name="T60" fmla="*/ 119 w 221"/>
                <a:gd name="T61" fmla="*/ 92 h 164"/>
                <a:gd name="T62" fmla="*/ 115 w 221"/>
                <a:gd name="T63" fmla="*/ 65 h 164"/>
                <a:gd name="T64" fmla="*/ 127 w 221"/>
                <a:gd name="T65" fmla="*/ 56 h 164"/>
                <a:gd name="T66" fmla="*/ 115 w 221"/>
                <a:gd name="T67" fmla="*/ 48 h 164"/>
                <a:gd name="T68" fmla="*/ 115 w 221"/>
                <a:gd name="T69" fmla="*/ 9 h 164"/>
                <a:gd name="T70" fmla="*/ 213 w 221"/>
                <a:gd name="T71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1" h="164">
                  <a:moveTo>
                    <a:pt x="219" y="1"/>
                  </a:moveTo>
                  <a:cubicBezTo>
                    <a:pt x="217" y="0"/>
                    <a:pt x="216" y="0"/>
                    <a:pt x="215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2" y="0"/>
                    <a:pt x="109" y="0"/>
                    <a:pt x="10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1"/>
                    <a:pt x="1" y="162"/>
                    <a:pt x="2" y="162"/>
                  </a:cubicBezTo>
                  <a:cubicBezTo>
                    <a:pt x="4" y="164"/>
                    <a:pt x="5" y="164"/>
                    <a:pt x="6" y="164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109" y="164"/>
                    <a:pt x="112" y="164"/>
                    <a:pt x="113" y="164"/>
                  </a:cubicBezTo>
                  <a:cubicBezTo>
                    <a:pt x="215" y="164"/>
                    <a:pt x="215" y="164"/>
                    <a:pt x="215" y="164"/>
                  </a:cubicBezTo>
                  <a:cubicBezTo>
                    <a:pt x="216" y="164"/>
                    <a:pt x="217" y="164"/>
                    <a:pt x="218" y="163"/>
                  </a:cubicBezTo>
                  <a:cubicBezTo>
                    <a:pt x="218" y="163"/>
                    <a:pt x="219" y="163"/>
                    <a:pt x="219" y="162"/>
                  </a:cubicBezTo>
                  <a:cubicBezTo>
                    <a:pt x="220" y="162"/>
                    <a:pt x="221" y="161"/>
                    <a:pt x="221" y="159"/>
                  </a:cubicBezTo>
                  <a:cubicBezTo>
                    <a:pt x="221" y="155"/>
                    <a:pt x="221" y="155"/>
                    <a:pt x="221" y="155"/>
                  </a:cubicBezTo>
                  <a:cubicBezTo>
                    <a:pt x="221" y="141"/>
                    <a:pt x="221" y="141"/>
                    <a:pt x="221" y="141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1" y="9"/>
                    <a:pt x="221" y="9"/>
                    <a:pt x="221" y="9"/>
                  </a:cubicBezTo>
                  <a:cubicBezTo>
                    <a:pt x="221" y="4"/>
                    <a:pt x="221" y="4"/>
                    <a:pt x="221" y="4"/>
                  </a:cubicBezTo>
                  <a:cubicBezTo>
                    <a:pt x="221" y="2"/>
                    <a:pt x="220" y="1"/>
                    <a:pt x="219" y="1"/>
                  </a:cubicBezTo>
                  <a:close/>
                  <a:moveTo>
                    <a:pt x="106" y="141"/>
                  </a:moveTo>
                  <a:cubicBezTo>
                    <a:pt x="106" y="155"/>
                    <a:pt x="106" y="155"/>
                    <a:pt x="106" y="155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48"/>
                    <a:pt x="106" y="48"/>
                    <a:pt x="106" y="48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95" y="48"/>
                    <a:pt x="92" y="52"/>
                    <a:pt x="92" y="56"/>
                  </a:cubicBezTo>
                  <a:cubicBezTo>
                    <a:pt x="92" y="61"/>
                    <a:pt x="95" y="65"/>
                    <a:pt x="100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95" y="92"/>
                    <a:pt x="92" y="96"/>
                    <a:pt x="92" y="100"/>
                  </a:cubicBezTo>
                  <a:cubicBezTo>
                    <a:pt x="92" y="105"/>
                    <a:pt x="95" y="108"/>
                    <a:pt x="100" y="108"/>
                  </a:cubicBezTo>
                  <a:cubicBezTo>
                    <a:pt x="106" y="108"/>
                    <a:pt x="106" y="108"/>
                    <a:pt x="106" y="108"/>
                  </a:cubicBezTo>
                  <a:lnTo>
                    <a:pt x="106" y="141"/>
                  </a:lnTo>
                  <a:close/>
                  <a:moveTo>
                    <a:pt x="213" y="9"/>
                  </a:moveTo>
                  <a:cubicBezTo>
                    <a:pt x="213" y="22"/>
                    <a:pt x="213" y="22"/>
                    <a:pt x="213" y="22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55"/>
                    <a:pt x="213" y="155"/>
                    <a:pt x="213" y="155"/>
                  </a:cubicBezTo>
                  <a:cubicBezTo>
                    <a:pt x="213" y="155"/>
                    <a:pt x="213" y="155"/>
                    <a:pt x="213" y="155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5" y="141"/>
                    <a:pt x="115" y="141"/>
                    <a:pt x="115" y="141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9" y="108"/>
                    <a:pt x="119" y="108"/>
                    <a:pt x="119" y="108"/>
                  </a:cubicBezTo>
                  <a:cubicBezTo>
                    <a:pt x="123" y="108"/>
                    <a:pt x="127" y="105"/>
                    <a:pt x="127" y="100"/>
                  </a:cubicBezTo>
                  <a:cubicBezTo>
                    <a:pt x="127" y="96"/>
                    <a:pt x="123" y="92"/>
                    <a:pt x="119" y="9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123" y="65"/>
                    <a:pt x="127" y="61"/>
                    <a:pt x="127" y="56"/>
                  </a:cubicBezTo>
                  <a:cubicBezTo>
                    <a:pt x="127" y="52"/>
                    <a:pt x="123" y="48"/>
                    <a:pt x="119" y="48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213" y="8"/>
                    <a:pt x="213" y="8"/>
                    <a:pt x="213" y="8"/>
                  </a:cubicBezTo>
                  <a:lnTo>
                    <a:pt x="21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4"/>
            <p:cNvSpPr>
              <a:spLocks/>
            </p:cNvSpPr>
            <p:nvPr/>
          </p:nvSpPr>
          <p:spPr bwMode="auto">
            <a:xfrm>
              <a:off x="9834834" y="1986746"/>
              <a:ext cx="196850" cy="19050"/>
            </a:xfrm>
            <a:custGeom>
              <a:avLst/>
              <a:gdLst>
                <a:gd name="T0" fmla="*/ 3 w 52"/>
                <a:gd name="T1" fmla="*/ 5 h 5"/>
                <a:gd name="T2" fmla="*/ 0 w 52"/>
                <a:gd name="T3" fmla="*/ 3 h 5"/>
                <a:gd name="T4" fmla="*/ 3 w 52"/>
                <a:gd name="T5" fmla="*/ 0 h 5"/>
                <a:gd name="T6" fmla="*/ 49 w 52"/>
                <a:gd name="T7" fmla="*/ 0 h 5"/>
                <a:gd name="T8" fmla="*/ 52 w 52"/>
                <a:gd name="T9" fmla="*/ 3 h 5"/>
                <a:gd name="T10" fmla="*/ 49 w 52"/>
                <a:gd name="T11" fmla="*/ 5 h 5"/>
                <a:gd name="T12" fmla="*/ 3 w 5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">
                  <a:moveTo>
                    <a:pt x="3" y="5"/>
                  </a:move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1"/>
                    <a:pt x="52" y="3"/>
                  </a:cubicBezTo>
                  <a:cubicBezTo>
                    <a:pt x="52" y="4"/>
                    <a:pt x="51" y="5"/>
                    <a:pt x="49" y="5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5"/>
            <p:cNvSpPr>
              <a:spLocks/>
            </p:cNvSpPr>
            <p:nvPr/>
          </p:nvSpPr>
          <p:spPr bwMode="auto">
            <a:xfrm>
              <a:off x="9834834" y="2024846"/>
              <a:ext cx="196850" cy="22225"/>
            </a:xfrm>
            <a:custGeom>
              <a:avLst/>
              <a:gdLst>
                <a:gd name="T0" fmla="*/ 3 w 52"/>
                <a:gd name="T1" fmla="*/ 6 h 6"/>
                <a:gd name="T2" fmla="*/ 0 w 52"/>
                <a:gd name="T3" fmla="*/ 3 h 6"/>
                <a:gd name="T4" fmla="*/ 3 w 52"/>
                <a:gd name="T5" fmla="*/ 0 h 6"/>
                <a:gd name="T6" fmla="*/ 49 w 52"/>
                <a:gd name="T7" fmla="*/ 0 h 6"/>
                <a:gd name="T8" fmla="*/ 52 w 52"/>
                <a:gd name="T9" fmla="*/ 3 h 6"/>
                <a:gd name="T10" fmla="*/ 49 w 52"/>
                <a:gd name="T11" fmla="*/ 6 h 6"/>
                <a:gd name="T12" fmla="*/ 3 w 5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">
                  <a:moveTo>
                    <a:pt x="3" y="6"/>
                  </a:move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1"/>
                    <a:pt x="52" y="3"/>
                  </a:cubicBezTo>
                  <a:cubicBezTo>
                    <a:pt x="52" y="4"/>
                    <a:pt x="51" y="6"/>
                    <a:pt x="49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"/>
            <p:cNvSpPr>
              <a:spLocks/>
            </p:cNvSpPr>
            <p:nvPr/>
          </p:nvSpPr>
          <p:spPr bwMode="auto">
            <a:xfrm>
              <a:off x="9834834" y="2072471"/>
              <a:ext cx="196850" cy="23813"/>
            </a:xfrm>
            <a:custGeom>
              <a:avLst/>
              <a:gdLst>
                <a:gd name="T0" fmla="*/ 3 w 52"/>
                <a:gd name="T1" fmla="*/ 6 h 6"/>
                <a:gd name="T2" fmla="*/ 0 w 52"/>
                <a:gd name="T3" fmla="*/ 3 h 6"/>
                <a:gd name="T4" fmla="*/ 3 w 52"/>
                <a:gd name="T5" fmla="*/ 0 h 6"/>
                <a:gd name="T6" fmla="*/ 49 w 52"/>
                <a:gd name="T7" fmla="*/ 0 h 6"/>
                <a:gd name="T8" fmla="*/ 52 w 52"/>
                <a:gd name="T9" fmla="*/ 3 h 6"/>
                <a:gd name="T10" fmla="*/ 49 w 52"/>
                <a:gd name="T11" fmla="*/ 6 h 6"/>
                <a:gd name="T12" fmla="*/ 3 w 5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">
                  <a:moveTo>
                    <a:pt x="3" y="6"/>
                  </a:move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2"/>
                    <a:pt x="52" y="3"/>
                  </a:cubicBezTo>
                  <a:cubicBezTo>
                    <a:pt x="52" y="5"/>
                    <a:pt x="51" y="6"/>
                    <a:pt x="49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7"/>
            <p:cNvSpPr>
              <a:spLocks/>
            </p:cNvSpPr>
            <p:nvPr/>
          </p:nvSpPr>
          <p:spPr bwMode="auto">
            <a:xfrm>
              <a:off x="9834834" y="2115333"/>
              <a:ext cx="196850" cy="17463"/>
            </a:xfrm>
            <a:custGeom>
              <a:avLst/>
              <a:gdLst>
                <a:gd name="T0" fmla="*/ 3 w 52"/>
                <a:gd name="T1" fmla="*/ 5 h 5"/>
                <a:gd name="T2" fmla="*/ 0 w 52"/>
                <a:gd name="T3" fmla="*/ 2 h 5"/>
                <a:gd name="T4" fmla="*/ 3 w 52"/>
                <a:gd name="T5" fmla="*/ 0 h 5"/>
                <a:gd name="T6" fmla="*/ 49 w 52"/>
                <a:gd name="T7" fmla="*/ 0 h 5"/>
                <a:gd name="T8" fmla="*/ 52 w 52"/>
                <a:gd name="T9" fmla="*/ 2 h 5"/>
                <a:gd name="T10" fmla="*/ 49 w 52"/>
                <a:gd name="T11" fmla="*/ 5 h 5"/>
                <a:gd name="T12" fmla="*/ 3 w 5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">
                  <a:moveTo>
                    <a:pt x="3" y="5"/>
                  </a:move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1"/>
                    <a:pt x="52" y="2"/>
                  </a:cubicBezTo>
                  <a:cubicBezTo>
                    <a:pt x="52" y="4"/>
                    <a:pt x="51" y="5"/>
                    <a:pt x="49" y="5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3214482" y="184262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全自动操作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513728" y="184826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购买即时下载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8206202" y="409415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无需人工干预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858626" y="4094156"/>
            <a:ext cx="2310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7*24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小时全天候服务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409756" y="141868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优点一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489274" y="136145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优点二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2967166" y="359953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优点四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206202" y="366316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优点三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74" name="矩形 73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76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660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9" grpId="0" animBg="1"/>
      <p:bldP spid="40" grpId="0" animBg="1"/>
      <p:bldP spid="41" grpId="0" animBg="1"/>
      <p:bldP spid="85" grpId="0"/>
      <p:bldP spid="86" grpId="0"/>
      <p:bldP spid="88" grpId="0"/>
      <p:bldP spid="90" grpId="0"/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7" name="矩形 6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10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031775" y="1905000"/>
            <a:ext cx="3415344" cy="3415344"/>
            <a:chOff x="3932237" y="1430342"/>
            <a:chExt cx="4270374" cy="4270374"/>
          </a:xfrm>
        </p:grpSpPr>
        <p:sp>
          <p:nvSpPr>
            <p:cNvPr id="2" name="椭圆 1"/>
            <p:cNvSpPr/>
            <p:nvPr/>
          </p:nvSpPr>
          <p:spPr>
            <a:xfrm>
              <a:off x="3932237" y="1430342"/>
              <a:ext cx="4270374" cy="4270374"/>
            </a:xfrm>
            <a:prstGeom prst="ellipse">
              <a:avLst/>
            </a:prstGeom>
            <a:solidFill>
              <a:srgbClr val="44C0B9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4819650" y="3465513"/>
              <a:ext cx="26860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697791" y="1962149"/>
              <a:ext cx="2796419" cy="16547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锐普</a:t>
              </a:r>
              <a:endPara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41263" y="4009887"/>
              <a:ext cx="3967741" cy="500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http://www.rapidbbs.cn/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5659551" y="4596655"/>
              <a:ext cx="799874" cy="617440"/>
              <a:chOff x="-258" y="1364"/>
              <a:chExt cx="1859" cy="1435"/>
            </a:xfrm>
            <a:solidFill>
              <a:schemeClr val="bg1"/>
            </a:solidFill>
          </p:grpSpPr>
          <p:sp>
            <p:nvSpPr>
              <p:cNvPr id="14" name="Freeform 5"/>
              <p:cNvSpPr>
                <a:spLocks/>
              </p:cNvSpPr>
              <p:nvPr/>
            </p:nvSpPr>
            <p:spPr bwMode="auto">
              <a:xfrm>
                <a:off x="179" y="1364"/>
                <a:ext cx="1422" cy="1170"/>
              </a:xfrm>
              <a:custGeom>
                <a:avLst/>
                <a:gdLst>
                  <a:gd name="T0" fmla="*/ 58 w 65"/>
                  <a:gd name="T1" fmla="*/ 8 h 53"/>
                  <a:gd name="T2" fmla="*/ 31 w 65"/>
                  <a:gd name="T3" fmla="*/ 8 h 53"/>
                  <a:gd name="T4" fmla="*/ 24 w 65"/>
                  <a:gd name="T5" fmla="*/ 0 h 53"/>
                  <a:gd name="T6" fmla="*/ 8 w 65"/>
                  <a:gd name="T7" fmla="*/ 0 h 53"/>
                  <a:gd name="T8" fmla="*/ 1 w 65"/>
                  <a:gd name="T9" fmla="*/ 5 h 53"/>
                  <a:gd name="T10" fmla="*/ 0 w 65"/>
                  <a:gd name="T11" fmla="*/ 9 h 53"/>
                  <a:gd name="T12" fmla="*/ 0 w 65"/>
                  <a:gd name="T13" fmla="*/ 9 h 53"/>
                  <a:gd name="T14" fmla="*/ 0 w 65"/>
                  <a:gd name="T15" fmla="*/ 10 h 53"/>
                  <a:gd name="T16" fmla="*/ 0 w 65"/>
                  <a:gd name="T17" fmla="*/ 10 h 53"/>
                  <a:gd name="T18" fmla="*/ 0 w 65"/>
                  <a:gd name="T19" fmla="*/ 22 h 53"/>
                  <a:gd name="T20" fmla="*/ 0 w 65"/>
                  <a:gd name="T21" fmla="*/ 40 h 53"/>
                  <a:gd name="T22" fmla="*/ 6 w 65"/>
                  <a:gd name="T23" fmla="*/ 36 h 53"/>
                  <a:gd name="T24" fmla="*/ 5 w 65"/>
                  <a:gd name="T25" fmla="*/ 32 h 53"/>
                  <a:gd name="T26" fmla="*/ 6 w 65"/>
                  <a:gd name="T27" fmla="*/ 27 h 53"/>
                  <a:gd name="T28" fmla="*/ 24 w 65"/>
                  <a:gd name="T29" fmla="*/ 12 h 53"/>
                  <a:gd name="T30" fmla="*/ 28 w 65"/>
                  <a:gd name="T31" fmla="*/ 13 h 53"/>
                  <a:gd name="T32" fmla="*/ 28 w 65"/>
                  <a:gd name="T33" fmla="*/ 13 h 53"/>
                  <a:gd name="T34" fmla="*/ 43 w 65"/>
                  <a:gd name="T35" fmla="*/ 31 h 53"/>
                  <a:gd name="T36" fmla="*/ 43 w 65"/>
                  <a:gd name="T37" fmla="*/ 31 h 53"/>
                  <a:gd name="T38" fmla="*/ 43 w 65"/>
                  <a:gd name="T39" fmla="*/ 36 h 53"/>
                  <a:gd name="T40" fmla="*/ 43 w 65"/>
                  <a:gd name="T41" fmla="*/ 36 h 53"/>
                  <a:gd name="T42" fmla="*/ 43 w 65"/>
                  <a:gd name="T43" fmla="*/ 36 h 53"/>
                  <a:gd name="T44" fmla="*/ 24 w 65"/>
                  <a:gd name="T45" fmla="*/ 51 h 53"/>
                  <a:gd name="T46" fmla="*/ 24 w 65"/>
                  <a:gd name="T47" fmla="*/ 51 h 53"/>
                  <a:gd name="T48" fmla="*/ 20 w 65"/>
                  <a:gd name="T49" fmla="*/ 50 h 53"/>
                  <a:gd name="T50" fmla="*/ 14 w 65"/>
                  <a:gd name="T51" fmla="*/ 48 h 53"/>
                  <a:gd name="T52" fmla="*/ 6 w 65"/>
                  <a:gd name="T53" fmla="*/ 53 h 53"/>
                  <a:gd name="T54" fmla="*/ 7 w 65"/>
                  <a:gd name="T55" fmla="*/ 53 h 53"/>
                  <a:gd name="T56" fmla="*/ 58 w 65"/>
                  <a:gd name="T57" fmla="*/ 53 h 53"/>
                  <a:gd name="T58" fmla="*/ 65 w 65"/>
                  <a:gd name="T59" fmla="*/ 46 h 53"/>
                  <a:gd name="T60" fmla="*/ 65 w 65"/>
                  <a:gd name="T61" fmla="*/ 15 h 53"/>
                  <a:gd name="T62" fmla="*/ 58 w 65"/>
                  <a:gd name="T63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5" h="53">
                    <a:moveTo>
                      <a:pt x="58" y="8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30" y="4"/>
                      <a:pt x="27" y="0"/>
                      <a:pt x="2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2"/>
                      <a:pt x="1" y="5"/>
                    </a:cubicBezTo>
                    <a:cubicBezTo>
                      <a:pt x="0" y="6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33"/>
                      <a:pt x="0" y="40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5" y="35"/>
                      <a:pt x="5" y="33"/>
                      <a:pt x="5" y="32"/>
                    </a:cubicBezTo>
                    <a:cubicBezTo>
                      <a:pt x="5" y="30"/>
                      <a:pt x="5" y="29"/>
                      <a:pt x="6" y="27"/>
                    </a:cubicBezTo>
                    <a:cubicBezTo>
                      <a:pt x="8" y="18"/>
                      <a:pt x="15" y="12"/>
                      <a:pt x="24" y="12"/>
                    </a:cubicBezTo>
                    <a:cubicBezTo>
                      <a:pt x="26" y="12"/>
                      <a:pt x="27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37" y="15"/>
                      <a:pt x="43" y="23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3"/>
                      <a:pt x="43" y="34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1" y="45"/>
                      <a:pt x="33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3" y="51"/>
                      <a:pt x="21" y="50"/>
                      <a:pt x="20" y="50"/>
                    </a:cubicBezTo>
                    <a:cubicBezTo>
                      <a:pt x="18" y="50"/>
                      <a:pt x="16" y="49"/>
                      <a:pt x="14" y="48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62" y="53"/>
                      <a:pt x="65" y="50"/>
                      <a:pt x="65" y="46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5" y="11"/>
                      <a:pt x="62" y="8"/>
                      <a:pt x="5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-258" y="1651"/>
                <a:ext cx="1356" cy="1148"/>
              </a:xfrm>
              <a:custGeom>
                <a:avLst/>
                <a:gdLst>
                  <a:gd name="T0" fmla="*/ 62 w 62"/>
                  <a:gd name="T1" fmla="*/ 18 h 52"/>
                  <a:gd name="T2" fmla="*/ 48 w 62"/>
                  <a:gd name="T3" fmla="*/ 1 h 52"/>
                  <a:gd name="T4" fmla="*/ 44 w 62"/>
                  <a:gd name="T5" fmla="*/ 0 h 52"/>
                  <a:gd name="T6" fmla="*/ 44 w 62"/>
                  <a:gd name="T7" fmla="*/ 0 h 52"/>
                  <a:gd name="T8" fmla="*/ 44 w 62"/>
                  <a:gd name="T9" fmla="*/ 0 h 52"/>
                  <a:gd name="T10" fmla="*/ 27 w 62"/>
                  <a:gd name="T11" fmla="*/ 14 h 52"/>
                  <a:gd name="T12" fmla="*/ 26 w 62"/>
                  <a:gd name="T13" fmla="*/ 19 h 52"/>
                  <a:gd name="T14" fmla="*/ 27 w 62"/>
                  <a:gd name="T15" fmla="*/ 23 h 52"/>
                  <a:gd name="T16" fmla="*/ 27 w 62"/>
                  <a:gd name="T17" fmla="*/ 23 h 52"/>
                  <a:gd name="T18" fmla="*/ 20 w 62"/>
                  <a:gd name="T19" fmla="*/ 28 h 52"/>
                  <a:gd name="T20" fmla="*/ 2 w 62"/>
                  <a:gd name="T21" fmla="*/ 41 h 52"/>
                  <a:gd name="T22" fmla="*/ 0 w 62"/>
                  <a:gd name="T23" fmla="*/ 45 h 52"/>
                  <a:gd name="T24" fmla="*/ 0 w 62"/>
                  <a:gd name="T25" fmla="*/ 46 h 52"/>
                  <a:gd name="T26" fmla="*/ 0 w 62"/>
                  <a:gd name="T27" fmla="*/ 46 h 52"/>
                  <a:gd name="T28" fmla="*/ 1 w 62"/>
                  <a:gd name="T29" fmla="*/ 49 h 52"/>
                  <a:gd name="T30" fmla="*/ 1 w 62"/>
                  <a:gd name="T31" fmla="*/ 50 h 52"/>
                  <a:gd name="T32" fmla="*/ 6 w 62"/>
                  <a:gd name="T33" fmla="*/ 52 h 52"/>
                  <a:gd name="T34" fmla="*/ 6 w 62"/>
                  <a:gd name="T35" fmla="*/ 52 h 52"/>
                  <a:gd name="T36" fmla="*/ 6 w 62"/>
                  <a:gd name="T37" fmla="*/ 52 h 52"/>
                  <a:gd name="T38" fmla="*/ 9 w 62"/>
                  <a:gd name="T39" fmla="*/ 51 h 52"/>
                  <a:gd name="T40" fmla="*/ 10 w 62"/>
                  <a:gd name="T41" fmla="*/ 50 h 52"/>
                  <a:gd name="T42" fmla="*/ 10 w 62"/>
                  <a:gd name="T43" fmla="*/ 50 h 52"/>
                  <a:gd name="T44" fmla="*/ 25 w 62"/>
                  <a:gd name="T45" fmla="*/ 40 h 52"/>
                  <a:gd name="T46" fmla="*/ 34 w 62"/>
                  <a:gd name="T47" fmla="*/ 33 h 52"/>
                  <a:gd name="T48" fmla="*/ 34 w 62"/>
                  <a:gd name="T49" fmla="*/ 34 h 52"/>
                  <a:gd name="T50" fmla="*/ 40 w 62"/>
                  <a:gd name="T51" fmla="*/ 36 h 52"/>
                  <a:gd name="T52" fmla="*/ 44 w 62"/>
                  <a:gd name="T53" fmla="*/ 37 h 52"/>
                  <a:gd name="T54" fmla="*/ 44 w 62"/>
                  <a:gd name="T55" fmla="*/ 37 h 52"/>
                  <a:gd name="T56" fmla="*/ 62 w 62"/>
                  <a:gd name="T57" fmla="*/ 23 h 52"/>
                  <a:gd name="T58" fmla="*/ 62 w 62"/>
                  <a:gd name="T59" fmla="*/ 23 h 52"/>
                  <a:gd name="T60" fmla="*/ 62 w 62"/>
                  <a:gd name="T61" fmla="*/ 23 h 52"/>
                  <a:gd name="T62" fmla="*/ 62 w 62"/>
                  <a:gd name="T63" fmla="*/ 18 h 52"/>
                  <a:gd name="T64" fmla="*/ 19 w 62"/>
                  <a:gd name="T65" fmla="*/ 42 h 52"/>
                  <a:gd name="T66" fmla="*/ 18 w 62"/>
                  <a:gd name="T67" fmla="*/ 41 h 52"/>
                  <a:gd name="T68" fmla="*/ 19 w 62"/>
                  <a:gd name="T69" fmla="*/ 42 h 52"/>
                  <a:gd name="T70" fmla="*/ 9 w 62"/>
                  <a:gd name="T71" fmla="*/ 48 h 52"/>
                  <a:gd name="T72" fmla="*/ 7 w 62"/>
                  <a:gd name="T73" fmla="*/ 49 h 52"/>
                  <a:gd name="T74" fmla="*/ 4 w 62"/>
                  <a:gd name="T75" fmla="*/ 47 h 52"/>
                  <a:gd name="T76" fmla="*/ 3 w 62"/>
                  <a:gd name="T77" fmla="*/ 45 h 52"/>
                  <a:gd name="T78" fmla="*/ 5 w 62"/>
                  <a:gd name="T79" fmla="*/ 42 h 52"/>
                  <a:gd name="T80" fmla="*/ 15 w 62"/>
                  <a:gd name="T81" fmla="*/ 36 h 52"/>
                  <a:gd name="T82" fmla="*/ 17 w 62"/>
                  <a:gd name="T83" fmla="*/ 35 h 52"/>
                  <a:gd name="T84" fmla="*/ 20 w 62"/>
                  <a:gd name="T85" fmla="*/ 37 h 52"/>
                  <a:gd name="T86" fmla="*/ 20 w 62"/>
                  <a:gd name="T87" fmla="*/ 39 h 52"/>
                  <a:gd name="T88" fmla="*/ 19 w 62"/>
                  <a:gd name="T89" fmla="*/ 42 h 52"/>
                  <a:gd name="T90" fmla="*/ 44 w 62"/>
                  <a:gd name="T91" fmla="*/ 30 h 52"/>
                  <a:gd name="T92" fmla="*/ 33 w 62"/>
                  <a:gd name="T93" fmla="*/ 18 h 52"/>
                  <a:gd name="T94" fmla="*/ 44 w 62"/>
                  <a:gd name="T95" fmla="*/ 6 h 52"/>
                  <a:gd name="T96" fmla="*/ 56 w 62"/>
                  <a:gd name="T97" fmla="*/ 18 h 52"/>
                  <a:gd name="T98" fmla="*/ 44 w 62"/>
                  <a:gd name="T99" fmla="*/ 3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2" h="52">
                    <a:moveTo>
                      <a:pt x="62" y="18"/>
                    </a:moveTo>
                    <a:cubicBezTo>
                      <a:pt x="62" y="10"/>
                      <a:pt x="57" y="3"/>
                      <a:pt x="48" y="1"/>
                    </a:cubicBezTo>
                    <a:cubicBezTo>
                      <a:pt x="47" y="1"/>
                      <a:pt x="45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6" y="0"/>
                      <a:pt x="28" y="6"/>
                      <a:pt x="27" y="14"/>
                    </a:cubicBezTo>
                    <a:cubicBezTo>
                      <a:pt x="26" y="16"/>
                      <a:pt x="26" y="17"/>
                      <a:pt x="26" y="19"/>
                    </a:cubicBezTo>
                    <a:cubicBezTo>
                      <a:pt x="26" y="20"/>
                      <a:pt x="26" y="22"/>
                      <a:pt x="27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" y="42"/>
                      <a:pt x="0" y="44"/>
                      <a:pt x="0" y="4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0" y="48"/>
                      <a:pt x="1" y="49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2" y="51"/>
                      <a:pt x="4" y="52"/>
                      <a:pt x="6" y="52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7" y="52"/>
                      <a:pt x="8" y="52"/>
                      <a:pt x="9" y="51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6" y="35"/>
                      <a:pt x="38" y="36"/>
                      <a:pt x="40" y="36"/>
                    </a:cubicBezTo>
                    <a:cubicBezTo>
                      <a:pt x="41" y="36"/>
                      <a:pt x="43" y="37"/>
                      <a:pt x="44" y="37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52" y="37"/>
                      <a:pt x="60" y="31"/>
                      <a:pt x="62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2" y="21"/>
                      <a:pt x="62" y="20"/>
                      <a:pt x="62" y="18"/>
                    </a:cubicBezTo>
                    <a:close/>
                    <a:moveTo>
                      <a:pt x="19" y="42"/>
                    </a:moveTo>
                    <a:cubicBezTo>
                      <a:pt x="18" y="41"/>
                      <a:pt x="18" y="41"/>
                      <a:pt x="18" y="41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8" y="49"/>
                      <a:pt x="8" y="49"/>
                      <a:pt x="7" y="49"/>
                    </a:cubicBezTo>
                    <a:cubicBezTo>
                      <a:pt x="6" y="49"/>
                      <a:pt x="5" y="48"/>
                      <a:pt x="4" y="47"/>
                    </a:cubicBezTo>
                    <a:cubicBezTo>
                      <a:pt x="4" y="47"/>
                      <a:pt x="3" y="46"/>
                      <a:pt x="3" y="45"/>
                    </a:cubicBezTo>
                    <a:cubicBezTo>
                      <a:pt x="3" y="44"/>
                      <a:pt x="4" y="43"/>
                      <a:pt x="5" y="42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5"/>
                      <a:pt x="16" y="35"/>
                      <a:pt x="17" y="35"/>
                    </a:cubicBezTo>
                    <a:cubicBezTo>
                      <a:pt x="18" y="35"/>
                      <a:pt x="19" y="36"/>
                      <a:pt x="20" y="37"/>
                    </a:cubicBezTo>
                    <a:cubicBezTo>
                      <a:pt x="20" y="37"/>
                      <a:pt x="20" y="38"/>
                      <a:pt x="20" y="39"/>
                    </a:cubicBezTo>
                    <a:cubicBezTo>
                      <a:pt x="20" y="40"/>
                      <a:pt x="20" y="41"/>
                      <a:pt x="19" y="42"/>
                    </a:cubicBezTo>
                    <a:close/>
                    <a:moveTo>
                      <a:pt x="44" y="30"/>
                    </a:moveTo>
                    <a:cubicBezTo>
                      <a:pt x="38" y="30"/>
                      <a:pt x="33" y="25"/>
                      <a:pt x="33" y="18"/>
                    </a:cubicBezTo>
                    <a:cubicBezTo>
                      <a:pt x="33" y="12"/>
                      <a:pt x="38" y="6"/>
                      <a:pt x="44" y="6"/>
                    </a:cubicBezTo>
                    <a:cubicBezTo>
                      <a:pt x="51" y="6"/>
                      <a:pt x="56" y="12"/>
                      <a:pt x="56" y="18"/>
                    </a:cubicBezTo>
                    <a:cubicBezTo>
                      <a:pt x="56" y="25"/>
                      <a:pt x="51" y="30"/>
                      <a:pt x="4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595" y="2115"/>
                <a:ext cx="306" cy="154"/>
              </a:xfrm>
              <a:custGeom>
                <a:avLst/>
                <a:gdLst>
                  <a:gd name="T0" fmla="*/ 13 w 14"/>
                  <a:gd name="T1" fmla="*/ 0 h 7"/>
                  <a:gd name="T2" fmla="*/ 12 w 14"/>
                  <a:gd name="T3" fmla="*/ 1 h 7"/>
                  <a:gd name="T4" fmla="*/ 5 w 14"/>
                  <a:gd name="T5" fmla="*/ 5 h 7"/>
                  <a:gd name="T6" fmla="*/ 1 w 14"/>
                  <a:gd name="T7" fmla="*/ 4 h 7"/>
                  <a:gd name="T8" fmla="*/ 0 w 14"/>
                  <a:gd name="T9" fmla="*/ 5 h 7"/>
                  <a:gd name="T10" fmla="*/ 1 w 14"/>
                  <a:gd name="T11" fmla="*/ 6 h 7"/>
                  <a:gd name="T12" fmla="*/ 1 w 14"/>
                  <a:gd name="T13" fmla="*/ 6 h 7"/>
                  <a:gd name="T14" fmla="*/ 5 w 14"/>
                  <a:gd name="T15" fmla="*/ 7 h 7"/>
                  <a:gd name="T16" fmla="*/ 5 w 14"/>
                  <a:gd name="T17" fmla="*/ 7 h 7"/>
                  <a:gd name="T18" fmla="*/ 14 w 14"/>
                  <a:gd name="T19" fmla="*/ 1 h 7"/>
                  <a:gd name="T20" fmla="*/ 13 w 1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7">
                    <a:moveTo>
                      <a:pt x="13" y="0"/>
                    </a:moveTo>
                    <a:cubicBezTo>
                      <a:pt x="13" y="0"/>
                      <a:pt x="12" y="0"/>
                      <a:pt x="12" y="1"/>
                    </a:cubicBezTo>
                    <a:cubicBezTo>
                      <a:pt x="11" y="3"/>
                      <a:pt x="8" y="5"/>
                      <a:pt x="5" y="5"/>
                    </a:cubicBezTo>
                    <a:cubicBezTo>
                      <a:pt x="4" y="5"/>
                      <a:pt x="3" y="5"/>
                      <a:pt x="1" y="4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9" y="7"/>
                      <a:pt x="13" y="5"/>
                      <a:pt x="14" y="1"/>
                    </a:cubicBezTo>
                    <a:cubicBezTo>
                      <a:pt x="14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593070" y="630949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中国首家演示设计交易平台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93070" y="1077022"/>
            <a:ext cx="1117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95935" y="6461760"/>
            <a:ext cx="461665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564294" y="5389517"/>
            <a:ext cx="89773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年专业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经验，对卖家资质进行精准审核，确保专业；对卖方进行技术培训和指导，提升专业度和作品质量；代理国外专业公司作品，正版和正规，确保世界领先水准；由专业人员即时调节交易和服务纠纷，确保交易的公平、公正、合理、有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496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9" name="矩形 8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11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593070" y="630949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中国首家演示设计交易平台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4970" y="1122229"/>
            <a:ext cx="111778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年专业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经验，对卖家资质进行精准审核，确保专业；对卖方进行技术培训和指导，提升专业度和作品质量；代理国外专业公司作品，正版和正规，确保世界领先水准；由专业人员即时调节交易和服务纠纷，确保交易的公平、公正、合理、有序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76446" y="2247731"/>
            <a:ext cx="1190170" cy="3953043"/>
            <a:chOff x="1476446" y="2247731"/>
            <a:chExt cx="1190170" cy="3953043"/>
          </a:xfrm>
        </p:grpSpPr>
        <p:grpSp>
          <p:nvGrpSpPr>
            <p:cNvPr id="39" name="组合 38"/>
            <p:cNvGrpSpPr/>
            <p:nvPr/>
          </p:nvGrpSpPr>
          <p:grpSpPr>
            <a:xfrm>
              <a:off x="1476446" y="2247731"/>
              <a:ext cx="1190170" cy="3953043"/>
              <a:chOff x="3708992" y="2586042"/>
              <a:chExt cx="1190170" cy="3953043"/>
            </a:xfrm>
          </p:grpSpPr>
          <p:sp>
            <p:nvSpPr>
              <p:cNvPr id="20" name="任意多边形 19"/>
              <p:cNvSpPr/>
              <p:nvPr/>
            </p:nvSpPr>
            <p:spPr>
              <a:xfrm>
                <a:off x="4248851" y="2586042"/>
                <a:ext cx="391885" cy="957943"/>
              </a:xfrm>
              <a:custGeom>
                <a:avLst/>
                <a:gdLst>
                  <a:gd name="connsiteX0" fmla="*/ 14514 w 391885"/>
                  <a:gd name="connsiteY0" fmla="*/ 899886 h 957943"/>
                  <a:gd name="connsiteX1" fmla="*/ 0 w 391885"/>
                  <a:gd name="connsiteY1" fmla="*/ 609600 h 957943"/>
                  <a:gd name="connsiteX2" fmla="*/ 14514 w 391885"/>
                  <a:gd name="connsiteY2" fmla="*/ 290286 h 957943"/>
                  <a:gd name="connsiteX3" fmla="*/ 29028 w 391885"/>
                  <a:gd name="connsiteY3" fmla="*/ 188686 h 957943"/>
                  <a:gd name="connsiteX4" fmla="*/ 101600 w 391885"/>
                  <a:gd name="connsiteY4" fmla="*/ 58057 h 957943"/>
                  <a:gd name="connsiteX5" fmla="*/ 145143 w 391885"/>
                  <a:gd name="connsiteY5" fmla="*/ 14514 h 957943"/>
                  <a:gd name="connsiteX6" fmla="*/ 188685 w 391885"/>
                  <a:gd name="connsiteY6" fmla="*/ 0 h 957943"/>
                  <a:gd name="connsiteX7" fmla="*/ 275771 w 391885"/>
                  <a:gd name="connsiteY7" fmla="*/ 14514 h 957943"/>
                  <a:gd name="connsiteX8" fmla="*/ 319314 w 391885"/>
                  <a:gd name="connsiteY8" fmla="*/ 58057 h 957943"/>
                  <a:gd name="connsiteX9" fmla="*/ 391885 w 391885"/>
                  <a:gd name="connsiteY9" fmla="*/ 188686 h 957943"/>
                  <a:gd name="connsiteX10" fmla="*/ 362857 w 391885"/>
                  <a:gd name="connsiteY10" fmla="*/ 348343 h 957943"/>
                  <a:gd name="connsiteX11" fmla="*/ 348343 w 391885"/>
                  <a:gd name="connsiteY11" fmla="*/ 420914 h 957943"/>
                  <a:gd name="connsiteX12" fmla="*/ 319314 w 391885"/>
                  <a:gd name="connsiteY12" fmla="*/ 508000 h 957943"/>
                  <a:gd name="connsiteX13" fmla="*/ 290285 w 391885"/>
                  <a:gd name="connsiteY13" fmla="*/ 595086 h 957943"/>
                  <a:gd name="connsiteX14" fmla="*/ 261257 w 391885"/>
                  <a:gd name="connsiteY14" fmla="*/ 638628 h 957943"/>
                  <a:gd name="connsiteX15" fmla="*/ 217714 w 391885"/>
                  <a:gd name="connsiteY15" fmla="*/ 725714 h 957943"/>
                  <a:gd name="connsiteX16" fmla="*/ 203200 w 391885"/>
                  <a:gd name="connsiteY16" fmla="*/ 769257 h 957943"/>
                  <a:gd name="connsiteX17" fmla="*/ 145143 w 391885"/>
                  <a:gd name="connsiteY17" fmla="*/ 856343 h 957943"/>
                  <a:gd name="connsiteX18" fmla="*/ 130628 w 391885"/>
                  <a:gd name="connsiteY18" fmla="*/ 899886 h 957943"/>
                  <a:gd name="connsiteX19" fmla="*/ 43543 w 391885"/>
                  <a:gd name="connsiteY19" fmla="*/ 957943 h 957943"/>
                  <a:gd name="connsiteX20" fmla="*/ 14514 w 391885"/>
                  <a:gd name="connsiteY20" fmla="*/ 899886 h 957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1885" h="957943">
                    <a:moveTo>
                      <a:pt x="14514" y="899886"/>
                    </a:moveTo>
                    <a:cubicBezTo>
                      <a:pt x="7257" y="841829"/>
                      <a:pt x="0" y="706483"/>
                      <a:pt x="0" y="609600"/>
                    </a:cubicBezTo>
                    <a:cubicBezTo>
                      <a:pt x="0" y="503052"/>
                      <a:pt x="7183" y="396581"/>
                      <a:pt x="14514" y="290286"/>
                    </a:cubicBezTo>
                    <a:cubicBezTo>
                      <a:pt x="16868" y="256157"/>
                      <a:pt x="22319" y="222232"/>
                      <a:pt x="29028" y="188686"/>
                    </a:cubicBezTo>
                    <a:cubicBezTo>
                      <a:pt x="38154" y="143059"/>
                      <a:pt x="72505" y="87152"/>
                      <a:pt x="101600" y="58057"/>
                    </a:cubicBezTo>
                    <a:cubicBezTo>
                      <a:pt x="116114" y="43543"/>
                      <a:pt x="128064" y="25900"/>
                      <a:pt x="145143" y="14514"/>
                    </a:cubicBezTo>
                    <a:cubicBezTo>
                      <a:pt x="157873" y="6028"/>
                      <a:pt x="174171" y="4838"/>
                      <a:pt x="188685" y="0"/>
                    </a:cubicBezTo>
                    <a:cubicBezTo>
                      <a:pt x="217714" y="4838"/>
                      <a:pt x="248878" y="2562"/>
                      <a:pt x="275771" y="14514"/>
                    </a:cubicBezTo>
                    <a:cubicBezTo>
                      <a:pt x="294528" y="22851"/>
                      <a:pt x="306712" y="41854"/>
                      <a:pt x="319314" y="58057"/>
                    </a:cubicBezTo>
                    <a:cubicBezTo>
                      <a:pt x="377540" y="132919"/>
                      <a:pt x="369986" y="122988"/>
                      <a:pt x="391885" y="188686"/>
                    </a:cubicBezTo>
                    <a:cubicBezTo>
                      <a:pt x="366726" y="364802"/>
                      <a:pt x="390230" y="225162"/>
                      <a:pt x="362857" y="348343"/>
                    </a:cubicBezTo>
                    <a:cubicBezTo>
                      <a:pt x="357506" y="372425"/>
                      <a:pt x="354834" y="397114"/>
                      <a:pt x="348343" y="420914"/>
                    </a:cubicBezTo>
                    <a:cubicBezTo>
                      <a:pt x="340292" y="450435"/>
                      <a:pt x="328990" y="478971"/>
                      <a:pt x="319314" y="508000"/>
                    </a:cubicBezTo>
                    <a:cubicBezTo>
                      <a:pt x="319312" y="508005"/>
                      <a:pt x="290288" y="595082"/>
                      <a:pt x="290285" y="595086"/>
                    </a:cubicBezTo>
                    <a:lnTo>
                      <a:pt x="261257" y="638628"/>
                    </a:lnTo>
                    <a:cubicBezTo>
                      <a:pt x="224776" y="748074"/>
                      <a:pt x="273987" y="613168"/>
                      <a:pt x="217714" y="725714"/>
                    </a:cubicBezTo>
                    <a:cubicBezTo>
                      <a:pt x="210872" y="739398"/>
                      <a:pt x="210630" y="755883"/>
                      <a:pt x="203200" y="769257"/>
                    </a:cubicBezTo>
                    <a:cubicBezTo>
                      <a:pt x="186257" y="799755"/>
                      <a:pt x="156176" y="823245"/>
                      <a:pt x="145143" y="856343"/>
                    </a:cubicBezTo>
                    <a:cubicBezTo>
                      <a:pt x="140305" y="870857"/>
                      <a:pt x="141446" y="889068"/>
                      <a:pt x="130628" y="899886"/>
                    </a:cubicBezTo>
                    <a:cubicBezTo>
                      <a:pt x="105959" y="924555"/>
                      <a:pt x="43543" y="957943"/>
                      <a:pt x="43543" y="957943"/>
                    </a:cubicBezTo>
                    <a:cubicBezTo>
                      <a:pt x="9146" y="906349"/>
                      <a:pt x="21771" y="957943"/>
                      <a:pt x="14514" y="899886"/>
                    </a:cubicBezTo>
                    <a:close/>
                  </a:path>
                </a:pathLst>
              </a:custGeom>
              <a:noFill/>
              <a:ln w="28575">
                <a:solidFill>
                  <a:srgbClr val="44C0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3708992" y="3546146"/>
                <a:ext cx="1190170" cy="2992939"/>
              </a:xfrm>
              <a:custGeom>
                <a:avLst/>
                <a:gdLst>
                  <a:gd name="connsiteX0" fmla="*/ 597108 w 1190170"/>
                  <a:gd name="connsiteY0" fmla="*/ 527876 h 2492828"/>
                  <a:gd name="connsiteX1" fmla="*/ 419779 w 1190170"/>
                  <a:gd name="connsiteY1" fmla="*/ 689261 h 2492828"/>
                  <a:gd name="connsiteX2" fmla="*/ 597108 w 1190170"/>
                  <a:gd name="connsiteY2" fmla="*/ 850646 h 2492828"/>
                  <a:gd name="connsiteX3" fmla="*/ 774437 w 1190170"/>
                  <a:gd name="connsiteY3" fmla="*/ 689261 h 2492828"/>
                  <a:gd name="connsiteX4" fmla="*/ 597108 w 1190170"/>
                  <a:gd name="connsiteY4" fmla="*/ 527876 h 2492828"/>
                  <a:gd name="connsiteX5" fmla="*/ 595085 w 1190170"/>
                  <a:gd name="connsiteY5" fmla="*/ 0 h 2492828"/>
                  <a:gd name="connsiteX6" fmla="*/ 1190170 w 1190170"/>
                  <a:gd name="connsiteY6" fmla="*/ 595085 h 2492828"/>
                  <a:gd name="connsiteX7" fmla="*/ 1190170 w 1190170"/>
                  <a:gd name="connsiteY7" fmla="*/ 2492828 h 2492828"/>
                  <a:gd name="connsiteX8" fmla="*/ 0 w 1190170"/>
                  <a:gd name="connsiteY8" fmla="*/ 2492828 h 2492828"/>
                  <a:gd name="connsiteX9" fmla="*/ 0 w 1190170"/>
                  <a:gd name="connsiteY9" fmla="*/ 595085 h 2492828"/>
                  <a:gd name="connsiteX10" fmla="*/ 595085 w 1190170"/>
                  <a:gd name="connsiteY10" fmla="*/ 0 h 249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0170" h="2492828">
                    <a:moveTo>
                      <a:pt x="597108" y="527876"/>
                    </a:moveTo>
                    <a:cubicBezTo>
                      <a:pt x="499172" y="527876"/>
                      <a:pt x="419779" y="600131"/>
                      <a:pt x="419779" y="689261"/>
                    </a:cubicBezTo>
                    <a:cubicBezTo>
                      <a:pt x="419779" y="778391"/>
                      <a:pt x="499172" y="850646"/>
                      <a:pt x="597108" y="850646"/>
                    </a:cubicBezTo>
                    <a:cubicBezTo>
                      <a:pt x="695044" y="850646"/>
                      <a:pt x="774437" y="778391"/>
                      <a:pt x="774437" y="689261"/>
                    </a:cubicBezTo>
                    <a:cubicBezTo>
                      <a:pt x="774437" y="600131"/>
                      <a:pt x="695044" y="527876"/>
                      <a:pt x="597108" y="527876"/>
                    </a:cubicBezTo>
                    <a:close/>
                    <a:moveTo>
                      <a:pt x="595085" y="0"/>
                    </a:moveTo>
                    <a:cubicBezTo>
                      <a:pt x="923741" y="0"/>
                      <a:pt x="1190170" y="266429"/>
                      <a:pt x="1190170" y="595085"/>
                    </a:cubicBezTo>
                    <a:lnTo>
                      <a:pt x="1190170" y="2492828"/>
                    </a:lnTo>
                    <a:lnTo>
                      <a:pt x="0" y="2492828"/>
                    </a:lnTo>
                    <a:lnTo>
                      <a:pt x="0" y="595085"/>
                    </a:lnTo>
                    <a:cubicBezTo>
                      <a:pt x="0" y="266429"/>
                      <a:pt x="266429" y="0"/>
                      <a:pt x="595085" y="0"/>
                    </a:cubicBezTo>
                    <a:close/>
                  </a:path>
                </a:pathLst>
              </a:custGeom>
              <a:solidFill>
                <a:srgbClr val="44C0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年专业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经验</a:t>
                </a:r>
                <a:endParaRPr lang="zh-CN" altLang="en-US" dirty="0"/>
              </a:p>
            </p:txBody>
          </p:sp>
        </p:grpSp>
        <p:grpSp>
          <p:nvGrpSpPr>
            <p:cNvPr id="43" name="Group 8"/>
            <p:cNvGrpSpPr>
              <a:grpSpLocks noChangeAspect="1"/>
            </p:cNvGrpSpPr>
            <p:nvPr/>
          </p:nvGrpSpPr>
          <p:grpSpPr bwMode="auto">
            <a:xfrm>
              <a:off x="1775380" y="5437799"/>
              <a:ext cx="592302" cy="525730"/>
              <a:chOff x="3182" y="1575"/>
              <a:chExt cx="1299" cy="1153"/>
            </a:xfrm>
            <a:solidFill>
              <a:schemeClr val="bg1"/>
            </a:solidFill>
          </p:grpSpPr>
          <p:sp>
            <p:nvSpPr>
              <p:cNvPr id="45" name="Freeform 9"/>
              <p:cNvSpPr>
                <a:spLocks/>
              </p:cNvSpPr>
              <p:nvPr/>
            </p:nvSpPr>
            <p:spPr bwMode="auto">
              <a:xfrm>
                <a:off x="3182" y="2219"/>
                <a:ext cx="1299" cy="509"/>
              </a:xfrm>
              <a:custGeom>
                <a:avLst/>
                <a:gdLst>
                  <a:gd name="T0" fmla="*/ 77 w 77"/>
                  <a:gd name="T1" fmla="*/ 0 h 30"/>
                  <a:gd name="T2" fmla="*/ 67 w 77"/>
                  <a:gd name="T3" fmla="*/ 0 h 30"/>
                  <a:gd name="T4" fmla="*/ 67 w 77"/>
                  <a:gd name="T5" fmla="*/ 16 h 30"/>
                  <a:gd name="T6" fmla="*/ 63 w 77"/>
                  <a:gd name="T7" fmla="*/ 20 h 30"/>
                  <a:gd name="T8" fmla="*/ 14 w 77"/>
                  <a:gd name="T9" fmla="*/ 20 h 30"/>
                  <a:gd name="T10" fmla="*/ 10 w 77"/>
                  <a:gd name="T11" fmla="*/ 16 h 30"/>
                  <a:gd name="T12" fmla="*/ 10 w 77"/>
                  <a:gd name="T13" fmla="*/ 0 h 30"/>
                  <a:gd name="T14" fmla="*/ 0 w 77"/>
                  <a:gd name="T15" fmla="*/ 0 h 30"/>
                  <a:gd name="T16" fmla="*/ 0 w 77"/>
                  <a:gd name="T17" fmla="*/ 16 h 30"/>
                  <a:gd name="T18" fmla="*/ 14 w 77"/>
                  <a:gd name="T19" fmla="*/ 30 h 30"/>
                  <a:gd name="T20" fmla="*/ 63 w 77"/>
                  <a:gd name="T21" fmla="*/ 30 h 30"/>
                  <a:gd name="T22" fmla="*/ 77 w 77"/>
                  <a:gd name="T23" fmla="*/ 16 h 30"/>
                  <a:gd name="T24" fmla="*/ 77 w 77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30">
                    <a:moveTo>
                      <a:pt x="77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8"/>
                      <a:pt x="66" y="20"/>
                      <a:pt x="63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20"/>
                      <a:pt x="10" y="18"/>
                      <a:pt x="10" y="1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6" y="30"/>
                      <a:pt x="14" y="3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71" y="30"/>
                      <a:pt x="77" y="24"/>
                      <a:pt x="77" y="16"/>
                    </a:cubicBezTo>
                    <a:lnTo>
                      <a:pt x="7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0"/>
              <p:cNvSpPr>
                <a:spLocks/>
              </p:cNvSpPr>
              <p:nvPr/>
            </p:nvSpPr>
            <p:spPr bwMode="auto">
              <a:xfrm>
                <a:off x="3469" y="1575"/>
                <a:ext cx="725" cy="881"/>
              </a:xfrm>
              <a:custGeom>
                <a:avLst/>
                <a:gdLst>
                  <a:gd name="T0" fmla="*/ 16 w 43"/>
                  <a:gd name="T1" fmla="*/ 0 h 52"/>
                  <a:gd name="T2" fmla="*/ 13 w 43"/>
                  <a:gd name="T3" fmla="*/ 2 h 52"/>
                  <a:gd name="T4" fmla="*/ 13 w 43"/>
                  <a:gd name="T5" fmla="*/ 29 h 52"/>
                  <a:gd name="T6" fmla="*/ 5 w 43"/>
                  <a:gd name="T7" fmla="*/ 29 h 52"/>
                  <a:gd name="T8" fmla="*/ 2 w 43"/>
                  <a:gd name="T9" fmla="*/ 31 h 52"/>
                  <a:gd name="T10" fmla="*/ 8 w 43"/>
                  <a:gd name="T11" fmla="*/ 39 h 52"/>
                  <a:gd name="T12" fmla="*/ 13 w 43"/>
                  <a:gd name="T13" fmla="*/ 44 h 52"/>
                  <a:gd name="T14" fmla="*/ 20 w 43"/>
                  <a:gd name="T15" fmla="*/ 51 h 52"/>
                  <a:gd name="T16" fmla="*/ 24 w 43"/>
                  <a:gd name="T17" fmla="*/ 51 h 52"/>
                  <a:gd name="T18" fmla="*/ 31 w 43"/>
                  <a:gd name="T19" fmla="*/ 43 h 52"/>
                  <a:gd name="T20" fmla="*/ 35 w 43"/>
                  <a:gd name="T21" fmla="*/ 39 h 52"/>
                  <a:gd name="T22" fmla="*/ 42 w 43"/>
                  <a:gd name="T23" fmla="*/ 31 h 52"/>
                  <a:gd name="T24" fmla="*/ 39 w 43"/>
                  <a:gd name="T25" fmla="*/ 29 h 52"/>
                  <a:gd name="T26" fmla="*/ 30 w 43"/>
                  <a:gd name="T27" fmla="*/ 29 h 52"/>
                  <a:gd name="T28" fmla="*/ 30 w 43"/>
                  <a:gd name="T29" fmla="*/ 2 h 52"/>
                  <a:gd name="T30" fmla="*/ 27 w 43"/>
                  <a:gd name="T31" fmla="*/ 0 h 52"/>
                  <a:gd name="T32" fmla="*/ 16 w 43"/>
                  <a:gd name="T3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52">
                    <a:moveTo>
                      <a:pt x="16" y="0"/>
                    </a:moveTo>
                    <a:cubicBezTo>
                      <a:pt x="15" y="0"/>
                      <a:pt x="13" y="1"/>
                      <a:pt x="13" y="2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2" y="29"/>
                      <a:pt x="0" y="30"/>
                      <a:pt x="2" y="31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0" y="40"/>
                      <a:pt x="12" y="42"/>
                      <a:pt x="13" y="44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1" y="52"/>
                      <a:pt x="23" y="52"/>
                      <a:pt x="24" y="51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2"/>
                      <a:pt x="34" y="40"/>
                      <a:pt x="35" y="39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3" y="30"/>
                      <a:pt x="42" y="29"/>
                      <a:pt x="39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29" y="0"/>
                      <a:pt x="27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325762" y="2247731"/>
            <a:ext cx="1190170" cy="3953043"/>
            <a:chOff x="5325762" y="2247731"/>
            <a:chExt cx="1190170" cy="3953043"/>
          </a:xfrm>
        </p:grpSpPr>
        <p:grpSp>
          <p:nvGrpSpPr>
            <p:cNvPr id="40" name="组合 39"/>
            <p:cNvGrpSpPr/>
            <p:nvPr/>
          </p:nvGrpSpPr>
          <p:grpSpPr>
            <a:xfrm>
              <a:off x="5325762" y="2247731"/>
              <a:ext cx="1190170" cy="3953043"/>
              <a:chOff x="6344482" y="2586042"/>
              <a:chExt cx="1190170" cy="3452933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6884341" y="2586042"/>
                <a:ext cx="391885" cy="957943"/>
              </a:xfrm>
              <a:custGeom>
                <a:avLst/>
                <a:gdLst>
                  <a:gd name="connsiteX0" fmla="*/ 14514 w 391885"/>
                  <a:gd name="connsiteY0" fmla="*/ 899886 h 957943"/>
                  <a:gd name="connsiteX1" fmla="*/ 0 w 391885"/>
                  <a:gd name="connsiteY1" fmla="*/ 609600 h 957943"/>
                  <a:gd name="connsiteX2" fmla="*/ 14514 w 391885"/>
                  <a:gd name="connsiteY2" fmla="*/ 290286 h 957943"/>
                  <a:gd name="connsiteX3" fmla="*/ 29028 w 391885"/>
                  <a:gd name="connsiteY3" fmla="*/ 188686 h 957943"/>
                  <a:gd name="connsiteX4" fmla="*/ 101600 w 391885"/>
                  <a:gd name="connsiteY4" fmla="*/ 58057 h 957943"/>
                  <a:gd name="connsiteX5" fmla="*/ 145143 w 391885"/>
                  <a:gd name="connsiteY5" fmla="*/ 14514 h 957943"/>
                  <a:gd name="connsiteX6" fmla="*/ 188685 w 391885"/>
                  <a:gd name="connsiteY6" fmla="*/ 0 h 957943"/>
                  <a:gd name="connsiteX7" fmla="*/ 275771 w 391885"/>
                  <a:gd name="connsiteY7" fmla="*/ 14514 h 957943"/>
                  <a:gd name="connsiteX8" fmla="*/ 319314 w 391885"/>
                  <a:gd name="connsiteY8" fmla="*/ 58057 h 957943"/>
                  <a:gd name="connsiteX9" fmla="*/ 391885 w 391885"/>
                  <a:gd name="connsiteY9" fmla="*/ 188686 h 957943"/>
                  <a:gd name="connsiteX10" fmla="*/ 362857 w 391885"/>
                  <a:gd name="connsiteY10" fmla="*/ 348343 h 957943"/>
                  <a:gd name="connsiteX11" fmla="*/ 348343 w 391885"/>
                  <a:gd name="connsiteY11" fmla="*/ 420914 h 957943"/>
                  <a:gd name="connsiteX12" fmla="*/ 319314 w 391885"/>
                  <a:gd name="connsiteY12" fmla="*/ 508000 h 957943"/>
                  <a:gd name="connsiteX13" fmla="*/ 290285 w 391885"/>
                  <a:gd name="connsiteY13" fmla="*/ 595086 h 957943"/>
                  <a:gd name="connsiteX14" fmla="*/ 261257 w 391885"/>
                  <a:gd name="connsiteY14" fmla="*/ 638628 h 957943"/>
                  <a:gd name="connsiteX15" fmla="*/ 217714 w 391885"/>
                  <a:gd name="connsiteY15" fmla="*/ 725714 h 957943"/>
                  <a:gd name="connsiteX16" fmla="*/ 203200 w 391885"/>
                  <a:gd name="connsiteY16" fmla="*/ 769257 h 957943"/>
                  <a:gd name="connsiteX17" fmla="*/ 145143 w 391885"/>
                  <a:gd name="connsiteY17" fmla="*/ 856343 h 957943"/>
                  <a:gd name="connsiteX18" fmla="*/ 130628 w 391885"/>
                  <a:gd name="connsiteY18" fmla="*/ 899886 h 957943"/>
                  <a:gd name="connsiteX19" fmla="*/ 43543 w 391885"/>
                  <a:gd name="connsiteY19" fmla="*/ 957943 h 957943"/>
                  <a:gd name="connsiteX20" fmla="*/ 14514 w 391885"/>
                  <a:gd name="connsiteY20" fmla="*/ 899886 h 957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1885" h="957943">
                    <a:moveTo>
                      <a:pt x="14514" y="899886"/>
                    </a:moveTo>
                    <a:cubicBezTo>
                      <a:pt x="7257" y="841829"/>
                      <a:pt x="0" y="706483"/>
                      <a:pt x="0" y="609600"/>
                    </a:cubicBezTo>
                    <a:cubicBezTo>
                      <a:pt x="0" y="503052"/>
                      <a:pt x="7183" y="396581"/>
                      <a:pt x="14514" y="290286"/>
                    </a:cubicBezTo>
                    <a:cubicBezTo>
                      <a:pt x="16868" y="256157"/>
                      <a:pt x="22319" y="222232"/>
                      <a:pt x="29028" y="188686"/>
                    </a:cubicBezTo>
                    <a:cubicBezTo>
                      <a:pt x="38154" y="143059"/>
                      <a:pt x="72505" y="87152"/>
                      <a:pt x="101600" y="58057"/>
                    </a:cubicBezTo>
                    <a:cubicBezTo>
                      <a:pt x="116114" y="43543"/>
                      <a:pt x="128064" y="25900"/>
                      <a:pt x="145143" y="14514"/>
                    </a:cubicBezTo>
                    <a:cubicBezTo>
                      <a:pt x="157873" y="6028"/>
                      <a:pt x="174171" y="4838"/>
                      <a:pt x="188685" y="0"/>
                    </a:cubicBezTo>
                    <a:cubicBezTo>
                      <a:pt x="217714" y="4838"/>
                      <a:pt x="248878" y="2562"/>
                      <a:pt x="275771" y="14514"/>
                    </a:cubicBezTo>
                    <a:cubicBezTo>
                      <a:pt x="294528" y="22851"/>
                      <a:pt x="306712" y="41854"/>
                      <a:pt x="319314" y="58057"/>
                    </a:cubicBezTo>
                    <a:cubicBezTo>
                      <a:pt x="377540" y="132919"/>
                      <a:pt x="369986" y="122988"/>
                      <a:pt x="391885" y="188686"/>
                    </a:cubicBezTo>
                    <a:cubicBezTo>
                      <a:pt x="366726" y="364802"/>
                      <a:pt x="390230" y="225162"/>
                      <a:pt x="362857" y="348343"/>
                    </a:cubicBezTo>
                    <a:cubicBezTo>
                      <a:pt x="357506" y="372425"/>
                      <a:pt x="354834" y="397114"/>
                      <a:pt x="348343" y="420914"/>
                    </a:cubicBezTo>
                    <a:cubicBezTo>
                      <a:pt x="340292" y="450435"/>
                      <a:pt x="328990" y="478971"/>
                      <a:pt x="319314" y="508000"/>
                    </a:cubicBezTo>
                    <a:cubicBezTo>
                      <a:pt x="319312" y="508005"/>
                      <a:pt x="290288" y="595082"/>
                      <a:pt x="290285" y="595086"/>
                    </a:cubicBezTo>
                    <a:lnTo>
                      <a:pt x="261257" y="638628"/>
                    </a:lnTo>
                    <a:cubicBezTo>
                      <a:pt x="224776" y="748074"/>
                      <a:pt x="273987" y="613168"/>
                      <a:pt x="217714" y="725714"/>
                    </a:cubicBezTo>
                    <a:cubicBezTo>
                      <a:pt x="210872" y="739398"/>
                      <a:pt x="210630" y="755883"/>
                      <a:pt x="203200" y="769257"/>
                    </a:cubicBezTo>
                    <a:cubicBezTo>
                      <a:pt x="186257" y="799755"/>
                      <a:pt x="156176" y="823245"/>
                      <a:pt x="145143" y="856343"/>
                    </a:cubicBezTo>
                    <a:cubicBezTo>
                      <a:pt x="140305" y="870857"/>
                      <a:pt x="141446" y="889068"/>
                      <a:pt x="130628" y="899886"/>
                    </a:cubicBezTo>
                    <a:cubicBezTo>
                      <a:pt x="105959" y="924555"/>
                      <a:pt x="43543" y="957943"/>
                      <a:pt x="43543" y="957943"/>
                    </a:cubicBezTo>
                    <a:cubicBezTo>
                      <a:pt x="9146" y="906349"/>
                      <a:pt x="21771" y="957943"/>
                      <a:pt x="14514" y="899886"/>
                    </a:cubicBezTo>
                    <a:close/>
                  </a:path>
                </a:pathLst>
              </a:custGeom>
              <a:noFill/>
              <a:ln w="28575">
                <a:solidFill>
                  <a:srgbClr val="F9BA6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6344482" y="3546147"/>
                <a:ext cx="1190170" cy="2492828"/>
              </a:xfrm>
              <a:custGeom>
                <a:avLst/>
                <a:gdLst>
                  <a:gd name="connsiteX0" fmla="*/ 597108 w 1190170"/>
                  <a:gd name="connsiteY0" fmla="*/ 527876 h 2492828"/>
                  <a:gd name="connsiteX1" fmla="*/ 419779 w 1190170"/>
                  <a:gd name="connsiteY1" fmla="*/ 689261 h 2492828"/>
                  <a:gd name="connsiteX2" fmla="*/ 597108 w 1190170"/>
                  <a:gd name="connsiteY2" fmla="*/ 850646 h 2492828"/>
                  <a:gd name="connsiteX3" fmla="*/ 774437 w 1190170"/>
                  <a:gd name="connsiteY3" fmla="*/ 689261 h 2492828"/>
                  <a:gd name="connsiteX4" fmla="*/ 597108 w 1190170"/>
                  <a:gd name="connsiteY4" fmla="*/ 527876 h 2492828"/>
                  <a:gd name="connsiteX5" fmla="*/ 595085 w 1190170"/>
                  <a:gd name="connsiteY5" fmla="*/ 0 h 2492828"/>
                  <a:gd name="connsiteX6" fmla="*/ 1190170 w 1190170"/>
                  <a:gd name="connsiteY6" fmla="*/ 595085 h 2492828"/>
                  <a:gd name="connsiteX7" fmla="*/ 1190170 w 1190170"/>
                  <a:gd name="connsiteY7" fmla="*/ 2492828 h 2492828"/>
                  <a:gd name="connsiteX8" fmla="*/ 0 w 1190170"/>
                  <a:gd name="connsiteY8" fmla="*/ 2492828 h 2492828"/>
                  <a:gd name="connsiteX9" fmla="*/ 0 w 1190170"/>
                  <a:gd name="connsiteY9" fmla="*/ 595085 h 2492828"/>
                  <a:gd name="connsiteX10" fmla="*/ 595085 w 1190170"/>
                  <a:gd name="connsiteY10" fmla="*/ 0 h 249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0170" h="2492828">
                    <a:moveTo>
                      <a:pt x="597108" y="527876"/>
                    </a:moveTo>
                    <a:cubicBezTo>
                      <a:pt x="499172" y="527876"/>
                      <a:pt x="419779" y="600131"/>
                      <a:pt x="419779" y="689261"/>
                    </a:cubicBezTo>
                    <a:cubicBezTo>
                      <a:pt x="419779" y="778391"/>
                      <a:pt x="499172" y="850646"/>
                      <a:pt x="597108" y="850646"/>
                    </a:cubicBezTo>
                    <a:cubicBezTo>
                      <a:pt x="695044" y="850646"/>
                      <a:pt x="774437" y="778391"/>
                      <a:pt x="774437" y="689261"/>
                    </a:cubicBezTo>
                    <a:cubicBezTo>
                      <a:pt x="774437" y="600131"/>
                      <a:pt x="695044" y="527876"/>
                      <a:pt x="597108" y="527876"/>
                    </a:cubicBezTo>
                    <a:close/>
                    <a:moveTo>
                      <a:pt x="595085" y="0"/>
                    </a:moveTo>
                    <a:cubicBezTo>
                      <a:pt x="923741" y="0"/>
                      <a:pt x="1190170" y="266429"/>
                      <a:pt x="1190170" y="595085"/>
                    </a:cubicBezTo>
                    <a:lnTo>
                      <a:pt x="1190170" y="2492828"/>
                    </a:lnTo>
                    <a:lnTo>
                      <a:pt x="0" y="2492828"/>
                    </a:lnTo>
                    <a:lnTo>
                      <a:pt x="0" y="595085"/>
                    </a:lnTo>
                    <a:cubicBezTo>
                      <a:pt x="0" y="266429"/>
                      <a:pt x="266429" y="0"/>
                      <a:pt x="595085" y="0"/>
                    </a:cubicBezTo>
                    <a:close/>
                  </a:path>
                </a:pathLst>
              </a:custGeom>
              <a:solidFill>
                <a:srgbClr val="F9BA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500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件经典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案例</a:t>
                </a:r>
                <a:endParaRPr lang="zh-CN" altLang="en-US" dirty="0"/>
              </a:p>
            </p:txBody>
          </p:sp>
        </p:grpSp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5648947" y="5463463"/>
              <a:ext cx="578608" cy="535958"/>
            </a:xfrm>
            <a:custGeom>
              <a:avLst/>
              <a:gdLst>
                <a:gd name="T0" fmla="*/ 61 w 64"/>
                <a:gd name="T1" fmla="*/ 1 h 59"/>
                <a:gd name="T2" fmla="*/ 53 w 64"/>
                <a:gd name="T3" fmla="*/ 3 h 59"/>
                <a:gd name="T4" fmla="*/ 26 w 64"/>
                <a:gd name="T5" fmla="*/ 45 h 59"/>
                <a:gd name="T6" fmla="*/ 13 w 64"/>
                <a:gd name="T7" fmla="*/ 27 h 59"/>
                <a:gd name="T8" fmla="*/ 0 w 64"/>
                <a:gd name="T9" fmla="*/ 27 h 59"/>
                <a:gd name="T10" fmla="*/ 0 w 64"/>
                <a:gd name="T11" fmla="*/ 28 h 59"/>
                <a:gd name="T12" fmla="*/ 23 w 64"/>
                <a:gd name="T13" fmla="*/ 57 h 59"/>
                <a:gd name="T14" fmla="*/ 27 w 64"/>
                <a:gd name="T15" fmla="*/ 59 h 59"/>
                <a:gd name="T16" fmla="*/ 27 w 64"/>
                <a:gd name="T17" fmla="*/ 59 h 59"/>
                <a:gd name="T18" fmla="*/ 31 w 64"/>
                <a:gd name="T19" fmla="*/ 57 h 59"/>
                <a:gd name="T20" fmla="*/ 62 w 64"/>
                <a:gd name="T21" fmla="*/ 9 h 59"/>
                <a:gd name="T22" fmla="*/ 61 w 64"/>
                <a:gd name="T2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59">
                  <a:moveTo>
                    <a:pt x="61" y="1"/>
                  </a:moveTo>
                  <a:cubicBezTo>
                    <a:pt x="58" y="0"/>
                    <a:pt x="55" y="0"/>
                    <a:pt x="53" y="3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8"/>
                    <a:pt x="25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9" y="59"/>
                    <a:pt x="30" y="58"/>
                    <a:pt x="31" y="57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4" y="6"/>
                    <a:pt x="63" y="3"/>
                    <a:pt x="6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106472" y="2247731"/>
            <a:ext cx="1190170" cy="3953043"/>
            <a:chOff x="9106472" y="2247731"/>
            <a:chExt cx="1190170" cy="3953043"/>
          </a:xfrm>
        </p:grpSpPr>
        <p:grpSp>
          <p:nvGrpSpPr>
            <p:cNvPr id="41" name="组合 40"/>
            <p:cNvGrpSpPr/>
            <p:nvPr/>
          </p:nvGrpSpPr>
          <p:grpSpPr>
            <a:xfrm>
              <a:off x="9106472" y="2247731"/>
              <a:ext cx="1190170" cy="3953043"/>
              <a:chOff x="9406393" y="2565569"/>
              <a:chExt cx="1190170" cy="3452933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9946252" y="2565569"/>
                <a:ext cx="391885" cy="957943"/>
              </a:xfrm>
              <a:custGeom>
                <a:avLst/>
                <a:gdLst>
                  <a:gd name="connsiteX0" fmla="*/ 14514 w 391885"/>
                  <a:gd name="connsiteY0" fmla="*/ 899886 h 957943"/>
                  <a:gd name="connsiteX1" fmla="*/ 0 w 391885"/>
                  <a:gd name="connsiteY1" fmla="*/ 609600 h 957943"/>
                  <a:gd name="connsiteX2" fmla="*/ 14514 w 391885"/>
                  <a:gd name="connsiteY2" fmla="*/ 290286 h 957943"/>
                  <a:gd name="connsiteX3" fmla="*/ 29028 w 391885"/>
                  <a:gd name="connsiteY3" fmla="*/ 188686 h 957943"/>
                  <a:gd name="connsiteX4" fmla="*/ 101600 w 391885"/>
                  <a:gd name="connsiteY4" fmla="*/ 58057 h 957943"/>
                  <a:gd name="connsiteX5" fmla="*/ 145143 w 391885"/>
                  <a:gd name="connsiteY5" fmla="*/ 14514 h 957943"/>
                  <a:gd name="connsiteX6" fmla="*/ 188685 w 391885"/>
                  <a:gd name="connsiteY6" fmla="*/ 0 h 957943"/>
                  <a:gd name="connsiteX7" fmla="*/ 275771 w 391885"/>
                  <a:gd name="connsiteY7" fmla="*/ 14514 h 957943"/>
                  <a:gd name="connsiteX8" fmla="*/ 319314 w 391885"/>
                  <a:gd name="connsiteY8" fmla="*/ 58057 h 957943"/>
                  <a:gd name="connsiteX9" fmla="*/ 391885 w 391885"/>
                  <a:gd name="connsiteY9" fmla="*/ 188686 h 957943"/>
                  <a:gd name="connsiteX10" fmla="*/ 362857 w 391885"/>
                  <a:gd name="connsiteY10" fmla="*/ 348343 h 957943"/>
                  <a:gd name="connsiteX11" fmla="*/ 348343 w 391885"/>
                  <a:gd name="connsiteY11" fmla="*/ 420914 h 957943"/>
                  <a:gd name="connsiteX12" fmla="*/ 319314 w 391885"/>
                  <a:gd name="connsiteY12" fmla="*/ 508000 h 957943"/>
                  <a:gd name="connsiteX13" fmla="*/ 290285 w 391885"/>
                  <a:gd name="connsiteY13" fmla="*/ 595086 h 957943"/>
                  <a:gd name="connsiteX14" fmla="*/ 261257 w 391885"/>
                  <a:gd name="connsiteY14" fmla="*/ 638628 h 957943"/>
                  <a:gd name="connsiteX15" fmla="*/ 217714 w 391885"/>
                  <a:gd name="connsiteY15" fmla="*/ 725714 h 957943"/>
                  <a:gd name="connsiteX16" fmla="*/ 203200 w 391885"/>
                  <a:gd name="connsiteY16" fmla="*/ 769257 h 957943"/>
                  <a:gd name="connsiteX17" fmla="*/ 145143 w 391885"/>
                  <a:gd name="connsiteY17" fmla="*/ 856343 h 957943"/>
                  <a:gd name="connsiteX18" fmla="*/ 130628 w 391885"/>
                  <a:gd name="connsiteY18" fmla="*/ 899886 h 957943"/>
                  <a:gd name="connsiteX19" fmla="*/ 43543 w 391885"/>
                  <a:gd name="connsiteY19" fmla="*/ 957943 h 957943"/>
                  <a:gd name="connsiteX20" fmla="*/ 14514 w 391885"/>
                  <a:gd name="connsiteY20" fmla="*/ 899886 h 957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1885" h="957943">
                    <a:moveTo>
                      <a:pt x="14514" y="899886"/>
                    </a:moveTo>
                    <a:cubicBezTo>
                      <a:pt x="7257" y="841829"/>
                      <a:pt x="0" y="706483"/>
                      <a:pt x="0" y="609600"/>
                    </a:cubicBezTo>
                    <a:cubicBezTo>
                      <a:pt x="0" y="503052"/>
                      <a:pt x="7183" y="396581"/>
                      <a:pt x="14514" y="290286"/>
                    </a:cubicBezTo>
                    <a:cubicBezTo>
                      <a:pt x="16868" y="256157"/>
                      <a:pt x="22319" y="222232"/>
                      <a:pt x="29028" y="188686"/>
                    </a:cubicBezTo>
                    <a:cubicBezTo>
                      <a:pt x="38154" y="143059"/>
                      <a:pt x="72505" y="87152"/>
                      <a:pt x="101600" y="58057"/>
                    </a:cubicBezTo>
                    <a:cubicBezTo>
                      <a:pt x="116114" y="43543"/>
                      <a:pt x="128064" y="25900"/>
                      <a:pt x="145143" y="14514"/>
                    </a:cubicBezTo>
                    <a:cubicBezTo>
                      <a:pt x="157873" y="6028"/>
                      <a:pt x="174171" y="4838"/>
                      <a:pt x="188685" y="0"/>
                    </a:cubicBezTo>
                    <a:cubicBezTo>
                      <a:pt x="217714" y="4838"/>
                      <a:pt x="248878" y="2562"/>
                      <a:pt x="275771" y="14514"/>
                    </a:cubicBezTo>
                    <a:cubicBezTo>
                      <a:pt x="294528" y="22851"/>
                      <a:pt x="306712" y="41854"/>
                      <a:pt x="319314" y="58057"/>
                    </a:cubicBezTo>
                    <a:cubicBezTo>
                      <a:pt x="377540" y="132919"/>
                      <a:pt x="369986" y="122988"/>
                      <a:pt x="391885" y="188686"/>
                    </a:cubicBezTo>
                    <a:cubicBezTo>
                      <a:pt x="366726" y="364802"/>
                      <a:pt x="390230" y="225162"/>
                      <a:pt x="362857" y="348343"/>
                    </a:cubicBezTo>
                    <a:cubicBezTo>
                      <a:pt x="357506" y="372425"/>
                      <a:pt x="354834" y="397114"/>
                      <a:pt x="348343" y="420914"/>
                    </a:cubicBezTo>
                    <a:cubicBezTo>
                      <a:pt x="340292" y="450435"/>
                      <a:pt x="328990" y="478971"/>
                      <a:pt x="319314" y="508000"/>
                    </a:cubicBezTo>
                    <a:cubicBezTo>
                      <a:pt x="319312" y="508005"/>
                      <a:pt x="290288" y="595082"/>
                      <a:pt x="290285" y="595086"/>
                    </a:cubicBezTo>
                    <a:lnTo>
                      <a:pt x="261257" y="638628"/>
                    </a:lnTo>
                    <a:cubicBezTo>
                      <a:pt x="224776" y="748074"/>
                      <a:pt x="273987" y="613168"/>
                      <a:pt x="217714" y="725714"/>
                    </a:cubicBezTo>
                    <a:cubicBezTo>
                      <a:pt x="210872" y="739398"/>
                      <a:pt x="210630" y="755883"/>
                      <a:pt x="203200" y="769257"/>
                    </a:cubicBezTo>
                    <a:cubicBezTo>
                      <a:pt x="186257" y="799755"/>
                      <a:pt x="156176" y="823245"/>
                      <a:pt x="145143" y="856343"/>
                    </a:cubicBezTo>
                    <a:cubicBezTo>
                      <a:pt x="140305" y="870857"/>
                      <a:pt x="141446" y="889068"/>
                      <a:pt x="130628" y="899886"/>
                    </a:cubicBezTo>
                    <a:cubicBezTo>
                      <a:pt x="105959" y="924555"/>
                      <a:pt x="43543" y="957943"/>
                      <a:pt x="43543" y="957943"/>
                    </a:cubicBezTo>
                    <a:cubicBezTo>
                      <a:pt x="9146" y="906349"/>
                      <a:pt x="21771" y="957943"/>
                      <a:pt x="14514" y="899886"/>
                    </a:cubicBezTo>
                    <a:close/>
                  </a:path>
                </a:pathLst>
              </a:custGeom>
              <a:noFill/>
              <a:ln w="28575">
                <a:solidFill>
                  <a:srgbClr val="463A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9406393" y="3525674"/>
                <a:ext cx="1190170" cy="2492828"/>
              </a:xfrm>
              <a:custGeom>
                <a:avLst/>
                <a:gdLst>
                  <a:gd name="connsiteX0" fmla="*/ 597108 w 1190170"/>
                  <a:gd name="connsiteY0" fmla="*/ 527876 h 2492828"/>
                  <a:gd name="connsiteX1" fmla="*/ 419779 w 1190170"/>
                  <a:gd name="connsiteY1" fmla="*/ 689261 h 2492828"/>
                  <a:gd name="connsiteX2" fmla="*/ 597108 w 1190170"/>
                  <a:gd name="connsiteY2" fmla="*/ 850646 h 2492828"/>
                  <a:gd name="connsiteX3" fmla="*/ 774437 w 1190170"/>
                  <a:gd name="connsiteY3" fmla="*/ 689261 h 2492828"/>
                  <a:gd name="connsiteX4" fmla="*/ 597108 w 1190170"/>
                  <a:gd name="connsiteY4" fmla="*/ 527876 h 2492828"/>
                  <a:gd name="connsiteX5" fmla="*/ 595085 w 1190170"/>
                  <a:gd name="connsiteY5" fmla="*/ 0 h 2492828"/>
                  <a:gd name="connsiteX6" fmla="*/ 1190170 w 1190170"/>
                  <a:gd name="connsiteY6" fmla="*/ 595085 h 2492828"/>
                  <a:gd name="connsiteX7" fmla="*/ 1190170 w 1190170"/>
                  <a:gd name="connsiteY7" fmla="*/ 2492828 h 2492828"/>
                  <a:gd name="connsiteX8" fmla="*/ 0 w 1190170"/>
                  <a:gd name="connsiteY8" fmla="*/ 2492828 h 2492828"/>
                  <a:gd name="connsiteX9" fmla="*/ 0 w 1190170"/>
                  <a:gd name="connsiteY9" fmla="*/ 595085 h 2492828"/>
                  <a:gd name="connsiteX10" fmla="*/ 595085 w 1190170"/>
                  <a:gd name="connsiteY10" fmla="*/ 0 h 249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0170" h="2492828">
                    <a:moveTo>
                      <a:pt x="597108" y="527876"/>
                    </a:moveTo>
                    <a:cubicBezTo>
                      <a:pt x="499172" y="527876"/>
                      <a:pt x="419779" y="600131"/>
                      <a:pt x="419779" y="689261"/>
                    </a:cubicBezTo>
                    <a:cubicBezTo>
                      <a:pt x="419779" y="778391"/>
                      <a:pt x="499172" y="850646"/>
                      <a:pt x="597108" y="850646"/>
                    </a:cubicBezTo>
                    <a:cubicBezTo>
                      <a:pt x="695044" y="850646"/>
                      <a:pt x="774437" y="778391"/>
                      <a:pt x="774437" y="689261"/>
                    </a:cubicBezTo>
                    <a:cubicBezTo>
                      <a:pt x="774437" y="600131"/>
                      <a:pt x="695044" y="527876"/>
                      <a:pt x="597108" y="527876"/>
                    </a:cubicBezTo>
                    <a:close/>
                    <a:moveTo>
                      <a:pt x="595085" y="0"/>
                    </a:moveTo>
                    <a:cubicBezTo>
                      <a:pt x="923741" y="0"/>
                      <a:pt x="1190170" y="266429"/>
                      <a:pt x="1190170" y="595085"/>
                    </a:cubicBezTo>
                    <a:lnTo>
                      <a:pt x="1190170" y="2492828"/>
                    </a:lnTo>
                    <a:lnTo>
                      <a:pt x="0" y="2492828"/>
                    </a:lnTo>
                    <a:lnTo>
                      <a:pt x="0" y="595085"/>
                    </a:lnTo>
                    <a:cubicBezTo>
                      <a:pt x="0" y="266429"/>
                      <a:pt x="266429" y="0"/>
                      <a:pt x="595085" y="0"/>
                    </a:cubicBezTo>
                    <a:close/>
                  </a:path>
                </a:pathLst>
              </a:custGeom>
              <a:solidFill>
                <a:srgbClr val="463A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客户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满意率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endParaRPr lang="zh-CN" altLang="en-US" dirty="0"/>
              </a:p>
              <a:p>
                <a:pPr algn="ctr"/>
                <a:endParaRPr lang="zh-CN" altLang="en-US" dirty="0"/>
              </a:p>
            </p:txBody>
          </p:sp>
        </p:grpSp>
        <p:grpSp>
          <p:nvGrpSpPr>
            <p:cNvPr id="56" name="Group 21"/>
            <p:cNvGrpSpPr>
              <a:grpSpLocks noChangeAspect="1"/>
            </p:cNvGrpSpPr>
            <p:nvPr/>
          </p:nvGrpSpPr>
          <p:grpSpPr bwMode="auto">
            <a:xfrm rot="18877292">
              <a:off x="9464970" y="5367162"/>
              <a:ext cx="535984" cy="542980"/>
              <a:chOff x="3255" y="1569"/>
              <a:chExt cx="1149" cy="1164"/>
            </a:xfrm>
            <a:solidFill>
              <a:schemeClr val="bg1"/>
            </a:solidFill>
          </p:grpSpPr>
          <p:sp>
            <p:nvSpPr>
              <p:cNvPr id="58" name="Freeform 22"/>
              <p:cNvSpPr>
                <a:spLocks/>
              </p:cNvSpPr>
              <p:nvPr/>
            </p:nvSpPr>
            <p:spPr bwMode="auto">
              <a:xfrm>
                <a:off x="3255" y="1569"/>
                <a:ext cx="1149" cy="1164"/>
              </a:xfrm>
              <a:custGeom>
                <a:avLst/>
                <a:gdLst>
                  <a:gd name="T0" fmla="*/ 50 w 61"/>
                  <a:gd name="T1" fmla="*/ 56 h 62"/>
                  <a:gd name="T2" fmla="*/ 37 w 61"/>
                  <a:gd name="T3" fmla="*/ 25 h 62"/>
                  <a:gd name="T4" fmla="*/ 5 w 61"/>
                  <a:gd name="T5" fmla="*/ 12 h 62"/>
                  <a:gd name="T6" fmla="*/ 0 w 61"/>
                  <a:gd name="T7" fmla="*/ 6 h 62"/>
                  <a:gd name="T8" fmla="*/ 5 w 61"/>
                  <a:gd name="T9" fmla="*/ 0 h 62"/>
                  <a:gd name="T10" fmla="*/ 61 w 61"/>
                  <a:gd name="T11" fmla="*/ 56 h 62"/>
                  <a:gd name="T12" fmla="*/ 55 w 61"/>
                  <a:gd name="T13" fmla="*/ 62 h 62"/>
                  <a:gd name="T14" fmla="*/ 50 w 61"/>
                  <a:gd name="T15" fmla="*/ 5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62">
                    <a:moveTo>
                      <a:pt x="50" y="56"/>
                    </a:moveTo>
                    <a:cubicBezTo>
                      <a:pt x="50" y="44"/>
                      <a:pt x="45" y="33"/>
                      <a:pt x="37" y="25"/>
                    </a:cubicBezTo>
                    <a:cubicBezTo>
                      <a:pt x="29" y="17"/>
                      <a:pt x="18" y="12"/>
                      <a:pt x="5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6" y="0"/>
                      <a:pt x="61" y="25"/>
                      <a:pt x="61" y="56"/>
                    </a:cubicBezTo>
                    <a:cubicBezTo>
                      <a:pt x="61" y="59"/>
                      <a:pt x="58" y="62"/>
                      <a:pt x="55" y="62"/>
                    </a:cubicBezTo>
                    <a:cubicBezTo>
                      <a:pt x="52" y="62"/>
                      <a:pt x="50" y="59"/>
                      <a:pt x="50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3"/>
              <p:cNvSpPr>
                <a:spLocks/>
              </p:cNvSpPr>
              <p:nvPr/>
            </p:nvSpPr>
            <p:spPr bwMode="auto">
              <a:xfrm>
                <a:off x="3255" y="1907"/>
                <a:ext cx="829" cy="826"/>
              </a:xfrm>
              <a:custGeom>
                <a:avLst/>
                <a:gdLst>
                  <a:gd name="T0" fmla="*/ 32 w 44"/>
                  <a:gd name="T1" fmla="*/ 38 h 44"/>
                  <a:gd name="T2" fmla="*/ 5 w 44"/>
                  <a:gd name="T3" fmla="*/ 11 h 44"/>
                  <a:gd name="T4" fmla="*/ 0 w 44"/>
                  <a:gd name="T5" fmla="*/ 5 h 44"/>
                  <a:gd name="T6" fmla="*/ 5 w 44"/>
                  <a:gd name="T7" fmla="*/ 0 h 44"/>
                  <a:gd name="T8" fmla="*/ 44 w 44"/>
                  <a:gd name="T9" fmla="*/ 38 h 44"/>
                  <a:gd name="T10" fmla="*/ 38 w 44"/>
                  <a:gd name="T11" fmla="*/ 44 h 44"/>
                  <a:gd name="T12" fmla="*/ 32 w 44"/>
                  <a:gd name="T13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4">
                    <a:moveTo>
                      <a:pt x="32" y="38"/>
                    </a:moveTo>
                    <a:cubicBezTo>
                      <a:pt x="32" y="23"/>
                      <a:pt x="20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6" y="0"/>
                      <a:pt x="44" y="17"/>
                      <a:pt x="44" y="38"/>
                    </a:cubicBezTo>
                    <a:cubicBezTo>
                      <a:pt x="44" y="41"/>
                      <a:pt x="41" y="44"/>
                      <a:pt x="38" y="44"/>
                    </a:cubicBezTo>
                    <a:cubicBezTo>
                      <a:pt x="35" y="44"/>
                      <a:pt x="32" y="41"/>
                      <a:pt x="3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24"/>
              <p:cNvSpPr>
                <a:spLocks noChangeArrowheads="1"/>
              </p:cNvSpPr>
              <p:nvPr/>
            </p:nvSpPr>
            <p:spPr bwMode="auto">
              <a:xfrm>
                <a:off x="3255" y="2301"/>
                <a:ext cx="433" cy="4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324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4110311" y="1512601"/>
            <a:ext cx="3875450" cy="3853114"/>
            <a:chOff x="3439000" y="839592"/>
            <a:chExt cx="5240976" cy="5210769"/>
          </a:xfrm>
        </p:grpSpPr>
        <p:grpSp>
          <p:nvGrpSpPr>
            <p:cNvPr id="49" name="组合 48"/>
            <p:cNvGrpSpPr/>
            <p:nvPr/>
          </p:nvGrpSpPr>
          <p:grpSpPr>
            <a:xfrm>
              <a:off x="3439000" y="839592"/>
              <a:ext cx="5240976" cy="5210769"/>
              <a:chOff x="3439000" y="839592"/>
              <a:chExt cx="5240976" cy="5210769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439000" y="2269926"/>
                <a:ext cx="5240976" cy="2555739"/>
              </a:xfrm>
              <a:custGeom>
                <a:avLst/>
                <a:gdLst>
                  <a:gd name="connsiteX0" fmla="*/ 289122 w 5543550"/>
                  <a:gd name="connsiteY0" fmla="*/ 0 h 2703288"/>
                  <a:gd name="connsiteX1" fmla="*/ 5254429 w 5543550"/>
                  <a:gd name="connsiteY1" fmla="*/ 0 h 2703288"/>
                  <a:gd name="connsiteX2" fmla="*/ 5325730 w 5543550"/>
                  <a:gd name="connsiteY2" fmla="*/ 148013 h 2703288"/>
                  <a:gd name="connsiteX3" fmla="*/ 5543550 w 5543550"/>
                  <a:gd name="connsiteY3" fmla="*/ 1226913 h 2703288"/>
                  <a:gd name="connsiteX4" fmla="*/ 5209012 w 5543550"/>
                  <a:gd name="connsiteY4" fmla="*/ 2548106 h 2703288"/>
                  <a:gd name="connsiteX5" fmla="*/ 5114736 w 5543550"/>
                  <a:gd name="connsiteY5" fmla="*/ 2703288 h 2703288"/>
                  <a:gd name="connsiteX6" fmla="*/ 428814 w 5543550"/>
                  <a:gd name="connsiteY6" fmla="*/ 2703288 h 2703288"/>
                  <a:gd name="connsiteX7" fmla="*/ 334539 w 5543550"/>
                  <a:gd name="connsiteY7" fmla="*/ 2548106 h 2703288"/>
                  <a:gd name="connsiteX8" fmla="*/ 0 w 5543550"/>
                  <a:gd name="connsiteY8" fmla="*/ 1226913 h 2703288"/>
                  <a:gd name="connsiteX9" fmla="*/ 217820 w 5543550"/>
                  <a:gd name="connsiteY9" fmla="*/ 148013 h 270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43550" h="2703288">
                    <a:moveTo>
                      <a:pt x="289122" y="0"/>
                    </a:moveTo>
                    <a:lnTo>
                      <a:pt x="5254429" y="0"/>
                    </a:lnTo>
                    <a:lnTo>
                      <a:pt x="5325730" y="148013"/>
                    </a:lnTo>
                    <a:cubicBezTo>
                      <a:pt x="5465990" y="479624"/>
                      <a:pt x="5543550" y="844211"/>
                      <a:pt x="5543550" y="1226913"/>
                    </a:cubicBezTo>
                    <a:cubicBezTo>
                      <a:pt x="5543550" y="1705291"/>
                      <a:pt x="5422362" y="2155364"/>
                      <a:pt x="5209012" y="2548106"/>
                    </a:cubicBezTo>
                    <a:lnTo>
                      <a:pt x="5114736" y="2703288"/>
                    </a:lnTo>
                    <a:lnTo>
                      <a:pt x="428814" y="2703288"/>
                    </a:lnTo>
                    <a:lnTo>
                      <a:pt x="334539" y="2548106"/>
                    </a:lnTo>
                    <a:cubicBezTo>
                      <a:pt x="121189" y="2155364"/>
                      <a:pt x="0" y="1705291"/>
                      <a:pt x="0" y="1226913"/>
                    </a:cubicBezTo>
                    <a:cubicBezTo>
                      <a:pt x="0" y="844211"/>
                      <a:pt x="77561" y="479624"/>
                      <a:pt x="217820" y="148013"/>
                    </a:cubicBezTo>
                    <a:close/>
                  </a:path>
                </a:pathLst>
              </a:custGeom>
              <a:solidFill>
                <a:srgbClr val="44C0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712340" y="839592"/>
                <a:ext cx="4694294" cy="1460541"/>
              </a:xfrm>
              <a:custGeom>
                <a:avLst/>
                <a:gdLst>
                  <a:gd name="connsiteX0" fmla="*/ 2482653 w 4965307"/>
                  <a:gd name="connsiteY0" fmla="*/ 0 h 1544862"/>
                  <a:gd name="connsiteX1" fmla="*/ 4919890 w 4965307"/>
                  <a:gd name="connsiteY1" fmla="*/ 1450583 h 1544862"/>
                  <a:gd name="connsiteX2" fmla="*/ 4965307 w 4965307"/>
                  <a:gd name="connsiteY2" fmla="*/ 1544862 h 1544862"/>
                  <a:gd name="connsiteX3" fmla="*/ 0 w 4965307"/>
                  <a:gd name="connsiteY3" fmla="*/ 1544862 h 1544862"/>
                  <a:gd name="connsiteX4" fmla="*/ 45417 w 4965307"/>
                  <a:gd name="connsiteY4" fmla="*/ 1450583 h 1544862"/>
                  <a:gd name="connsiteX5" fmla="*/ 2482653 w 4965307"/>
                  <a:gd name="connsiteY5" fmla="*/ 0 h 154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65307" h="1544862">
                    <a:moveTo>
                      <a:pt x="2482653" y="0"/>
                    </a:moveTo>
                    <a:cubicBezTo>
                      <a:pt x="3535085" y="0"/>
                      <a:pt x="4450520" y="586550"/>
                      <a:pt x="4919890" y="1450583"/>
                    </a:cubicBezTo>
                    <a:lnTo>
                      <a:pt x="4965307" y="1544862"/>
                    </a:lnTo>
                    <a:lnTo>
                      <a:pt x="0" y="1544862"/>
                    </a:lnTo>
                    <a:lnTo>
                      <a:pt x="45417" y="1450583"/>
                    </a:lnTo>
                    <a:cubicBezTo>
                      <a:pt x="514787" y="586550"/>
                      <a:pt x="1430222" y="0"/>
                      <a:pt x="2482653" y="0"/>
                    </a:cubicBezTo>
                    <a:close/>
                  </a:path>
                </a:pathLst>
              </a:custGeom>
              <a:solidFill>
                <a:srgbClr val="FEA9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3844410" y="4825665"/>
                <a:ext cx="4430158" cy="1224696"/>
              </a:xfrm>
              <a:custGeom>
                <a:avLst/>
                <a:gdLst>
                  <a:gd name="connsiteX0" fmla="*/ 0 w 4685922"/>
                  <a:gd name="connsiteY0" fmla="*/ 0 h 1295400"/>
                  <a:gd name="connsiteX1" fmla="*/ 4685922 w 4685922"/>
                  <a:gd name="connsiteY1" fmla="*/ 0 h 1295400"/>
                  <a:gd name="connsiteX2" fmla="*/ 4641361 w 4685922"/>
                  <a:gd name="connsiteY2" fmla="*/ 73351 h 1295400"/>
                  <a:gd name="connsiteX3" fmla="*/ 2342961 w 4685922"/>
                  <a:gd name="connsiteY3" fmla="*/ 1295400 h 1295400"/>
                  <a:gd name="connsiteX4" fmla="*/ 44562 w 4685922"/>
                  <a:gd name="connsiteY4" fmla="*/ 73351 h 129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5922" h="1295400">
                    <a:moveTo>
                      <a:pt x="0" y="0"/>
                    </a:moveTo>
                    <a:lnTo>
                      <a:pt x="4685922" y="0"/>
                    </a:lnTo>
                    <a:lnTo>
                      <a:pt x="4641361" y="73351"/>
                    </a:lnTo>
                    <a:cubicBezTo>
                      <a:pt x="4143253" y="810648"/>
                      <a:pt x="3299717" y="1295400"/>
                      <a:pt x="2342961" y="1295400"/>
                    </a:cubicBezTo>
                    <a:cubicBezTo>
                      <a:pt x="1386206" y="1295400"/>
                      <a:pt x="542670" y="810648"/>
                      <a:pt x="44562" y="73351"/>
                    </a:cubicBezTo>
                    <a:close/>
                  </a:path>
                </a:pathLst>
              </a:custGeom>
              <a:solidFill>
                <a:srgbClr val="463A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4819650" y="3465513"/>
                <a:ext cx="2686050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/>
            <p:cNvSpPr txBox="1"/>
            <p:nvPr/>
          </p:nvSpPr>
          <p:spPr>
            <a:xfrm>
              <a:off x="3761373" y="1651839"/>
              <a:ext cx="4596224" cy="14984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锐普</a:t>
              </a:r>
              <a:r>
                <a:rPr lang="en-US" altLang="zh-CN" sz="6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213277" y="4362096"/>
              <a:ext cx="3898791" cy="49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http://www.rapidbbs.cn/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6" name="矩形 5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8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Group 18"/>
          <p:cNvGrpSpPr>
            <a:grpSpLocks noChangeAspect="1"/>
          </p:cNvGrpSpPr>
          <p:nvPr/>
        </p:nvGrpSpPr>
        <p:grpSpPr bwMode="auto">
          <a:xfrm rot="10800000">
            <a:off x="5765914" y="4719785"/>
            <a:ext cx="564242" cy="571428"/>
            <a:chOff x="-206" y="1231"/>
            <a:chExt cx="1806" cy="1829"/>
          </a:xfrm>
          <a:solidFill>
            <a:schemeClr val="bg1"/>
          </a:solidFill>
        </p:grpSpPr>
        <p:sp>
          <p:nvSpPr>
            <p:cNvPr id="44" name="Freeform 19"/>
            <p:cNvSpPr>
              <a:spLocks/>
            </p:cNvSpPr>
            <p:nvPr/>
          </p:nvSpPr>
          <p:spPr bwMode="auto">
            <a:xfrm>
              <a:off x="505" y="1231"/>
              <a:ext cx="384" cy="1121"/>
            </a:xfrm>
            <a:custGeom>
              <a:avLst/>
              <a:gdLst>
                <a:gd name="T0" fmla="*/ 9 w 13"/>
                <a:gd name="T1" fmla="*/ 25 h 38"/>
                <a:gd name="T2" fmla="*/ 9 w 13"/>
                <a:gd name="T3" fmla="*/ 25 h 38"/>
                <a:gd name="T4" fmla="*/ 9 w 13"/>
                <a:gd name="T5" fmla="*/ 17 h 38"/>
                <a:gd name="T6" fmla="*/ 9 w 13"/>
                <a:gd name="T7" fmla="*/ 16 h 38"/>
                <a:gd name="T8" fmla="*/ 9 w 13"/>
                <a:gd name="T9" fmla="*/ 1 h 38"/>
                <a:gd name="T10" fmla="*/ 9 w 13"/>
                <a:gd name="T11" fmla="*/ 0 h 38"/>
                <a:gd name="T12" fmla="*/ 4 w 13"/>
                <a:gd name="T13" fmla="*/ 0 h 38"/>
                <a:gd name="T14" fmla="*/ 3 w 13"/>
                <a:gd name="T15" fmla="*/ 1 h 38"/>
                <a:gd name="T16" fmla="*/ 3 w 13"/>
                <a:gd name="T17" fmla="*/ 16 h 38"/>
                <a:gd name="T18" fmla="*/ 3 w 13"/>
                <a:gd name="T19" fmla="*/ 17 h 38"/>
                <a:gd name="T20" fmla="*/ 3 w 13"/>
                <a:gd name="T21" fmla="*/ 25 h 38"/>
                <a:gd name="T22" fmla="*/ 3 w 13"/>
                <a:gd name="T23" fmla="*/ 25 h 38"/>
                <a:gd name="T24" fmla="*/ 0 w 13"/>
                <a:gd name="T25" fmla="*/ 31 h 38"/>
                <a:gd name="T26" fmla="*/ 6 w 13"/>
                <a:gd name="T27" fmla="*/ 38 h 38"/>
                <a:gd name="T28" fmla="*/ 13 w 13"/>
                <a:gd name="T29" fmla="*/ 31 h 38"/>
                <a:gd name="T30" fmla="*/ 9 w 13"/>
                <a:gd name="T3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38"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6"/>
                    <a:pt x="0" y="29"/>
                    <a:pt x="0" y="31"/>
                  </a:cubicBezTo>
                  <a:cubicBezTo>
                    <a:pt x="0" y="35"/>
                    <a:pt x="3" y="38"/>
                    <a:pt x="6" y="38"/>
                  </a:cubicBezTo>
                  <a:cubicBezTo>
                    <a:pt x="10" y="38"/>
                    <a:pt x="13" y="35"/>
                    <a:pt x="13" y="31"/>
                  </a:cubicBezTo>
                  <a:cubicBezTo>
                    <a:pt x="13" y="29"/>
                    <a:pt x="11" y="26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0"/>
            <p:cNvSpPr>
              <a:spLocks/>
            </p:cNvSpPr>
            <p:nvPr/>
          </p:nvSpPr>
          <p:spPr bwMode="auto">
            <a:xfrm>
              <a:off x="149" y="2205"/>
              <a:ext cx="1066" cy="501"/>
            </a:xfrm>
            <a:custGeom>
              <a:avLst/>
              <a:gdLst>
                <a:gd name="T0" fmla="*/ 18 w 36"/>
                <a:gd name="T1" fmla="*/ 10 h 17"/>
                <a:gd name="T2" fmla="*/ 7 w 36"/>
                <a:gd name="T3" fmla="*/ 0 h 17"/>
                <a:gd name="T4" fmla="*/ 0 w 36"/>
                <a:gd name="T5" fmla="*/ 0 h 17"/>
                <a:gd name="T6" fmla="*/ 18 w 36"/>
                <a:gd name="T7" fmla="*/ 17 h 17"/>
                <a:gd name="T8" fmla="*/ 36 w 36"/>
                <a:gd name="T9" fmla="*/ 0 h 17"/>
                <a:gd name="T10" fmla="*/ 29 w 36"/>
                <a:gd name="T11" fmla="*/ 0 h 17"/>
                <a:gd name="T12" fmla="*/ 18 w 36"/>
                <a:gd name="T1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7">
                  <a:moveTo>
                    <a:pt x="18" y="10"/>
                  </a:moveTo>
                  <a:cubicBezTo>
                    <a:pt x="13" y="10"/>
                    <a:pt x="8" y="5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9"/>
                    <a:pt x="9" y="17"/>
                    <a:pt x="18" y="17"/>
                  </a:cubicBezTo>
                  <a:cubicBezTo>
                    <a:pt x="28" y="17"/>
                    <a:pt x="36" y="9"/>
                    <a:pt x="3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"/>
                    <a:pt x="24" y="10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1"/>
            <p:cNvSpPr>
              <a:spLocks/>
            </p:cNvSpPr>
            <p:nvPr/>
          </p:nvSpPr>
          <p:spPr bwMode="auto">
            <a:xfrm>
              <a:off x="-206" y="2205"/>
              <a:ext cx="1806" cy="855"/>
            </a:xfrm>
            <a:custGeom>
              <a:avLst/>
              <a:gdLst>
                <a:gd name="T0" fmla="*/ 30 w 61"/>
                <a:gd name="T1" fmla="*/ 22 h 29"/>
                <a:gd name="T2" fmla="*/ 7 w 61"/>
                <a:gd name="T3" fmla="*/ 0 h 29"/>
                <a:gd name="T4" fmla="*/ 0 w 61"/>
                <a:gd name="T5" fmla="*/ 0 h 29"/>
                <a:gd name="T6" fmla="*/ 30 w 61"/>
                <a:gd name="T7" fmla="*/ 29 h 29"/>
                <a:gd name="T8" fmla="*/ 61 w 61"/>
                <a:gd name="T9" fmla="*/ 0 h 29"/>
                <a:gd name="T10" fmla="*/ 53 w 61"/>
                <a:gd name="T11" fmla="*/ 0 h 29"/>
                <a:gd name="T12" fmla="*/ 30 w 61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29">
                  <a:moveTo>
                    <a:pt x="30" y="22"/>
                  </a:moveTo>
                  <a:cubicBezTo>
                    <a:pt x="18" y="22"/>
                    <a:pt x="8" y="12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6"/>
                    <a:pt x="14" y="29"/>
                    <a:pt x="30" y="29"/>
                  </a:cubicBezTo>
                  <a:cubicBezTo>
                    <a:pt x="47" y="29"/>
                    <a:pt x="60" y="16"/>
                    <a:pt x="61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2"/>
                    <a:pt x="43" y="22"/>
                    <a:pt x="3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593070" y="630949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中国首家演示设计交易平台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14970" y="1122229"/>
            <a:ext cx="11177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3333" y="5538814"/>
            <a:ext cx="10108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年专业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经验，对卖家资质进行精准审核，确保专业；对卖方进行技术培训和指导，提升专业度和作品质量；代理国外专业公司作品，正版和正规，确保世界领先水准；由专业人员即时调节交易和服务纠纷，确保交易的公平、公正、合理、有序。</a:t>
            </a:r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496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253932" y="4210188"/>
            <a:ext cx="2818627" cy="1465943"/>
          </a:xfrm>
          <a:prstGeom prst="rect">
            <a:avLst/>
          </a:prstGeom>
          <a:solidFill>
            <a:srgbClr val="44C0B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36349" y="4260330"/>
            <a:ext cx="2818627" cy="1465943"/>
          </a:xfrm>
          <a:prstGeom prst="rect">
            <a:avLst/>
          </a:prstGeom>
          <a:solidFill>
            <a:srgbClr val="FBB24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93070" y="630949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中国首家演示设计交易平台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587085" y="4744275"/>
            <a:ext cx="1919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917722" y="4327639"/>
            <a:ext cx="146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01892" y="2431122"/>
            <a:ext cx="1684458" cy="1684458"/>
            <a:chOff x="1700625" y="1640977"/>
            <a:chExt cx="1270870" cy="1270870"/>
          </a:xfrm>
        </p:grpSpPr>
        <p:sp>
          <p:nvSpPr>
            <p:cNvPr id="24" name="椭圆 23"/>
            <p:cNvSpPr/>
            <p:nvPr/>
          </p:nvSpPr>
          <p:spPr>
            <a:xfrm>
              <a:off x="1700625" y="1640977"/>
              <a:ext cx="1270870" cy="1270870"/>
            </a:xfrm>
            <a:prstGeom prst="ellipse">
              <a:avLst/>
            </a:prstGeom>
            <a:solidFill>
              <a:srgbClr val="44C0B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016647" y="1977014"/>
              <a:ext cx="638826" cy="631222"/>
              <a:chOff x="2315483" y="4372768"/>
              <a:chExt cx="1733550" cy="1712913"/>
            </a:xfrm>
            <a:solidFill>
              <a:schemeClr val="bg1"/>
            </a:solidFill>
          </p:grpSpPr>
          <p:sp>
            <p:nvSpPr>
              <p:cNvPr id="17" name="Freeform 15"/>
              <p:cNvSpPr>
                <a:spLocks noEditPoints="1"/>
              </p:cNvSpPr>
              <p:nvPr/>
            </p:nvSpPr>
            <p:spPr bwMode="auto">
              <a:xfrm>
                <a:off x="2410733" y="4372768"/>
                <a:ext cx="1544638" cy="1365250"/>
              </a:xfrm>
              <a:custGeom>
                <a:avLst/>
                <a:gdLst>
                  <a:gd name="T0" fmla="*/ 372 w 409"/>
                  <a:gd name="T1" fmla="*/ 362 h 362"/>
                  <a:gd name="T2" fmla="*/ 409 w 409"/>
                  <a:gd name="T3" fmla="*/ 326 h 362"/>
                  <a:gd name="T4" fmla="*/ 409 w 409"/>
                  <a:gd name="T5" fmla="*/ 37 h 362"/>
                  <a:gd name="T6" fmla="*/ 372 w 409"/>
                  <a:gd name="T7" fmla="*/ 0 h 362"/>
                  <a:gd name="T8" fmla="*/ 37 w 409"/>
                  <a:gd name="T9" fmla="*/ 0 h 362"/>
                  <a:gd name="T10" fmla="*/ 0 w 409"/>
                  <a:gd name="T11" fmla="*/ 37 h 362"/>
                  <a:gd name="T12" fmla="*/ 0 w 409"/>
                  <a:gd name="T13" fmla="*/ 326 h 362"/>
                  <a:gd name="T14" fmla="*/ 37 w 409"/>
                  <a:gd name="T15" fmla="*/ 362 h 362"/>
                  <a:gd name="T16" fmla="*/ 112 w 409"/>
                  <a:gd name="T17" fmla="*/ 362 h 362"/>
                  <a:gd name="T18" fmla="*/ 297 w 409"/>
                  <a:gd name="T19" fmla="*/ 362 h 362"/>
                  <a:gd name="T20" fmla="*/ 372 w 409"/>
                  <a:gd name="T21" fmla="*/ 362 h 362"/>
                  <a:gd name="T22" fmla="*/ 37 w 409"/>
                  <a:gd name="T23" fmla="*/ 332 h 362"/>
                  <a:gd name="T24" fmla="*/ 37 w 409"/>
                  <a:gd name="T25" fmla="*/ 31 h 362"/>
                  <a:gd name="T26" fmla="*/ 372 w 409"/>
                  <a:gd name="T27" fmla="*/ 31 h 362"/>
                  <a:gd name="T28" fmla="*/ 372 w 409"/>
                  <a:gd name="T29" fmla="*/ 332 h 362"/>
                  <a:gd name="T30" fmla="*/ 37 w 409"/>
                  <a:gd name="T31" fmla="*/ 33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9" h="362">
                    <a:moveTo>
                      <a:pt x="372" y="362"/>
                    </a:moveTo>
                    <a:cubicBezTo>
                      <a:pt x="392" y="362"/>
                      <a:pt x="409" y="346"/>
                      <a:pt x="409" y="326"/>
                    </a:cubicBezTo>
                    <a:cubicBezTo>
                      <a:pt x="409" y="37"/>
                      <a:pt x="409" y="37"/>
                      <a:pt x="409" y="37"/>
                    </a:cubicBezTo>
                    <a:cubicBezTo>
                      <a:pt x="409" y="17"/>
                      <a:pt x="392" y="0"/>
                      <a:pt x="37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ubicBezTo>
                      <a:pt x="0" y="326"/>
                      <a:pt x="0" y="326"/>
                      <a:pt x="0" y="326"/>
                    </a:cubicBezTo>
                    <a:cubicBezTo>
                      <a:pt x="0" y="346"/>
                      <a:pt x="17" y="362"/>
                      <a:pt x="37" y="362"/>
                    </a:cubicBezTo>
                    <a:cubicBezTo>
                      <a:pt x="112" y="362"/>
                      <a:pt x="112" y="362"/>
                      <a:pt x="112" y="362"/>
                    </a:cubicBezTo>
                    <a:cubicBezTo>
                      <a:pt x="297" y="362"/>
                      <a:pt x="297" y="362"/>
                      <a:pt x="297" y="362"/>
                    </a:cubicBezTo>
                    <a:lnTo>
                      <a:pt x="372" y="362"/>
                    </a:lnTo>
                    <a:close/>
                    <a:moveTo>
                      <a:pt x="37" y="332"/>
                    </a:moveTo>
                    <a:cubicBezTo>
                      <a:pt x="37" y="31"/>
                      <a:pt x="37" y="31"/>
                      <a:pt x="37" y="31"/>
                    </a:cubicBezTo>
                    <a:cubicBezTo>
                      <a:pt x="372" y="31"/>
                      <a:pt x="372" y="31"/>
                      <a:pt x="372" y="31"/>
                    </a:cubicBezTo>
                    <a:cubicBezTo>
                      <a:pt x="372" y="332"/>
                      <a:pt x="372" y="332"/>
                      <a:pt x="372" y="332"/>
                    </a:cubicBezTo>
                    <a:lnTo>
                      <a:pt x="3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2833008" y="5738018"/>
                <a:ext cx="698500" cy="147638"/>
              </a:xfrm>
              <a:custGeom>
                <a:avLst/>
                <a:gdLst>
                  <a:gd name="T0" fmla="*/ 440 w 440"/>
                  <a:gd name="T1" fmla="*/ 93 h 93"/>
                  <a:gd name="T2" fmla="*/ 440 w 440"/>
                  <a:gd name="T3" fmla="*/ 0 h 93"/>
                  <a:gd name="T4" fmla="*/ 0 w 440"/>
                  <a:gd name="T5" fmla="*/ 0 h 93"/>
                  <a:gd name="T6" fmla="*/ 0 w 440"/>
                  <a:gd name="T7" fmla="*/ 93 h 93"/>
                  <a:gd name="T8" fmla="*/ 222 w 440"/>
                  <a:gd name="T9" fmla="*/ 5 h 93"/>
                  <a:gd name="T10" fmla="*/ 440 w 440"/>
                  <a:gd name="T1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0" h="93">
                    <a:moveTo>
                      <a:pt x="440" y="93"/>
                    </a:moveTo>
                    <a:lnTo>
                      <a:pt x="440" y="0"/>
                    </a:lnTo>
                    <a:lnTo>
                      <a:pt x="0" y="0"/>
                    </a:lnTo>
                    <a:lnTo>
                      <a:pt x="0" y="93"/>
                    </a:lnTo>
                    <a:lnTo>
                      <a:pt x="222" y="5"/>
                    </a:lnTo>
                    <a:lnTo>
                      <a:pt x="44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2315483" y="5885656"/>
                <a:ext cx="1733550" cy="200025"/>
              </a:xfrm>
              <a:custGeom>
                <a:avLst/>
                <a:gdLst>
                  <a:gd name="T0" fmla="*/ 819 w 1092"/>
                  <a:gd name="T1" fmla="*/ 19 h 126"/>
                  <a:gd name="T2" fmla="*/ 766 w 1092"/>
                  <a:gd name="T3" fmla="*/ 0 h 126"/>
                  <a:gd name="T4" fmla="*/ 766 w 1092"/>
                  <a:gd name="T5" fmla="*/ 43 h 126"/>
                  <a:gd name="T6" fmla="*/ 326 w 1092"/>
                  <a:gd name="T7" fmla="*/ 43 h 126"/>
                  <a:gd name="T8" fmla="*/ 326 w 1092"/>
                  <a:gd name="T9" fmla="*/ 0 h 126"/>
                  <a:gd name="T10" fmla="*/ 274 w 1092"/>
                  <a:gd name="T11" fmla="*/ 19 h 126"/>
                  <a:gd name="T12" fmla="*/ 0 w 1092"/>
                  <a:gd name="T13" fmla="*/ 126 h 126"/>
                  <a:gd name="T14" fmla="*/ 548 w 1092"/>
                  <a:gd name="T15" fmla="*/ 126 h 126"/>
                  <a:gd name="T16" fmla="*/ 1092 w 1092"/>
                  <a:gd name="T17" fmla="*/ 126 h 126"/>
                  <a:gd name="T18" fmla="*/ 819 w 1092"/>
                  <a:gd name="T19" fmla="*/ 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2" h="126">
                    <a:moveTo>
                      <a:pt x="819" y="19"/>
                    </a:moveTo>
                    <a:lnTo>
                      <a:pt x="766" y="0"/>
                    </a:lnTo>
                    <a:lnTo>
                      <a:pt x="766" y="43"/>
                    </a:lnTo>
                    <a:lnTo>
                      <a:pt x="326" y="43"/>
                    </a:lnTo>
                    <a:lnTo>
                      <a:pt x="326" y="0"/>
                    </a:lnTo>
                    <a:lnTo>
                      <a:pt x="274" y="19"/>
                    </a:lnTo>
                    <a:lnTo>
                      <a:pt x="0" y="126"/>
                    </a:lnTo>
                    <a:lnTo>
                      <a:pt x="548" y="126"/>
                    </a:lnTo>
                    <a:lnTo>
                      <a:pt x="1092" y="126"/>
                    </a:lnTo>
                    <a:lnTo>
                      <a:pt x="819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2833008" y="5745956"/>
                <a:ext cx="698500" cy="207963"/>
              </a:xfrm>
              <a:custGeom>
                <a:avLst/>
                <a:gdLst>
                  <a:gd name="T0" fmla="*/ 440 w 440"/>
                  <a:gd name="T1" fmla="*/ 131 h 131"/>
                  <a:gd name="T2" fmla="*/ 440 w 440"/>
                  <a:gd name="T3" fmla="*/ 88 h 131"/>
                  <a:gd name="T4" fmla="*/ 222 w 440"/>
                  <a:gd name="T5" fmla="*/ 0 h 131"/>
                  <a:gd name="T6" fmla="*/ 0 w 440"/>
                  <a:gd name="T7" fmla="*/ 88 h 131"/>
                  <a:gd name="T8" fmla="*/ 0 w 440"/>
                  <a:gd name="T9" fmla="*/ 131 h 131"/>
                  <a:gd name="T10" fmla="*/ 440 w 440"/>
                  <a:gd name="T11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0" h="131">
                    <a:moveTo>
                      <a:pt x="440" y="131"/>
                    </a:moveTo>
                    <a:lnTo>
                      <a:pt x="440" y="88"/>
                    </a:lnTo>
                    <a:lnTo>
                      <a:pt x="222" y="0"/>
                    </a:lnTo>
                    <a:lnTo>
                      <a:pt x="0" y="88"/>
                    </a:lnTo>
                    <a:lnTo>
                      <a:pt x="0" y="131"/>
                    </a:lnTo>
                    <a:lnTo>
                      <a:pt x="440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253771" y="2423348"/>
            <a:ext cx="1684458" cy="1684458"/>
            <a:chOff x="3303965" y="3691304"/>
            <a:chExt cx="1270870" cy="1270870"/>
          </a:xfrm>
        </p:grpSpPr>
        <p:sp>
          <p:nvSpPr>
            <p:cNvPr id="25" name="椭圆 24"/>
            <p:cNvSpPr/>
            <p:nvPr/>
          </p:nvSpPr>
          <p:spPr>
            <a:xfrm>
              <a:off x="3303965" y="3691304"/>
              <a:ext cx="1270870" cy="1270870"/>
            </a:xfrm>
            <a:prstGeom prst="ellipse">
              <a:avLst/>
            </a:prstGeom>
            <a:solidFill>
              <a:srgbClr val="FBB24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2835" y="3880194"/>
              <a:ext cx="652674" cy="744458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8890734" y="2399849"/>
            <a:ext cx="1684458" cy="1684458"/>
            <a:chOff x="7111819" y="3194521"/>
            <a:chExt cx="1270870" cy="1270870"/>
          </a:xfrm>
        </p:grpSpPr>
        <p:sp>
          <p:nvSpPr>
            <p:cNvPr id="26" name="椭圆 25"/>
            <p:cNvSpPr/>
            <p:nvPr/>
          </p:nvSpPr>
          <p:spPr>
            <a:xfrm>
              <a:off x="7111819" y="3194521"/>
              <a:ext cx="1270870" cy="1270870"/>
            </a:xfrm>
            <a:prstGeom prst="ellipse">
              <a:avLst/>
            </a:prstGeom>
            <a:solidFill>
              <a:srgbClr val="68A5C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349518" y="3630135"/>
              <a:ext cx="799405" cy="500118"/>
              <a:chOff x="6881813" y="3400425"/>
              <a:chExt cx="322263" cy="201612"/>
            </a:xfrm>
            <a:solidFill>
              <a:schemeClr val="bg1"/>
            </a:solidFill>
          </p:grpSpPr>
          <p:sp>
            <p:nvSpPr>
              <p:cNvPr id="11" name="Freeform 9"/>
              <p:cNvSpPr>
                <a:spLocks noEditPoints="1"/>
              </p:cNvSpPr>
              <p:nvPr/>
            </p:nvSpPr>
            <p:spPr bwMode="auto">
              <a:xfrm>
                <a:off x="7075488" y="3411538"/>
                <a:ext cx="128588" cy="130175"/>
              </a:xfrm>
              <a:custGeom>
                <a:avLst/>
                <a:gdLst>
                  <a:gd name="T0" fmla="*/ 29 w 33"/>
                  <a:gd name="T1" fmla="*/ 25 h 33"/>
                  <a:gd name="T2" fmla="*/ 28 w 33"/>
                  <a:gd name="T3" fmla="*/ 22 h 33"/>
                  <a:gd name="T4" fmla="*/ 30 w 33"/>
                  <a:gd name="T5" fmla="*/ 22 h 33"/>
                  <a:gd name="T6" fmla="*/ 32 w 33"/>
                  <a:gd name="T7" fmla="*/ 20 h 33"/>
                  <a:gd name="T8" fmla="*/ 31 w 33"/>
                  <a:gd name="T9" fmla="*/ 17 h 33"/>
                  <a:gd name="T10" fmla="*/ 30 w 33"/>
                  <a:gd name="T11" fmla="*/ 15 h 33"/>
                  <a:gd name="T12" fmla="*/ 31 w 33"/>
                  <a:gd name="T13" fmla="*/ 14 h 33"/>
                  <a:gd name="T14" fmla="*/ 32 w 33"/>
                  <a:gd name="T15" fmla="*/ 11 h 33"/>
                  <a:gd name="T16" fmla="*/ 30 w 33"/>
                  <a:gd name="T17" fmla="*/ 10 h 33"/>
                  <a:gd name="T18" fmla="*/ 27 w 33"/>
                  <a:gd name="T19" fmla="*/ 8 h 33"/>
                  <a:gd name="T20" fmla="*/ 28 w 33"/>
                  <a:gd name="T21" fmla="*/ 7 h 33"/>
                  <a:gd name="T22" fmla="*/ 27 w 33"/>
                  <a:gd name="T23" fmla="*/ 4 h 33"/>
                  <a:gd name="T24" fmla="*/ 25 w 33"/>
                  <a:gd name="T25" fmla="*/ 4 h 33"/>
                  <a:gd name="T26" fmla="*/ 23 w 33"/>
                  <a:gd name="T27" fmla="*/ 4 h 33"/>
                  <a:gd name="T28" fmla="*/ 22 w 33"/>
                  <a:gd name="T29" fmla="*/ 2 h 33"/>
                  <a:gd name="T30" fmla="*/ 20 w 33"/>
                  <a:gd name="T31" fmla="*/ 0 h 33"/>
                  <a:gd name="T32" fmla="*/ 17 w 33"/>
                  <a:gd name="T33" fmla="*/ 1 h 33"/>
                  <a:gd name="T34" fmla="*/ 15 w 33"/>
                  <a:gd name="T35" fmla="*/ 3 h 33"/>
                  <a:gd name="T36" fmla="*/ 14 w 33"/>
                  <a:gd name="T37" fmla="*/ 1 h 33"/>
                  <a:gd name="T38" fmla="*/ 11 w 33"/>
                  <a:gd name="T39" fmla="*/ 0 h 33"/>
                  <a:gd name="T40" fmla="*/ 10 w 33"/>
                  <a:gd name="T41" fmla="*/ 2 h 33"/>
                  <a:gd name="T42" fmla="*/ 9 w 33"/>
                  <a:gd name="T43" fmla="*/ 5 h 33"/>
                  <a:gd name="T44" fmla="*/ 7 w 33"/>
                  <a:gd name="T45" fmla="*/ 4 h 33"/>
                  <a:gd name="T46" fmla="*/ 4 w 33"/>
                  <a:gd name="T47" fmla="*/ 5 h 33"/>
                  <a:gd name="T48" fmla="*/ 4 w 33"/>
                  <a:gd name="T49" fmla="*/ 7 h 33"/>
                  <a:gd name="T50" fmla="*/ 4 w 33"/>
                  <a:gd name="T51" fmla="*/ 10 h 33"/>
                  <a:gd name="T52" fmla="*/ 2 w 33"/>
                  <a:gd name="T53" fmla="*/ 11 h 33"/>
                  <a:gd name="T54" fmla="*/ 0 w 33"/>
                  <a:gd name="T55" fmla="*/ 12 h 33"/>
                  <a:gd name="T56" fmla="*/ 1 w 33"/>
                  <a:gd name="T57" fmla="*/ 15 h 33"/>
                  <a:gd name="T58" fmla="*/ 3 w 33"/>
                  <a:gd name="T59" fmla="*/ 17 h 33"/>
                  <a:gd name="T60" fmla="*/ 1 w 33"/>
                  <a:gd name="T61" fmla="*/ 18 h 33"/>
                  <a:gd name="T62" fmla="*/ 0 w 33"/>
                  <a:gd name="T63" fmla="*/ 21 h 33"/>
                  <a:gd name="T64" fmla="*/ 2 w 33"/>
                  <a:gd name="T65" fmla="*/ 23 h 33"/>
                  <a:gd name="T66" fmla="*/ 5 w 33"/>
                  <a:gd name="T67" fmla="*/ 24 h 33"/>
                  <a:gd name="T68" fmla="*/ 4 w 33"/>
                  <a:gd name="T69" fmla="*/ 26 h 33"/>
                  <a:gd name="T70" fmla="*/ 5 w 33"/>
                  <a:gd name="T71" fmla="*/ 28 h 33"/>
                  <a:gd name="T72" fmla="*/ 8 w 33"/>
                  <a:gd name="T73" fmla="*/ 29 h 33"/>
                  <a:gd name="T74" fmla="*/ 10 w 33"/>
                  <a:gd name="T75" fmla="*/ 28 h 33"/>
                  <a:gd name="T76" fmla="*/ 11 w 33"/>
                  <a:gd name="T77" fmla="*/ 30 h 33"/>
                  <a:gd name="T78" fmla="*/ 12 w 33"/>
                  <a:gd name="T79" fmla="*/ 32 h 33"/>
                  <a:gd name="T80" fmla="*/ 15 w 33"/>
                  <a:gd name="T81" fmla="*/ 31 h 33"/>
                  <a:gd name="T82" fmla="*/ 17 w 33"/>
                  <a:gd name="T83" fmla="*/ 30 h 33"/>
                  <a:gd name="T84" fmla="*/ 18 w 33"/>
                  <a:gd name="T85" fmla="*/ 31 h 33"/>
                  <a:gd name="T86" fmla="*/ 21 w 33"/>
                  <a:gd name="T87" fmla="*/ 32 h 33"/>
                  <a:gd name="T88" fmla="*/ 23 w 33"/>
                  <a:gd name="T89" fmla="*/ 30 h 33"/>
                  <a:gd name="T90" fmla="*/ 24 w 33"/>
                  <a:gd name="T91" fmla="*/ 27 h 33"/>
                  <a:gd name="T92" fmla="*/ 26 w 33"/>
                  <a:gd name="T93" fmla="*/ 28 h 33"/>
                  <a:gd name="T94" fmla="*/ 28 w 33"/>
                  <a:gd name="T95" fmla="*/ 27 h 33"/>
                  <a:gd name="T96" fmla="*/ 29 w 33"/>
                  <a:gd name="T97" fmla="*/ 25 h 33"/>
                  <a:gd name="T98" fmla="*/ 10 w 33"/>
                  <a:gd name="T99" fmla="*/ 23 h 33"/>
                  <a:gd name="T100" fmla="*/ 9 w 33"/>
                  <a:gd name="T101" fmla="*/ 10 h 33"/>
                  <a:gd name="T102" fmla="*/ 23 w 33"/>
                  <a:gd name="T103" fmla="*/ 9 h 33"/>
                  <a:gd name="T104" fmla="*/ 23 w 33"/>
                  <a:gd name="T105" fmla="*/ 23 h 33"/>
                  <a:gd name="T106" fmla="*/ 10 w 33"/>
                  <a:gd name="T107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3" h="33">
                    <a:moveTo>
                      <a:pt x="29" y="25"/>
                    </a:moveTo>
                    <a:cubicBezTo>
                      <a:pt x="28" y="24"/>
                      <a:pt x="28" y="22"/>
                      <a:pt x="28" y="22"/>
                    </a:cubicBezTo>
                    <a:cubicBezTo>
                      <a:pt x="29" y="22"/>
                      <a:pt x="29" y="21"/>
                      <a:pt x="30" y="22"/>
                    </a:cubicBezTo>
                    <a:cubicBezTo>
                      <a:pt x="31" y="22"/>
                      <a:pt x="32" y="21"/>
                      <a:pt x="32" y="20"/>
                    </a:cubicBezTo>
                    <a:cubicBezTo>
                      <a:pt x="33" y="19"/>
                      <a:pt x="32" y="17"/>
                      <a:pt x="31" y="17"/>
                    </a:cubicBezTo>
                    <a:cubicBezTo>
                      <a:pt x="30" y="17"/>
                      <a:pt x="30" y="16"/>
                      <a:pt x="30" y="15"/>
                    </a:cubicBezTo>
                    <a:cubicBezTo>
                      <a:pt x="30" y="15"/>
                      <a:pt x="30" y="14"/>
                      <a:pt x="31" y="14"/>
                    </a:cubicBezTo>
                    <a:cubicBezTo>
                      <a:pt x="32" y="13"/>
                      <a:pt x="32" y="12"/>
                      <a:pt x="32" y="11"/>
                    </a:cubicBezTo>
                    <a:cubicBezTo>
                      <a:pt x="32" y="10"/>
                      <a:pt x="31" y="9"/>
                      <a:pt x="30" y="10"/>
                    </a:cubicBezTo>
                    <a:cubicBezTo>
                      <a:pt x="29" y="10"/>
                      <a:pt x="28" y="9"/>
                      <a:pt x="27" y="8"/>
                    </a:cubicBezTo>
                    <a:cubicBezTo>
                      <a:pt x="27" y="8"/>
                      <a:pt x="27" y="7"/>
                      <a:pt x="28" y="7"/>
                    </a:cubicBezTo>
                    <a:cubicBezTo>
                      <a:pt x="29" y="6"/>
                      <a:pt x="28" y="5"/>
                      <a:pt x="27" y="4"/>
                    </a:cubicBezTo>
                    <a:cubicBezTo>
                      <a:pt x="27" y="3"/>
                      <a:pt x="25" y="3"/>
                      <a:pt x="25" y="4"/>
                    </a:cubicBezTo>
                    <a:cubicBezTo>
                      <a:pt x="24" y="4"/>
                      <a:pt x="23" y="5"/>
                      <a:pt x="23" y="4"/>
                    </a:cubicBezTo>
                    <a:cubicBezTo>
                      <a:pt x="22" y="4"/>
                      <a:pt x="21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7" y="2"/>
                      <a:pt x="16" y="2"/>
                      <a:pt x="15" y="3"/>
                    </a:cubicBezTo>
                    <a:cubicBezTo>
                      <a:pt x="15" y="3"/>
                      <a:pt x="14" y="2"/>
                      <a:pt x="14" y="1"/>
                    </a:cubicBezTo>
                    <a:cubicBezTo>
                      <a:pt x="14" y="0"/>
                      <a:pt x="12" y="0"/>
                      <a:pt x="11" y="0"/>
                    </a:cubicBezTo>
                    <a:cubicBezTo>
                      <a:pt x="10" y="1"/>
                      <a:pt x="9" y="2"/>
                      <a:pt x="10" y="2"/>
                    </a:cubicBezTo>
                    <a:cubicBezTo>
                      <a:pt x="10" y="3"/>
                      <a:pt x="9" y="5"/>
                      <a:pt x="9" y="5"/>
                    </a:cubicBezTo>
                    <a:cubicBezTo>
                      <a:pt x="8" y="5"/>
                      <a:pt x="7" y="5"/>
                      <a:pt x="7" y="4"/>
                    </a:cubicBezTo>
                    <a:cubicBezTo>
                      <a:pt x="6" y="4"/>
                      <a:pt x="5" y="4"/>
                      <a:pt x="4" y="5"/>
                    </a:cubicBezTo>
                    <a:cubicBezTo>
                      <a:pt x="3" y="6"/>
                      <a:pt x="3" y="7"/>
                      <a:pt x="4" y="7"/>
                    </a:cubicBezTo>
                    <a:cubicBezTo>
                      <a:pt x="4" y="8"/>
                      <a:pt x="4" y="10"/>
                      <a:pt x="4" y="10"/>
                    </a:cubicBezTo>
                    <a:cubicBezTo>
                      <a:pt x="4" y="11"/>
                      <a:pt x="3" y="11"/>
                      <a:pt x="2" y="11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2" y="15"/>
                      <a:pt x="3" y="17"/>
                      <a:pt x="3" y="17"/>
                    </a:cubicBezTo>
                    <a:cubicBezTo>
                      <a:pt x="3" y="18"/>
                      <a:pt x="2" y="18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1" y="22"/>
                      <a:pt x="2" y="23"/>
                      <a:pt x="2" y="23"/>
                    </a:cubicBezTo>
                    <a:cubicBezTo>
                      <a:pt x="3" y="22"/>
                      <a:pt x="5" y="23"/>
                      <a:pt x="5" y="24"/>
                    </a:cubicBezTo>
                    <a:cubicBezTo>
                      <a:pt x="5" y="24"/>
                      <a:pt x="5" y="25"/>
                      <a:pt x="4" y="26"/>
                    </a:cubicBezTo>
                    <a:cubicBezTo>
                      <a:pt x="4" y="26"/>
                      <a:pt x="4" y="27"/>
                      <a:pt x="5" y="28"/>
                    </a:cubicBezTo>
                    <a:cubicBezTo>
                      <a:pt x="6" y="29"/>
                      <a:pt x="7" y="29"/>
                      <a:pt x="8" y="29"/>
                    </a:cubicBezTo>
                    <a:cubicBezTo>
                      <a:pt x="8" y="28"/>
                      <a:pt x="10" y="28"/>
                      <a:pt x="10" y="28"/>
                    </a:cubicBezTo>
                    <a:cubicBezTo>
                      <a:pt x="11" y="28"/>
                      <a:pt x="11" y="29"/>
                      <a:pt x="11" y="30"/>
                    </a:cubicBezTo>
                    <a:cubicBezTo>
                      <a:pt x="10" y="31"/>
                      <a:pt x="11" y="32"/>
                      <a:pt x="12" y="32"/>
                    </a:cubicBezTo>
                    <a:cubicBezTo>
                      <a:pt x="14" y="33"/>
                      <a:pt x="15" y="32"/>
                      <a:pt x="15" y="31"/>
                    </a:cubicBezTo>
                    <a:cubicBezTo>
                      <a:pt x="15" y="30"/>
                      <a:pt x="17" y="30"/>
                      <a:pt x="17" y="30"/>
                    </a:cubicBezTo>
                    <a:cubicBezTo>
                      <a:pt x="18" y="30"/>
                      <a:pt x="18" y="30"/>
                      <a:pt x="18" y="31"/>
                    </a:cubicBezTo>
                    <a:cubicBezTo>
                      <a:pt x="19" y="32"/>
                      <a:pt x="20" y="32"/>
                      <a:pt x="21" y="32"/>
                    </a:cubicBezTo>
                    <a:cubicBezTo>
                      <a:pt x="22" y="32"/>
                      <a:pt x="23" y="31"/>
                      <a:pt x="23" y="30"/>
                    </a:cubicBezTo>
                    <a:cubicBezTo>
                      <a:pt x="22" y="29"/>
                      <a:pt x="23" y="28"/>
                      <a:pt x="24" y="27"/>
                    </a:cubicBezTo>
                    <a:cubicBezTo>
                      <a:pt x="24" y="27"/>
                      <a:pt x="25" y="27"/>
                      <a:pt x="26" y="28"/>
                    </a:cubicBezTo>
                    <a:cubicBezTo>
                      <a:pt x="26" y="28"/>
                      <a:pt x="28" y="28"/>
                      <a:pt x="28" y="27"/>
                    </a:cubicBezTo>
                    <a:cubicBezTo>
                      <a:pt x="29" y="26"/>
                      <a:pt x="29" y="25"/>
                      <a:pt x="29" y="25"/>
                    </a:cubicBezTo>
                    <a:close/>
                    <a:moveTo>
                      <a:pt x="10" y="23"/>
                    </a:moveTo>
                    <a:cubicBezTo>
                      <a:pt x="6" y="19"/>
                      <a:pt x="6" y="13"/>
                      <a:pt x="9" y="10"/>
                    </a:cubicBezTo>
                    <a:cubicBezTo>
                      <a:pt x="13" y="6"/>
                      <a:pt x="19" y="6"/>
                      <a:pt x="23" y="9"/>
                    </a:cubicBezTo>
                    <a:cubicBezTo>
                      <a:pt x="27" y="13"/>
                      <a:pt x="27" y="19"/>
                      <a:pt x="23" y="23"/>
                    </a:cubicBezTo>
                    <a:cubicBezTo>
                      <a:pt x="20" y="26"/>
                      <a:pt x="14" y="27"/>
                      <a:pt x="10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 noEditPoints="1"/>
              </p:cNvSpPr>
              <p:nvPr/>
            </p:nvSpPr>
            <p:spPr bwMode="auto">
              <a:xfrm>
                <a:off x="6881813" y="3400425"/>
                <a:ext cx="198438" cy="201612"/>
              </a:xfrm>
              <a:custGeom>
                <a:avLst/>
                <a:gdLst>
                  <a:gd name="T0" fmla="*/ 45 w 51"/>
                  <a:gd name="T1" fmla="*/ 39 h 51"/>
                  <a:gd name="T2" fmla="*/ 44 w 51"/>
                  <a:gd name="T3" fmla="*/ 35 h 51"/>
                  <a:gd name="T4" fmla="*/ 47 w 51"/>
                  <a:gd name="T5" fmla="*/ 34 h 51"/>
                  <a:gd name="T6" fmla="*/ 51 w 51"/>
                  <a:gd name="T7" fmla="*/ 31 h 51"/>
                  <a:gd name="T8" fmla="*/ 49 w 51"/>
                  <a:gd name="T9" fmla="*/ 27 h 51"/>
                  <a:gd name="T10" fmla="*/ 46 w 51"/>
                  <a:gd name="T11" fmla="*/ 24 h 51"/>
                  <a:gd name="T12" fmla="*/ 49 w 51"/>
                  <a:gd name="T13" fmla="*/ 22 h 51"/>
                  <a:gd name="T14" fmla="*/ 50 w 51"/>
                  <a:gd name="T15" fmla="*/ 18 h 51"/>
                  <a:gd name="T16" fmla="*/ 47 w 51"/>
                  <a:gd name="T17" fmla="*/ 15 h 51"/>
                  <a:gd name="T18" fmla="*/ 43 w 51"/>
                  <a:gd name="T19" fmla="*/ 14 h 51"/>
                  <a:gd name="T20" fmla="*/ 44 w 51"/>
                  <a:gd name="T21" fmla="*/ 11 h 51"/>
                  <a:gd name="T22" fmla="*/ 43 w 51"/>
                  <a:gd name="T23" fmla="*/ 7 h 51"/>
                  <a:gd name="T24" fmla="*/ 39 w 51"/>
                  <a:gd name="T25" fmla="*/ 6 h 51"/>
                  <a:gd name="T26" fmla="*/ 36 w 51"/>
                  <a:gd name="T27" fmla="*/ 7 h 51"/>
                  <a:gd name="T28" fmla="*/ 34 w 51"/>
                  <a:gd name="T29" fmla="*/ 4 h 51"/>
                  <a:gd name="T30" fmla="*/ 31 w 51"/>
                  <a:gd name="T31" fmla="*/ 0 h 51"/>
                  <a:gd name="T32" fmla="*/ 27 w 51"/>
                  <a:gd name="T33" fmla="*/ 2 h 51"/>
                  <a:gd name="T34" fmla="*/ 24 w 51"/>
                  <a:gd name="T35" fmla="*/ 5 h 51"/>
                  <a:gd name="T36" fmla="*/ 22 w 51"/>
                  <a:gd name="T37" fmla="*/ 2 h 51"/>
                  <a:gd name="T38" fmla="*/ 18 w 51"/>
                  <a:gd name="T39" fmla="*/ 1 h 51"/>
                  <a:gd name="T40" fmla="*/ 15 w 51"/>
                  <a:gd name="T41" fmla="*/ 4 h 51"/>
                  <a:gd name="T42" fmla="*/ 14 w 51"/>
                  <a:gd name="T43" fmla="*/ 8 h 51"/>
                  <a:gd name="T44" fmla="*/ 11 w 51"/>
                  <a:gd name="T45" fmla="*/ 7 h 51"/>
                  <a:gd name="T46" fmla="*/ 6 w 51"/>
                  <a:gd name="T47" fmla="*/ 8 h 51"/>
                  <a:gd name="T48" fmla="*/ 6 w 51"/>
                  <a:gd name="T49" fmla="*/ 12 h 51"/>
                  <a:gd name="T50" fmla="*/ 6 w 51"/>
                  <a:gd name="T51" fmla="*/ 16 h 51"/>
                  <a:gd name="T52" fmla="*/ 3 w 51"/>
                  <a:gd name="T53" fmla="*/ 17 h 51"/>
                  <a:gd name="T54" fmla="*/ 0 w 51"/>
                  <a:gd name="T55" fmla="*/ 20 h 51"/>
                  <a:gd name="T56" fmla="*/ 2 w 51"/>
                  <a:gd name="T57" fmla="*/ 24 h 51"/>
                  <a:gd name="T58" fmla="*/ 4 w 51"/>
                  <a:gd name="T59" fmla="*/ 27 h 51"/>
                  <a:gd name="T60" fmla="*/ 2 w 51"/>
                  <a:gd name="T61" fmla="*/ 29 h 51"/>
                  <a:gd name="T62" fmla="*/ 1 w 51"/>
                  <a:gd name="T63" fmla="*/ 33 h 51"/>
                  <a:gd name="T64" fmla="*/ 4 w 51"/>
                  <a:gd name="T65" fmla="*/ 36 h 51"/>
                  <a:gd name="T66" fmla="*/ 8 w 51"/>
                  <a:gd name="T67" fmla="*/ 37 h 51"/>
                  <a:gd name="T68" fmla="*/ 7 w 51"/>
                  <a:gd name="T69" fmla="*/ 40 h 51"/>
                  <a:gd name="T70" fmla="*/ 8 w 51"/>
                  <a:gd name="T71" fmla="*/ 44 h 51"/>
                  <a:gd name="T72" fmla="*/ 12 w 51"/>
                  <a:gd name="T73" fmla="*/ 45 h 51"/>
                  <a:gd name="T74" fmla="*/ 16 w 51"/>
                  <a:gd name="T75" fmla="*/ 45 h 51"/>
                  <a:gd name="T76" fmla="*/ 17 w 51"/>
                  <a:gd name="T77" fmla="*/ 48 h 51"/>
                  <a:gd name="T78" fmla="*/ 20 w 51"/>
                  <a:gd name="T79" fmla="*/ 51 h 51"/>
                  <a:gd name="T80" fmla="*/ 23 w 51"/>
                  <a:gd name="T81" fmla="*/ 49 h 51"/>
                  <a:gd name="T82" fmla="*/ 27 w 51"/>
                  <a:gd name="T83" fmla="*/ 47 h 51"/>
                  <a:gd name="T84" fmla="*/ 29 w 51"/>
                  <a:gd name="T85" fmla="*/ 49 h 51"/>
                  <a:gd name="T86" fmla="*/ 33 w 51"/>
                  <a:gd name="T87" fmla="*/ 50 h 51"/>
                  <a:gd name="T88" fmla="*/ 35 w 51"/>
                  <a:gd name="T89" fmla="*/ 47 h 51"/>
                  <a:gd name="T90" fmla="*/ 37 w 51"/>
                  <a:gd name="T91" fmla="*/ 43 h 51"/>
                  <a:gd name="T92" fmla="*/ 40 w 51"/>
                  <a:gd name="T93" fmla="*/ 44 h 51"/>
                  <a:gd name="T94" fmla="*/ 44 w 51"/>
                  <a:gd name="T95" fmla="*/ 43 h 51"/>
                  <a:gd name="T96" fmla="*/ 45 w 51"/>
                  <a:gd name="T97" fmla="*/ 39 h 51"/>
                  <a:gd name="T98" fmla="*/ 15 w 51"/>
                  <a:gd name="T99" fmla="*/ 36 h 51"/>
                  <a:gd name="T100" fmla="*/ 15 w 51"/>
                  <a:gd name="T101" fmla="*/ 16 h 51"/>
                  <a:gd name="T102" fmla="*/ 35 w 51"/>
                  <a:gd name="T103" fmla="*/ 15 h 51"/>
                  <a:gd name="T104" fmla="*/ 36 w 51"/>
                  <a:gd name="T105" fmla="*/ 36 h 51"/>
                  <a:gd name="T106" fmla="*/ 15 w 51"/>
                  <a:gd name="T107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1" h="51">
                    <a:moveTo>
                      <a:pt x="45" y="39"/>
                    </a:moveTo>
                    <a:cubicBezTo>
                      <a:pt x="44" y="38"/>
                      <a:pt x="44" y="36"/>
                      <a:pt x="44" y="35"/>
                    </a:cubicBezTo>
                    <a:cubicBezTo>
                      <a:pt x="45" y="34"/>
                      <a:pt x="46" y="34"/>
                      <a:pt x="47" y="34"/>
                    </a:cubicBezTo>
                    <a:cubicBezTo>
                      <a:pt x="49" y="34"/>
                      <a:pt x="50" y="33"/>
                      <a:pt x="51" y="31"/>
                    </a:cubicBezTo>
                    <a:cubicBezTo>
                      <a:pt x="51" y="30"/>
                      <a:pt x="50" y="28"/>
                      <a:pt x="49" y="27"/>
                    </a:cubicBezTo>
                    <a:cubicBezTo>
                      <a:pt x="48" y="27"/>
                      <a:pt x="46" y="25"/>
                      <a:pt x="46" y="24"/>
                    </a:cubicBezTo>
                    <a:cubicBezTo>
                      <a:pt x="46" y="23"/>
                      <a:pt x="47" y="22"/>
                      <a:pt x="49" y="22"/>
                    </a:cubicBezTo>
                    <a:cubicBezTo>
                      <a:pt x="50" y="22"/>
                      <a:pt x="51" y="20"/>
                      <a:pt x="50" y="18"/>
                    </a:cubicBezTo>
                    <a:cubicBezTo>
                      <a:pt x="49" y="16"/>
                      <a:pt x="48" y="15"/>
                      <a:pt x="47" y="15"/>
                    </a:cubicBezTo>
                    <a:cubicBezTo>
                      <a:pt x="45" y="16"/>
                      <a:pt x="43" y="14"/>
                      <a:pt x="43" y="14"/>
                    </a:cubicBezTo>
                    <a:cubicBezTo>
                      <a:pt x="42" y="13"/>
                      <a:pt x="43" y="12"/>
                      <a:pt x="44" y="11"/>
                    </a:cubicBezTo>
                    <a:cubicBezTo>
                      <a:pt x="45" y="10"/>
                      <a:pt x="44" y="8"/>
                      <a:pt x="43" y="7"/>
                    </a:cubicBezTo>
                    <a:cubicBezTo>
                      <a:pt x="42" y="5"/>
                      <a:pt x="40" y="5"/>
                      <a:pt x="39" y="6"/>
                    </a:cubicBezTo>
                    <a:cubicBezTo>
                      <a:pt x="38" y="7"/>
                      <a:pt x="37" y="8"/>
                      <a:pt x="36" y="7"/>
                    </a:cubicBezTo>
                    <a:cubicBezTo>
                      <a:pt x="35" y="7"/>
                      <a:pt x="34" y="5"/>
                      <a:pt x="34" y="4"/>
                    </a:cubicBezTo>
                    <a:cubicBezTo>
                      <a:pt x="34" y="2"/>
                      <a:pt x="33" y="1"/>
                      <a:pt x="31" y="0"/>
                    </a:cubicBezTo>
                    <a:cubicBezTo>
                      <a:pt x="29" y="0"/>
                      <a:pt x="28" y="1"/>
                      <a:pt x="27" y="2"/>
                    </a:cubicBezTo>
                    <a:cubicBezTo>
                      <a:pt x="27" y="3"/>
                      <a:pt x="25" y="4"/>
                      <a:pt x="24" y="5"/>
                    </a:cubicBezTo>
                    <a:cubicBezTo>
                      <a:pt x="23" y="5"/>
                      <a:pt x="22" y="4"/>
                      <a:pt x="22" y="2"/>
                    </a:cubicBezTo>
                    <a:cubicBezTo>
                      <a:pt x="21" y="1"/>
                      <a:pt x="20" y="0"/>
                      <a:pt x="18" y="1"/>
                    </a:cubicBezTo>
                    <a:cubicBezTo>
                      <a:pt x="16" y="1"/>
                      <a:pt x="15" y="3"/>
                      <a:pt x="15" y="4"/>
                    </a:cubicBezTo>
                    <a:cubicBezTo>
                      <a:pt x="16" y="6"/>
                      <a:pt x="14" y="8"/>
                      <a:pt x="14" y="8"/>
                    </a:cubicBezTo>
                    <a:cubicBezTo>
                      <a:pt x="13" y="9"/>
                      <a:pt x="12" y="8"/>
                      <a:pt x="11" y="7"/>
                    </a:cubicBezTo>
                    <a:cubicBezTo>
                      <a:pt x="10" y="6"/>
                      <a:pt x="8" y="7"/>
                      <a:pt x="6" y="8"/>
                    </a:cubicBezTo>
                    <a:cubicBezTo>
                      <a:pt x="5" y="9"/>
                      <a:pt x="5" y="11"/>
                      <a:pt x="6" y="12"/>
                    </a:cubicBezTo>
                    <a:cubicBezTo>
                      <a:pt x="7" y="13"/>
                      <a:pt x="7" y="16"/>
                      <a:pt x="6" y="16"/>
                    </a:cubicBezTo>
                    <a:cubicBezTo>
                      <a:pt x="6" y="17"/>
                      <a:pt x="5" y="17"/>
                      <a:pt x="3" y="17"/>
                    </a:cubicBezTo>
                    <a:cubicBezTo>
                      <a:pt x="2" y="17"/>
                      <a:pt x="1" y="18"/>
                      <a:pt x="0" y="20"/>
                    </a:cubicBezTo>
                    <a:cubicBezTo>
                      <a:pt x="0" y="22"/>
                      <a:pt x="1" y="23"/>
                      <a:pt x="2" y="24"/>
                    </a:cubicBezTo>
                    <a:cubicBezTo>
                      <a:pt x="3" y="24"/>
                      <a:pt x="4" y="26"/>
                      <a:pt x="4" y="27"/>
                    </a:cubicBezTo>
                    <a:cubicBezTo>
                      <a:pt x="4" y="28"/>
                      <a:pt x="3" y="29"/>
                      <a:pt x="2" y="29"/>
                    </a:cubicBezTo>
                    <a:cubicBezTo>
                      <a:pt x="1" y="30"/>
                      <a:pt x="0" y="31"/>
                      <a:pt x="1" y="33"/>
                    </a:cubicBezTo>
                    <a:cubicBezTo>
                      <a:pt x="1" y="35"/>
                      <a:pt x="3" y="36"/>
                      <a:pt x="4" y="36"/>
                    </a:cubicBezTo>
                    <a:cubicBezTo>
                      <a:pt x="5" y="35"/>
                      <a:pt x="7" y="37"/>
                      <a:pt x="8" y="37"/>
                    </a:cubicBezTo>
                    <a:cubicBezTo>
                      <a:pt x="8" y="38"/>
                      <a:pt x="8" y="39"/>
                      <a:pt x="7" y="40"/>
                    </a:cubicBezTo>
                    <a:cubicBezTo>
                      <a:pt x="6" y="41"/>
                      <a:pt x="6" y="43"/>
                      <a:pt x="8" y="44"/>
                    </a:cubicBezTo>
                    <a:cubicBezTo>
                      <a:pt x="9" y="46"/>
                      <a:pt x="11" y="46"/>
                      <a:pt x="12" y="45"/>
                    </a:cubicBezTo>
                    <a:cubicBezTo>
                      <a:pt x="13" y="44"/>
                      <a:pt x="15" y="44"/>
                      <a:pt x="16" y="45"/>
                    </a:cubicBezTo>
                    <a:cubicBezTo>
                      <a:pt x="17" y="45"/>
                      <a:pt x="17" y="46"/>
                      <a:pt x="17" y="48"/>
                    </a:cubicBezTo>
                    <a:cubicBezTo>
                      <a:pt x="17" y="49"/>
                      <a:pt x="18" y="50"/>
                      <a:pt x="20" y="51"/>
                    </a:cubicBezTo>
                    <a:cubicBezTo>
                      <a:pt x="21" y="51"/>
                      <a:pt x="23" y="50"/>
                      <a:pt x="23" y="49"/>
                    </a:cubicBezTo>
                    <a:cubicBezTo>
                      <a:pt x="24" y="48"/>
                      <a:pt x="26" y="47"/>
                      <a:pt x="27" y="47"/>
                    </a:cubicBezTo>
                    <a:cubicBezTo>
                      <a:pt x="28" y="47"/>
                      <a:pt x="29" y="48"/>
                      <a:pt x="29" y="49"/>
                    </a:cubicBezTo>
                    <a:cubicBezTo>
                      <a:pt x="29" y="50"/>
                      <a:pt x="31" y="51"/>
                      <a:pt x="33" y="50"/>
                    </a:cubicBezTo>
                    <a:cubicBezTo>
                      <a:pt x="35" y="50"/>
                      <a:pt x="36" y="48"/>
                      <a:pt x="35" y="47"/>
                    </a:cubicBezTo>
                    <a:cubicBezTo>
                      <a:pt x="35" y="46"/>
                      <a:pt x="37" y="44"/>
                      <a:pt x="37" y="43"/>
                    </a:cubicBezTo>
                    <a:cubicBezTo>
                      <a:pt x="38" y="43"/>
                      <a:pt x="39" y="43"/>
                      <a:pt x="40" y="44"/>
                    </a:cubicBezTo>
                    <a:cubicBezTo>
                      <a:pt x="41" y="45"/>
                      <a:pt x="43" y="45"/>
                      <a:pt x="44" y="43"/>
                    </a:cubicBezTo>
                    <a:cubicBezTo>
                      <a:pt x="46" y="42"/>
                      <a:pt x="46" y="40"/>
                      <a:pt x="45" y="39"/>
                    </a:cubicBezTo>
                    <a:close/>
                    <a:moveTo>
                      <a:pt x="15" y="36"/>
                    </a:moveTo>
                    <a:cubicBezTo>
                      <a:pt x="9" y="31"/>
                      <a:pt x="9" y="21"/>
                      <a:pt x="15" y="16"/>
                    </a:cubicBezTo>
                    <a:cubicBezTo>
                      <a:pt x="20" y="10"/>
                      <a:pt x="29" y="9"/>
                      <a:pt x="35" y="15"/>
                    </a:cubicBezTo>
                    <a:cubicBezTo>
                      <a:pt x="41" y="20"/>
                      <a:pt x="42" y="30"/>
                      <a:pt x="36" y="36"/>
                    </a:cubicBezTo>
                    <a:cubicBezTo>
                      <a:pt x="31" y="42"/>
                      <a:pt x="21" y="42"/>
                      <a:pt x="15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6935788" y="3454400"/>
                <a:ext cx="88900" cy="92075"/>
              </a:xfrm>
              <a:custGeom>
                <a:avLst/>
                <a:gdLst>
                  <a:gd name="T0" fmla="*/ 19 w 23"/>
                  <a:gd name="T1" fmla="*/ 19 h 23"/>
                  <a:gd name="T2" fmla="*/ 4 w 23"/>
                  <a:gd name="T3" fmla="*/ 19 h 23"/>
                  <a:gd name="T4" fmla="*/ 4 w 23"/>
                  <a:gd name="T5" fmla="*/ 4 h 23"/>
                  <a:gd name="T6" fmla="*/ 19 w 23"/>
                  <a:gd name="T7" fmla="*/ 4 h 23"/>
                  <a:gd name="T8" fmla="*/ 19 w 23"/>
                  <a:gd name="T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9" y="19"/>
                    </a:moveTo>
                    <a:cubicBezTo>
                      <a:pt x="15" y="23"/>
                      <a:pt x="8" y="23"/>
                      <a:pt x="4" y="19"/>
                    </a:cubicBezTo>
                    <a:cubicBezTo>
                      <a:pt x="0" y="15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23" y="8"/>
                      <a:pt x="23" y="15"/>
                      <a:pt x="19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4" name="文本框 43"/>
          <p:cNvSpPr txBox="1"/>
          <p:nvPr/>
        </p:nvSpPr>
        <p:spPr>
          <a:xfrm>
            <a:off x="5138964" y="4744275"/>
            <a:ext cx="1919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469601" y="4327639"/>
            <a:ext cx="146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433255" y="4260330"/>
            <a:ext cx="2818627" cy="1465943"/>
          </a:xfrm>
          <a:prstGeom prst="rect">
            <a:avLst/>
          </a:prstGeom>
          <a:solidFill>
            <a:srgbClr val="68A5C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835870" y="4744275"/>
            <a:ext cx="1919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9166507" y="4327639"/>
            <a:ext cx="146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970" y="1122229"/>
            <a:ext cx="111778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年专业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经验，对卖家资质进行精准审核，确保专业；对卖方进行技术培训和指导，提升专业度和作品质量；代理国外专业公司作品，正版和正规，确保世界领先水准；由专业人员即时调节交易和服务纠纷，确保交易的公平、公正、合理、有序。</a:t>
            </a:r>
          </a:p>
        </p:txBody>
      </p:sp>
    </p:spTree>
    <p:extLst>
      <p:ext uri="{BB962C8B-B14F-4D97-AF65-F5344CB8AC3E}">
        <p14:creationId xmlns:p14="http://schemas.microsoft.com/office/powerpoint/2010/main" val="187488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4" grpId="0"/>
      <p:bldP spid="36" grpId="0"/>
      <p:bldP spid="40" grpId="0"/>
      <p:bldP spid="44" grpId="0"/>
      <p:bldP spid="51" grpId="0"/>
      <p:bldP spid="52" grpId="0" animBg="1"/>
      <p:bldP spid="53" grpId="0"/>
      <p:bldP spid="54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36056" y="1828744"/>
            <a:ext cx="2818627" cy="1465943"/>
            <a:chOff x="2036056" y="1828744"/>
            <a:chExt cx="2818627" cy="1465943"/>
          </a:xfrm>
        </p:grpSpPr>
        <p:sp>
          <p:nvSpPr>
            <p:cNvPr id="43" name="矩形 42"/>
            <p:cNvSpPr/>
            <p:nvPr/>
          </p:nvSpPr>
          <p:spPr>
            <a:xfrm>
              <a:off x="2036056" y="1828744"/>
              <a:ext cx="2818627" cy="1465943"/>
            </a:xfrm>
            <a:prstGeom prst="rect">
              <a:avLst/>
            </a:prstGeom>
            <a:solidFill>
              <a:srgbClr val="FBB24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515855" y="193595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服务也交易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480917" y="2322439"/>
              <a:ext cx="237376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推荐性价比最高、质量最优保证的演示设计服务商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416315" y="1769196"/>
            <a:ext cx="2818627" cy="1465943"/>
            <a:chOff x="8228921" y="1769196"/>
            <a:chExt cx="2818627" cy="1465943"/>
          </a:xfrm>
        </p:grpSpPr>
        <p:sp>
          <p:nvSpPr>
            <p:cNvPr id="29" name="矩形 28"/>
            <p:cNvSpPr/>
            <p:nvPr/>
          </p:nvSpPr>
          <p:spPr>
            <a:xfrm>
              <a:off x="8228921" y="1769196"/>
              <a:ext cx="2818627" cy="1465943"/>
            </a:xfrm>
            <a:prstGeom prst="rect">
              <a:avLst/>
            </a:prstGeom>
            <a:solidFill>
              <a:srgbClr val="FBB24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228921" y="189385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一站式满足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228921" y="2263190"/>
              <a:ext cx="22497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唯一一家能够提供从展示、到素材、到服务的一站式综合平台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78906" y="4366533"/>
            <a:ext cx="2818627" cy="1465943"/>
            <a:chOff x="2078906" y="4366533"/>
            <a:chExt cx="2818627" cy="1465943"/>
          </a:xfrm>
        </p:grpSpPr>
        <p:sp>
          <p:nvSpPr>
            <p:cNvPr id="30" name="矩形 29"/>
            <p:cNvSpPr/>
            <p:nvPr/>
          </p:nvSpPr>
          <p:spPr>
            <a:xfrm>
              <a:off x="2078906" y="4366533"/>
              <a:ext cx="2818627" cy="1465943"/>
            </a:xfrm>
            <a:prstGeom prst="rect">
              <a:avLst/>
            </a:prstGeom>
            <a:solidFill>
              <a:srgbClr val="44C0B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558705" y="4493079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中国最专业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425181" y="4883400"/>
              <a:ext cx="24723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41257" y="1747425"/>
            <a:ext cx="1509486" cy="1509486"/>
            <a:chOff x="5341257" y="1347375"/>
            <a:chExt cx="1509486" cy="1509486"/>
          </a:xfrm>
        </p:grpSpPr>
        <p:sp>
          <p:nvSpPr>
            <p:cNvPr id="20" name="椭圆 19"/>
            <p:cNvSpPr/>
            <p:nvPr/>
          </p:nvSpPr>
          <p:spPr>
            <a:xfrm>
              <a:off x="5341257" y="1347375"/>
              <a:ext cx="1509486" cy="1509486"/>
            </a:xfrm>
            <a:prstGeom prst="ellipse">
              <a:avLst/>
            </a:prstGeom>
            <a:solidFill>
              <a:srgbClr val="44C0B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5732823" y="1592263"/>
              <a:ext cx="726354" cy="876414"/>
              <a:chOff x="7342323" y="3550455"/>
              <a:chExt cx="1444625" cy="1743075"/>
            </a:xfrm>
          </p:grpSpPr>
          <p:sp>
            <p:nvSpPr>
              <p:cNvPr id="45" name="Freeform 5"/>
              <p:cNvSpPr>
                <a:spLocks/>
              </p:cNvSpPr>
              <p:nvPr/>
            </p:nvSpPr>
            <p:spPr bwMode="auto">
              <a:xfrm>
                <a:off x="7342323" y="4207680"/>
                <a:ext cx="1444625" cy="1085850"/>
              </a:xfrm>
              <a:custGeom>
                <a:avLst/>
                <a:gdLst>
                  <a:gd name="T0" fmla="*/ 321 w 384"/>
                  <a:gd name="T1" fmla="*/ 31 h 288"/>
                  <a:gd name="T2" fmla="*/ 64 w 384"/>
                  <a:gd name="T3" fmla="*/ 29 h 288"/>
                  <a:gd name="T4" fmla="*/ 0 w 384"/>
                  <a:gd name="T5" fmla="*/ 111 h 288"/>
                  <a:gd name="T6" fmla="*/ 0 w 384"/>
                  <a:gd name="T7" fmla="*/ 229 h 288"/>
                  <a:gd name="T8" fmla="*/ 17 w 384"/>
                  <a:gd name="T9" fmla="*/ 268 h 288"/>
                  <a:gd name="T10" fmla="*/ 71 w 384"/>
                  <a:gd name="T11" fmla="*/ 288 h 288"/>
                  <a:gd name="T12" fmla="*/ 313 w 384"/>
                  <a:gd name="T13" fmla="*/ 288 h 288"/>
                  <a:gd name="T14" fmla="*/ 367 w 384"/>
                  <a:gd name="T15" fmla="*/ 268 h 288"/>
                  <a:gd name="T16" fmla="*/ 384 w 384"/>
                  <a:gd name="T17" fmla="*/ 230 h 288"/>
                  <a:gd name="T18" fmla="*/ 384 w 384"/>
                  <a:gd name="T19" fmla="*/ 116 h 288"/>
                  <a:gd name="T20" fmla="*/ 321 w 384"/>
                  <a:gd name="T21" fmla="*/ 31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4" h="288">
                    <a:moveTo>
                      <a:pt x="321" y="31"/>
                    </a:moveTo>
                    <a:cubicBezTo>
                      <a:pt x="239" y="1"/>
                      <a:pt x="148" y="0"/>
                      <a:pt x="64" y="29"/>
                    </a:cubicBezTo>
                    <a:cubicBezTo>
                      <a:pt x="27" y="41"/>
                      <a:pt x="1" y="82"/>
                      <a:pt x="0" y="111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1" y="243"/>
                      <a:pt x="6" y="257"/>
                      <a:pt x="17" y="268"/>
                    </a:cubicBezTo>
                    <a:cubicBezTo>
                      <a:pt x="31" y="281"/>
                      <a:pt x="50" y="288"/>
                      <a:pt x="71" y="288"/>
                    </a:cubicBezTo>
                    <a:cubicBezTo>
                      <a:pt x="152" y="287"/>
                      <a:pt x="234" y="287"/>
                      <a:pt x="313" y="288"/>
                    </a:cubicBezTo>
                    <a:cubicBezTo>
                      <a:pt x="334" y="288"/>
                      <a:pt x="354" y="281"/>
                      <a:pt x="367" y="268"/>
                    </a:cubicBezTo>
                    <a:cubicBezTo>
                      <a:pt x="378" y="257"/>
                      <a:pt x="384" y="244"/>
                      <a:pt x="384" y="230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87"/>
                      <a:pt x="358" y="45"/>
                      <a:pt x="321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7"/>
              <p:cNvSpPr>
                <a:spLocks noChangeArrowheads="1"/>
              </p:cNvSpPr>
              <p:nvPr/>
            </p:nvSpPr>
            <p:spPr bwMode="auto">
              <a:xfrm>
                <a:off x="7688398" y="3550455"/>
                <a:ext cx="752475" cy="7556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8"/>
              <p:cNvSpPr>
                <a:spLocks noChangeArrowheads="1"/>
              </p:cNvSpPr>
              <p:nvPr/>
            </p:nvSpPr>
            <p:spPr bwMode="auto">
              <a:xfrm>
                <a:off x="7718561" y="3580618"/>
                <a:ext cx="692150" cy="6953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9"/>
              <p:cNvSpPr>
                <a:spLocks/>
              </p:cNvSpPr>
              <p:nvPr/>
            </p:nvSpPr>
            <p:spPr bwMode="auto">
              <a:xfrm>
                <a:off x="7713798" y="3550455"/>
                <a:ext cx="722313" cy="363538"/>
              </a:xfrm>
              <a:custGeom>
                <a:avLst/>
                <a:gdLst>
                  <a:gd name="T0" fmla="*/ 192 w 192"/>
                  <a:gd name="T1" fmla="*/ 89 h 96"/>
                  <a:gd name="T2" fmla="*/ 93 w 192"/>
                  <a:gd name="T3" fmla="*/ 0 h 96"/>
                  <a:gd name="T4" fmla="*/ 1 w 192"/>
                  <a:gd name="T5" fmla="*/ 62 h 96"/>
                  <a:gd name="T6" fmla="*/ 0 w 192"/>
                  <a:gd name="T7" fmla="*/ 65 h 96"/>
                  <a:gd name="T8" fmla="*/ 2 w 192"/>
                  <a:gd name="T9" fmla="*/ 68 h 96"/>
                  <a:gd name="T10" fmla="*/ 12 w 192"/>
                  <a:gd name="T11" fmla="*/ 72 h 96"/>
                  <a:gd name="T12" fmla="*/ 71 w 192"/>
                  <a:gd name="T13" fmla="*/ 47 h 96"/>
                  <a:gd name="T14" fmla="*/ 78 w 192"/>
                  <a:gd name="T15" fmla="*/ 36 h 96"/>
                  <a:gd name="T16" fmla="*/ 94 w 192"/>
                  <a:gd name="T17" fmla="*/ 63 h 96"/>
                  <a:gd name="T18" fmla="*/ 181 w 192"/>
                  <a:gd name="T19" fmla="*/ 96 h 96"/>
                  <a:gd name="T20" fmla="*/ 189 w 192"/>
                  <a:gd name="T21" fmla="*/ 94 h 96"/>
                  <a:gd name="T22" fmla="*/ 192 w 192"/>
                  <a:gd name="T23" fmla="*/ 93 h 96"/>
                  <a:gd name="T24" fmla="*/ 192 w 192"/>
                  <a:gd name="T25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96">
                    <a:moveTo>
                      <a:pt x="192" y="89"/>
                    </a:moveTo>
                    <a:cubicBezTo>
                      <a:pt x="187" y="38"/>
                      <a:pt x="144" y="0"/>
                      <a:pt x="93" y="0"/>
                    </a:cubicBezTo>
                    <a:cubicBezTo>
                      <a:pt x="52" y="0"/>
                      <a:pt x="16" y="24"/>
                      <a:pt x="1" y="62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4" y="71"/>
                      <a:pt x="8" y="72"/>
                      <a:pt x="12" y="72"/>
                    </a:cubicBezTo>
                    <a:cubicBezTo>
                      <a:pt x="36" y="72"/>
                      <a:pt x="58" y="63"/>
                      <a:pt x="71" y="47"/>
                    </a:cubicBezTo>
                    <a:cubicBezTo>
                      <a:pt x="74" y="43"/>
                      <a:pt x="76" y="40"/>
                      <a:pt x="78" y="36"/>
                    </a:cubicBezTo>
                    <a:cubicBezTo>
                      <a:pt x="81" y="46"/>
                      <a:pt x="86" y="55"/>
                      <a:pt x="94" y="63"/>
                    </a:cubicBezTo>
                    <a:cubicBezTo>
                      <a:pt x="113" y="84"/>
                      <a:pt x="145" y="96"/>
                      <a:pt x="181" y="96"/>
                    </a:cubicBezTo>
                    <a:cubicBezTo>
                      <a:pt x="183" y="96"/>
                      <a:pt x="186" y="95"/>
                      <a:pt x="189" y="94"/>
                    </a:cubicBezTo>
                    <a:cubicBezTo>
                      <a:pt x="192" y="93"/>
                      <a:pt x="192" y="93"/>
                      <a:pt x="192" y="93"/>
                    </a:cubicBezTo>
                    <a:lnTo>
                      <a:pt x="192" y="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341257" y="4322990"/>
            <a:ext cx="1509486" cy="1509486"/>
            <a:chOff x="5341257" y="3922940"/>
            <a:chExt cx="1509486" cy="1509486"/>
          </a:xfrm>
        </p:grpSpPr>
        <p:sp>
          <p:nvSpPr>
            <p:cNvPr id="28" name="椭圆 27"/>
            <p:cNvSpPr/>
            <p:nvPr/>
          </p:nvSpPr>
          <p:spPr>
            <a:xfrm>
              <a:off x="5341257" y="3922940"/>
              <a:ext cx="1509486" cy="1509486"/>
            </a:xfrm>
            <a:prstGeom prst="ellipse">
              <a:avLst/>
            </a:prstGeom>
            <a:solidFill>
              <a:srgbClr val="FBB24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11"/>
            <p:cNvSpPr>
              <a:spLocks noEditPoints="1"/>
            </p:cNvSpPr>
            <p:nvPr/>
          </p:nvSpPr>
          <p:spPr bwMode="auto">
            <a:xfrm>
              <a:off x="5599760" y="4188392"/>
              <a:ext cx="879475" cy="935038"/>
            </a:xfrm>
            <a:custGeom>
              <a:avLst/>
              <a:gdLst>
                <a:gd name="T0" fmla="*/ 171 w 234"/>
                <a:gd name="T1" fmla="*/ 234 h 248"/>
                <a:gd name="T2" fmla="*/ 108 w 234"/>
                <a:gd name="T3" fmla="*/ 248 h 248"/>
                <a:gd name="T4" fmla="*/ 0 w 234"/>
                <a:gd name="T5" fmla="*/ 137 h 248"/>
                <a:gd name="T6" fmla="*/ 130 w 234"/>
                <a:gd name="T7" fmla="*/ 0 h 248"/>
                <a:gd name="T8" fmla="*/ 234 w 234"/>
                <a:gd name="T9" fmla="*/ 103 h 248"/>
                <a:gd name="T10" fmla="*/ 170 w 234"/>
                <a:gd name="T11" fmla="*/ 188 h 248"/>
                <a:gd name="T12" fmla="*/ 144 w 234"/>
                <a:gd name="T13" fmla="*/ 157 h 248"/>
                <a:gd name="T14" fmla="*/ 143 w 234"/>
                <a:gd name="T15" fmla="*/ 157 h 248"/>
                <a:gd name="T16" fmla="*/ 92 w 234"/>
                <a:gd name="T17" fmla="*/ 188 h 248"/>
                <a:gd name="T18" fmla="*/ 54 w 234"/>
                <a:gd name="T19" fmla="*/ 143 h 248"/>
                <a:gd name="T20" fmla="*/ 138 w 234"/>
                <a:gd name="T21" fmla="*/ 58 h 248"/>
                <a:gd name="T22" fmla="*/ 176 w 234"/>
                <a:gd name="T23" fmla="*/ 66 h 248"/>
                <a:gd name="T24" fmla="*/ 165 w 234"/>
                <a:gd name="T25" fmla="*/ 131 h 248"/>
                <a:gd name="T26" fmla="*/ 175 w 234"/>
                <a:gd name="T27" fmla="*/ 170 h 248"/>
                <a:gd name="T28" fmla="*/ 214 w 234"/>
                <a:gd name="T29" fmla="*/ 106 h 248"/>
                <a:gd name="T30" fmla="*/ 127 w 234"/>
                <a:gd name="T31" fmla="*/ 16 h 248"/>
                <a:gd name="T32" fmla="*/ 20 w 234"/>
                <a:gd name="T33" fmla="*/ 135 h 248"/>
                <a:gd name="T34" fmla="*/ 112 w 234"/>
                <a:gd name="T35" fmla="*/ 231 h 248"/>
                <a:gd name="T36" fmla="*/ 166 w 234"/>
                <a:gd name="T37" fmla="*/ 219 h 248"/>
                <a:gd name="T38" fmla="*/ 171 w 234"/>
                <a:gd name="T39" fmla="*/ 234 h 248"/>
                <a:gd name="T40" fmla="*/ 152 w 234"/>
                <a:gd name="T41" fmla="*/ 80 h 248"/>
                <a:gd name="T42" fmla="*/ 134 w 234"/>
                <a:gd name="T43" fmla="*/ 77 h 248"/>
                <a:gd name="T44" fmla="*/ 77 w 234"/>
                <a:gd name="T45" fmla="*/ 142 h 248"/>
                <a:gd name="T46" fmla="*/ 101 w 234"/>
                <a:gd name="T47" fmla="*/ 169 h 248"/>
                <a:gd name="T48" fmla="*/ 145 w 234"/>
                <a:gd name="T49" fmla="*/ 120 h 248"/>
                <a:gd name="T50" fmla="*/ 152 w 234"/>
                <a:gd name="T51" fmla="*/ 8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4" h="248">
                  <a:moveTo>
                    <a:pt x="171" y="234"/>
                  </a:moveTo>
                  <a:cubicBezTo>
                    <a:pt x="152" y="244"/>
                    <a:pt x="132" y="248"/>
                    <a:pt x="108" y="248"/>
                  </a:cubicBezTo>
                  <a:cubicBezTo>
                    <a:pt x="49" y="248"/>
                    <a:pt x="0" y="205"/>
                    <a:pt x="0" y="137"/>
                  </a:cubicBezTo>
                  <a:cubicBezTo>
                    <a:pt x="0" y="63"/>
                    <a:pt x="51" y="0"/>
                    <a:pt x="130" y="0"/>
                  </a:cubicBezTo>
                  <a:cubicBezTo>
                    <a:pt x="192" y="0"/>
                    <a:pt x="234" y="43"/>
                    <a:pt x="234" y="103"/>
                  </a:cubicBezTo>
                  <a:cubicBezTo>
                    <a:pt x="234" y="157"/>
                    <a:pt x="204" y="188"/>
                    <a:pt x="170" y="188"/>
                  </a:cubicBezTo>
                  <a:cubicBezTo>
                    <a:pt x="156" y="188"/>
                    <a:pt x="143" y="179"/>
                    <a:pt x="144" y="157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30" y="178"/>
                    <a:pt x="114" y="188"/>
                    <a:pt x="92" y="188"/>
                  </a:cubicBezTo>
                  <a:cubicBezTo>
                    <a:pt x="71" y="188"/>
                    <a:pt x="54" y="171"/>
                    <a:pt x="54" y="143"/>
                  </a:cubicBezTo>
                  <a:cubicBezTo>
                    <a:pt x="54" y="99"/>
                    <a:pt x="89" y="58"/>
                    <a:pt x="138" y="58"/>
                  </a:cubicBezTo>
                  <a:cubicBezTo>
                    <a:pt x="154" y="58"/>
                    <a:pt x="167" y="62"/>
                    <a:pt x="176" y="66"/>
                  </a:cubicBezTo>
                  <a:cubicBezTo>
                    <a:pt x="165" y="131"/>
                    <a:pt x="165" y="131"/>
                    <a:pt x="165" y="131"/>
                  </a:cubicBezTo>
                  <a:cubicBezTo>
                    <a:pt x="159" y="158"/>
                    <a:pt x="163" y="170"/>
                    <a:pt x="175" y="170"/>
                  </a:cubicBezTo>
                  <a:cubicBezTo>
                    <a:pt x="193" y="171"/>
                    <a:pt x="214" y="147"/>
                    <a:pt x="214" y="106"/>
                  </a:cubicBezTo>
                  <a:cubicBezTo>
                    <a:pt x="214" y="53"/>
                    <a:pt x="182" y="16"/>
                    <a:pt x="127" y="16"/>
                  </a:cubicBezTo>
                  <a:cubicBezTo>
                    <a:pt x="69" y="16"/>
                    <a:pt x="20" y="62"/>
                    <a:pt x="20" y="135"/>
                  </a:cubicBezTo>
                  <a:cubicBezTo>
                    <a:pt x="20" y="194"/>
                    <a:pt x="59" y="231"/>
                    <a:pt x="112" y="231"/>
                  </a:cubicBezTo>
                  <a:cubicBezTo>
                    <a:pt x="133" y="231"/>
                    <a:pt x="151" y="227"/>
                    <a:pt x="166" y="219"/>
                  </a:cubicBezTo>
                  <a:lnTo>
                    <a:pt x="171" y="234"/>
                  </a:lnTo>
                  <a:close/>
                  <a:moveTo>
                    <a:pt x="152" y="80"/>
                  </a:moveTo>
                  <a:cubicBezTo>
                    <a:pt x="149" y="79"/>
                    <a:pt x="143" y="77"/>
                    <a:pt x="134" y="77"/>
                  </a:cubicBezTo>
                  <a:cubicBezTo>
                    <a:pt x="103" y="77"/>
                    <a:pt x="77" y="107"/>
                    <a:pt x="77" y="142"/>
                  </a:cubicBezTo>
                  <a:cubicBezTo>
                    <a:pt x="77" y="158"/>
                    <a:pt x="85" y="169"/>
                    <a:pt x="101" y="169"/>
                  </a:cubicBezTo>
                  <a:cubicBezTo>
                    <a:pt x="121" y="169"/>
                    <a:pt x="141" y="142"/>
                    <a:pt x="145" y="120"/>
                  </a:cubicBezTo>
                  <a:lnTo>
                    <a:pt x="152" y="80"/>
                  </a:lnTo>
                  <a:close/>
                </a:path>
              </a:pathLst>
            </a:custGeom>
            <a:solidFill>
              <a:schemeClr val="bg1"/>
            </a:solidFill>
            <a:ln w="3016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16315" y="4366533"/>
            <a:ext cx="2818627" cy="1465943"/>
            <a:chOff x="7416315" y="4366533"/>
            <a:chExt cx="2818627" cy="1465943"/>
          </a:xfrm>
        </p:grpSpPr>
        <p:sp>
          <p:nvSpPr>
            <p:cNvPr id="54" name="矩形 53"/>
            <p:cNvSpPr/>
            <p:nvPr/>
          </p:nvSpPr>
          <p:spPr>
            <a:xfrm>
              <a:off x="7416315" y="4366533"/>
              <a:ext cx="2818627" cy="1465943"/>
            </a:xfrm>
            <a:prstGeom prst="rect">
              <a:avLst/>
            </a:prstGeom>
            <a:solidFill>
              <a:srgbClr val="44C0B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416315" y="444953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服务也交易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416315" y="4790260"/>
              <a:ext cx="237376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推荐性价比最高、质量最优保证的演示设计服务商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95325" y="62071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上传即所见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5325" y="1161635"/>
            <a:ext cx="6197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，直接转为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在线展示，动画、声音完美保留。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34" name="矩形 33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36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4023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9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03112" y="3276374"/>
            <a:ext cx="1509486" cy="1509486"/>
            <a:chOff x="3593612" y="3028724"/>
            <a:chExt cx="1509486" cy="1509486"/>
          </a:xfrm>
        </p:grpSpPr>
        <p:sp>
          <p:nvSpPr>
            <p:cNvPr id="18" name="椭圆 17"/>
            <p:cNvSpPr/>
            <p:nvPr/>
          </p:nvSpPr>
          <p:spPr>
            <a:xfrm>
              <a:off x="3593612" y="3028724"/>
              <a:ext cx="1509486" cy="1509486"/>
            </a:xfrm>
            <a:prstGeom prst="ellipse">
              <a:avLst/>
            </a:prstGeom>
            <a:solidFill>
              <a:srgbClr val="44C0B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3961878" y="3437331"/>
              <a:ext cx="728604" cy="732340"/>
              <a:chOff x="2493169" y="642666"/>
              <a:chExt cx="1547812" cy="1555750"/>
            </a:xfrm>
          </p:grpSpPr>
          <p:sp>
            <p:nvSpPr>
              <p:cNvPr id="6" name="Rectangle 5"/>
              <p:cNvSpPr>
                <a:spLocks noChangeArrowheads="1"/>
              </p:cNvSpPr>
              <p:nvPr/>
            </p:nvSpPr>
            <p:spPr bwMode="auto">
              <a:xfrm>
                <a:off x="2726531" y="642666"/>
                <a:ext cx="6350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2790031" y="642666"/>
                <a:ext cx="3175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2850356" y="642666"/>
                <a:ext cx="3175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2910681" y="642666"/>
                <a:ext cx="6350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9"/>
              <p:cNvSpPr>
                <a:spLocks noChangeArrowheads="1"/>
              </p:cNvSpPr>
              <p:nvPr/>
            </p:nvSpPr>
            <p:spPr bwMode="auto">
              <a:xfrm>
                <a:off x="2969419" y="642666"/>
                <a:ext cx="7937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3034506" y="642666"/>
                <a:ext cx="3175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11"/>
              <p:cNvSpPr>
                <a:spLocks noChangeArrowheads="1"/>
              </p:cNvSpPr>
              <p:nvPr/>
            </p:nvSpPr>
            <p:spPr bwMode="auto">
              <a:xfrm>
                <a:off x="3094831" y="642666"/>
                <a:ext cx="3175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12"/>
              <p:cNvSpPr>
                <a:spLocks noChangeArrowheads="1"/>
              </p:cNvSpPr>
              <p:nvPr/>
            </p:nvSpPr>
            <p:spPr bwMode="auto">
              <a:xfrm>
                <a:off x="3153569" y="642666"/>
                <a:ext cx="7937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13"/>
              <p:cNvSpPr>
                <a:spLocks noChangeArrowheads="1"/>
              </p:cNvSpPr>
              <p:nvPr/>
            </p:nvSpPr>
            <p:spPr bwMode="auto">
              <a:xfrm>
                <a:off x="3213894" y="642666"/>
                <a:ext cx="7937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14"/>
              <p:cNvSpPr>
                <a:spLocks noChangeArrowheads="1"/>
              </p:cNvSpPr>
              <p:nvPr/>
            </p:nvSpPr>
            <p:spPr bwMode="auto">
              <a:xfrm>
                <a:off x="3277394" y="642666"/>
                <a:ext cx="4762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15"/>
              <p:cNvSpPr>
                <a:spLocks noChangeArrowheads="1"/>
              </p:cNvSpPr>
              <p:nvPr/>
            </p:nvSpPr>
            <p:spPr bwMode="auto">
              <a:xfrm>
                <a:off x="3337719" y="642666"/>
                <a:ext cx="4762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16"/>
              <p:cNvSpPr>
                <a:spLocks noChangeArrowheads="1"/>
              </p:cNvSpPr>
              <p:nvPr/>
            </p:nvSpPr>
            <p:spPr bwMode="auto">
              <a:xfrm>
                <a:off x="3398044" y="642666"/>
                <a:ext cx="7937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17"/>
              <p:cNvSpPr>
                <a:spLocks noChangeArrowheads="1"/>
              </p:cNvSpPr>
              <p:nvPr/>
            </p:nvSpPr>
            <p:spPr bwMode="auto">
              <a:xfrm>
                <a:off x="3458369" y="642666"/>
                <a:ext cx="7937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18"/>
              <p:cNvSpPr>
                <a:spLocks noChangeArrowheads="1"/>
              </p:cNvSpPr>
              <p:nvPr/>
            </p:nvSpPr>
            <p:spPr bwMode="auto">
              <a:xfrm>
                <a:off x="3521869" y="642666"/>
                <a:ext cx="4762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19"/>
              <p:cNvSpPr>
                <a:spLocks noChangeArrowheads="1"/>
              </p:cNvSpPr>
              <p:nvPr/>
            </p:nvSpPr>
            <p:spPr bwMode="auto">
              <a:xfrm>
                <a:off x="3582194" y="642666"/>
                <a:ext cx="3175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0"/>
              <p:cNvSpPr>
                <a:spLocks noChangeArrowheads="1"/>
              </p:cNvSpPr>
              <p:nvPr/>
            </p:nvSpPr>
            <p:spPr bwMode="auto">
              <a:xfrm>
                <a:off x="3642519" y="642666"/>
                <a:ext cx="7937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Rectangle 21"/>
              <p:cNvSpPr>
                <a:spLocks noChangeArrowheads="1"/>
              </p:cNvSpPr>
              <p:nvPr/>
            </p:nvSpPr>
            <p:spPr bwMode="auto">
              <a:xfrm>
                <a:off x="3702844" y="642666"/>
                <a:ext cx="7937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22"/>
              <p:cNvSpPr>
                <a:spLocks noChangeArrowheads="1"/>
              </p:cNvSpPr>
              <p:nvPr/>
            </p:nvSpPr>
            <p:spPr bwMode="auto">
              <a:xfrm>
                <a:off x="3766344" y="642666"/>
                <a:ext cx="3175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23"/>
              <p:cNvSpPr>
                <a:spLocks noChangeArrowheads="1"/>
              </p:cNvSpPr>
              <p:nvPr/>
            </p:nvSpPr>
            <p:spPr bwMode="auto">
              <a:xfrm>
                <a:off x="3826669" y="642666"/>
                <a:ext cx="3175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24"/>
              <p:cNvSpPr>
                <a:spLocks noChangeArrowheads="1"/>
              </p:cNvSpPr>
              <p:nvPr/>
            </p:nvSpPr>
            <p:spPr bwMode="auto">
              <a:xfrm>
                <a:off x="3886994" y="642666"/>
                <a:ext cx="6350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25"/>
              <p:cNvSpPr>
                <a:spLocks noChangeArrowheads="1"/>
              </p:cNvSpPr>
              <p:nvPr/>
            </p:nvSpPr>
            <p:spPr bwMode="auto">
              <a:xfrm>
                <a:off x="3947319" y="642666"/>
                <a:ext cx="6350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26"/>
              <p:cNvSpPr>
                <a:spLocks noChangeArrowheads="1"/>
              </p:cNvSpPr>
              <p:nvPr/>
            </p:nvSpPr>
            <p:spPr bwMode="auto">
              <a:xfrm>
                <a:off x="4010819" y="642666"/>
                <a:ext cx="3175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27"/>
              <p:cNvSpPr>
                <a:spLocks noChangeArrowheads="1"/>
              </p:cNvSpPr>
              <p:nvPr/>
            </p:nvSpPr>
            <p:spPr bwMode="auto">
              <a:xfrm>
                <a:off x="2493169" y="2017441"/>
                <a:ext cx="1547812" cy="301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28"/>
              <p:cNvSpPr>
                <a:spLocks noChangeArrowheads="1"/>
              </p:cNvSpPr>
              <p:nvPr/>
            </p:nvSpPr>
            <p:spPr bwMode="auto">
              <a:xfrm>
                <a:off x="2674144" y="1971404"/>
                <a:ext cx="1366837" cy="4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Rectangle 29"/>
              <p:cNvSpPr>
                <a:spLocks noChangeArrowheads="1"/>
              </p:cNvSpPr>
              <p:nvPr/>
            </p:nvSpPr>
            <p:spPr bwMode="auto">
              <a:xfrm>
                <a:off x="2674144" y="1915841"/>
                <a:ext cx="1366837" cy="3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Rectangle 30"/>
              <p:cNvSpPr>
                <a:spLocks noChangeArrowheads="1"/>
              </p:cNvSpPr>
              <p:nvPr/>
            </p:nvSpPr>
            <p:spPr bwMode="auto">
              <a:xfrm>
                <a:off x="2674144" y="1853929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31"/>
              <p:cNvSpPr>
                <a:spLocks noChangeArrowheads="1"/>
              </p:cNvSpPr>
              <p:nvPr/>
            </p:nvSpPr>
            <p:spPr bwMode="auto">
              <a:xfrm>
                <a:off x="2674144" y="1798366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32"/>
              <p:cNvSpPr>
                <a:spLocks noChangeArrowheads="1"/>
              </p:cNvSpPr>
              <p:nvPr/>
            </p:nvSpPr>
            <p:spPr bwMode="auto">
              <a:xfrm>
                <a:off x="2674144" y="1741216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33"/>
              <p:cNvSpPr>
                <a:spLocks noChangeArrowheads="1"/>
              </p:cNvSpPr>
              <p:nvPr/>
            </p:nvSpPr>
            <p:spPr bwMode="auto">
              <a:xfrm>
                <a:off x="2674144" y="1684066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Rectangle 34"/>
              <p:cNvSpPr>
                <a:spLocks noChangeArrowheads="1"/>
              </p:cNvSpPr>
              <p:nvPr/>
            </p:nvSpPr>
            <p:spPr bwMode="auto">
              <a:xfrm>
                <a:off x="2674144" y="1628504"/>
                <a:ext cx="1366837" cy="63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Rectangle 35"/>
              <p:cNvSpPr>
                <a:spLocks noChangeArrowheads="1"/>
              </p:cNvSpPr>
              <p:nvPr/>
            </p:nvSpPr>
            <p:spPr bwMode="auto">
              <a:xfrm>
                <a:off x="2674144" y="1571354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36"/>
              <p:cNvSpPr>
                <a:spLocks noChangeArrowheads="1"/>
              </p:cNvSpPr>
              <p:nvPr/>
            </p:nvSpPr>
            <p:spPr bwMode="auto">
              <a:xfrm>
                <a:off x="2674144" y="1514204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37"/>
              <p:cNvSpPr>
                <a:spLocks noChangeArrowheads="1"/>
              </p:cNvSpPr>
              <p:nvPr/>
            </p:nvSpPr>
            <p:spPr bwMode="auto">
              <a:xfrm>
                <a:off x="2674144" y="1458641"/>
                <a:ext cx="1366837" cy="63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38"/>
              <p:cNvSpPr>
                <a:spLocks noChangeArrowheads="1"/>
              </p:cNvSpPr>
              <p:nvPr/>
            </p:nvSpPr>
            <p:spPr bwMode="auto">
              <a:xfrm>
                <a:off x="2674144" y="1401491"/>
                <a:ext cx="1366837" cy="3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39"/>
              <p:cNvSpPr>
                <a:spLocks noChangeArrowheads="1"/>
              </p:cNvSpPr>
              <p:nvPr/>
            </p:nvSpPr>
            <p:spPr bwMode="auto">
              <a:xfrm>
                <a:off x="2674144" y="1344341"/>
                <a:ext cx="1366837" cy="4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40"/>
              <p:cNvSpPr>
                <a:spLocks noChangeArrowheads="1"/>
              </p:cNvSpPr>
              <p:nvPr/>
            </p:nvSpPr>
            <p:spPr bwMode="auto">
              <a:xfrm>
                <a:off x="2674144" y="1288779"/>
                <a:ext cx="1366837" cy="3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41"/>
              <p:cNvSpPr>
                <a:spLocks noChangeArrowheads="1"/>
              </p:cNvSpPr>
              <p:nvPr/>
            </p:nvSpPr>
            <p:spPr bwMode="auto">
              <a:xfrm>
                <a:off x="2674144" y="1231629"/>
                <a:ext cx="1366837" cy="3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Rectangle 42"/>
              <p:cNvSpPr>
                <a:spLocks noChangeArrowheads="1"/>
              </p:cNvSpPr>
              <p:nvPr/>
            </p:nvSpPr>
            <p:spPr bwMode="auto">
              <a:xfrm>
                <a:off x="2674144" y="1174479"/>
                <a:ext cx="1366837" cy="4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Rectangle 43"/>
              <p:cNvSpPr>
                <a:spLocks noChangeArrowheads="1"/>
              </p:cNvSpPr>
              <p:nvPr/>
            </p:nvSpPr>
            <p:spPr bwMode="auto">
              <a:xfrm>
                <a:off x="2674144" y="1118916"/>
                <a:ext cx="1366837" cy="3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Rectangle 44"/>
              <p:cNvSpPr>
                <a:spLocks noChangeArrowheads="1"/>
              </p:cNvSpPr>
              <p:nvPr/>
            </p:nvSpPr>
            <p:spPr bwMode="auto">
              <a:xfrm>
                <a:off x="2674144" y="1061766"/>
                <a:ext cx="1366837" cy="3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Rectangle 45"/>
              <p:cNvSpPr>
                <a:spLocks noChangeArrowheads="1"/>
              </p:cNvSpPr>
              <p:nvPr/>
            </p:nvSpPr>
            <p:spPr bwMode="auto">
              <a:xfrm>
                <a:off x="2674144" y="1001441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Rectangle 46"/>
              <p:cNvSpPr>
                <a:spLocks noChangeArrowheads="1"/>
              </p:cNvSpPr>
              <p:nvPr/>
            </p:nvSpPr>
            <p:spPr bwMode="auto">
              <a:xfrm>
                <a:off x="2674144" y="944291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Rectangle 47"/>
              <p:cNvSpPr>
                <a:spLocks noChangeArrowheads="1"/>
              </p:cNvSpPr>
              <p:nvPr/>
            </p:nvSpPr>
            <p:spPr bwMode="auto">
              <a:xfrm>
                <a:off x="2674144" y="887141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Rectangle 48"/>
              <p:cNvSpPr>
                <a:spLocks noChangeArrowheads="1"/>
              </p:cNvSpPr>
              <p:nvPr/>
            </p:nvSpPr>
            <p:spPr bwMode="auto">
              <a:xfrm>
                <a:off x="2674144" y="831579"/>
                <a:ext cx="1366837" cy="63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Rectangle 49"/>
              <p:cNvSpPr>
                <a:spLocks noChangeArrowheads="1"/>
              </p:cNvSpPr>
              <p:nvPr/>
            </p:nvSpPr>
            <p:spPr bwMode="auto">
              <a:xfrm>
                <a:off x="2674144" y="774429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Rectangle 50"/>
              <p:cNvSpPr>
                <a:spLocks noChangeArrowheads="1"/>
              </p:cNvSpPr>
              <p:nvPr/>
            </p:nvSpPr>
            <p:spPr bwMode="auto">
              <a:xfrm>
                <a:off x="2674144" y="717279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Rectangle 51"/>
              <p:cNvSpPr>
                <a:spLocks noChangeArrowheads="1"/>
              </p:cNvSpPr>
              <p:nvPr/>
            </p:nvSpPr>
            <p:spPr bwMode="auto">
              <a:xfrm>
                <a:off x="2674144" y="661716"/>
                <a:ext cx="1366837" cy="63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Rectangle 52"/>
              <p:cNvSpPr>
                <a:spLocks noChangeArrowheads="1"/>
              </p:cNvSpPr>
              <p:nvPr/>
            </p:nvSpPr>
            <p:spPr bwMode="auto">
              <a:xfrm>
                <a:off x="2658269" y="642666"/>
                <a:ext cx="30162" cy="15557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3"/>
              <p:cNvSpPr>
                <a:spLocks/>
              </p:cNvSpPr>
              <p:nvPr/>
            </p:nvSpPr>
            <p:spPr bwMode="auto">
              <a:xfrm>
                <a:off x="2864644" y="960166"/>
                <a:ext cx="879475" cy="331788"/>
              </a:xfrm>
              <a:custGeom>
                <a:avLst/>
                <a:gdLst>
                  <a:gd name="T0" fmla="*/ 6 w 234"/>
                  <a:gd name="T1" fmla="*/ 71 h 88"/>
                  <a:gd name="T2" fmla="*/ 8 w 234"/>
                  <a:gd name="T3" fmla="*/ 73 h 88"/>
                  <a:gd name="T4" fmla="*/ 11 w 234"/>
                  <a:gd name="T5" fmla="*/ 51 h 88"/>
                  <a:gd name="T6" fmla="*/ 15 w 234"/>
                  <a:gd name="T7" fmla="*/ 50 h 88"/>
                  <a:gd name="T8" fmla="*/ 21 w 234"/>
                  <a:gd name="T9" fmla="*/ 28 h 88"/>
                  <a:gd name="T10" fmla="*/ 27 w 234"/>
                  <a:gd name="T11" fmla="*/ 37 h 88"/>
                  <a:gd name="T12" fmla="*/ 34 w 234"/>
                  <a:gd name="T13" fmla="*/ 47 h 88"/>
                  <a:gd name="T14" fmla="*/ 41 w 234"/>
                  <a:gd name="T15" fmla="*/ 64 h 88"/>
                  <a:gd name="T16" fmla="*/ 47 w 234"/>
                  <a:gd name="T17" fmla="*/ 69 h 88"/>
                  <a:gd name="T18" fmla="*/ 52 w 234"/>
                  <a:gd name="T19" fmla="*/ 68 h 88"/>
                  <a:gd name="T20" fmla="*/ 57 w 234"/>
                  <a:gd name="T21" fmla="*/ 58 h 88"/>
                  <a:gd name="T22" fmla="*/ 62 w 234"/>
                  <a:gd name="T23" fmla="*/ 59 h 88"/>
                  <a:gd name="T24" fmla="*/ 67 w 234"/>
                  <a:gd name="T25" fmla="*/ 22 h 88"/>
                  <a:gd name="T26" fmla="*/ 75 w 234"/>
                  <a:gd name="T27" fmla="*/ 23 h 88"/>
                  <a:gd name="T28" fmla="*/ 91 w 234"/>
                  <a:gd name="T29" fmla="*/ 48 h 88"/>
                  <a:gd name="T30" fmla="*/ 91 w 234"/>
                  <a:gd name="T31" fmla="*/ 18 h 88"/>
                  <a:gd name="T32" fmla="*/ 99 w 234"/>
                  <a:gd name="T33" fmla="*/ 43 h 88"/>
                  <a:gd name="T34" fmla="*/ 101 w 234"/>
                  <a:gd name="T35" fmla="*/ 35 h 88"/>
                  <a:gd name="T36" fmla="*/ 111 w 234"/>
                  <a:gd name="T37" fmla="*/ 52 h 88"/>
                  <a:gd name="T38" fmla="*/ 116 w 234"/>
                  <a:gd name="T39" fmla="*/ 65 h 88"/>
                  <a:gd name="T40" fmla="*/ 125 w 234"/>
                  <a:gd name="T41" fmla="*/ 66 h 88"/>
                  <a:gd name="T42" fmla="*/ 137 w 234"/>
                  <a:gd name="T43" fmla="*/ 70 h 88"/>
                  <a:gd name="T44" fmla="*/ 140 w 234"/>
                  <a:gd name="T45" fmla="*/ 56 h 88"/>
                  <a:gd name="T46" fmla="*/ 146 w 234"/>
                  <a:gd name="T47" fmla="*/ 30 h 88"/>
                  <a:gd name="T48" fmla="*/ 150 w 234"/>
                  <a:gd name="T49" fmla="*/ 42 h 88"/>
                  <a:gd name="T50" fmla="*/ 156 w 234"/>
                  <a:gd name="T51" fmla="*/ 56 h 88"/>
                  <a:gd name="T52" fmla="*/ 162 w 234"/>
                  <a:gd name="T53" fmla="*/ 71 h 88"/>
                  <a:gd name="T54" fmla="*/ 175 w 234"/>
                  <a:gd name="T55" fmla="*/ 60 h 88"/>
                  <a:gd name="T56" fmla="*/ 179 w 234"/>
                  <a:gd name="T57" fmla="*/ 65 h 88"/>
                  <a:gd name="T58" fmla="*/ 186 w 234"/>
                  <a:gd name="T59" fmla="*/ 74 h 88"/>
                  <a:gd name="T60" fmla="*/ 190 w 234"/>
                  <a:gd name="T61" fmla="*/ 68 h 88"/>
                  <a:gd name="T62" fmla="*/ 198 w 234"/>
                  <a:gd name="T63" fmla="*/ 67 h 88"/>
                  <a:gd name="T64" fmla="*/ 205 w 234"/>
                  <a:gd name="T65" fmla="*/ 68 h 88"/>
                  <a:gd name="T66" fmla="*/ 211 w 234"/>
                  <a:gd name="T67" fmla="*/ 47 h 88"/>
                  <a:gd name="T68" fmla="*/ 217 w 234"/>
                  <a:gd name="T69" fmla="*/ 61 h 88"/>
                  <a:gd name="T70" fmla="*/ 228 w 234"/>
                  <a:gd name="T71" fmla="*/ 71 h 88"/>
                  <a:gd name="T72" fmla="*/ 231 w 234"/>
                  <a:gd name="T73" fmla="*/ 76 h 88"/>
                  <a:gd name="T74" fmla="*/ 0 w 234"/>
                  <a:gd name="T75" fmla="*/ 8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4" h="88">
                    <a:moveTo>
                      <a:pt x="0" y="87"/>
                    </a:moveTo>
                    <a:cubicBezTo>
                      <a:pt x="0" y="81"/>
                      <a:pt x="5" y="77"/>
                      <a:pt x="6" y="71"/>
                    </a:cubicBezTo>
                    <a:cubicBezTo>
                      <a:pt x="6" y="73"/>
                      <a:pt x="7" y="74"/>
                      <a:pt x="8" y="76"/>
                    </a:cubicBezTo>
                    <a:cubicBezTo>
                      <a:pt x="8" y="75"/>
                      <a:pt x="8" y="74"/>
                      <a:pt x="8" y="73"/>
                    </a:cubicBezTo>
                    <a:cubicBezTo>
                      <a:pt x="8" y="75"/>
                      <a:pt x="9" y="77"/>
                      <a:pt x="10" y="78"/>
                    </a:cubicBezTo>
                    <a:cubicBezTo>
                      <a:pt x="11" y="69"/>
                      <a:pt x="9" y="59"/>
                      <a:pt x="11" y="51"/>
                    </a:cubicBezTo>
                    <a:cubicBezTo>
                      <a:pt x="14" y="56"/>
                      <a:pt x="14" y="62"/>
                      <a:pt x="15" y="67"/>
                    </a:cubicBezTo>
                    <a:cubicBezTo>
                      <a:pt x="15" y="62"/>
                      <a:pt x="15" y="56"/>
                      <a:pt x="15" y="50"/>
                    </a:cubicBezTo>
                    <a:cubicBezTo>
                      <a:pt x="18" y="51"/>
                      <a:pt x="18" y="56"/>
                      <a:pt x="20" y="58"/>
                    </a:cubicBezTo>
                    <a:cubicBezTo>
                      <a:pt x="21" y="49"/>
                      <a:pt x="17" y="36"/>
                      <a:pt x="21" y="28"/>
                    </a:cubicBezTo>
                    <a:cubicBezTo>
                      <a:pt x="25" y="38"/>
                      <a:pt x="22" y="49"/>
                      <a:pt x="25" y="59"/>
                    </a:cubicBezTo>
                    <a:cubicBezTo>
                      <a:pt x="27" y="54"/>
                      <a:pt x="22" y="40"/>
                      <a:pt x="27" y="37"/>
                    </a:cubicBezTo>
                    <a:cubicBezTo>
                      <a:pt x="28" y="43"/>
                      <a:pt x="29" y="52"/>
                      <a:pt x="33" y="57"/>
                    </a:cubicBezTo>
                    <a:cubicBezTo>
                      <a:pt x="34" y="54"/>
                      <a:pt x="33" y="50"/>
                      <a:pt x="34" y="47"/>
                    </a:cubicBezTo>
                    <a:cubicBezTo>
                      <a:pt x="36" y="50"/>
                      <a:pt x="36" y="54"/>
                      <a:pt x="37" y="57"/>
                    </a:cubicBezTo>
                    <a:cubicBezTo>
                      <a:pt x="38" y="59"/>
                      <a:pt x="40" y="62"/>
                      <a:pt x="41" y="64"/>
                    </a:cubicBezTo>
                    <a:cubicBezTo>
                      <a:pt x="42" y="66"/>
                      <a:pt x="43" y="69"/>
                      <a:pt x="45" y="71"/>
                    </a:cubicBezTo>
                    <a:cubicBezTo>
                      <a:pt x="46" y="70"/>
                      <a:pt x="47" y="70"/>
                      <a:pt x="47" y="69"/>
                    </a:cubicBezTo>
                    <a:cubicBezTo>
                      <a:pt x="49" y="70"/>
                      <a:pt x="50" y="73"/>
                      <a:pt x="52" y="75"/>
                    </a:cubicBezTo>
                    <a:cubicBezTo>
                      <a:pt x="52" y="73"/>
                      <a:pt x="52" y="70"/>
                      <a:pt x="52" y="68"/>
                    </a:cubicBezTo>
                    <a:cubicBezTo>
                      <a:pt x="54" y="70"/>
                      <a:pt x="54" y="72"/>
                      <a:pt x="55" y="74"/>
                    </a:cubicBezTo>
                    <a:cubicBezTo>
                      <a:pt x="57" y="69"/>
                      <a:pt x="55" y="63"/>
                      <a:pt x="57" y="58"/>
                    </a:cubicBezTo>
                    <a:cubicBezTo>
                      <a:pt x="60" y="61"/>
                      <a:pt x="59" y="68"/>
                      <a:pt x="61" y="72"/>
                    </a:cubicBezTo>
                    <a:cubicBezTo>
                      <a:pt x="63" y="69"/>
                      <a:pt x="62" y="63"/>
                      <a:pt x="62" y="59"/>
                    </a:cubicBezTo>
                    <a:cubicBezTo>
                      <a:pt x="64" y="63"/>
                      <a:pt x="64" y="67"/>
                      <a:pt x="66" y="70"/>
                    </a:cubicBezTo>
                    <a:cubicBezTo>
                      <a:pt x="68" y="55"/>
                      <a:pt x="67" y="38"/>
                      <a:pt x="67" y="22"/>
                    </a:cubicBezTo>
                    <a:cubicBezTo>
                      <a:pt x="70" y="31"/>
                      <a:pt x="72" y="40"/>
                      <a:pt x="75" y="48"/>
                    </a:cubicBezTo>
                    <a:cubicBezTo>
                      <a:pt x="75" y="40"/>
                      <a:pt x="75" y="32"/>
                      <a:pt x="75" y="23"/>
                    </a:cubicBezTo>
                    <a:cubicBezTo>
                      <a:pt x="75" y="21"/>
                      <a:pt x="74" y="14"/>
                      <a:pt x="77" y="13"/>
                    </a:cubicBezTo>
                    <a:cubicBezTo>
                      <a:pt x="83" y="23"/>
                      <a:pt x="88" y="37"/>
                      <a:pt x="91" y="48"/>
                    </a:cubicBezTo>
                    <a:cubicBezTo>
                      <a:pt x="90" y="42"/>
                      <a:pt x="90" y="36"/>
                      <a:pt x="90" y="29"/>
                    </a:cubicBezTo>
                    <a:cubicBezTo>
                      <a:pt x="90" y="26"/>
                      <a:pt x="88" y="21"/>
                      <a:pt x="91" y="18"/>
                    </a:cubicBezTo>
                    <a:cubicBezTo>
                      <a:pt x="93" y="21"/>
                      <a:pt x="94" y="26"/>
                      <a:pt x="95" y="29"/>
                    </a:cubicBezTo>
                    <a:cubicBezTo>
                      <a:pt x="97" y="34"/>
                      <a:pt x="98" y="38"/>
                      <a:pt x="99" y="43"/>
                    </a:cubicBezTo>
                    <a:cubicBezTo>
                      <a:pt x="99" y="29"/>
                      <a:pt x="97" y="14"/>
                      <a:pt x="98" y="0"/>
                    </a:cubicBezTo>
                    <a:cubicBezTo>
                      <a:pt x="102" y="11"/>
                      <a:pt x="101" y="24"/>
                      <a:pt x="101" y="35"/>
                    </a:cubicBezTo>
                    <a:cubicBezTo>
                      <a:pt x="101" y="32"/>
                      <a:pt x="101" y="29"/>
                      <a:pt x="101" y="25"/>
                    </a:cubicBezTo>
                    <a:cubicBezTo>
                      <a:pt x="105" y="34"/>
                      <a:pt x="106" y="44"/>
                      <a:pt x="111" y="52"/>
                    </a:cubicBezTo>
                    <a:cubicBezTo>
                      <a:pt x="110" y="51"/>
                      <a:pt x="111" y="50"/>
                      <a:pt x="111" y="49"/>
                    </a:cubicBezTo>
                    <a:cubicBezTo>
                      <a:pt x="112" y="54"/>
                      <a:pt x="114" y="60"/>
                      <a:pt x="116" y="65"/>
                    </a:cubicBezTo>
                    <a:cubicBezTo>
                      <a:pt x="117" y="62"/>
                      <a:pt x="117" y="60"/>
                      <a:pt x="119" y="57"/>
                    </a:cubicBezTo>
                    <a:cubicBezTo>
                      <a:pt x="121" y="60"/>
                      <a:pt x="122" y="64"/>
                      <a:pt x="125" y="66"/>
                    </a:cubicBezTo>
                    <a:cubicBezTo>
                      <a:pt x="129" y="62"/>
                      <a:pt x="126" y="54"/>
                      <a:pt x="130" y="52"/>
                    </a:cubicBezTo>
                    <a:cubicBezTo>
                      <a:pt x="134" y="57"/>
                      <a:pt x="134" y="64"/>
                      <a:pt x="137" y="70"/>
                    </a:cubicBezTo>
                    <a:cubicBezTo>
                      <a:pt x="137" y="62"/>
                      <a:pt x="138" y="54"/>
                      <a:pt x="138" y="46"/>
                    </a:cubicBezTo>
                    <a:cubicBezTo>
                      <a:pt x="139" y="49"/>
                      <a:pt x="139" y="53"/>
                      <a:pt x="140" y="56"/>
                    </a:cubicBezTo>
                    <a:cubicBezTo>
                      <a:pt x="140" y="50"/>
                      <a:pt x="139" y="42"/>
                      <a:pt x="141" y="37"/>
                    </a:cubicBezTo>
                    <a:cubicBezTo>
                      <a:pt x="142" y="34"/>
                      <a:pt x="144" y="33"/>
                      <a:pt x="146" y="30"/>
                    </a:cubicBezTo>
                    <a:cubicBezTo>
                      <a:pt x="149" y="34"/>
                      <a:pt x="151" y="42"/>
                      <a:pt x="150" y="47"/>
                    </a:cubicBezTo>
                    <a:cubicBezTo>
                      <a:pt x="150" y="45"/>
                      <a:pt x="150" y="44"/>
                      <a:pt x="150" y="42"/>
                    </a:cubicBezTo>
                    <a:cubicBezTo>
                      <a:pt x="152" y="47"/>
                      <a:pt x="154" y="53"/>
                      <a:pt x="156" y="58"/>
                    </a:cubicBezTo>
                    <a:cubicBezTo>
                      <a:pt x="156" y="57"/>
                      <a:pt x="156" y="57"/>
                      <a:pt x="156" y="56"/>
                    </a:cubicBezTo>
                    <a:cubicBezTo>
                      <a:pt x="158" y="62"/>
                      <a:pt x="160" y="67"/>
                      <a:pt x="161" y="73"/>
                    </a:cubicBezTo>
                    <a:cubicBezTo>
                      <a:pt x="161" y="72"/>
                      <a:pt x="162" y="72"/>
                      <a:pt x="162" y="71"/>
                    </a:cubicBezTo>
                    <a:cubicBezTo>
                      <a:pt x="165" y="72"/>
                      <a:pt x="165" y="77"/>
                      <a:pt x="166" y="80"/>
                    </a:cubicBezTo>
                    <a:cubicBezTo>
                      <a:pt x="170" y="74"/>
                      <a:pt x="171" y="66"/>
                      <a:pt x="175" y="60"/>
                    </a:cubicBezTo>
                    <a:cubicBezTo>
                      <a:pt x="176" y="64"/>
                      <a:pt x="177" y="68"/>
                      <a:pt x="177" y="71"/>
                    </a:cubicBezTo>
                    <a:cubicBezTo>
                      <a:pt x="179" y="70"/>
                      <a:pt x="177" y="67"/>
                      <a:pt x="179" y="65"/>
                    </a:cubicBezTo>
                    <a:cubicBezTo>
                      <a:pt x="180" y="69"/>
                      <a:pt x="182" y="73"/>
                      <a:pt x="184" y="76"/>
                    </a:cubicBezTo>
                    <a:cubicBezTo>
                      <a:pt x="185" y="75"/>
                      <a:pt x="186" y="75"/>
                      <a:pt x="186" y="74"/>
                    </a:cubicBezTo>
                    <a:cubicBezTo>
                      <a:pt x="188" y="75"/>
                      <a:pt x="188" y="77"/>
                      <a:pt x="190" y="78"/>
                    </a:cubicBezTo>
                    <a:cubicBezTo>
                      <a:pt x="190" y="75"/>
                      <a:pt x="189" y="71"/>
                      <a:pt x="190" y="68"/>
                    </a:cubicBezTo>
                    <a:cubicBezTo>
                      <a:pt x="193" y="70"/>
                      <a:pt x="193" y="74"/>
                      <a:pt x="195" y="75"/>
                    </a:cubicBezTo>
                    <a:cubicBezTo>
                      <a:pt x="196" y="73"/>
                      <a:pt x="196" y="69"/>
                      <a:pt x="198" y="67"/>
                    </a:cubicBezTo>
                    <a:cubicBezTo>
                      <a:pt x="201" y="70"/>
                      <a:pt x="202" y="74"/>
                      <a:pt x="204" y="77"/>
                    </a:cubicBezTo>
                    <a:cubicBezTo>
                      <a:pt x="205" y="74"/>
                      <a:pt x="204" y="70"/>
                      <a:pt x="205" y="68"/>
                    </a:cubicBezTo>
                    <a:cubicBezTo>
                      <a:pt x="207" y="66"/>
                      <a:pt x="209" y="67"/>
                      <a:pt x="210" y="69"/>
                    </a:cubicBezTo>
                    <a:cubicBezTo>
                      <a:pt x="213" y="65"/>
                      <a:pt x="210" y="53"/>
                      <a:pt x="211" y="47"/>
                    </a:cubicBezTo>
                    <a:cubicBezTo>
                      <a:pt x="215" y="51"/>
                      <a:pt x="215" y="58"/>
                      <a:pt x="217" y="64"/>
                    </a:cubicBezTo>
                    <a:cubicBezTo>
                      <a:pt x="217" y="63"/>
                      <a:pt x="217" y="62"/>
                      <a:pt x="217" y="61"/>
                    </a:cubicBezTo>
                    <a:cubicBezTo>
                      <a:pt x="219" y="65"/>
                      <a:pt x="221" y="73"/>
                      <a:pt x="221" y="78"/>
                    </a:cubicBezTo>
                    <a:cubicBezTo>
                      <a:pt x="223" y="76"/>
                      <a:pt x="225" y="73"/>
                      <a:pt x="228" y="71"/>
                    </a:cubicBezTo>
                    <a:cubicBezTo>
                      <a:pt x="229" y="73"/>
                      <a:pt x="230" y="77"/>
                      <a:pt x="230" y="80"/>
                    </a:cubicBezTo>
                    <a:cubicBezTo>
                      <a:pt x="230" y="79"/>
                      <a:pt x="231" y="77"/>
                      <a:pt x="231" y="76"/>
                    </a:cubicBezTo>
                    <a:cubicBezTo>
                      <a:pt x="233" y="79"/>
                      <a:pt x="234" y="85"/>
                      <a:pt x="233" y="88"/>
                    </a:cubicBezTo>
                    <a:lnTo>
                      <a:pt x="0" y="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4"/>
              <p:cNvSpPr>
                <a:spLocks/>
              </p:cNvSpPr>
              <p:nvPr/>
            </p:nvSpPr>
            <p:spPr bwMode="auto">
              <a:xfrm>
                <a:off x="2864644" y="1288779"/>
                <a:ext cx="879475" cy="328613"/>
              </a:xfrm>
              <a:custGeom>
                <a:avLst/>
                <a:gdLst>
                  <a:gd name="T0" fmla="*/ 6 w 234"/>
                  <a:gd name="T1" fmla="*/ 16 h 87"/>
                  <a:gd name="T2" fmla="*/ 8 w 234"/>
                  <a:gd name="T3" fmla="*/ 15 h 87"/>
                  <a:gd name="T4" fmla="*/ 11 w 234"/>
                  <a:gd name="T5" fmla="*/ 37 h 87"/>
                  <a:gd name="T6" fmla="*/ 15 w 234"/>
                  <a:gd name="T7" fmla="*/ 38 h 87"/>
                  <a:gd name="T8" fmla="*/ 21 w 234"/>
                  <a:gd name="T9" fmla="*/ 60 h 87"/>
                  <a:gd name="T10" fmla="*/ 27 w 234"/>
                  <a:gd name="T11" fmla="*/ 51 h 87"/>
                  <a:gd name="T12" fmla="*/ 34 w 234"/>
                  <a:gd name="T13" fmla="*/ 40 h 87"/>
                  <a:gd name="T14" fmla="*/ 41 w 234"/>
                  <a:gd name="T15" fmla="*/ 24 h 87"/>
                  <a:gd name="T16" fmla="*/ 47 w 234"/>
                  <a:gd name="T17" fmla="*/ 19 h 87"/>
                  <a:gd name="T18" fmla="*/ 52 w 234"/>
                  <a:gd name="T19" fmla="*/ 20 h 87"/>
                  <a:gd name="T20" fmla="*/ 57 w 234"/>
                  <a:gd name="T21" fmla="*/ 30 h 87"/>
                  <a:gd name="T22" fmla="*/ 62 w 234"/>
                  <a:gd name="T23" fmla="*/ 28 h 87"/>
                  <a:gd name="T24" fmla="*/ 67 w 234"/>
                  <a:gd name="T25" fmla="*/ 65 h 87"/>
                  <a:gd name="T26" fmla="*/ 75 w 234"/>
                  <a:gd name="T27" fmla="*/ 64 h 87"/>
                  <a:gd name="T28" fmla="*/ 91 w 234"/>
                  <a:gd name="T29" fmla="*/ 39 h 87"/>
                  <a:gd name="T30" fmla="*/ 91 w 234"/>
                  <a:gd name="T31" fmla="*/ 69 h 87"/>
                  <a:gd name="T32" fmla="*/ 99 w 234"/>
                  <a:gd name="T33" fmla="*/ 45 h 87"/>
                  <a:gd name="T34" fmla="*/ 101 w 234"/>
                  <a:gd name="T35" fmla="*/ 53 h 87"/>
                  <a:gd name="T36" fmla="*/ 111 w 234"/>
                  <a:gd name="T37" fmla="*/ 36 h 87"/>
                  <a:gd name="T38" fmla="*/ 116 w 234"/>
                  <a:gd name="T39" fmla="*/ 23 h 87"/>
                  <a:gd name="T40" fmla="*/ 125 w 234"/>
                  <a:gd name="T41" fmla="*/ 22 h 87"/>
                  <a:gd name="T42" fmla="*/ 137 w 234"/>
                  <a:gd name="T43" fmla="*/ 18 h 87"/>
                  <a:gd name="T44" fmla="*/ 140 w 234"/>
                  <a:gd name="T45" fmla="*/ 32 h 87"/>
                  <a:gd name="T46" fmla="*/ 146 w 234"/>
                  <a:gd name="T47" fmla="*/ 57 h 87"/>
                  <a:gd name="T48" fmla="*/ 150 w 234"/>
                  <a:gd name="T49" fmla="*/ 46 h 87"/>
                  <a:gd name="T50" fmla="*/ 156 w 234"/>
                  <a:gd name="T51" fmla="*/ 31 h 87"/>
                  <a:gd name="T52" fmla="*/ 162 w 234"/>
                  <a:gd name="T53" fmla="*/ 17 h 87"/>
                  <a:gd name="T54" fmla="*/ 175 w 234"/>
                  <a:gd name="T55" fmla="*/ 28 h 87"/>
                  <a:gd name="T56" fmla="*/ 179 w 234"/>
                  <a:gd name="T57" fmla="*/ 22 h 87"/>
                  <a:gd name="T58" fmla="*/ 186 w 234"/>
                  <a:gd name="T59" fmla="*/ 14 h 87"/>
                  <a:gd name="T60" fmla="*/ 190 w 234"/>
                  <a:gd name="T61" fmla="*/ 19 h 87"/>
                  <a:gd name="T62" fmla="*/ 198 w 234"/>
                  <a:gd name="T63" fmla="*/ 21 h 87"/>
                  <a:gd name="T64" fmla="*/ 205 w 234"/>
                  <a:gd name="T65" fmla="*/ 20 h 87"/>
                  <a:gd name="T66" fmla="*/ 211 w 234"/>
                  <a:gd name="T67" fmla="*/ 41 h 87"/>
                  <a:gd name="T68" fmla="*/ 217 w 234"/>
                  <a:gd name="T69" fmla="*/ 27 h 87"/>
                  <a:gd name="T70" fmla="*/ 228 w 234"/>
                  <a:gd name="T71" fmla="*/ 17 h 87"/>
                  <a:gd name="T72" fmla="*/ 231 w 234"/>
                  <a:gd name="T73" fmla="*/ 12 h 87"/>
                  <a:gd name="T74" fmla="*/ 0 w 234"/>
                  <a:gd name="T7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4" h="87">
                    <a:moveTo>
                      <a:pt x="0" y="0"/>
                    </a:moveTo>
                    <a:cubicBezTo>
                      <a:pt x="0" y="6"/>
                      <a:pt x="5" y="11"/>
                      <a:pt x="6" y="16"/>
                    </a:cubicBezTo>
                    <a:cubicBezTo>
                      <a:pt x="6" y="15"/>
                      <a:pt x="7" y="13"/>
                      <a:pt x="8" y="12"/>
                    </a:cubicBezTo>
                    <a:cubicBezTo>
                      <a:pt x="8" y="13"/>
                      <a:pt x="8" y="14"/>
                      <a:pt x="8" y="15"/>
                    </a:cubicBezTo>
                    <a:cubicBezTo>
                      <a:pt x="8" y="13"/>
                      <a:pt x="9" y="11"/>
                      <a:pt x="10" y="10"/>
                    </a:cubicBezTo>
                    <a:cubicBezTo>
                      <a:pt x="11" y="18"/>
                      <a:pt x="9" y="28"/>
                      <a:pt x="11" y="37"/>
                    </a:cubicBezTo>
                    <a:cubicBezTo>
                      <a:pt x="14" y="32"/>
                      <a:pt x="14" y="25"/>
                      <a:pt x="15" y="20"/>
                    </a:cubicBezTo>
                    <a:cubicBezTo>
                      <a:pt x="15" y="26"/>
                      <a:pt x="15" y="32"/>
                      <a:pt x="15" y="38"/>
                    </a:cubicBezTo>
                    <a:cubicBezTo>
                      <a:pt x="18" y="36"/>
                      <a:pt x="18" y="32"/>
                      <a:pt x="20" y="30"/>
                    </a:cubicBezTo>
                    <a:cubicBezTo>
                      <a:pt x="21" y="39"/>
                      <a:pt x="17" y="51"/>
                      <a:pt x="21" y="60"/>
                    </a:cubicBezTo>
                    <a:cubicBezTo>
                      <a:pt x="25" y="50"/>
                      <a:pt x="22" y="39"/>
                      <a:pt x="25" y="29"/>
                    </a:cubicBezTo>
                    <a:cubicBezTo>
                      <a:pt x="27" y="34"/>
                      <a:pt x="22" y="47"/>
                      <a:pt x="27" y="51"/>
                    </a:cubicBezTo>
                    <a:cubicBezTo>
                      <a:pt x="28" y="45"/>
                      <a:pt x="29" y="36"/>
                      <a:pt x="33" y="31"/>
                    </a:cubicBezTo>
                    <a:cubicBezTo>
                      <a:pt x="34" y="34"/>
                      <a:pt x="33" y="37"/>
                      <a:pt x="34" y="40"/>
                    </a:cubicBezTo>
                    <a:cubicBezTo>
                      <a:pt x="36" y="38"/>
                      <a:pt x="36" y="34"/>
                      <a:pt x="37" y="31"/>
                    </a:cubicBezTo>
                    <a:cubicBezTo>
                      <a:pt x="38" y="28"/>
                      <a:pt x="40" y="26"/>
                      <a:pt x="41" y="24"/>
                    </a:cubicBezTo>
                    <a:cubicBezTo>
                      <a:pt x="42" y="21"/>
                      <a:pt x="43" y="18"/>
                      <a:pt x="45" y="16"/>
                    </a:cubicBezTo>
                    <a:cubicBezTo>
                      <a:pt x="46" y="17"/>
                      <a:pt x="47" y="17"/>
                      <a:pt x="47" y="19"/>
                    </a:cubicBezTo>
                    <a:cubicBezTo>
                      <a:pt x="49" y="18"/>
                      <a:pt x="50" y="14"/>
                      <a:pt x="52" y="13"/>
                    </a:cubicBezTo>
                    <a:cubicBezTo>
                      <a:pt x="52" y="15"/>
                      <a:pt x="52" y="17"/>
                      <a:pt x="52" y="20"/>
                    </a:cubicBezTo>
                    <a:cubicBezTo>
                      <a:pt x="54" y="18"/>
                      <a:pt x="54" y="15"/>
                      <a:pt x="55" y="14"/>
                    </a:cubicBezTo>
                    <a:cubicBezTo>
                      <a:pt x="57" y="18"/>
                      <a:pt x="55" y="25"/>
                      <a:pt x="57" y="30"/>
                    </a:cubicBezTo>
                    <a:cubicBezTo>
                      <a:pt x="60" y="27"/>
                      <a:pt x="59" y="20"/>
                      <a:pt x="61" y="16"/>
                    </a:cubicBezTo>
                    <a:cubicBezTo>
                      <a:pt x="63" y="18"/>
                      <a:pt x="62" y="25"/>
                      <a:pt x="62" y="28"/>
                    </a:cubicBezTo>
                    <a:cubicBezTo>
                      <a:pt x="64" y="25"/>
                      <a:pt x="64" y="20"/>
                      <a:pt x="66" y="17"/>
                    </a:cubicBezTo>
                    <a:cubicBezTo>
                      <a:pt x="68" y="33"/>
                      <a:pt x="67" y="50"/>
                      <a:pt x="67" y="65"/>
                    </a:cubicBezTo>
                    <a:cubicBezTo>
                      <a:pt x="70" y="57"/>
                      <a:pt x="72" y="48"/>
                      <a:pt x="75" y="39"/>
                    </a:cubicBezTo>
                    <a:cubicBezTo>
                      <a:pt x="75" y="48"/>
                      <a:pt x="75" y="56"/>
                      <a:pt x="75" y="64"/>
                    </a:cubicBezTo>
                    <a:cubicBezTo>
                      <a:pt x="75" y="67"/>
                      <a:pt x="74" y="74"/>
                      <a:pt x="77" y="75"/>
                    </a:cubicBezTo>
                    <a:cubicBezTo>
                      <a:pt x="83" y="64"/>
                      <a:pt x="88" y="51"/>
                      <a:pt x="91" y="39"/>
                    </a:cubicBezTo>
                    <a:cubicBezTo>
                      <a:pt x="90" y="46"/>
                      <a:pt x="90" y="52"/>
                      <a:pt x="90" y="58"/>
                    </a:cubicBezTo>
                    <a:cubicBezTo>
                      <a:pt x="90" y="62"/>
                      <a:pt x="88" y="67"/>
                      <a:pt x="91" y="69"/>
                    </a:cubicBezTo>
                    <a:cubicBezTo>
                      <a:pt x="93" y="67"/>
                      <a:pt x="94" y="62"/>
                      <a:pt x="95" y="58"/>
                    </a:cubicBezTo>
                    <a:cubicBezTo>
                      <a:pt x="97" y="54"/>
                      <a:pt x="98" y="50"/>
                      <a:pt x="99" y="45"/>
                    </a:cubicBezTo>
                    <a:cubicBezTo>
                      <a:pt x="99" y="59"/>
                      <a:pt x="97" y="73"/>
                      <a:pt x="98" y="87"/>
                    </a:cubicBezTo>
                    <a:cubicBezTo>
                      <a:pt x="102" y="77"/>
                      <a:pt x="101" y="64"/>
                      <a:pt x="101" y="53"/>
                    </a:cubicBezTo>
                    <a:cubicBezTo>
                      <a:pt x="101" y="56"/>
                      <a:pt x="101" y="59"/>
                      <a:pt x="101" y="62"/>
                    </a:cubicBezTo>
                    <a:cubicBezTo>
                      <a:pt x="105" y="54"/>
                      <a:pt x="106" y="44"/>
                      <a:pt x="111" y="36"/>
                    </a:cubicBezTo>
                    <a:cubicBezTo>
                      <a:pt x="110" y="37"/>
                      <a:pt x="111" y="38"/>
                      <a:pt x="111" y="39"/>
                    </a:cubicBezTo>
                    <a:cubicBezTo>
                      <a:pt x="112" y="33"/>
                      <a:pt x="114" y="28"/>
                      <a:pt x="116" y="23"/>
                    </a:cubicBezTo>
                    <a:cubicBezTo>
                      <a:pt x="117" y="25"/>
                      <a:pt x="117" y="28"/>
                      <a:pt x="119" y="30"/>
                    </a:cubicBezTo>
                    <a:cubicBezTo>
                      <a:pt x="121" y="28"/>
                      <a:pt x="122" y="24"/>
                      <a:pt x="125" y="22"/>
                    </a:cubicBezTo>
                    <a:cubicBezTo>
                      <a:pt x="129" y="25"/>
                      <a:pt x="126" y="33"/>
                      <a:pt x="130" y="36"/>
                    </a:cubicBezTo>
                    <a:cubicBezTo>
                      <a:pt x="134" y="31"/>
                      <a:pt x="134" y="23"/>
                      <a:pt x="137" y="18"/>
                    </a:cubicBezTo>
                    <a:cubicBezTo>
                      <a:pt x="137" y="26"/>
                      <a:pt x="138" y="34"/>
                      <a:pt x="138" y="42"/>
                    </a:cubicBezTo>
                    <a:cubicBezTo>
                      <a:pt x="139" y="38"/>
                      <a:pt x="139" y="35"/>
                      <a:pt x="140" y="32"/>
                    </a:cubicBezTo>
                    <a:cubicBezTo>
                      <a:pt x="140" y="38"/>
                      <a:pt x="139" y="45"/>
                      <a:pt x="141" y="51"/>
                    </a:cubicBezTo>
                    <a:cubicBezTo>
                      <a:pt x="142" y="54"/>
                      <a:pt x="144" y="55"/>
                      <a:pt x="146" y="57"/>
                    </a:cubicBezTo>
                    <a:cubicBezTo>
                      <a:pt x="149" y="54"/>
                      <a:pt x="151" y="46"/>
                      <a:pt x="150" y="41"/>
                    </a:cubicBezTo>
                    <a:cubicBezTo>
                      <a:pt x="150" y="42"/>
                      <a:pt x="150" y="44"/>
                      <a:pt x="150" y="46"/>
                    </a:cubicBezTo>
                    <a:cubicBezTo>
                      <a:pt x="152" y="40"/>
                      <a:pt x="154" y="35"/>
                      <a:pt x="156" y="30"/>
                    </a:cubicBezTo>
                    <a:cubicBezTo>
                      <a:pt x="156" y="30"/>
                      <a:pt x="156" y="31"/>
                      <a:pt x="156" y="31"/>
                    </a:cubicBezTo>
                    <a:cubicBezTo>
                      <a:pt x="158" y="26"/>
                      <a:pt x="160" y="20"/>
                      <a:pt x="161" y="14"/>
                    </a:cubicBezTo>
                    <a:cubicBezTo>
                      <a:pt x="161" y="16"/>
                      <a:pt x="162" y="16"/>
                      <a:pt x="162" y="17"/>
                    </a:cubicBezTo>
                    <a:cubicBezTo>
                      <a:pt x="165" y="15"/>
                      <a:pt x="165" y="10"/>
                      <a:pt x="166" y="8"/>
                    </a:cubicBezTo>
                    <a:cubicBezTo>
                      <a:pt x="170" y="14"/>
                      <a:pt x="171" y="21"/>
                      <a:pt x="175" y="28"/>
                    </a:cubicBezTo>
                    <a:cubicBezTo>
                      <a:pt x="176" y="24"/>
                      <a:pt x="177" y="20"/>
                      <a:pt x="177" y="16"/>
                    </a:cubicBezTo>
                    <a:cubicBezTo>
                      <a:pt x="179" y="18"/>
                      <a:pt x="177" y="21"/>
                      <a:pt x="179" y="22"/>
                    </a:cubicBezTo>
                    <a:cubicBezTo>
                      <a:pt x="180" y="19"/>
                      <a:pt x="182" y="14"/>
                      <a:pt x="184" y="12"/>
                    </a:cubicBezTo>
                    <a:cubicBezTo>
                      <a:pt x="185" y="12"/>
                      <a:pt x="186" y="13"/>
                      <a:pt x="186" y="14"/>
                    </a:cubicBezTo>
                    <a:cubicBezTo>
                      <a:pt x="188" y="13"/>
                      <a:pt x="188" y="11"/>
                      <a:pt x="190" y="10"/>
                    </a:cubicBezTo>
                    <a:cubicBezTo>
                      <a:pt x="190" y="13"/>
                      <a:pt x="189" y="17"/>
                      <a:pt x="190" y="19"/>
                    </a:cubicBezTo>
                    <a:cubicBezTo>
                      <a:pt x="193" y="18"/>
                      <a:pt x="193" y="14"/>
                      <a:pt x="195" y="12"/>
                    </a:cubicBezTo>
                    <a:cubicBezTo>
                      <a:pt x="196" y="15"/>
                      <a:pt x="196" y="19"/>
                      <a:pt x="198" y="21"/>
                    </a:cubicBezTo>
                    <a:cubicBezTo>
                      <a:pt x="201" y="18"/>
                      <a:pt x="202" y="14"/>
                      <a:pt x="204" y="11"/>
                    </a:cubicBezTo>
                    <a:cubicBezTo>
                      <a:pt x="205" y="13"/>
                      <a:pt x="204" y="18"/>
                      <a:pt x="205" y="20"/>
                    </a:cubicBezTo>
                    <a:cubicBezTo>
                      <a:pt x="207" y="22"/>
                      <a:pt x="209" y="21"/>
                      <a:pt x="210" y="18"/>
                    </a:cubicBezTo>
                    <a:cubicBezTo>
                      <a:pt x="213" y="23"/>
                      <a:pt x="210" y="35"/>
                      <a:pt x="211" y="41"/>
                    </a:cubicBezTo>
                    <a:cubicBezTo>
                      <a:pt x="215" y="37"/>
                      <a:pt x="215" y="29"/>
                      <a:pt x="217" y="24"/>
                    </a:cubicBezTo>
                    <a:cubicBezTo>
                      <a:pt x="217" y="24"/>
                      <a:pt x="217" y="26"/>
                      <a:pt x="217" y="27"/>
                    </a:cubicBezTo>
                    <a:cubicBezTo>
                      <a:pt x="219" y="23"/>
                      <a:pt x="221" y="14"/>
                      <a:pt x="221" y="10"/>
                    </a:cubicBezTo>
                    <a:cubicBezTo>
                      <a:pt x="223" y="12"/>
                      <a:pt x="225" y="15"/>
                      <a:pt x="228" y="17"/>
                    </a:cubicBezTo>
                    <a:cubicBezTo>
                      <a:pt x="229" y="15"/>
                      <a:pt x="230" y="10"/>
                      <a:pt x="230" y="8"/>
                    </a:cubicBezTo>
                    <a:cubicBezTo>
                      <a:pt x="230" y="9"/>
                      <a:pt x="231" y="11"/>
                      <a:pt x="231" y="12"/>
                    </a:cubicBezTo>
                    <a:cubicBezTo>
                      <a:pt x="233" y="9"/>
                      <a:pt x="234" y="3"/>
                      <a:pt x="23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488856" y="3276374"/>
            <a:ext cx="1509486" cy="1509486"/>
            <a:chOff x="8291374" y="3042922"/>
            <a:chExt cx="1509486" cy="1509486"/>
          </a:xfrm>
        </p:grpSpPr>
        <p:sp>
          <p:nvSpPr>
            <p:cNvPr id="20" name="椭圆 19"/>
            <p:cNvSpPr/>
            <p:nvPr/>
          </p:nvSpPr>
          <p:spPr>
            <a:xfrm>
              <a:off x="8291374" y="3042922"/>
              <a:ext cx="1509486" cy="15094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9" name="Freeform 56"/>
            <p:cNvSpPr>
              <a:spLocks/>
            </p:cNvSpPr>
            <p:nvPr/>
          </p:nvSpPr>
          <p:spPr bwMode="auto">
            <a:xfrm>
              <a:off x="8704200" y="3372023"/>
              <a:ext cx="676275" cy="827088"/>
            </a:xfrm>
            <a:custGeom>
              <a:avLst/>
              <a:gdLst>
                <a:gd name="T0" fmla="*/ 82 w 180"/>
                <a:gd name="T1" fmla="*/ 93 h 219"/>
                <a:gd name="T2" fmla="*/ 125 w 180"/>
                <a:gd name="T3" fmla="*/ 93 h 219"/>
                <a:gd name="T4" fmla="*/ 125 w 180"/>
                <a:gd name="T5" fmla="*/ 128 h 219"/>
                <a:gd name="T6" fmla="*/ 87 w 180"/>
                <a:gd name="T7" fmla="*/ 128 h 219"/>
                <a:gd name="T8" fmla="*/ 82 w 180"/>
                <a:gd name="T9" fmla="*/ 150 h 219"/>
                <a:gd name="T10" fmla="*/ 72 w 180"/>
                <a:gd name="T11" fmla="*/ 165 h 219"/>
                <a:gd name="T12" fmla="*/ 86 w 180"/>
                <a:gd name="T13" fmla="*/ 163 h 219"/>
                <a:gd name="T14" fmla="*/ 105 w 180"/>
                <a:gd name="T15" fmla="*/ 166 h 219"/>
                <a:gd name="T16" fmla="*/ 131 w 180"/>
                <a:gd name="T17" fmla="*/ 170 h 219"/>
                <a:gd name="T18" fmla="*/ 145 w 180"/>
                <a:gd name="T19" fmla="*/ 169 h 219"/>
                <a:gd name="T20" fmla="*/ 160 w 180"/>
                <a:gd name="T21" fmla="*/ 163 h 219"/>
                <a:gd name="T22" fmla="*/ 180 w 180"/>
                <a:gd name="T23" fmla="*/ 206 h 219"/>
                <a:gd name="T24" fmla="*/ 154 w 180"/>
                <a:gd name="T25" fmla="*/ 216 h 219"/>
                <a:gd name="T26" fmla="*/ 131 w 180"/>
                <a:gd name="T27" fmla="*/ 219 h 219"/>
                <a:gd name="T28" fmla="*/ 100 w 180"/>
                <a:gd name="T29" fmla="*/ 214 h 219"/>
                <a:gd name="T30" fmla="*/ 72 w 180"/>
                <a:gd name="T31" fmla="*/ 207 h 219"/>
                <a:gd name="T32" fmla="*/ 60 w 180"/>
                <a:gd name="T33" fmla="*/ 206 h 219"/>
                <a:gd name="T34" fmla="*/ 19 w 180"/>
                <a:gd name="T35" fmla="*/ 219 h 219"/>
                <a:gd name="T36" fmla="*/ 0 w 180"/>
                <a:gd name="T37" fmla="*/ 178 h 219"/>
                <a:gd name="T38" fmla="*/ 31 w 180"/>
                <a:gd name="T39" fmla="*/ 134 h 219"/>
                <a:gd name="T40" fmla="*/ 30 w 180"/>
                <a:gd name="T41" fmla="*/ 128 h 219"/>
                <a:gd name="T42" fmla="*/ 0 w 180"/>
                <a:gd name="T43" fmla="*/ 128 h 219"/>
                <a:gd name="T44" fmla="*/ 0 w 180"/>
                <a:gd name="T45" fmla="*/ 93 h 219"/>
                <a:gd name="T46" fmla="*/ 22 w 180"/>
                <a:gd name="T47" fmla="*/ 93 h 219"/>
                <a:gd name="T48" fmla="*/ 16 w 180"/>
                <a:gd name="T49" fmla="*/ 71 h 219"/>
                <a:gd name="T50" fmla="*/ 15 w 180"/>
                <a:gd name="T51" fmla="*/ 60 h 219"/>
                <a:gd name="T52" fmla="*/ 24 w 180"/>
                <a:gd name="T53" fmla="*/ 27 h 219"/>
                <a:gd name="T54" fmla="*/ 50 w 180"/>
                <a:gd name="T55" fmla="*/ 6 h 219"/>
                <a:gd name="T56" fmla="*/ 92 w 180"/>
                <a:gd name="T57" fmla="*/ 0 h 219"/>
                <a:gd name="T58" fmla="*/ 131 w 180"/>
                <a:gd name="T59" fmla="*/ 6 h 219"/>
                <a:gd name="T60" fmla="*/ 156 w 180"/>
                <a:gd name="T61" fmla="*/ 24 h 219"/>
                <a:gd name="T62" fmla="*/ 169 w 180"/>
                <a:gd name="T63" fmla="*/ 55 h 219"/>
                <a:gd name="T64" fmla="*/ 114 w 180"/>
                <a:gd name="T65" fmla="*/ 64 h 219"/>
                <a:gd name="T66" fmla="*/ 105 w 180"/>
                <a:gd name="T67" fmla="*/ 43 h 219"/>
                <a:gd name="T68" fmla="*/ 92 w 180"/>
                <a:gd name="T69" fmla="*/ 38 h 219"/>
                <a:gd name="T70" fmla="*/ 79 w 180"/>
                <a:gd name="T71" fmla="*/ 44 h 219"/>
                <a:gd name="T72" fmla="*/ 74 w 180"/>
                <a:gd name="T73" fmla="*/ 59 h 219"/>
                <a:gd name="T74" fmla="*/ 75 w 180"/>
                <a:gd name="T75" fmla="*/ 70 h 219"/>
                <a:gd name="T76" fmla="*/ 82 w 180"/>
                <a:gd name="T77" fmla="*/ 9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0" h="219">
                  <a:moveTo>
                    <a:pt x="82" y="93"/>
                  </a:moveTo>
                  <a:cubicBezTo>
                    <a:pt x="125" y="93"/>
                    <a:pt x="125" y="93"/>
                    <a:pt x="125" y="93"/>
                  </a:cubicBezTo>
                  <a:cubicBezTo>
                    <a:pt x="125" y="128"/>
                    <a:pt x="125" y="128"/>
                    <a:pt x="125" y="128"/>
                  </a:cubicBezTo>
                  <a:cubicBezTo>
                    <a:pt x="87" y="128"/>
                    <a:pt x="87" y="128"/>
                    <a:pt x="87" y="128"/>
                  </a:cubicBezTo>
                  <a:cubicBezTo>
                    <a:pt x="86" y="136"/>
                    <a:pt x="85" y="143"/>
                    <a:pt x="82" y="150"/>
                  </a:cubicBezTo>
                  <a:cubicBezTo>
                    <a:pt x="80" y="155"/>
                    <a:pt x="77" y="160"/>
                    <a:pt x="72" y="165"/>
                  </a:cubicBezTo>
                  <a:cubicBezTo>
                    <a:pt x="77" y="164"/>
                    <a:pt x="82" y="163"/>
                    <a:pt x="86" y="163"/>
                  </a:cubicBezTo>
                  <a:cubicBezTo>
                    <a:pt x="91" y="163"/>
                    <a:pt x="97" y="164"/>
                    <a:pt x="105" y="166"/>
                  </a:cubicBezTo>
                  <a:cubicBezTo>
                    <a:pt x="116" y="169"/>
                    <a:pt x="124" y="170"/>
                    <a:pt x="131" y="170"/>
                  </a:cubicBezTo>
                  <a:cubicBezTo>
                    <a:pt x="136" y="170"/>
                    <a:pt x="141" y="170"/>
                    <a:pt x="145" y="169"/>
                  </a:cubicBezTo>
                  <a:cubicBezTo>
                    <a:pt x="148" y="168"/>
                    <a:pt x="154" y="166"/>
                    <a:pt x="160" y="163"/>
                  </a:cubicBezTo>
                  <a:cubicBezTo>
                    <a:pt x="180" y="206"/>
                    <a:pt x="180" y="206"/>
                    <a:pt x="180" y="206"/>
                  </a:cubicBezTo>
                  <a:cubicBezTo>
                    <a:pt x="170" y="211"/>
                    <a:pt x="162" y="214"/>
                    <a:pt x="154" y="216"/>
                  </a:cubicBezTo>
                  <a:cubicBezTo>
                    <a:pt x="147" y="218"/>
                    <a:pt x="140" y="219"/>
                    <a:pt x="131" y="219"/>
                  </a:cubicBezTo>
                  <a:cubicBezTo>
                    <a:pt x="122" y="219"/>
                    <a:pt x="112" y="217"/>
                    <a:pt x="100" y="214"/>
                  </a:cubicBezTo>
                  <a:cubicBezTo>
                    <a:pt x="85" y="210"/>
                    <a:pt x="76" y="207"/>
                    <a:pt x="72" y="207"/>
                  </a:cubicBezTo>
                  <a:cubicBezTo>
                    <a:pt x="68" y="206"/>
                    <a:pt x="64" y="206"/>
                    <a:pt x="60" y="206"/>
                  </a:cubicBezTo>
                  <a:cubicBezTo>
                    <a:pt x="48" y="206"/>
                    <a:pt x="34" y="210"/>
                    <a:pt x="19" y="219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1" y="163"/>
                    <a:pt x="31" y="149"/>
                    <a:pt x="31" y="134"/>
                  </a:cubicBezTo>
                  <a:cubicBezTo>
                    <a:pt x="31" y="133"/>
                    <a:pt x="31" y="131"/>
                    <a:pt x="3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18" y="81"/>
                    <a:pt x="16" y="73"/>
                    <a:pt x="16" y="71"/>
                  </a:cubicBezTo>
                  <a:cubicBezTo>
                    <a:pt x="15" y="68"/>
                    <a:pt x="15" y="64"/>
                    <a:pt x="15" y="60"/>
                  </a:cubicBezTo>
                  <a:cubicBezTo>
                    <a:pt x="15" y="48"/>
                    <a:pt x="18" y="37"/>
                    <a:pt x="24" y="27"/>
                  </a:cubicBezTo>
                  <a:cubicBezTo>
                    <a:pt x="31" y="18"/>
                    <a:pt x="39" y="11"/>
                    <a:pt x="50" y="6"/>
                  </a:cubicBezTo>
                  <a:cubicBezTo>
                    <a:pt x="60" y="2"/>
                    <a:pt x="74" y="0"/>
                    <a:pt x="92" y="0"/>
                  </a:cubicBezTo>
                  <a:cubicBezTo>
                    <a:pt x="108" y="0"/>
                    <a:pt x="121" y="2"/>
                    <a:pt x="131" y="6"/>
                  </a:cubicBezTo>
                  <a:cubicBezTo>
                    <a:pt x="141" y="9"/>
                    <a:pt x="149" y="15"/>
                    <a:pt x="156" y="24"/>
                  </a:cubicBezTo>
                  <a:cubicBezTo>
                    <a:pt x="162" y="33"/>
                    <a:pt x="167" y="43"/>
                    <a:pt x="169" y="55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2" y="54"/>
                    <a:pt x="108" y="47"/>
                    <a:pt x="105" y="43"/>
                  </a:cubicBezTo>
                  <a:cubicBezTo>
                    <a:pt x="101" y="40"/>
                    <a:pt x="97" y="38"/>
                    <a:pt x="92" y="38"/>
                  </a:cubicBezTo>
                  <a:cubicBezTo>
                    <a:pt x="87" y="38"/>
                    <a:pt x="82" y="40"/>
                    <a:pt x="79" y="44"/>
                  </a:cubicBezTo>
                  <a:cubicBezTo>
                    <a:pt x="75" y="48"/>
                    <a:pt x="74" y="53"/>
                    <a:pt x="74" y="59"/>
                  </a:cubicBezTo>
                  <a:cubicBezTo>
                    <a:pt x="74" y="63"/>
                    <a:pt x="74" y="67"/>
                    <a:pt x="75" y="70"/>
                  </a:cubicBezTo>
                  <a:cubicBezTo>
                    <a:pt x="75" y="73"/>
                    <a:pt x="78" y="81"/>
                    <a:pt x="82" y="93"/>
                  </a:cubicBezTo>
                  <a:close/>
                </a:path>
              </a:pathLst>
            </a:custGeom>
            <a:solidFill>
              <a:schemeClr val="bg1"/>
            </a:solidFill>
            <a:ln w="41275" cap="flat">
              <a:solidFill>
                <a:srgbClr val="62A2C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390783" y="1451340"/>
            <a:ext cx="1509486" cy="1509486"/>
            <a:chOff x="5352683" y="1203690"/>
            <a:chExt cx="1509486" cy="1509486"/>
          </a:xfrm>
        </p:grpSpPr>
        <p:sp>
          <p:nvSpPr>
            <p:cNvPr id="19" name="椭圆 18"/>
            <p:cNvSpPr/>
            <p:nvPr/>
          </p:nvSpPr>
          <p:spPr>
            <a:xfrm>
              <a:off x="5352683" y="1203690"/>
              <a:ext cx="1509486" cy="1509486"/>
            </a:xfrm>
            <a:prstGeom prst="ellipse">
              <a:avLst/>
            </a:prstGeom>
            <a:solidFill>
              <a:srgbClr val="FBB24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5862466" y="1749948"/>
              <a:ext cx="254000" cy="317501"/>
              <a:chOff x="7628426" y="2187655"/>
              <a:chExt cx="254000" cy="317501"/>
            </a:xfrm>
          </p:grpSpPr>
          <p:sp>
            <p:nvSpPr>
              <p:cNvPr id="107" name="Freeform 70"/>
              <p:cNvSpPr>
                <a:spLocks noEditPoints="1"/>
              </p:cNvSpPr>
              <p:nvPr/>
            </p:nvSpPr>
            <p:spPr bwMode="auto">
              <a:xfrm>
                <a:off x="7628426" y="2306718"/>
                <a:ext cx="254000" cy="198438"/>
              </a:xfrm>
              <a:custGeom>
                <a:avLst/>
                <a:gdLst>
                  <a:gd name="T0" fmla="*/ 65 w 65"/>
                  <a:gd name="T1" fmla="*/ 16 h 51"/>
                  <a:gd name="T2" fmla="*/ 65 w 65"/>
                  <a:gd name="T3" fmla="*/ 8 h 51"/>
                  <a:gd name="T4" fmla="*/ 56 w 65"/>
                  <a:gd name="T5" fmla="*/ 0 h 51"/>
                  <a:gd name="T6" fmla="*/ 8 w 65"/>
                  <a:gd name="T7" fmla="*/ 0 h 51"/>
                  <a:gd name="T8" fmla="*/ 0 w 65"/>
                  <a:gd name="T9" fmla="*/ 8 h 51"/>
                  <a:gd name="T10" fmla="*/ 0 w 65"/>
                  <a:gd name="T11" fmla="*/ 43 h 51"/>
                  <a:gd name="T12" fmla="*/ 8 w 65"/>
                  <a:gd name="T13" fmla="*/ 51 h 51"/>
                  <a:gd name="T14" fmla="*/ 56 w 65"/>
                  <a:gd name="T15" fmla="*/ 51 h 51"/>
                  <a:gd name="T16" fmla="*/ 65 w 65"/>
                  <a:gd name="T17" fmla="*/ 43 h 51"/>
                  <a:gd name="T18" fmla="*/ 65 w 65"/>
                  <a:gd name="T19" fmla="*/ 41 h 51"/>
                  <a:gd name="T20" fmla="*/ 54 w 65"/>
                  <a:gd name="T21" fmla="*/ 41 h 51"/>
                  <a:gd name="T22" fmla="*/ 54 w 65"/>
                  <a:gd name="T23" fmla="*/ 36 h 51"/>
                  <a:gd name="T24" fmla="*/ 65 w 65"/>
                  <a:gd name="T25" fmla="*/ 36 h 51"/>
                  <a:gd name="T26" fmla="*/ 65 w 65"/>
                  <a:gd name="T27" fmla="*/ 31 h 51"/>
                  <a:gd name="T28" fmla="*/ 54 w 65"/>
                  <a:gd name="T29" fmla="*/ 31 h 51"/>
                  <a:gd name="T30" fmla="*/ 54 w 65"/>
                  <a:gd name="T31" fmla="*/ 26 h 51"/>
                  <a:gd name="T32" fmla="*/ 65 w 65"/>
                  <a:gd name="T33" fmla="*/ 26 h 51"/>
                  <a:gd name="T34" fmla="*/ 65 w 65"/>
                  <a:gd name="T35" fmla="*/ 20 h 51"/>
                  <a:gd name="T36" fmla="*/ 54 w 65"/>
                  <a:gd name="T37" fmla="*/ 20 h 51"/>
                  <a:gd name="T38" fmla="*/ 54 w 65"/>
                  <a:gd name="T39" fmla="*/ 16 h 51"/>
                  <a:gd name="T40" fmla="*/ 65 w 65"/>
                  <a:gd name="T41" fmla="*/ 16 h 51"/>
                  <a:gd name="T42" fmla="*/ 35 w 65"/>
                  <a:gd name="T43" fmla="*/ 30 h 51"/>
                  <a:gd name="T44" fmla="*/ 35 w 65"/>
                  <a:gd name="T45" fmla="*/ 35 h 51"/>
                  <a:gd name="T46" fmla="*/ 32 w 65"/>
                  <a:gd name="T47" fmla="*/ 37 h 51"/>
                  <a:gd name="T48" fmla="*/ 29 w 65"/>
                  <a:gd name="T49" fmla="*/ 35 h 51"/>
                  <a:gd name="T50" fmla="*/ 29 w 65"/>
                  <a:gd name="T51" fmla="*/ 30 h 51"/>
                  <a:gd name="T52" fmla="*/ 25 w 65"/>
                  <a:gd name="T53" fmla="*/ 24 h 51"/>
                  <a:gd name="T54" fmla="*/ 32 w 65"/>
                  <a:gd name="T55" fmla="*/ 17 h 51"/>
                  <a:gd name="T56" fmla="*/ 39 w 65"/>
                  <a:gd name="T57" fmla="*/ 24 h 51"/>
                  <a:gd name="T58" fmla="*/ 35 w 65"/>
                  <a:gd name="T59" fmla="*/ 3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51">
                    <a:moveTo>
                      <a:pt x="65" y="16"/>
                    </a:moveTo>
                    <a:cubicBezTo>
                      <a:pt x="65" y="8"/>
                      <a:pt x="65" y="8"/>
                      <a:pt x="65" y="8"/>
                    </a:cubicBezTo>
                    <a:cubicBezTo>
                      <a:pt x="65" y="4"/>
                      <a:pt x="61" y="0"/>
                      <a:pt x="5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7"/>
                      <a:pt x="3" y="51"/>
                      <a:pt x="8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61" y="51"/>
                      <a:pt x="65" y="47"/>
                      <a:pt x="65" y="43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6"/>
                      <a:pt x="54" y="16"/>
                      <a:pt x="54" y="16"/>
                    </a:cubicBezTo>
                    <a:lnTo>
                      <a:pt x="65" y="16"/>
                    </a:lnTo>
                    <a:close/>
                    <a:moveTo>
                      <a:pt x="35" y="30"/>
                    </a:move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6"/>
                      <a:pt x="34" y="37"/>
                      <a:pt x="32" y="37"/>
                    </a:cubicBezTo>
                    <a:cubicBezTo>
                      <a:pt x="30" y="37"/>
                      <a:pt x="29" y="36"/>
                      <a:pt x="29" y="35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7" y="28"/>
                      <a:pt x="25" y="26"/>
                      <a:pt x="25" y="24"/>
                    </a:cubicBezTo>
                    <a:cubicBezTo>
                      <a:pt x="25" y="20"/>
                      <a:pt x="28" y="17"/>
                      <a:pt x="32" y="17"/>
                    </a:cubicBezTo>
                    <a:cubicBezTo>
                      <a:pt x="36" y="17"/>
                      <a:pt x="39" y="20"/>
                      <a:pt x="39" y="24"/>
                    </a:cubicBezTo>
                    <a:cubicBezTo>
                      <a:pt x="39" y="26"/>
                      <a:pt x="37" y="28"/>
                      <a:pt x="35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71"/>
              <p:cNvSpPr>
                <a:spLocks/>
              </p:cNvSpPr>
              <p:nvPr/>
            </p:nvSpPr>
            <p:spPr bwMode="auto">
              <a:xfrm>
                <a:off x="7652239" y="2187655"/>
                <a:ext cx="203200" cy="111125"/>
              </a:xfrm>
              <a:custGeom>
                <a:avLst/>
                <a:gdLst>
                  <a:gd name="T0" fmla="*/ 9 w 52"/>
                  <a:gd name="T1" fmla="*/ 20 h 29"/>
                  <a:gd name="T2" fmla="*/ 22 w 52"/>
                  <a:gd name="T3" fmla="*/ 7 h 29"/>
                  <a:gd name="T4" fmla="*/ 30 w 52"/>
                  <a:gd name="T5" fmla="*/ 7 h 29"/>
                  <a:gd name="T6" fmla="*/ 43 w 52"/>
                  <a:gd name="T7" fmla="*/ 20 h 29"/>
                  <a:gd name="T8" fmla="*/ 43 w 52"/>
                  <a:gd name="T9" fmla="*/ 29 h 29"/>
                  <a:gd name="T10" fmla="*/ 52 w 52"/>
                  <a:gd name="T11" fmla="*/ 29 h 29"/>
                  <a:gd name="T12" fmla="*/ 52 w 52"/>
                  <a:gd name="T13" fmla="*/ 18 h 29"/>
                  <a:gd name="T14" fmla="*/ 35 w 52"/>
                  <a:gd name="T15" fmla="*/ 0 h 29"/>
                  <a:gd name="T16" fmla="*/ 18 w 52"/>
                  <a:gd name="T17" fmla="*/ 0 h 29"/>
                  <a:gd name="T18" fmla="*/ 0 w 52"/>
                  <a:gd name="T19" fmla="*/ 18 h 29"/>
                  <a:gd name="T20" fmla="*/ 0 w 52"/>
                  <a:gd name="T21" fmla="*/ 29 h 29"/>
                  <a:gd name="T22" fmla="*/ 9 w 52"/>
                  <a:gd name="T23" fmla="*/ 29 h 29"/>
                  <a:gd name="T24" fmla="*/ 9 w 52"/>
                  <a:gd name="T25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9">
                    <a:moveTo>
                      <a:pt x="9" y="20"/>
                    </a:moveTo>
                    <a:cubicBezTo>
                      <a:pt x="9" y="13"/>
                      <a:pt x="15" y="7"/>
                      <a:pt x="2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7" y="7"/>
                      <a:pt x="43" y="13"/>
                      <a:pt x="43" y="20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8"/>
                      <a:pt x="44" y="0"/>
                      <a:pt x="3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" y="29"/>
                      <a:pt x="9" y="29"/>
                      <a:pt x="9" y="29"/>
                    </a:cubicBezTo>
                    <a:lnTo>
                      <a:pt x="9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5788589" y="1498849"/>
              <a:ext cx="655754" cy="819698"/>
              <a:chOff x="7628426" y="2187655"/>
              <a:chExt cx="254000" cy="317501"/>
            </a:xfrm>
          </p:grpSpPr>
          <p:sp>
            <p:nvSpPr>
              <p:cNvPr id="111" name="Freeform 70"/>
              <p:cNvSpPr>
                <a:spLocks noEditPoints="1"/>
              </p:cNvSpPr>
              <p:nvPr/>
            </p:nvSpPr>
            <p:spPr bwMode="auto">
              <a:xfrm>
                <a:off x="7628426" y="2306718"/>
                <a:ext cx="254000" cy="198438"/>
              </a:xfrm>
              <a:custGeom>
                <a:avLst/>
                <a:gdLst>
                  <a:gd name="T0" fmla="*/ 65 w 65"/>
                  <a:gd name="T1" fmla="*/ 16 h 51"/>
                  <a:gd name="T2" fmla="*/ 65 w 65"/>
                  <a:gd name="T3" fmla="*/ 8 h 51"/>
                  <a:gd name="T4" fmla="*/ 56 w 65"/>
                  <a:gd name="T5" fmla="*/ 0 h 51"/>
                  <a:gd name="T6" fmla="*/ 8 w 65"/>
                  <a:gd name="T7" fmla="*/ 0 h 51"/>
                  <a:gd name="T8" fmla="*/ 0 w 65"/>
                  <a:gd name="T9" fmla="*/ 8 h 51"/>
                  <a:gd name="T10" fmla="*/ 0 w 65"/>
                  <a:gd name="T11" fmla="*/ 43 h 51"/>
                  <a:gd name="T12" fmla="*/ 8 w 65"/>
                  <a:gd name="T13" fmla="*/ 51 h 51"/>
                  <a:gd name="T14" fmla="*/ 56 w 65"/>
                  <a:gd name="T15" fmla="*/ 51 h 51"/>
                  <a:gd name="T16" fmla="*/ 65 w 65"/>
                  <a:gd name="T17" fmla="*/ 43 h 51"/>
                  <a:gd name="T18" fmla="*/ 65 w 65"/>
                  <a:gd name="T19" fmla="*/ 41 h 51"/>
                  <a:gd name="T20" fmla="*/ 54 w 65"/>
                  <a:gd name="T21" fmla="*/ 41 h 51"/>
                  <a:gd name="T22" fmla="*/ 54 w 65"/>
                  <a:gd name="T23" fmla="*/ 36 h 51"/>
                  <a:gd name="T24" fmla="*/ 65 w 65"/>
                  <a:gd name="T25" fmla="*/ 36 h 51"/>
                  <a:gd name="T26" fmla="*/ 65 w 65"/>
                  <a:gd name="T27" fmla="*/ 31 h 51"/>
                  <a:gd name="T28" fmla="*/ 54 w 65"/>
                  <a:gd name="T29" fmla="*/ 31 h 51"/>
                  <a:gd name="T30" fmla="*/ 54 w 65"/>
                  <a:gd name="T31" fmla="*/ 26 h 51"/>
                  <a:gd name="T32" fmla="*/ 65 w 65"/>
                  <a:gd name="T33" fmla="*/ 26 h 51"/>
                  <a:gd name="T34" fmla="*/ 65 w 65"/>
                  <a:gd name="T35" fmla="*/ 20 h 51"/>
                  <a:gd name="T36" fmla="*/ 54 w 65"/>
                  <a:gd name="T37" fmla="*/ 20 h 51"/>
                  <a:gd name="T38" fmla="*/ 54 w 65"/>
                  <a:gd name="T39" fmla="*/ 16 h 51"/>
                  <a:gd name="T40" fmla="*/ 65 w 65"/>
                  <a:gd name="T41" fmla="*/ 16 h 51"/>
                  <a:gd name="T42" fmla="*/ 35 w 65"/>
                  <a:gd name="T43" fmla="*/ 30 h 51"/>
                  <a:gd name="T44" fmla="*/ 35 w 65"/>
                  <a:gd name="T45" fmla="*/ 35 h 51"/>
                  <a:gd name="T46" fmla="*/ 32 w 65"/>
                  <a:gd name="T47" fmla="*/ 37 h 51"/>
                  <a:gd name="T48" fmla="*/ 29 w 65"/>
                  <a:gd name="T49" fmla="*/ 35 h 51"/>
                  <a:gd name="T50" fmla="*/ 29 w 65"/>
                  <a:gd name="T51" fmla="*/ 30 h 51"/>
                  <a:gd name="T52" fmla="*/ 25 w 65"/>
                  <a:gd name="T53" fmla="*/ 24 h 51"/>
                  <a:gd name="T54" fmla="*/ 32 w 65"/>
                  <a:gd name="T55" fmla="*/ 17 h 51"/>
                  <a:gd name="T56" fmla="*/ 39 w 65"/>
                  <a:gd name="T57" fmla="*/ 24 h 51"/>
                  <a:gd name="T58" fmla="*/ 35 w 65"/>
                  <a:gd name="T59" fmla="*/ 3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51">
                    <a:moveTo>
                      <a:pt x="65" y="16"/>
                    </a:moveTo>
                    <a:cubicBezTo>
                      <a:pt x="65" y="8"/>
                      <a:pt x="65" y="8"/>
                      <a:pt x="65" y="8"/>
                    </a:cubicBezTo>
                    <a:cubicBezTo>
                      <a:pt x="65" y="4"/>
                      <a:pt x="61" y="0"/>
                      <a:pt x="5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7"/>
                      <a:pt x="3" y="51"/>
                      <a:pt x="8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61" y="51"/>
                      <a:pt x="65" y="47"/>
                      <a:pt x="65" y="43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6"/>
                      <a:pt x="54" y="16"/>
                      <a:pt x="54" y="16"/>
                    </a:cubicBezTo>
                    <a:lnTo>
                      <a:pt x="65" y="16"/>
                    </a:lnTo>
                    <a:close/>
                    <a:moveTo>
                      <a:pt x="35" y="30"/>
                    </a:move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6"/>
                      <a:pt x="34" y="37"/>
                      <a:pt x="32" y="37"/>
                    </a:cubicBezTo>
                    <a:cubicBezTo>
                      <a:pt x="30" y="37"/>
                      <a:pt x="29" y="36"/>
                      <a:pt x="29" y="35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7" y="28"/>
                      <a:pt x="25" y="26"/>
                      <a:pt x="25" y="24"/>
                    </a:cubicBezTo>
                    <a:cubicBezTo>
                      <a:pt x="25" y="20"/>
                      <a:pt x="28" y="17"/>
                      <a:pt x="32" y="17"/>
                    </a:cubicBezTo>
                    <a:cubicBezTo>
                      <a:pt x="36" y="17"/>
                      <a:pt x="39" y="20"/>
                      <a:pt x="39" y="24"/>
                    </a:cubicBezTo>
                    <a:cubicBezTo>
                      <a:pt x="39" y="26"/>
                      <a:pt x="37" y="28"/>
                      <a:pt x="35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71"/>
              <p:cNvSpPr>
                <a:spLocks/>
              </p:cNvSpPr>
              <p:nvPr/>
            </p:nvSpPr>
            <p:spPr bwMode="auto">
              <a:xfrm>
                <a:off x="7652239" y="2187655"/>
                <a:ext cx="203200" cy="111125"/>
              </a:xfrm>
              <a:custGeom>
                <a:avLst/>
                <a:gdLst>
                  <a:gd name="T0" fmla="*/ 9 w 52"/>
                  <a:gd name="T1" fmla="*/ 20 h 29"/>
                  <a:gd name="T2" fmla="*/ 22 w 52"/>
                  <a:gd name="T3" fmla="*/ 7 h 29"/>
                  <a:gd name="T4" fmla="*/ 30 w 52"/>
                  <a:gd name="T5" fmla="*/ 7 h 29"/>
                  <a:gd name="T6" fmla="*/ 43 w 52"/>
                  <a:gd name="T7" fmla="*/ 20 h 29"/>
                  <a:gd name="T8" fmla="*/ 43 w 52"/>
                  <a:gd name="T9" fmla="*/ 29 h 29"/>
                  <a:gd name="T10" fmla="*/ 52 w 52"/>
                  <a:gd name="T11" fmla="*/ 29 h 29"/>
                  <a:gd name="T12" fmla="*/ 52 w 52"/>
                  <a:gd name="T13" fmla="*/ 18 h 29"/>
                  <a:gd name="T14" fmla="*/ 35 w 52"/>
                  <a:gd name="T15" fmla="*/ 0 h 29"/>
                  <a:gd name="T16" fmla="*/ 18 w 52"/>
                  <a:gd name="T17" fmla="*/ 0 h 29"/>
                  <a:gd name="T18" fmla="*/ 0 w 52"/>
                  <a:gd name="T19" fmla="*/ 18 h 29"/>
                  <a:gd name="T20" fmla="*/ 0 w 52"/>
                  <a:gd name="T21" fmla="*/ 29 h 29"/>
                  <a:gd name="T22" fmla="*/ 9 w 52"/>
                  <a:gd name="T23" fmla="*/ 29 h 29"/>
                  <a:gd name="T24" fmla="*/ 9 w 52"/>
                  <a:gd name="T25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9">
                    <a:moveTo>
                      <a:pt x="9" y="20"/>
                    </a:moveTo>
                    <a:cubicBezTo>
                      <a:pt x="9" y="13"/>
                      <a:pt x="15" y="7"/>
                      <a:pt x="2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7" y="7"/>
                      <a:pt x="43" y="13"/>
                      <a:pt x="43" y="20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8"/>
                      <a:pt x="44" y="0"/>
                      <a:pt x="3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" y="29"/>
                      <a:pt x="9" y="29"/>
                      <a:pt x="9" y="29"/>
                    </a:cubicBezTo>
                    <a:lnTo>
                      <a:pt x="9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0" name="椭圆 99"/>
          <p:cNvSpPr/>
          <p:nvPr/>
        </p:nvSpPr>
        <p:spPr>
          <a:xfrm>
            <a:off x="5390783" y="4956547"/>
            <a:ext cx="1509486" cy="1509486"/>
          </a:xfrm>
          <a:prstGeom prst="ellipse">
            <a:avLst/>
          </a:prstGeom>
          <a:solidFill>
            <a:srgbClr val="46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8" name="Freeform 17"/>
          <p:cNvSpPr>
            <a:spLocks noEditPoints="1"/>
          </p:cNvSpPr>
          <p:nvPr/>
        </p:nvSpPr>
        <p:spPr bwMode="auto">
          <a:xfrm>
            <a:off x="5672760" y="5258156"/>
            <a:ext cx="909638" cy="858838"/>
          </a:xfrm>
          <a:custGeom>
            <a:avLst/>
            <a:gdLst>
              <a:gd name="T0" fmla="*/ 191 w 239"/>
              <a:gd name="T1" fmla="*/ 17 h 226"/>
              <a:gd name="T2" fmla="*/ 169 w 239"/>
              <a:gd name="T3" fmla="*/ 57 h 226"/>
              <a:gd name="T4" fmla="*/ 167 w 239"/>
              <a:gd name="T5" fmla="*/ 55 h 226"/>
              <a:gd name="T6" fmla="*/ 80 w 239"/>
              <a:gd name="T7" fmla="*/ 55 h 226"/>
              <a:gd name="T8" fmla="*/ 11 w 239"/>
              <a:gd name="T9" fmla="*/ 165 h 226"/>
              <a:gd name="T10" fmla="*/ 102 w 239"/>
              <a:gd name="T11" fmla="*/ 215 h 226"/>
              <a:gd name="T12" fmla="*/ 192 w 239"/>
              <a:gd name="T13" fmla="*/ 103 h 226"/>
              <a:gd name="T14" fmla="*/ 171 w 239"/>
              <a:gd name="T15" fmla="*/ 58 h 226"/>
              <a:gd name="T16" fmla="*/ 220 w 239"/>
              <a:gd name="T17" fmla="*/ 32 h 226"/>
              <a:gd name="T18" fmla="*/ 228 w 239"/>
              <a:gd name="T19" fmla="*/ 23 h 226"/>
              <a:gd name="T20" fmla="*/ 63 w 239"/>
              <a:gd name="T21" fmla="*/ 106 h 226"/>
              <a:gd name="T22" fmla="*/ 91 w 239"/>
              <a:gd name="T23" fmla="*/ 102 h 226"/>
              <a:gd name="T24" fmla="*/ 60 w 239"/>
              <a:gd name="T25" fmla="*/ 133 h 226"/>
              <a:gd name="T26" fmla="*/ 100 w 239"/>
              <a:gd name="T27" fmla="*/ 183 h 226"/>
              <a:gd name="T28" fmla="*/ 75 w 239"/>
              <a:gd name="T29" fmla="*/ 160 h 226"/>
              <a:gd name="T30" fmla="*/ 103 w 239"/>
              <a:gd name="T31" fmla="*/ 156 h 226"/>
              <a:gd name="T32" fmla="*/ 97 w 239"/>
              <a:gd name="T33" fmla="*/ 143 h 226"/>
              <a:gd name="T34" fmla="*/ 40 w 239"/>
              <a:gd name="T35" fmla="*/ 156 h 226"/>
              <a:gd name="T36" fmla="*/ 92 w 239"/>
              <a:gd name="T37" fmla="*/ 139 h 226"/>
              <a:gd name="T38" fmla="*/ 97 w 239"/>
              <a:gd name="T39" fmla="*/ 143 h 226"/>
              <a:gd name="T40" fmla="*/ 138 w 239"/>
              <a:gd name="T41" fmla="*/ 89 h 226"/>
              <a:gd name="T42" fmla="*/ 155 w 239"/>
              <a:gd name="T43" fmla="*/ 71 h 226"/>
              <a:gd name="T44" fmla="*/ 224 w 239"/>
              <a:gd name="T45" fmla="*/ 25 h 226"/>
              <a:gd name="T46" fmla="*/ 219 w 239"/>
              <a:gd name="T47" fmla="*/ 30 h 226"/>
              <a:gd name="T48" fmla="*/ 179 w 239"/>
              <a:gd name="T49" fmla="*/ 35 h 226"/>
              <a:gd name="T50" fmla="*/ 206 w 239"/>
              <a:gd name="T51" fmla="*/ 10 h 226"/>
              <a:gd name="T52" fmla="*/ 81 w 239"/>
              <a:gd name="T53" fmla="*/ 165 h 226"/>
              <a:gd name="T54" fmla="*/ 94 w 239"/>
              <a:gd name="T55" fmla="*/ 178 h 226"/>
              <a:gd name="T56" fmla="*/ 99 w 239"/>
              <a:gd name="T57" fmla="*/ 160 h 226"/>
              <a:gd name="T58" fmla="*/ 82 w 239"/>
              <a:gd name="T59" fmla="*/ 124 h 226"/>
              <a:gd name="T60" fmla="*/ 87 w 239"/>
              <a:gd name="T61" fmla="*/ 106 h 226"/>
              <a:gd name="T62" fmla="*/ 64 w 239"/>
              <a:gd name="T63" fmla="*/ 129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9" h="226">
                <a:moveTo>
                  <a:pt x="205" y="8"/>
                </a:moveTo>
                <a:cubicBezTo>
                  <a:pt x="198" y="11"/>
                  <a:pt x="196" y="12"/>
                  <a:pt x="191" y="17"/>
                </a:cubicBezTo>
                <a:cubicBezTo>
                  <a:pt x="185" y="23"/>
                  <a:pt x="180" y="30"/>
                  <a:pt x="177" y="34"/>
                </a:cubicBezTo>
                <a:cubicBezTo>
                  <a:pt x="173" y="41"/>
                  <a:pt x="171" y="48"/>
                  <a:pt x="169" y="57"/>
                </a:cubicBezTo>
                <a:cubicBezTo>
                  <a:pt x="169" y="57"/>
                  <a:pt x="169" y="57"/>
                  <a:pt x="169" y="57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56" y="43"/>
                  <a:pt x="136" y="34"/>
                  <a:pt x="124" y="34"/>
                </a:cubicBezTo>
                <a:cubicBezTo>
                  <a:pt x="111" y="34"/>
                  <a:pt x="92" y="44"/>
                  <a:pt x="80" y="55"/>
                </a:cubicBezTo>
                <a:cubicBezTo>
                  <a:pt x="11" y="124"/>
                  <a:pt x="11" y="124"/>
                  <a:pt x="11" y="124"/>
                </a:cubicBezTo>
                <a:cubicBezTo>
                  <a:pt x="0" y="135"/>
                  <a:pt x="0" y="153"/>
                  <a:pt x="11" y="165"/>
                </a:cubicBezTo>
                <a:cubicBezTo>
                  <a:pt x="62" y="215"/>
                  <a:pt x="62" y="215"/>
                  <a:pt x="62" y="215"/>
                </a:cubicBezTo>
                <a:cubicBezTo>
                  <a:pt x="73" y="226"/>
                  <a:pt x="91" y="226"/>
                  <a:pt x="102" y="215"/>
                </a:cubicBezTo>
                <a:cubicBezTo>
                  <a:pt x="171" y="146"/>
                  <a:pt x="171" y="146"/>
                  <a:pt x="171" y="146"/>
                </a:cubicBezTo>
                <a:cubicBezTo>
                  <a:pt x="183" y="135"/>
                  <a:pt x="192" y="115"/>
                  <a:pt x="192" y="103"/>
                </a:cubicBezTo>
                <a:cubicBezTo>
                  <a:pt x="192" y="90"/>
                  <a:pt x="183" y="71"/>
                  <a:pt x="172" y="59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89" y="53"/>
                  <a:pt x="207" y="45"/>
                  <a:pt x="220" y="32"/>
                </a:cubicBezTo>
                <a:cubicBezTo>
                  <a:pt x="221" y="32"/>
                  <a:pt x="221" y="31"/>
                  <a:pt x="221" y="31"/>
                </a:cubicBezTo>
                <a:cubicBezTo>
                  <a:pt x="224" y="28"/>
                  <a:pt x="225" y="28"/>
                  <a:pt x="228" y="23"/>
                </a:cubicBezTo>
                <a:cubicBezTo>
                  <a:pt x="239" y="7"/>
                  <a:pt x="219" y="1"/>
                  <a:pt x="205" y="8"/>
                </a:cubicBezTo>
                <a:close/>
                <a:moveTo>
                  <a:pt x="63" y="106"/>
                </a:moveTo>
                <a:cubicBezTo>
                  <a:pt x="73" y="96"/>
                  <a:pt x="73" y="96"/>
                  <a:pt x="73" y="96"/>
                </a:cubicBezTo>
                <a:cubicBezTo>
                  <a:pt x="83" y="99"/>
                  <a:pt x="91" y="102"/>
                  <a:pt x="91" y="102"/>
                </a:cubicBezTo>
                <a:cubicBezTo>
                  <a:pt x="98" y="109"/>
                  <a:pt x="97" y="119"/>
                  <a:pt x="88" y="129"/>
                </a:cubicBezTo>
                <a:cubicBezTo>
                  <a:pt x="77" y="140"/>
                  <a:pt x="66" y="139"/>
                  <a:pt x="60" y="133"/>
                </a:cubicBezTo>
                <a:cubicBezTo>
                  <a:pt x="53" y="127"/>
                  <a:pt x="53" y="116"/>
                  <a:pt x="63" y="106"/>
                </a:cubicBezTo>
                <a:close/>
                <a:moveTo>
                  <a:pt x="100" y="183"/>
                </a:moveTo>
                <a:cubicBezTo>
                  <a:pt x="89" y="194"/>
                  <a:pt x="78" y="193"/>
                  <a:pt x="72" y="187"/>
                </a:cubicBezTo>
                <a:cubicBezTo>
                  <a:pt x="65" y="181"/>
                  <a:pt x="65" y="170"/>
                  <a:pt x="75" y="160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95" y="153"/>
                  <a:pt x="103" y="156"/>
                  <a:pt x="103" y="156"/>
                </a:cubicBezTo>
                <a:cubicBezTo>
                  <a:pt x="110" y="163"/>
                  <a:pt x="109" y="173"/>
                  <a:pt x="100" y="183"/>
                </a:cubicBezTo>
                <a:close/>
                <a:moveTo>
                  <a:pt x="97" y="143"/>
                </a:moveTo>
                <a:cubicBezTo>
                  <a:pt x="70" y="150"/>
                  <a:pt x="70" y="150"/>
                  <a:pt x="70" y="150"/>
                </a:cubicBezTo>
                <a:cubicBezTo>
                  <a:pt x="55" y="155"/>
                  <a:pt x="41" y="157"/>
                  <a:pt x="40" y="156"/>
                </a:cubicBezTo>
                <a:cubicBezTo>
                  <a:pt x="39" y="155"/>
                  <a:pt x="50" y="150"/>
                  <a:pt x="66" y="146"/>
                </a:cubicBezTo>
                <a:cubicBezTo>
                  <a:pt x="92" y="139"/>
                  <a:pt x="92" y="139"/>
                  <a:pt x="92" y="139"/>
                </a:cubicBezTo>
                <a:cubicBezTo>
                  <a:pt x="108" y="134"/>
                  <a:pt x="121" y="132"/>
                  <a:pt x="122" y="133"/>
                </a:cubicBezTo>
                <a:cubicBezTo>
                  <a:pt x="124" y="134"/>
                  <a:pt x="112" y="139"/>
                  <a:pt x="97" y="143"/>
                </a:cubicBezTo>
                <a:close/>
                <a:moveTo>
                  <a:pt x="155" y="89"/>
                </a:moveTo>
                <a:cubicBezTo>
                  <a:pt x="150" y="93"/>
                  <a:pt x="142" y="93"/>
                  <a:pt x="138" y="89"/>
                </a:cubicBezTo>
                <a:cubicBezTo>
                  <a:pt x="133" y="84"/>
                  <a:pt x="133" y="76"/>
                  <a:pt x="138" y="71"/>
                </a:cubicBezTo>
                <a:cubicBezTo>
                  <a:pt x="142" y="66"/>
                  <a:pt x="150" y="66"/>
                  <a:pt x="155" y="71"/>
                </a:cubicBezTo>
                <a:cubicBezTo>
                  <a:pt x="160" y="76"/>
                  <a:pt x="160" y="84"/>
                  <a:pt x="155" y="89"/>
                </a:cubicBezTo>
                <a:close/>
                <a:moveTo>
                  <a:pt x="224" y="25"/>
                </a:moveTo>
                <a:cubicBezTo>
                  <a:pt x="221" y="28"/>
                  <a:pt x="222" y="27"/>
                  <a:pt x="220" y="29"/>
                </a:cubicBezTo>
                <a:cubicBezTo>
                  <a:pt x="219" y="30"/>
                  <a:pt x="219" y="30"/>
                  <a:pt x="219" y="30"/>
                </a:cubicBezTo>
                <a:cubicBezTo>
                  <a:pt x="206" y="43"/>
                  <a:pt x="189" y="51"/>
                  <a:pt x="171" y="56"/>
                </a:cubicBezTo>
                <a:cubicBezTo>
                  <a:pt x="173" y="48"/>
                  <a:pt x="175" y="42"/>
                  <a:pt x="179" y="35"/>
                </a:cubicBezTo>
                <a:cubicBezTo>
                  <a:pt x="182" y="31"/>
                  <a:pt x="186" y="25"/>
                  <a:pt x="192" y="19"/>
                </a:cubicBezTo>
                <a:cubicBezTo>
                  <a:pt x="198" y="14"/>
                  <a:pt x="199" y="13"/>
                  <a:pt x="206" y="10"/>
                </a:cubicBezTo>
                <a:cubicBezTo>
                  <a:pt x="226" y="0"/>
                  <a:pt x="236" y="11"/>
                  <a:pt x="224" y="25"/>
                </a:cubicBezTo>
                <a:close/>
                <a:moveTo>
                  <a:pt x="81" y="165"/>
                </a:moveTo>
                <a:cubicBezTo>
                  <a:pt x="74" y="171"/>
                  <a:pt x="72" y="179"/>
                  <a:pt x="76" y="183"/>
                </a:cubicBezTo>
                <a:cubicBezTo>
                  <a:pt x="81" y="187"/>
                  <a:pt x="87" y="185"/>
                  <a:pt x="94" y="178"/>
                </a:cubicBezTo>
                <a:cubicBezTo>
                  <a:pt x="100" y="172"/>
                  <a:pt x="100" y="172"/>
                  <a:pt x="100" y="172"/>
                </a:cubicBezTo>
                <a:cubicBezTo>
                  <a:pt x="99" y="165"/>
                  <a:pt x="99" y="160"/>
                  <a:pt x="99" y="160"/>
                </a:cubicBezTo>
                <a:cubicBezTo>
                  <a:pt x="95" y="156"/>
                  <a:pt x="87" y="159"/>
                  <a:pt x="81" y="165"/>
                </a:cubicBezTo>
                <a:close/>
                <a:moveTo>
                  <a:pt x="82" y="124"/>
                </a:moveTo>
                <a:cubicBezTo>
                  <a:pt x="88" y="118"/>
                  <a:pt x="88" y="118"/>
                  <a:pt x="88" y="118"/>
                </a:cubicBezTo>
                <a:cubicBezTo>
                  <a:pt x="87" y="111"/>
                  <a:pt x="87" y="106"/>
                  <a:pt x="87" y="106"/>
                </a:cubicBezTo>
                <a:cubicBezTo>
                  <a:pt x="82" y="102"/>
                  <a:pt x="75" y="105"/>
                  <a:pt x="69" y="111"/>
                </a:cubicBezTo>
                <a:cubicBezTo>
                  <a:pt x="62" y="117"/>
                  <a:pt x="60" y="125"/>
                  <a:pt x="64" y="129"/>
                </a:cubicBezTo>
                <a:cubicBezTo>
                  <a:pt x="68" y="133"/>
                  <a:pt x="75" y="131"/>
                  <a:pt x="82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文本框 116"/>
          <p:cNvSpPr txBox="1"/>
          <p:nvPr/>
        </p:nvSpPr>
        <p:spPr>
          <a:xfrm>
            <a:off x="695325" y="6197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演界特点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6936481" y="1582735"/>
            <a:ext cx="2615885" cy="1163920"/>
            <a:chOff x="7112454" y="1413181"/>
            <a:chExt cx="2615885" cy="1163920"/>
          </a:xfrm>
        </p:grpSpPr>
        <p:sp>
          <p:nvSpPr>
            <p:cNvPr id="80" name="矩形 79"/>
            <p:cNvSpPr/>
            <p:nvPr/>
          </p:nvSpPr>
          <p:spPr>
            <a:xfrm>
              <a:off x="7112454" y="1413181"/>
              <a:ext cx="2615885" cy="1163920"/>
            </a:xfrm>
            <a:prstGeom prst="rec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7126981" y="148532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中国最专业</a:t>
              </a: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7112454" y="1926799"/>
              <a:ext cx="26158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设计公司锐普全面运作。</a:t>
              </a: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34771" y="3352436"/>
            <a:ext cx="2615885" cy="1163920"/>
            <a:chOff x="7112454" y="1413181"/>
            <a:chExt cx="2615885" cy="1163920"/>
          </a:xfrm>
        </p:grpSpPr>
        <p:sp>
          <p:nvSpPr>
            <p:cNvPr id="138" name="矩形 137"/>
            <p:cNvSpPr/>
            <p:nvPr/>
          </p:nvSpPr>
          <p:spPr>
            <a:xfrm>
              <a:off x="7112454" y="1413181"/>
              <a:ext cx="2615885" cy="1163920"/>
            </a:xfrm>
            <a:prstGeom prst="rec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7126981" y="148532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中国最专业</a:t>
              </a: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7112454" y="1926799"/>
              <a:ext cx="26158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设计公司锐普全面运作。</a:t>
              </a: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8998342" y="3437059"/>
            <a:ext cx="2615885" cy="1163920"/>
            <a:chOff x="7112454" y="1413181"/>
            <a:chExt cx="2615885" cy="1163920"/>
          </a:xfrm>
        </p:grpSpPr>
        <p:sp>
          <p:nvSpPr>
            <p:cNvPr id="142" name="矩形 141"/>
            <p:cNvSpPr/>
            <p:nvPr/>
          </p:nvSpPr>
          <p:spPr>
            <a:xfrm>
              <a:off x="7112454" y="1413181"/>
              <a:ext cx="2615885" cy="1163920"/>
            </a:xfrm>
            <a:prstGeom prst="rec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7126981" y="148532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中国最专业</a:t>
              </a: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7112454" y="1926799"/>
              <a:ext cx="26158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设计公司锐普全面运作。</a:t>
              </a: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2746656" y="5077292"/>
            <a:ext cx="2615885" cy="1163920"/>
            <a:chOff x="7112454" y="1413181"/>
            <a:chExt cx="2615885" cy="1163920"/>
          </a:xfrm>
        </p:grpSpPr>
        <p:sp>
          <p:nvSpPr>
            <p:cNvPr id="146" name="矩形 145"/>
            <p:cNvSpPr/>
            <p:nvPr/>
          </p:nvSpPr>
          <p:spPr>
            <a:xfrm>
              <a:off x="7112454" y="1413181"/>
              <a:ext cx="2615885" cy="1163920"/>
            </a:xfrm>
            <a:prstGeom prst="rec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7126981" y="148532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中国最专业</a:t>
              </a: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7112454" y="1926799"/>
              <a:ext cx="26158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设计公司锐普全面运作。</a:t>
              </a: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695325" y="1049344"/>
            <a:ext cx="48461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中国最专业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设计公司锐普全面运作。</a:t>
            </a:r>
          </a:p>
        </p:txBody>
      </p:sp>
    </p:spTree>
    <p:extLst>
      <p:ext uri="{BB962C8B-B14F-4D97-AF65-F5344CB8AC3E}">
        <p14:creationId xmlns:p14="http://schemas.microsoft.com/office/powerpoint/2010/main" val="377274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4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7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140" fill="hold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140" fill="hold">
                                          <p:stCondLst>
                                            <p:cond delay="28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140" fill="hold">
                                          <p:stCondLst>
                                            <p:cond delay="42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14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7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40" fill="hold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140" fill="hold">
                                          <p:stCondLst>
                                            <p:cond delay="28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40" fill="hold">
                                          <p:stCondLst>
                                            <p:cond delay="42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14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17" grpId="0"/>
      <p:bldP spid="8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689106" y="4448257"/>
            <a:ext cx="2713288" cy="1358996"/>
            <a:chOff x="1689106" y="4448257"/>
            <a:chExt cx="2713288" cy="1358996"/>
          </a:xfrm>
        </p:grpSpPr>
        <p:sp>
          <p:nvSpPr>
            <p:cNvPr id="186" name="文本框 185"/>
            <p:cNvSpPr txBox="1"/>
            <p:nvPr/>
          </p:nvSpPr>
          <p:spPr>
            <a:xfrm>
              <a:off x="1689106" y="4606924"/>
              <a:ext cx="27132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 smtClean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网址</a:t>
              </a:r>
              <a:r>
                <a:rPr lang="zh-CN" altLang="en-US" b="1" dirty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b="1" dirty="0" smtClean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www.yanj.cn</a:t>
              </a:r>
              <a:r>
                <a:rPr lang="zh-CN" altLang="en-US" b="1" dirty="0" smtClean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endParaRPr lang="en-US" altLang="zh-CN" b="1" dirty="0" smtClean="0">
                <a:solidFill>
                  <a:srgbClr val="BDBD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客服电话：</a:t>
              </a:r>
              <a:r>
                <a:rPr lang="en-US" altLang="zh-CN" b="1" dirty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400-601-8802</a:t>
              </a:r>
              <a:endParaRPr lang="zh-CN" altLang="en-US" b="1" dirty="0">
                <a:solidFill>
                  <a:srgbClr val="BDBD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7" name="文本框 186"/>
            <p:cNvSpPr txBox="1"/>
            <p:nvPr/>
          </p:nvSpPr>
          <p:spPr>
            <a:xfrm>
              <a:off x="1707216" y="4448257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868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联系方式</a:t>
              </a:r>
            </a:p>
            <a:p>
              <a:endParaRPr lang="zh-CN" altLang="en-US" sz="2000" dirty="0">
                <a:solidFill>
                  <a:srgbClr val="686868"/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4683745" y="4448257"/>
            <a:ext cx="2713288" cy="1358996"/>
            <a:chOff x="1689106" y="4448257"/>
            <a:chExt cx="2713288" cy="1358996"/>
          </a:xfrm>
        </p:grpSpPr>
        <p:sp>
          <p:nvSpPr>
            <p:cNvPr id="196" name="文本框 195"/>
            <p:cNvSpPr txBox="1"/>
            <p:nvPr/>
          </p:nvSpPr>
          <p:spPr>
            <a:xfrm>
              <a:off x="1689106" y="4606924"/>
              <a:ext cx="27132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 smtClean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网址</a:t>
              </a:r>
              <a:r>
                <a:rPr lang="zh-CN" altLang="en-US" b="1" dirty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b="1" dirty="0" smtClean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www.yanj.cn</a:t>
              </a:r>
              <a:r>
                <a:rPr lang="zh-CN" altLang="en-US" b="1" dirty="0" smtClean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endParaRPr lang="en-US" altLang="zh-CN" b="1" dirty="0" smtClean="0">
                <a:solidFill>
                  <a:srgbClr val="BDBD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客服电话：</a:t>
              </a:r>
              <a:r>
                <a:rPr lang="en-US" altLang="zh-CN" b="1" dirty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400-601-8802</a:t>
              </a:r>
              <a:endParaRPr lang="zh-CN" altLang="en-US" b="1" dirty="0">
                <a:solidFill>
                  <a:srgbClr val="BDBD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1707216" y="4448257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868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联系方式</a:t>
              </a:r>
            </a:p>
            <a:p>
              <a:endParaRPr lang="zh-CN" altLang="en-US" sz="2000" dirty="0">
                <a:solidFill>
                  <a:srgbClr val="686868"/>
                </a:solidFill>
              </a:endParaRPr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7678383" y="4448257"/>
            <a:ext cx="2713288" cy="1358996"/>
            <a:chOff x="1689106" y="4448257"/>
            <a:chExt cx="2713288" cy="1358996"/>
          </a:xfrm>
        </p:grpSpPr>
        <p:sp>
          <p:nvSpPr>
            <p:cNvPr id="199" name="文本框 198"/>
            <p:cNvSpPr txBox="1"/>
            <p:nvPr/>
          </p:nvSpPr>
          <p:spPr>
            <a:xfrm>
              <a:off x="1689106" y="4606924"/>
              <a:ext cx="27132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 smtClean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网址</a:t>
              </a:r>
              <a:r>
                <a:rPr lang="zh-CN" altLang="en-US" b="1" dirty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b="1" dirty="0" smtClean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www.yanj.cn</a:t>
              </a:r>
              <a:r>
                <a:rPr lang="zh-CN" altLang="en-US" b="1" dirty="0" smtClean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endParaRPr lang="en-US" altLang="zh-CN" b="1" dirty="0" smtClean="0">
                <a:solidFill>
                  <a:srgbClr val="BDBD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b="1" dirty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客服电话：</a:t>
              </a:r>
              <a:r>
                <a:rPr lang="en-US" altLang="zh-CN" b="1" dirty="0">
                  <a:solidFill>
                    <a:srgbClr val="BDBD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400-601-8802</a:t>
              </a:r>
              <a:endParaRPr lang="zh-CN" altLang="en-US" b="1" dirty="0">
                <a:solidFill>
                  <a:srgbClr val="BDBD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1707216" y="4448257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868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联系方式</a:t>
              </a:r>
            </a:p>
            <a:p>
              <a:endParaRPr lang="zh-CN" altLang="en-US" sz="2000" dirty="0">
                <a:solidFill>
                  <a:srgbClr val="686868"/>
                </a:solidFill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189" name="矩形 188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90" name="组合 189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191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" name="饼形 3"/>
          <p:cNvSpPr/>
          <p:nvPr/>
        </p:nvSpPr>
        <p:spPr>
          <a:xfrm>
            <a:off x="4580779" y="2336719"/>
            <a:ext cx="2111538" cy="2111538"/>
          </a:xfrm>
          <a:prstGeom prst="pie">
            <a:avLst>
              <a:gd name="adj1" fmla="val 16229804"/>
              <a:gd name="adj2" fmla="val 8836980"/>
            </a:avLst>
          </a:prstGeom>
          <a:solidFill>
            <a:srgbClr val="FEA9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饼形 32"/>
          <p:cNvSpPr/>
          <p:nvPr/>
        </p:nvSpPr>
        <p:spPr>
          <a:xfrm>
            <a:off x="1310246" y="2335876"/>
            <a:ext cx="2111538" cy="2111538"/>
          </a:xfrm>
          <a:prstGeom prst="pie">
            <a:avLst>
              <a:gd name="adj1" fmla="val 16782836"/>
              <a:gd name="adj2" fmla="val 7038351"/>
            </a:avLst>
          </a:prstGeom>
          <a:solidFill>
            <a:srgbClr val="44C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饼形 35"/>
          <p:cNvSpPr/>
          <p:nvPr/>
        </p:nvSpPr>
        <p:spPr>
          <a:xfrm>
            <a:off x="7851312" y="2336719"/>
            <a:ext cx="2111538" cy="2111538"/>
          </a:xfrm>
          <a:prstGeom prst="pie">
            <a:avLst>
              <a:gd name="adj1" fmla="val 16029158"/>
              <a:gd name="adj2" fmla="val 12717410"/>
            </a:avLst>
          </a:prstGeom>
          <a:solidFill>
            <a:srgbClr val="46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0235" y="2954392"/>
            <a:ext cx="10711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65%</a:t>
            </a: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2013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66015" y="2954392"/>
            <a:ext cx="10711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54%</a:t>
            </a: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2012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37865" y="2934426"/>
            <a:ext cx="10711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84%</a:t>
            </a: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2014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21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4" grpId="0" animBg="1"/>
      <p:bldP spid="33" grpId="0" animBg="1"/>
      <p:bldP spid="36" grpId="0" animBg="1"/>
      <p:bldP spid="7" grpId="0"/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592318" y="389408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演界特点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92318" y="4478859"/>
            <a:ext cx="6417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592318" y="5126536"/>
            <a:ext cx="8702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谁都能开店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无论公司、个人，只要具有演示设计的能力、遵守版权等相关法律法规，即可申请开店，用演示设计为自己和社会创造价值。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708205" y="5004344"/>
            <a:ext cx="8702565" cy="45719"/>
            <a:chOff x="1646242" y="5920595"/>
            <a:chExt cx="8702565" cy="45719"/>
          </a:xfrm>
        </p:grpSpPr>
        <p:sp>
          <p:nvSpPr>
            <p:cNvPr id="11" name="矩形 10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7"/>
          <a:stretch/>
        </p:blipFill>
        <p:spPr>
          <a:xfrm>
            <a:off x="0" y="10527"/>
            <a:ext cx="12228513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52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表格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513799"/>
              </p:ext>
            </p:extLst>
          </p:nvPr>
        </p:nvGraphicFramePr>
        <p:xfrm>
          <a:off x="1219200" y="1497496"/>
          <a:ext cx="9680576" cy="386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0640"/>
                <a:gridCol w="4859936"/>
              </a:tblGrid>
              <a:tr h="192148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2A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AB2"/>
                    </a:solidFill>
                  </a:tcPr>
                </a:tc>
              </a:tr>
              <a:tr h="194152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AB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2A2C4"/>
                    </a:solidFill>
                  </a:tcPr>
                </a:tc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962802" y="2332314"/>
            <a:ext cx="2193372" cy="2193372"/>
            <a:chOff x="4962802" y="2332314"/>
            <a:chExt cx="2193372" cy="2193372"/>
          </a:xfrm>
        </p:grpSpPr>
        <p:sp>
          <p:nvSpPr>
            <p:cNvPr id="26" name="椭圆 25"/>
            <p:cNvSpPr/>
            <p:nvPr/>
          </p:nvSpPr>
          <p:spPr>
            <a:xfrm>
              <a:off x="4962802" y="2332314"/>
              <a:ext cx="2193372" cy="21933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5115980" y="2504592"/>
              <a:ext cx="1848816" cy="1848816"/>
            </a:xfrm>
            <a:prstGeom prst="ellipse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5666724" y="2857230"/>
              <a:ext cx="747328" cy="977058"/>
            </a:xfrm>
            <a:custGeom>
              <a:avLst/>
              <a:gdLst>
                <a:gd name="T0" fmla="*/ 57 w 59"/>
                <a:gd name="T1" fmla="*/ 38 h 78"/>
                <a:gd name="T2" fmla="*/ 37 w 59"/>
                <a:gd name="T3" fmla="*/ 12 h 78"/>
                <a:gd name="T4" fmla="*/ 36 w 59"/>
                <a:gd name="T5" fmla="*/ 10 h 78"/>
                <a:gd name="T6" fmla="*/ 38 w 59"/>
                <a:gd name="T7" fmla="*/ 7 h 78"/>
                <a:gd name="T8" fmla="*/ 41 w 59"/>
                <a:gd name="T9" fmla="*/ 3 h 78"/>
                <a:gd name="T10" fmla="*/ 41 w 59"/>
                <a:gd name="T11" fmla="*/ 2 h 78"/>
                <a:gd name="T12" fmla="*/ 40 w 59"/>
                <a:gd name="T13" fmla="*/ 1 h 78"/>
                <a:gd name="T14" fmla="*/ 36 w 59"/>
                <a:gd name="T15" fmla="*/ 2 h 78"/>
                <a:gd name="T16" fmla="*/ 18 w 59"/>
                <a:gd name="T17" fmla="*/ 2 h 78"/>
                <a:gd name="T18" fmla="*/ 19 w 59"/>
                <a:gd name="T19" fmla="*/ 5 h 78"/>
                <a:gd name="T20" fmla="*/ 22 w 59"/>
                <a:gd name="T21" fmla="*/ 11 h 78"/>
                <a:gd name="T22" fmla="*/ 22 w 59"/>
                <a:gd name="T23" fmla="*/ 13 h 78"/>
                <a:gd name="T24" fmla="*/ 0 w 59"/>
                <a:gd name="T25" fmla="*/ 59 h 78"/>
                <a:gd name="T26" fmla="*/ 29 w 59"/>
                <a:gd name="T27" fmla="*/ 78 h 78"/>
                <a:gd name="T28" fmla="*/ 56 w 59"/>
                <a:gd name="T29" fmla="*/ 70 h 78"/>
                <a:gd name="T30" fmla="*/ 59 w 59"/>
                <a:gd name="T31" fmla="*/ 59 h 78"/>
                <a:gd name="T32" fmla="*/ 20 w 59"/>
                <a:gd name="T33" fmla="*/ 4 h 78"/>
                <a:gd name="T34" fmla="*/ 20 w 59"/>
                <a:gd name="T35" fmla="*/ 3 h 78"/>
                <a:gd name="T36" fmla="*/ 36 w 59"/>
                <a:gd name="T37" fmla="*/ 4 h 78"/>
                <a:gd name="T38" fmla="*/ 37 w 59"/>
                <a:gd name="T39" fmla="*/ 6 h 78"/>
                <a:gd name="T40" fmla="*/ 24 w 59"/>
                <a:gd name="T41" fmla="*/ 8 h 78"/>
                <a:gd name="T42" fmla="*/ 36 w 59"/>
                <a:gd name="T43" fmla="*/ 11 h 78"/>
                <a:gd name="T44" fmla="*/ 36 w 59"/>
                <a:gd name="T45" fmla="*/ 12 h 78"/>
                <a:gd name="T46" fmla="*/ 25 w 59"/>
                <a:gd name="T47" fmla="*/ 13 h 78"/>
                <a:gd name="T48" fmla="*/ 23 w 59"/>
                <a:gd name="T49" fmla="*/ 12 h 78"/>
                <a:gd name="T50" fmla="*/ 23 w 59"/>
                <a:gd name="T51" fmla="*/ 11 h 78"/>
                <a:gd name="T52" fmla="*/ 26 w 59"/>
                <a:gd name="T53" fmla="*/ 11 h 78"/>
                <a:gd name="T54" fmla="*/ 35 w 59"/>
                <a:gd name="T55" fmla="*/ 11 h 78"/>
                <a:gd name="T56" fmla="*/ 55 w 59"/>
                <a:gd name="T57" fmla="*/ 70 h 78"/>
                <a:gd name="T58" fmla="*/ 4 w 59"/>
                <a:gd name="T59" fmla="*/ 70 h 78"/>
                <a:gd name="T60" fmla="*/ 4 w 59"/>
                <a:gd name="T61" fmla="*/ 38 h 78"/>
                <a:gd name="T62" fmla="*/ 4 w 59"/>
                <a:gd name="T63" fmla="*/ 38 h 78"/>
                <a:gd name="T64" fmla="*/ 36 w 59"/>
                <a:gd name="T65" fmla="*/ 15 h 78"/>
                <a:gd name="T66" fmla="*/ 55 w 59"/>
                <a:gd name="T67" fmla="*/ 38 h 78"/>
                <a:gd name="T68" fmla="*/ 56 w 59"/>
                <a:gd name="T69" fmla="*/ 45 h 78"/>
                <a:gd name="T70" fmla="*/ 55 w 59"/>
                <a:gd name="T71" fmla="*/ 70 h 78"/>
                <a:gd name="T72" fmla="*/ 30 w 59"/>
                <a:gd name="T73" fmla="*/ 30 h 78"/>
                <a:gd name="T74" fmla="*/ 36 w 59"/>
                <a:gd name="T75" fmla="*/ 38 h 78"/>
                <a:gd name="T76" fmla="*/ 38 w 59"/>
                <a:gd name="T77" fmla="*/ 38 h 78"/>
                <a:gd name="T78" fmla="*/ 39 w 59"/>
                <a:gd name="T79" fmla="*/ 30 h 78"/>
                <a:gd name="T80" fmla="*/ 30 w 59"/>
                <a:gd name="T81" fmla="*/ 24 h 78"/>
                <a:gd name="T82" fmla="*/ 28 w 59"/>
                <a:gd name="T83" fmla="*/ 25 h 78"/>
                <a:gd name="T84" fmla="*/ 21 w 59"/>
                <a:gd name="T85" fmla="*/ 30 h 78"/>
                <a:gd name="T86" fmla="*/ 20 w 59"/>
                <a:gd name="T87" fmla="*/ 42 h 78"/>
                <a:gd name="T88" fmla="*/ 28 w 59"/>
                <a:gd name="T89" fmla="*/ 60 h 78"/>
                <a:gd name="T90" fmla="*/ 21 w 59"/>
                <a:gd name="T91" fmla="*/ 51 h 78"/>
                <a:gd name="T92" fmla="*/ 18 w 59"/>
                <a:gd name="T93" fmla="*/ 59 h 78"/>
                <a:gd name="T94" fmla="*/ 28 w 59"/>
                <a:gd name="T95" fmla="*/ 63 h 78"/>
                <a:gd name="T96" fmla="*/ 30 w 59"/>
                <a:gd name="T97" fmla="*/ 66 h 78"/>
                <a:gd name="T98" fmla="*/ 38 w 59"/>
                <a:gd name="T99" fmla="*/ 60 h 78"/>
                <a:gd name="T100" fmla="*/ 39 w 59"/>
                <a:gd name="T101" fmla="*/ 47 h 78"/>
                <a:gd name="T102" fmla="*/ 28 w 59"/>
                <a:gd name="T103" fmla="*/ 39 h 78"/>
                <a:gd name="T104" fmla="*/ 25 w 59"/>
                <a:gd name="T105" fmla="*/ 31 h 78"/>
                <a:gd name="T106" fmla="*/ 28 w 59"/>
                <a:gd name="T107" fmla="*/ 39 h 78"/>
                <a:gd name="T108" fmla="*/ 30 w 59"/>
                <a:gd name="T109" fmla="*/ 60 h 78"/>
                <a:gd name="T110" fmla="*/ 34 w 59"/>
                <a:gd name="T111" fmla="*/ 53 h 78"/>
                <a:gd name="T112" fmla="*/ 34 w 59"/>
                <a:gd name="T113" fmla="*/ 5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" h="78">
                  <a:moveTo>
                    <a:pt x="59" y="59"/>
                  </a:moveTo>
                  <a:cubicBezTo>
                    <a:pt x="59" y="50"/>
                    <a:pt x="57" y="39"/>
                    <a:pt x="57" y="38"/>
                  </a:cubicBezTo>
                  <a:cubicBezTo>
                    <a:pt x="57" y="27"/>
                    <a:pt x="48" y="18"/>
                    <a:pt x="37" y="13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7" y="8"/>
                    <a:pt x="38" y="7"/>
                  </a:cubicBezTo>
                  <a:cubicBezTo>
                    <a:pt x="39" y="6"/>
                    <a:pt x="40" y="5"/>
                    <a:pt x="40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39" y="2"/>
                  </a:cubicBezTo>
                  <a:cubicBezTo>
                    <a:pt x="39" y="2"/>
                    <a:pt x="38" y="2"/>
                    <a:pt x="36" y="2"/>
                  </a:cubicBezTo>
                  <a:cubicBezTo>
                    <a:pt x="32" y="2"/>
                    <a:pt x="26" y="0"/>
                    <a:pt x="22" y="0"/>
                  </a:cubicBezTo>
                  <a:cubicBezTo>
                    <a:pt x="20" y="0"/>
                    <a:pt x="19" y="0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5"/>
                    <a:pt x="19" y="5"/>
                  </a:cubicBezTo>
                  <a:cubicBezTo>
                    <a:pt x="20" y="7"/>
                    <a:pt x="22" y="9"/>
                    <a:pt x="23" y="10"/>
                  </a:cubicBezTo>
                  <a:cubicBezTo>
                    <a:pt x="22" y="10"/>
                    <a:pt x="22" y="11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1" y="18"/>
                    <a:pt x="2" y="27"/>
                    <a:pt x="2" y="38"/>
                  </a:cubicBezTo>
                  <a:cubicBezTo>
                    <a:pt x="2" y="39"/>
                    <a:pt x="0" y="50"/>
                    <a:pt x="0" y="59"/>
                  </a:cubicBezTo>
                  <a:cubicBezTo>
                    <a:pt x="0" y="64"/>
                    <a:pt x="0" y="69"/>
                    <a:pt x="2" y="71"/>
                  </a:cubicBezTo>
                  <a:cubicBezTo>
                    <a:pt x="8" y="76"/>
                    <a:pt x="18" y="78"/>
                    <a:pt x="29" y="78"/>
                  </a:cubicBezTo>
                  <a:cubicBezTo>
                    <a:pt x="40" y="78"/>
                    <a:pt x="51" y="76"/>
                    <a:pt x="57" y="71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9" y="69"/>
                    <a:pt x="59" y="64"/>
                    <a:pt x="59" y="59"/>
                  </a:cubicBezTo>
                  <a:close/>
                  <a:moveTo>
                    <a:pt x="22" y="6"/>
                  </a:moveTo>
                  <a:cubicBezTo>
                    <a:pt x="21" y="6"/>
                    <a:pt x="21" y="5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1" y="2"/>
                    <a:pt x="22" y="2"/>
                  </a:cubicBezTo>
                  <a:cubicBezTo>
                    <a:pt x="25" y="2"/>
                    <a:pt x="31" y="4"/>
                    <a:pt x="36" y="4"/>
                  </a:cubicBezTo>
                  <a:cubicBezTo>
                    <a:pt x="37" y="4"/>
                    <a:pt x="37" y="4"/>
                    <a:pt x="38" y="4"/>
                  </a:cubicBezTo>
                  <a:cubicBezTo>
                    <a:pt x="37" y="5"/>
                    <a:pt x="37" y="5"/>
                    <a:pt x="37" y="6"/>
                  </a:cubicBezTo>
                  <a:cubicBezTo>
                    <a:pt x="36" y="7"/>
                    <a:pt x="35" y="8"/>
                    <a:pt x="3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7"/>
                    <a:pt x="22" y="6"/>
                  </a:cubicBezTo>
                  <a:close/>
                  <a:moveTo>
                    <a:pt x="36" y="11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3"/>
                    <a:pt x="3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1"/>
                    <a:pt x="25" y="11"/>
                    <a:pt x="26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lose/>
                  <a:moveTo>
                    <a:pt x="55" y="70"/>
                  </a:moveTo>
                  <a:cubicBezTo>
                    <a:pt x="51" y="74"/>
                    <a:pt x="40" y="76"/>
                    <a:pt x="29" y="76"/>
                  </a:cubicBezTo>
                  <a:cubicBezTo>
                    <a:pt x="19" y="76"/>
                    <a:pt x="8" y="74"/>
                    <a:pt x="4" y="70"/>
                  </a:cubicBezTo>
                  <a:cubicBezTo>
                    <a:pt x="2" y="68"/>
                    <a:pt x="2" y="64"/>
                    <a:pt x="2" y="59"/>
                  </a:cubicBezTo>
                  <a:cubicBezTo>
                    <a:pt x="2" y="50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8"/>
                    <a:pt x="12" y="19"/>
                    <a:pt x="23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7" y="19"/>
                    <a:pt x="55" y="2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41"/>
                    <a:pt x="56" y="45"/>
                  </a:cubicBezTo>
                  <a:cubicBezTo>
                    <a:pt x="57" y="49"/>
                    <a:pt x="57" y="55"/>
                    <a:pt x="57" y="59"/>
                  </a:cubicBezTo>
                  <a:cubicBezTo>
                    <a:pt x="57" y="64"/>
                    <a:pt x="57" y="68"/>
                    <a:pt x="55" y="70"/>
                  </a:cubicBezTo>
                  <a:close/>
                  <a:moveTo>
                    <a:pt x="30" y="4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2" y="30"/>
                    <a:pt x="33" y="31"/>
                    <a:pt x="34" y="32"/>
                  </a:cubicBezTo>
                  <a:cubicBezTo>
                    <a:pt x="35" y="33"/>
                    <a:pt x="36" y="35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6" y="28"/>
                    <a:pt x="34" y="27"/>
                    <a:pt x="30" y="27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5" y="27"/>
                    <a:pt x="23" y="28"/>
                    <a:pt x="21" y="30"/>
                  </a:cubicBezTo>
                  <a:cubicBezTo>
                    <a:pt x="19" y="32"/>
                    <a:pt x="18" y="34"/>
                    <a:pt x="18" y="36"/>
                  </a:cubicBezTo>
                  <a:cubicBezTo>
                    <a:pt x="18" y="38"/>
                    <a:pt x="19" y="40"/>
                    <a:pt x="20" y="42"/>
                  </a:cubicBezTo>
                  <a:cubicBezTo>
                    <a:pt x="22" y="44"/>
                    <a:pt x="24" y="46"/>
                    <a:pt x="28" y="48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4" y="59"/>
                    <a:pt x="22" y="57"/>
                    <a:pt x="21" y="52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1" y="61"/>
                    <a:pt x="24" y="63"/>
                    <a:pt x="28" y="63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3" y="63"/>
                    <a:pt x="36" y="62"/>
                    <a:pt x="38" y="60"/>
                  </a:cubicBezTo>
                  <a:cubicBezTo>
                    <a:pt x="40" y="59"/>
                    <a:pt x="41" y="56"/>
                    <a:pt x="41" y="54"/>
                  </a:cubicBezTo>
                  <a:cubicBezTo>
                    <a:pt x="41" y="51"/>
                    <a:pt x="40" y="49"/>
                    <a:pt x="39" y="47"/>
                  </a:cubicBezTo>
                  <a:cubicBezTo>
                    <a:pt x="37" y="46"/>
                    <a:pt x="34" y="43"/>
                    <a:pt x="30" y="40"/>
                  </a:cubicBezTo>
                  <a:close/>
                  <a:moveTo>
                    <a:pt x="28" y="39"/>
                  </a:moveTo>
                  <a:cubicBezTo>
                    <a:pt x="25" y="37"/>
                    <a:pt x="24" y="35"/>
                    <a:pt x="24" y="33"/>
                  </a:cubicBezTo>
                  <a:cubicBezTo>
                    <a:pt x="24" y="33"/>
                    <a:pt x="24" y="32"/>
                    <a:pt x="25" y="31"/>
                  </a:cubicBezTo>
                  <a:cubicBezTo>
                    <a:pt x="26" y="30"/>
                    <a:pt x="27" y="30"/>
                    <a:pt x="28" y="30"/>
                  </a:cubicBezTo>
                  <a:lnTo>
                    <a:pt x="28" y="39"/>
                  </a:lnTo>
                  <a:close/>
                  <a:moveTo>
                    <a:pt x="34" y="59"/>
                  </a:moveTo>
                  <a:cubicBezTo>
                    <a:pt x="33" y="59"/>
                    <a:pt x="32" y="60"/>
                    <a:pt x="30" y="6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2" y="51"/>
                    <a:pt x="33" y="52"/>
                    <a:pt x="34" y="53"/>
                  </a:cubicBezTo>
                  <a:cubicBezTo>
                    <a:pt x="35" y="54"/>
                    <a:pt x="35" y="55"/>
                    <a:pt x="35" y="56"/>
                  </a:cubicBezTo>
                  <a:cubicBezTo>
                    <a:pt x="35" y="57"/>
                    <a:pt x="35" y="58"/>
                    <a:pt x="34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5556786" y="3817594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Income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454292" y="178496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下单即下载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964796" y="2169584"/>
            <a:ext cx="38911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上海锐普广告有限公司整合锐普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                                                                                      计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322941" y="363292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上传即所见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322940" y="4002260"/>
            <a:ext cx="3793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上海锐普广告有限公司整合锐普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303546" y="2164465"/>
            <a:ext cx="38911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上海锐普广告有限公司整合锐普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                                                                                      计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928912" y="4008558"/>
            <a:ext cx="38911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上海锐普广告有限公司整合锐普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                                                                                      计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322941" y="178176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谁都能开店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9454292" y="363292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服务也交易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31" name="矩形 30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47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466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43" grpId="0"/>
      <p:bldP spid="44" grpId="0"/>
      <p:bldP spid="45" grpId="0"/>
      <p:bldP spid="46" grpId="0"/>
      <p:bldP spid="50" grpId="0"/>
      <p:bldP spid="51" grpId="0"/>
      <p:bldP spid="52" grpId="0"/>
      <p:bldP spid="5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633018" y="2097057"/>
            <a:ext cx="2662757" cy="2663886"/>
            <a:chOff x="4729849" y="2093012"/>
            <a:chExt cx="2662757" cy="2663886"/>
          </a:xfrm>
        </p:grpSpPr>
        <p:grpSp>
          <p:nvGrpSpPr>
            <p:cNvPr id="9" name="组合 8"/>
            <p:cNvGrpSpPr/>
            <p:nvPr/>
          </p:nvGrpSpPr>
          <p:grpSpPr>
            <a:xfrm>
              <a:off x="4729850" y="2093012"/>
              <a:ext cx="2662756" cy="2663886"/>
              <a:chOff x="4729849" y="2093012"/>
              <a:chExt cx="2662756" cy="2663886"/>
            </a:xfrm>
          </p:grpSpPr>
          <p:sp>
            <p:nvSpPr>
              <p:cNvPr id="5" name="同心圆 4"/>
              <p:cNvSpPr/>
              <p:nvPr/>
            </p:nvSpPr>
            <p:spPr>
              <a:xfrm>
                <a:off x="4729849" y="2094142"/>
                <a:ext cx="2662756" cy="2662756"/>
              </a:xfrm>
              <a:prstGeom prst="donut">
                <a:avLst>
                  <a:gd name="adj" fmla="val 21708"/>
                </a:avLst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空心弧 6"/>
              <p:cNvSpPr/>
              <p:nvPr/>
            </p:nvSpPr>
            <p:spPr>
              <a:xfrm rot="5400000">
                <a:off x="4731590" y="2094752"/>
                <a:ext cx="2659276" cy="2655796"/>
              </a:xfrm>
              <a:prstGeom prst="blockArc">
                <a:avLst>
                  <a:gd name="adj1" fmla="val 10800000"/>
                  <a:gd name="adj2" fmla="val 19885915"/>
                  <a:gd name="adj3" fmla="val 22069"/>
                </a:avLst>
              </a:prstGeom>
              <a:solidFill>
                <a:srgbClr val="FBB2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空心弧 24"/>
              <p:cNvSpPr/>
              <p:nvPr/>
            </p:nvSpPr>
            <p:spPr>
              <a:xfrm>
                <a:off x="4729849" y="2094752"/>
                <a:ext cx="2659276" cy="2655796"/>
              </a:xfrm>
              <a:prstGeom prst="blockArc">
                <a:avLst>
                  <a:gd name="adj1" fmla="val 10800000"/>
                  <a:gd name="adj2" fmla="val 13597516"/>
                  <a:gd name="adj3" fmla="val 21774"/>
                </a:avLst>
              </a:prstGeom>
              <a:solidFill>
                <a:srgbClr val="62A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空心弧 27"/>
            <p:cNvSpPr/>
            <p:nvPr/>
          </p:nvSpPr>
          <p:spPr>
            <a:xfrm rot="774532">
              <a:off x="4729849" y="2101102"/>
              <a:ext cx="2659276" cy="2655796"/>
            </a:xfrm>
            <a:prstGeom prst="blockArc">
              <a:avLst>
                <a:gd name="adj1" fmla="val 12832417"/>
                <a:gd name="adj2" fmla="val 15445326"/>
                <a:gd name="adj3" fmla="val 21696"/>
              </a:avLst>
            </a:prstGeom>
            <a:solidFill>
              <a:srgbClr val="6868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59903" y="3340006"/>
              <a:ext cx="51809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57192" y="4220877"/>
              <a:ext cx="51809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421195" y="2427098"/>
              <a:ext cx="51809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865208" y="2963860"/>
              <a:ext cx="51809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110909" y="4002319"/>
              <a:ext cx="47641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30%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430627" y="2221238"/>
              <a:ext cx="47641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10%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872703" y="2786926"/>
              <a:ext cx="47641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10%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759903" y="3090855"/>
              <a:ext cx="47641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AutoShape 3"/>
          <p:cNvSpPr>
            <a:spLocks noChangeAspect="1" noChangeArrowheads="1" noTextEdit="1"/>
          </p:cNvSpPr>
          <p:nvPr/>
        </p:nvSpPr>
        <p:spPr bwMode="auto">
          <a:xfrm>
            <a:off x="8411233" y="1808446"/>
            <a:ext cx="866372" cy="112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898880" y="2058479"/>
            <a:ext cx="4451943" cy="534320"/>
            <a:chOff x="4898880" y="2058479"/>
            <a:chExt cx="4451943" cy="534320"/>
          </a:xfrm>
        </p:grpSpPr>
        <p:sp>
          <p:nvSpPr>
            <p:cNvPr id="21" name="Freeform 5"/>
            <p:cNvSpPr>
              <a:spLocks noEditPoints="1"/>
            </p:cNvSpPr>
            <p:nvPr/>
          </p:nvSpPr>
          <p:spPr bwMode="auto">
            <a:xfrm flipH="1">
              <a:off x="4898880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 flipH="1">
              <a:off x="5305711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"/>
            <p:cNvSpPr>
              <a:spLocks noEditPoints="1"/>
            </p:cNvSpPr>
            <p:nvPr/>
          </p:nvSpPr>
          <p:spPr bwMode="auto">
            <a:xfrm flipH="1">
              <a:off x="5703823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"/>
            <p:cNvSpPr>
              <a:spLocks noEditPoints="1"/>
            </p:cNvSpPr>
            <p:nvPr/>
          </p:nvSpPr>
          <p:spPr bwMode="auto">
            <a:xfrm flipH="1">
              <a:off x="6104627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"/>
            <p:cNvSpPr>
              <a:spLocks noEditPoints="1"/>
            </p:cNvSpPr>
            <p:nvPr/>
          </p:nvSpPr>
          <p:spPr bwMode="auto">
            <a:xfrm flipH="1">
              <a:off x="6502739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"/>
            <p:cNvSpPr>
              <a:spLocks noEditPoints="1"/>
            </p:cNvSpPr>
            <p:nvPr/>
          </p:nvSpPr>
          <p:spPr bwMode="auto">
            <a:xfrm flipH="1">
              <a:off x="6897305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"/>
            <p:cNvSpPr>
              <a:spLocks noEditPoints="1"/>
            </p:cNvSpPr>
            <p:nvPr/>
          </p:nvSpPr>
          <p:spPr bwMode="auto">
            <a:xfrm flipH="1">
              <a:off x="7295417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"/>
            <p:cNvSpPr>
              <a:spLocks noEditPoints="1"/>
            </p:cNvSpPr>
            <p:nvPr/>
          </p:nvSpPr>
          <p:spPr bwMode="auto">
            <a:xfrm flipH="1">
              <a:off x="7699767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"/>
            <p:cNvSpPr>
              <a:spLocks noEditPoints="1"/>
            </p:cNvSpPr>
            <p:nvPr/>
          </p:nvSpPr>
          <p:spPr bwMode="auto">
            <a:xfrm flipH="1">
              <a:off x="8137773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"/>
            <p:cNvSpPr>
              <a:spLocks noEditPoints="1"/>
            </p:cNvSpPr>
            <p:nvPr/>
          </p:nvSpPr>
          <p:spPr bwMode="auto">
            <a:xfrm flipH="1">
              <a:off x="8542123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"/>
            <p:cNvSpPr>
              <a:spLocks noEditPoints="1"/>
            </p:cNvSpPr>
            <p:nvPr/>
          </p:nvSpPr>
          <p:spPr bwMode="auto">
            <a:xfrm flipH="1">
              <a:off x="8946473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98880" y="4108643"/>
            <a:ext cx="4451943" cy="534320"/>
            <a:chOff x="4898880" y="4108643"/>
            <a:chExt cx="4451943" cy="534320"/>
          </a:xfrm>
        </p:grpSpPr>
        <p:sp>
          <p:nvSpPr>
            <p:cNvPr id="54" name="Freeform 5"/>
            <p:cNvSpPr>
              <a:spLocks noEditPoints="1"/>
            </p:cNvSpPr>
            <p:nvPr/>
          </p:nvSpPr>
          <p:spPr bwMode="auto">
            <a:xfrm flipH="1">
              <a:off x="4898880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"/>
            <p:cNvSpPr>
              <a:spLocks noEditPoints="1"/>
            </p:cNvSpPr>
            <p:nvPr/>
          </p:nvSpPr>
          <p:spPr bwMode="auto">
            <a:xfrm flipH="1">
              <a:off x="5305711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 flipH="1">
              <a:off x="5703823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"/>
            <p:cNvSpPr>
              <a:spLocks noEditPoints="1"/>
            </p:cNvSpPr>
            <p:nvPr/>
          </p:nvSpPr>
          <p:spPr bwMode="auto">
            <a:xfrm flipH="1">
              <a:off x="6104627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"/>
            <p:cNvSpPr>
              <a:spLocks noEditPoints="1"/>
            </p:cNvSpPr>
            <p:nvPr/>
          </p:nvSpPr>
          <p:spPr bwMode="auto">
            <a:xfrm flipH="1">
              <a:off x="6502739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"/>
            <p:cNvSpPr>
              <a:spLocks noEditPoints="1"/>
            </p:cNvSpPr>
            <p:nvPr/>
          </p:nvSpPr>
          <p:spPr bwMode="auto">
            <a:xfrm flipH="1">
              <a:off x="6897305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"/>
            <p:cNvSpPr>
              <a:spLocks noEditPoints="1"/>
            </p:cNvSpPr>
            <p:nvPr/>
          </p:nvSpPr>
          <p:spPr bwMode="auto">
            <a:xfrm flipH="1">
              <a:off x="7295417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"/>
            <p:cNvSpPr>
              <a:spLocks noEditPoints="1"/>
            </p:cNvSpPr>
            <p:nvPr/>
          </p:nvSpPr>
          <p:spPr bwMode="auto">
            <a:xfrm flipH="1">
              <a:off x="7699767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"/>
            <p:cNvSpPr>
              <a:spLocks noEditPoints="1"/>
            </p:cNvSpPr>
            <p:nvPr/>
          </p:nvSpPr>
          <p:spPr bwMode="auto">
            <a:xfrm flipH="1">
              <a:off x="8137773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"/>
            <p:cNvSpPr>
              <a:spLocks noEditPoints="1"/>
            </p:cNvSpPr>
            <p:nvPr/>
          </p:nvSpPr>
          <p:spPr bwMode="auto">
            <a:xfrm flipH="1">
              <a:off x="8542123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"/>
            <p:cNvSpPr>
              <a:spLocks noEditPoints="1"/>
            </p:cNvSpPr>
            <p:nvPr/>
          </p:nvSpPr>
          <p:spPr bwMode="auto">
            <a:xfrm flipH="1">
              <a:off x="8946473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98880" y="2741867"/>
            <a:ext cx="4446953" cy="534320"/>
            <a:chOff x="4898880" y="2741867"/>
            <a:chExt cx="4446953" cy="534320"/>
          </a:xfrm>
        </p:grpSpPr>
        <p:sp>
          <p:nvSpPr>
            <p:cNvPr id="52" name="Freeform 5"/>
            <p:cNvSpPr>
              <a:spLocks noEditPoints="1"/>
            </p:cNvSpPr>
            <p:nvPr/>
          </p:nvSpPr>
          <p:spPr bwMode="auto">
            <a:xfrm flipH="1">
              <a:off x="4898880" y="2741867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"/>
            <p:cNvSpPr>
              <a:spLocks noEditPoints="1"/>
            </p:cNvSpPr>
            <p:nvPr/>
          </p:nvSpPr>
          <p:spPr bwMode="auto">
            <a:xfrm flipH="1">
              <a:off x="5299473" y="2741867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"/>
            <p:cNvSpPr>
              <a:spLocks noEditPoints="1"/>
            </p:cNvSpPr>
            <p:nvPr/>
          </p:nvSpPr>
          <p:spPr bwMode="auto">
            <a:xfrm flipH="1">
              <a:off x="5700066" y="2741867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"/>
            <p:cNvSpPr>
              <a:spLocks noEditPoints="1"/>
            </p:cNvSpPr>
            <p:nvPr/>
          </p:nvSpPr>
          <p:spPr bwMode="auto">
            <a:xfrm flipH="1">
              <a:off x="6108173" y="2763985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"/>
            <p:cNvSpPr>
              <a:spLocks noEditPoints="1"/>
            </p:cNvSpPr>
            <p:nvPr/>
          </p:nvSpPr>
          <p:spPr bwMode="auto">
            <a:xfrm flipH="1">
              <a:off x="6507860" y="2763985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/>
          </p:nvSpPr>
          <p:spPr bwMode="auto">
            <a:xfrm flipH="1">
              <a:off x="6893097" y="2763985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"/>
            <p:cNvSpPr>
              <a:spLocks noEditPoints="1"/>
            </p:cNvSpPr>
            <p:nvPr/>
          </p:nvSpPr>
          <p:spPr bwMode="auto">
            <a:xfrm flipH="1">
              <a:off x="7292784" y="2763985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"/>
            <p:cNvSpPr>
              <a:spLocks noEditPoints="1"/>
            </p:cNvSpPr>
            <p:nvPr/>
          </p:nvSpPr>
          <p:spPr bwMode="auto">
            <a:xfrm flipH="1">
              <a:off x="7697134" y="2763985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"/>
            <p:cNvSpPr>
              <a:spLocks noEditPoints="1"/>
            </p:cNvSpPr>
            <p:nvPr/>
          </p:nvSpPr>
          <p:spPr bwMode="auto">
            <a:xfrm flipH="1">
              <a:off x="8137773" y="2763985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"/>
            <p:cNvSpPr>
              <a:spLocks noEditPoints="1"/>
            </p:cNvSpPr>
            <p:nvPr/>
          </p:nvSpPr>
          <p:spPr bwMode="auto">
            <a:xfrm flipH="1">
              <a:off x="8540457" y="2763985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"/>
            <p:cNvSpPr>
              <a:spLocks noEditPoints="1"/>
            </p:cNvSpPr>
            <p:nvPr/>
          </p:nvSpPr>
          <p:spPr bwMode="auto">
            <a:xfrm flipH="1">
              <a:off x="8941483" y="2763985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98880" y="3425255"/>
            <a:ext cx="4446953" cy="534320"/>
            <a:chOff x="4898880" y="3425255"/>
            <a:chExt cx="4446953" cy="534320"/>
          </a:xfrm>
        </p:grpSpPr>
        <p:sp>
          <p:nvSpPr>
            <p:cNvPr id="53" name="Freeform 5"/>
            <p:cNvSpPr>
              <a:spLocks noEditPoints="1"/>
            </p:cNvSpPr>
            <p:nvPr/>
          </p:nvSpPr>
          <p:spPr bwMode="auto">
            <a:xfrm flipH="1">
              <a:off x="4898880" y="3425255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"/>
            <p:cNvSpPr>
              <a:spLocks noEditPoints="1"/>
            </p:cNvSpPr>
            <p:nvPr/>
          </p:nvSpPr>
          <p:spPr bwMode="auto">
            <a:xfrm flipH="1">
              <a:off x="5299473" y="3425255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"/>
            <p:cNvSpPr>
              <a:spLocks noEditPoints="1"/>
            </p:cNvSpPr>
            <p:nvPr/>
          </p:nvSpPr>
          <p:spPr bwMode="auto">
            <a:xfrm flipH="1">
              <a:off x="5700066" y="3425255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"/>
            <p:cNvSpPr>
              <a:spLocks noEditPoints="1"/>
            </p:cNvSpPr>
            <p:nvPr/>
          </p:nvSpPr>
          <p:spPr bwMode="auto">
            <a:xfrm flipH="1">
              <a:off x="6108173" y="3447373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"/>
            <p:cNvSpPr>
              <a:spLocks noEditPoints="1"/>
            </p:cNvSpPr>
            <p:nvPr/>
          </p:nvSpPr>
          <p:spPr bwMode="auto">
            <a:xfrm flipH="1">
              <a:off x="6507860" y="3447373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"/>
            <p:cNvSpPr>
              <a:spLocks noEditPoints="1"/>
            </p:cNvSpPr>
            <p:nvPr/>
          </p:nvSpPr>
          <p:spPr bwMode="auto">
            <a:xfrm flipH="1">
              <a:off x="6893097" y="3447373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"/>
            <p:cNvSpPr>
              <a:spLocks noEditPoints="1"/>
            </p:cNvSpPr>
            <p:nvPr/>
          </p:nvSpPr>
          <p:spPr bwMode="auto">
            <a:xfrm flipH="1">
              <a:off x="7292784" y="3447373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"/>
            <p:cNvSpPr>
              <a:spLocks noEditPoints="1"/>
            </p:cNvSpPr>
            <p:nvPr/>
          </p:nvSpPr>
          <p:spPr bwMode="auto">
            <a:xfrm flipH="1">
              <a:off x="7697134" y="3447373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"/>
            <p:cNvSpPr>
              <a:spLocks noEditPoints="1"/>
            </p:cNvSpPr>
            <p:nvPr/>
          </p:nvSpPr>
          <p:spPr bwMode="auto">
            <a:xfrm flipH="1">
              <a:off x="8137773" y="3447373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"/>
            <p:cNvSpPr>
              <a:spLocks noEditPoints="1"/>
            </p:cNvSpPr>
            <p:nvPr/>
          </p:nvSpPr>
          <p:spPr bwMode="auto">
            <a:xfrm flipH="1">
              <a:off x="8540457" y="3447373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"/>
            <p:cNvSpPr>
              <a:spLocks noEditPoints="1"/>
            </p:cNvSpPr>
            <p:nvPr/>
          </p:nvSpPr>
          <p:spPr bwMode="auto">
            <a:xfrm flipH="1">
              <a:off x="8941483" y="3447373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9493531" y="2184372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+80,000,000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9493531" y="2827536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+60,000,000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9493531" y="4153322"/>
            <a:ext cx="168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+200,000,000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493531" y="3540059"/>
            <a:ext cx="168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+120,000,000</a:t>
            </a:r>
          </a:p>
        </p:txBody>
      </p:sp>
      <p:grpSp>
        <p:nvGrpSpPr>
          <p:cNvPr id="101" name="组合 100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102" name="矩形 101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104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8812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8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97" grpId="0"/>
      <p:bldP spid="98" grpId="0"/>
      <p:bldP spid="99" grpId="0"/>
      <p:bldP spid="10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092478" y="2213288"/>
            <a:ext cx="1799754" cy="1799754"/>
            <a:chOff x="1092478" y="2213288"/>
            <a:chExt cx="1799754" cy="1799754"/>
          </a:xfrm>
        </p:grpSpPr>
        <p:grpSp>
          <p:nvGrpSpPr>
            <p:cNvPr id="6" name="组合 5"/>
            <p:cNvGrpSpPr/>
            <p:nvPr/>
          </p:nvGrpSpPr>
          <p:grpSpPr>
            <a:xfrm>
              <a:off x="1092478" y="2213288"/>
              <a:ext cx="1799754" cy="1799754"/>
              <a:chOff x="1092478" y="2213288"/>
              <a:chExt cx="1799754" cy="1799754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1106530" y="2213288"/>
                <a:ext cx="1771650" cy="1771650"/>
              </a:xfrm>
              <a:prstGeom prst="ellipse">
                <a:avLst/>
              </a:prstGeom>
              <a:solidFill>
                <a:srgbClr val="C1C1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饼形 24"/>
              <p:cNvSpPr/>
              <p:nvPr/>
            </p:nvSpPr>
            <p:spPr>
              <a:xfrm rot="16200000">
                <a:off x="1092478" y="2213288"/>
                <a:ext cx="1799754" cy="1799754"/>
              </a:xfrm>
              <a:prstGeom prst="pie">
                <a:avLst>
                  <a:gd name="adj1" fmla="val 0"/>
                  <a:gd name="adj2" fmla="val 15561616"/>
                </a:avLst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1642755" y="2547456"/>
              <a:ext cx="747328" cy="977058"/>
            </a:xfrm>
            <a:custGeom>
              <a:avLst/>
              <a:gdLst>
                <a:gd name="T0" fmla="*/ 57 w 59"/>
                <a:gd name="T1" fmla="*/ 38 h 78"/>
                <a:gd name="T2" fmla="*/ 37 w 59"/>
                <a:gd name="T3" fmla="*/ 12 h 78"/>
                <a:gd name="T4" fmla="*/ 36 w 59"/>
                <a:gd name="T5" fmla="*/ 10 h 78"/>
                <a:gd name="T6" fmla="*/ 38 w 59"/>
                <a:gd name="T7" fmla="*/ 7 h 78"/>
                <a:gd name="T8" fmla="*/ 41 w 59"/>
                <a:gd name="T9" fmla="*/ 3 h 78"/>
                <a:gd name="T10" fmla="*/ 41 w 59"/>
                <a:gd name="T11" fmla="*/ 2 h 78"/>
                <a:gd name="T12" fmla="*/ 40 w 59"/>
                <a:gd name="T13" fmla="*/ 1 h 78"/>
                <a:gd name="T14" fmla="*/ 36 w 59"/>
                <a:gd name="T15" fmla="*/ 2 h 78"/>
                <a:gd name="T16" fmla="*/ 18 w 59"/>
                <a:gd name="T17" fmla="*/ 2 h 78"/>
                <a:gd name="T18" fmla="*/ 19 w 59"/>
                <a:gd name="T19" fmla="*/ 5 h 78"/>
                <a:gd name="T20" fmla="*/ 22 w 59"/>
                <a:gd name="T21" fmla="*/ 11 h 78"/>
                <a:gd name="T22" fmla="*/ 22 w 59"/>
                <a:gd name="T23" fmla="*/ 13 h 78"/>
                <a:gd name="T24" fmla="*/ 0 w 59"/>
                <a:gd name="T25" fmla="*/ 59 h 78"/>
                <a:gd name="T26" fmla="*/ 29 w 59"/>
                <a:gd name="T27" fmla="*/ 78 h 78"/>
                <a:gd name="T28" fmla="*/ 56 w 59"/>
                <a:gd name="T29" fmla="*/ 70 h 78"/>
                <a:gd name="T30" fmla="*/ 59 w 59"/>
                <a:gd name="T31" fmla="*/ 59 h 78"/>
                <a:gd name="T32" fmla="*/ 20 w 59"/>
                <a:gd name="T33" fmla="*/ 4 h 78"/>
                <a:gd name="T34" fmla="*/ 20 w 59"/>
                <a:gd name="T35" fmla="*/ 3 h 78"/>
                <a:gd name="T36" fmla="*/ 36 w 59"/>
                <a:gd name="T37" fmla="*/ 4 h 78"/>
                <a:gd name="T38" fmla="*/ 37 w 59"/>
                <a:gd name="T39" fmla="*/ 6 h 78"/>
                <a:gd name="T40" fmla="*/ 24 w 59"/>
                <a:gd name="T41" fmla="*/ 8 h 78"/>
                <a:gd name="T42" fmla="*/ 36 w 59"/>
                <a:gd name="T43" fmla="*/ 11 h 78"/>
                <a:gd name="T44" fmla="*/ 36 w 59"/>
                <a:gd name="T45" fmla="*/ 12 h 78"/>
                <a:gd name="T46" fmla="*/ 25 w 59"/>
                <a:gd name="T47" fmla="*/ 13 h 78"/>
                <a:gd name="T48" fmla="*/ 23 w 59"/>
                <a:gd name="T49" fmla="*/ 12 h 78"/>
                <a:gd name="T50" fmla="*/ 23 w 59"/>
                <a:gd name="T51" fmla="*/ 11 h 78"/>
                <a:gd name="T52" fmla="*/ 26 w 59"/>
                <a:gd name="T53" fmla="*/ 11 h 78"/>
                <a:gd name="T54" fmla="*/ 35 w 59"/>
                <a:gd name="T55" fmla="*/ 11 h 78"/>
                <a:gd name="T56" fmla="*/ 55 w 59"/>
                <a:gd name="T57" fmla="*/ 70 h 78"/>
                <a:gd name="T58" fmla="*/ 4 w 59"/>
                <a:gd name="T59" fmla="*/ 70 h 78"/>
                <a:gd name="T60" fmla="*/ 4 w 59"/>
                <a:gd name="T61" fmla="*/ 38 h 78"/>
                <a:gd name="T62" fmla="*/ 4 w 59"/>
                <a:gd name="T63" fmla="*/ 38 h 78"/>
                <a:gd name="T64" fmla="*/ 36 w 59"/>
                <a:gd name="T65" fmla="*/ 15 h 78"/>
                <a:gd name="T66" fmla="*/ 55 w 59"/>
                <a:gd name="T67" fmla="*/ 38 h 78"/>
                <a:gd name="T68" fmla="*/ 56 w 59"/>
                <a:gd name="T69" fmla="*/ 45 h 78"/>
                <a:gd name="T70" fmla="*/ 55 w 59"/>
                <a:gd name="T71" fmla="*/ 70 h 78"/>
                <a:gd name="T72" fmla="*/ 30 w 59"/>
                <a:gd name="T73" fmla="*/ 30 h 78"/>
                <a:gd name="T74" fmla="*/ 36 w 59"/>
                <a:gd name="T75" fmla="*/ 38 h 78"/>
                <a:gd name="T76" fmla="*/ 38 w 59"/>
                <a:gd name="T77" fmla="*/ 38 h 78"/>
                <a:gd name="T78" fmla="*/ 39 w 59"/>
                <a:gd name="T79" fmla="*/ 30 h 78"/>
                <a:gd name="T80" fmla="*/ 30 w 59"/>
                <a:gd name="T81" fmla="*/ 24 h 78"/>
                <a:gd name="T82" fmla="*/ 28 w 59"/>
                <a:gd name="T83" fmla="*/ 25 h 78"/>
                <a:gd name="T84" fmla="*/ 21 w 59"/>
                <a:gd name="T85" fmla="*/ 30 h 78"/>
                <a:gd name="T86" fmla="*/ 20 w 59"/>
                <a:gd name="T87" fmla="*/ 42 h 78"/>
                <a:gd name="T88" fmla="*/ 28 w 59"/>
                <a:gd name="T89" fmla="*/ 60 h 78"/>
                <a:gd name="T90" fmla="*/ 21 w 59"/>
                <a:gd name="T91" fmla="*/ 51 h 78"/>
                <a:gd name="T92" fmla="*/ 18 w 59"/>
                <a:gd name="T93" fmla="*/ 59 h 78"/>
                <a:gd name="T94" fmla="*/ 28 w 59"/>
                <a:gd name="T95" fmla="*/ 63 h 78"/>
                <a:gd name="T96" fmla="*/ 30 w 59"/>
                <a:gd name="T97" fmla="*/ 66 h 78"/>
                <a:gd name="T98" fmla="*/ 38 w 59"/>
                <a:gd name="T99" fmla="*/ 60 h 78"/>
                <a:gd name="T100" fmla="*/ 39 w 59"/>
                <a:gd name="T101" fmla="*/ 47 h 78"/>
                <a:gd name="T102" fmla="*/ 28 w 59"/>
                <a:gd name="T103" fmla="*/ 39 h 78"/>
                <a:gd name="T104" fmla="*/ 25 w 59"/>
                <a:gd name="T105" fmla="*/ 31 h 78"/>
                <a:gd name="T106" fmla="*/ 28 w 59"/>
                <a:gd name="T107" fmla="*/ 39 h 78"/>
                <a:gd name="T108" fmla="*/ 30 w 59"/>
                <a:gd name="T109" fmla="*/ 60 h 78"/>
                <a:gd name="T110" fmla="*/ 34 w 59"/>
                <a:gd name="T111" fmla="*/ 53 h 78"/>
                <a:gd name="T112" fmla="*/ 34 w 59"/>
                <a:gd name="T113" fmla="*/ 5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" h="78">
                  <a:moveTo>
                    <a:pt x="59" y="59"/>
                  </a:moveTo>
                  <a:cubicBezTo>
                    <a:pt x="59" y="50"/>
                    <a:pt x="57" y="39"/>
                    <a:pt x="57" y="38"/>
                  </a:cubicBezTo>
                  <a:cubicBezTo>
                    <a:pt x="57" y="27"/>
                    <a:pt x="48" y="18"/>
                    <a:pt x="37" y="13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7" y="8"/>
                    <a:pt x="38" y="7"/>
                  </a:cubicBezTo>
                  <a:cubicBezTo>
                    <a:pt x="39" y="6"/>
                    <a:pt x="40" y="5"/>
                    <a:pt x="40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39" y="2"/>
                  </a:cubicBezTo>
                  <a:cubicBezTo>
                    <a:pt x="39" y="2"/>
                    <a:pt x="38" y="2"/>
                    <a:pt x="36" y="2"/>
                  </a:cubicBezTo>
                  <a:cubicBezTo>
                    <a:pt x="32" y="2"/>
                    <a:pt x="26" y="0"/>
                    <a:pt x="22" y="0"/>
                  </a:cubicBezTo>
                  <a:cubicBezTo>
                    <a:pt x="20" y="0"/>
                    <a:pt x="19" y="0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5"/>
                    <a:pt x="19" y="5"/>
                  </a:cubicBezTo>
                  <a:cubicBezTo>
                    <a:pt x="20" y="7"/>
                    <a:pt x="22" y="9"/>
                    <a:pt x="23" y="10"/>
                  </a:cubicBezTo>
                  <a:cubicBezTo>
                    <a:pt x="22" y="10"/>
                    <a:pt x="22" y="11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1" y="18"/>
                    <a:pt x="2" y="27"/>
                    <a:pt x="2" y="38"/>
                  </a:cubicBezTo>
                  <a:cubicBezTo>
                    <a:pt x="2" y="39"/>
                    <a:pt x="0" y="50"/>
                    <a:pt x="0" y="59"/>
                  </a:cubicBezTo>
                  <a:cubicBezTo>
                    <a:pt x="0" y="64"/>
                    <a:pt x="0" y="69"/>
                    <a:pt x="2" y="71"/>
                  </a:cubicBezTo>
                  <a:cubicBezTo>
                    <a:pt x="8" y="76"/>
                    <a:pt x="18" y="78"/>
                    <a:pt x="29" y="78"/>
                  </a:cubicBezTo>
                  <a:cubicBezTo>
                    <a:pt x="40" y="78"/>
                    <a:pt x="51" y="76"/>
                    <a:pt x="57" y="71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9" y="69"/>
                    <a:pt x="59" y="64"/>
                    <a:pt x="59" y="59"/>
                  </a:cubicBezTo>
                  <a:close/>
                  <a:moveTo>
                    <a:pt x="22" y="6"/>
                  </a:moveTo>
                  <a:cubicBezTo>
                    <a:pt x="21" y="6"/>
                    <a:pt x="21" y="5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1" y="2"/>
                    <a:pt x="22" y="2"/>
                  </a:cubicBezTo>
                  <a:cubicBezTo>
                    <a:pt x="25" y="2"/>
                    <a:pt x="31" y="4"/>
                    <a:pt x="36" y="4"/>
                  </a:cubicBezTo>
                  <a:cubicBezTo>
                    <a:pt x="37" y="4"/>
                    <a:pt x="37" y="4"/>
                    <a:pt x="38" y="4"/>
                  </a:cubicBezTo>
                  <a:cubicBezTo>
                    <a:pt x="37" y="5"/>
                    <a:pt x="37" y="5"/>
                    <a:pt x="37" y="6"/>
                  </a:cubicBezTo>
                  <a:cubicBezTo>
                    <a:pt x="36" y="7"/>
                    <a:pt x="35" y="8"/>
                    <a:pt x="3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7"/>
                    <a:pt x="22" y="6"/>
                  </a:cubicBezTo>
                  <a:close/>
                  <a:moveTo>
                    <a:pt x="36" y="11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3"/>
                    <a:pt x="3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1"/>
                    <a:pt x="25" y="11"/>
                    <a:pt x="26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lose/>
                  <a:moveTo>
                    <a:pt x="55" y="70"/>
                  </a:moveTo>
                  <a:cubicBezTo>
                    <a:pt x="51" y="74"/>
                    <a:pt x="40" y="76"/>
                    <a:pt x="29" y="76"/>
                  </a:cubicBezTo>
                  <a:cubicBezTo>
                    <a:pt x="19" y="76"/>
                    <a:pt x="8" y="74"/>
                    <a:pt x="4" y="70"/>
                  </a:cubicBezTo>
                  <a:cubicBezTo>
                    <a:pt x="2" y="68"/>
                    <a:pt x="2" y="64"/>
                    <a:pt x="2" y="59"/>
                  </a:cubicBezTo>
                  <a:cubicBezTo>
                    <a:pt x="2" y="50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8"/>
                    <a:pt x="12" y="19"/>
                    <a:pt x="23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7" y="19"/>
                    <a:pt x="55" y="2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41"/>
                    <a:pt x="56" y="45"/>
                  </a:cubicBezTo>
                  <a:cubicBezTo>
                    <a:pt x="57" y="49"/>
                    <a:pt x="57" y="55"/>
                    <a:pt x="57" y="59"/>
                  </a:cubicBezTo>
                  <a:cubicBezTo>
                    <a:pt x="57" y="64"/>
                    <a:pt x="57" y="68"/>
                    <a:pt x="55" y="70"/>
                  </a:cubicBezTo>
                  <a:close/>
                  <a:moveTo>
                    <a:pt x="30" y="4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2" y="30"/>
                    <a:pt x="33" y="31"/>
                    <a:pt x="34" y="32"/>
                  </a:cubicBezTo>
                  <a:cubicBezTo>
                    <a:pt x="35" y="33"/>
                    <a:pt x="36" y="35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6" y="28"/>
                    <a:pt x="34" y="27"/>
                    <a:pt x="30" y="27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5" y="27"/>
                    <a:pt x="23" y="28"/>
                    <a:pt x="21" y="30"/>
                  </a:cubicBezTo>
                  <a:cubicBezTo>
                    <a:pt x="19" y="32"/>
                    <a:pt x="18" y="34"/>
                    <a:pt x="18" y="36"/>
                  </a:cubicBezTo>
                  <a:cubicBezTo>
                    <a:pt x="18" y="38"/>
                    <a:pt x="19" y="40"/>
                    <a:pt x="20" y="42"/>
                  </a:cubicBezTo>
                  <a:cubicBezTo>
                    <a:pt x="22" y="44"/>
                    <a:pt x="24" y="46"/>
                    <a:pt x="28" y="48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4" y="59"/>
                    <a:pt x="22" y="57"/>
                    <a:pt x="21" y="52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1" y="61"/>
                    <a:pt x="24" y="63"/>
                    <a:pt x="28" y="63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3" y="63"/>
                    <a:pt x="36" y="62"/>
                    <a:pt x="38" y="60"/>
                  </a:cubicBezTo>
                  <a:cubicBezTo>
                    <a:pt x="40" y="59"/>
                    <a:pt x="41" y="56"/>
                    <a:pt x="41" y="54"/>
                  </a:cubicBezTo>
                  <a:cubicBezTo>
                    <a:pt x="41" y="51"/>
                    <a:pt x="40" y="49"/>
                    <a:pt x="39" y="47"/>
                  </a:cubicBezTo>
                  <a:cubicBezTo>
                    <a:pt x="37" y="46"/>
                    <a:pt x="34" y="43"/>
                    <a:pt x="30" y="40"/>
                  </a:cubicBezTo>
                  <a:close/>
                  <a:moveTo>
                    <a:pt x="28" y="39"/>
                  </a:moveTo>
                  <a:cubicBezTo>
                    <a:pt x="25" y="37"/>
                    <a:pt x="24" y="35"/>
                    <a:pt x="24" y="33"/>
                  </a:cubicBezTo>
                  <a:cubicBezTo>
                    <a:pt x="24" y="33"/>
                    <a:pt x="24" y="32"/>
                    <a:pt x="25" y="31"/>
                  </a:cubicBezTo>
                  <a:cubicBezTo>
                    <a:pt x="26" y="30"/>
                    <a:pt x="27" y="30"/>
                    <a:pt x="28" y="30"/>
                  </a:cubicBezTo>
                  <a:lnTo>
                    <a:pt x="28" y="39"/>
                  </a:lnTo>
                  <a:close/>
                  <a:moveTo>
                    <a:pt x="34" y="59"/>
                  </a:moveTo>
                  <a:cubicBezTo>
                    <a:pt x="33" y="59"/>
                    <a:pt x="32" y="60"/>
                    <a:pt x="30" y="6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2" y="51"/>
                    <a:pt x="33" y="52"/>
                    <a:pt x="34" y="53"/>
                  </a:cubicBezTo>
                  <a:cubicBezTo>
                    <a:pt x="35" y="54"/>
                    <a:pt x="35" y="55"/>
                    <a:pt x="35" y="56"/>
                  </a:cubicBezTo>
                  <a:cubicBezTo>
                    <a:pt x="35" y="57"/>
                    <a:pt x="35" y="58"/>
                    <a:pt x="34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058769" y="2213288"/>
            <a:ext cx="1810488" cy="1812767"/>
            <a:chOff x="9058769" y="2213288"/>
            <a:chExt cx="1810488" cy="1812767"/>
          </a:xfrm>
        </p:grpSpPr>
        <p:grpSp>
          <p:nvGrpSpPr>
            <p:cNvPr id="9" name="组合 8"/>
            <p:cNvGrpSpPr/>
            <p:nvPr/>
          </p:nvGrpSpPr>
          <p:grpSpPr>
            <a:xfrm>
              <a:off x="9058769" y="2213288"/>
              <a:ext cx="1810488" cy="1812767"/>
              <a:chOff x="9058769" y="2213288"/>
              <a:chExt cx="1810488" cy="1812767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9097607" y="2213288"/>
                <a:ext cx="1771650" cy="1771650"/>
              </a:xfrm>
              <a:prstGeom prst="ellipse">
                <a:avLst/>
              </a:prstGeom>
              <a:solidFill>
                <a:srgbClr val="C1C1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饼形 23"/>
              <p:cNvSpPr/>
              <p:nvPr/>
            </p:nvSpPr>
            <p:spPr>
              <a:xfrm rot="16200000">
                <a:off x="9058769" y="2226301"/>
                <a:ext cx="1799754" cy="1799754"/>
              </a:xfrm>
              <a:prstGeom prst="pie">
                <a:avLst>
                  <a:gd name="adj1" fmla="val 0"/>
                  <a:gd name="adj2" fmla="val 17772358"/>
                </a:avLst>
              </a:prstGeom>
              <a:solidFill>
                <a:srgbClr val="62A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7843" y="2561844"/>
              <a:ext cx="843828" cy="962490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3751408" y="2199236"/>
            <a:ext cx="1799754" cy="1799754"/>
            <a:chOff x="3751408" y="2199236"/>
            <a:chExt cx="1799754" cy="1799754"/>
          </a:xfrm>
        </p:grpSpPr>
        <p:grpSp>
          <p:nvGrpSpPr>
            <p:cNvPr id="7" name="组合 6"/>
            <p:cNvGrpSpPr/>
            <p:nvPr/>
          </p:nvGrpSpPr>
          <p:grpSpPr>
            <a:xfrm>
              <a:off x="3751408" y="2199236"/>
              <a:ext cx="1799754" cy="1799754"/>
              <a:chOff x="3751408" y="2199236"/>
              <a:chExt cx="1799754" cy="1799754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770222" y="2213288"/>
                <a:ext cx="1771650" cy="1771650"/>
              </a:xfrm>
              <a:prstGeom prst="ellipse">
                <a:avLst/>
              </a:prstGeom>
              <a:solidFill>
                <a:srgbClr val="C1C1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饼形 25"/>
              <p:cNvSpPr/>
              <p:nvPr/>
            </p:nvSpPr>
            <p:spPr>
              <a:xfrm rot="16200000">
                <a:off x="3751408" y="2199236"/>
                <a:ext cx="1799754" cy="1799754"/>
              </a:xfrm>
              <a:prstGeom prst="pie">
                <a:avLst>
                  <a:gd name="adj1" fmla="val 0"/>
                  <a:gd name="adj2" fmla="val 17818063"/>
                </a:avLst>
              </a:prstGeom>
              <a:solidFill>
                <a:srgbClr val="62A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4255693" y="2723665"/>
              <a:ext cx="848836" cy="872746"/>
            </a:xfrm>
            <a:custGeom>
              <a:avLst/>
              <a:gdLst>
                <a:gd name="T0" fmla="*/ 55 w 71"/>
                <a:gd name="T1" fmla="*/ 0 h 73"/>
                <a:gd name="T2" fmla="*/ 15 w 71"/>
                <a:gd name="T3" fmla="*/ 0 h 73"/>
                <a:gd name="T4" fmla="*/ 0 w 71"/>
                <a:gd name="T5" fmla="*/ 18 h 73"/>
                <a:gd name="T6" fmla="*/ 0 w 71"/>
                <a:gd name="T7" fmla="*/ 34 h 73"/>
                <a:gd name="T8" fmla="*/ 9 w 71"/>
                <a:gd name="T9" fmla="*/ 50 h 73"/>
                <a:gd name="T10" fmla="*/ 2 w 71"/>
                <a:gd name="T11" fmla="*/ 73 h 73"/>
                <a:gd name="T12" fmla="*/ 39 w 71"/>
                <a:gd name="T13" fmla="*/ 52 h 73"/>
                <a:gd name="T14" fmla="*/ 55 w 71"/>
                <a:gd name="T15" fmla="*/ 52 h 73"/>
                <a:gd name="T16" fmla="*/ 71 w 71"/>
                <a:gd name="T17" fmla="*/ 34 h 73"/>
                <a:gd name="T18" fmla="*/ 71 w 71"/>
                <a:gd name="T19" fmla="*/ 18 h 73"/>
                <a:gd name="T20" fmla="*/ 55 w 71"/>
                <a:gd name="T21" fmla="*/ 0 h 73"/>
                <a:gd name="T22" fmla="*/ 42 w 71"/>
                <a:gd name="T23" fmla="*/ 33 h 73"/>
                <a:gd name="T24" fmla="*/ 38 w 71"/>
                <a:gd name="T25" fmla="*/ 36 h 73"/>
                <a:gd name="T26" fmla="*/ 17 w 71"/>
                <a:gd name="T27" fmla="*/ 36 h 73"/>
                <a:gd name="T28" fmla="*/ 13 w 71"/>
                <a:gd name="T29" fmla="*/ 33 h 73"/>
                <a:gd name="T30" fmla="*/ 13 w 71"/>
                <a:gd name="T31" fmla="*/ 31 h 73"/>
                <a:gd name="T32" fmla="*/ 17 w 71"/>
                <a:gd name="T33" fmla="*/ 28 h 73"/>
                <a:gd name="T34" fmla="*/ 38 w 71"/>
                <a:gd name="T35" fmla="*/ 28 h 73"/>
                <a:gd name="T36" fmla="*/ 42 w 71"/>
                <a:gd name="T37" fmla="*/ 31 h 73"/>
                <a:gd name="T38" fmla="*/ 42 w 71"/>
                <a:gd name="T39" fmla="*/ 33 h 73"/>
                <a:gd name="T40" fmla="*/ 57 w 71"/>
                <a:gd name="T41" fmla="*/ 20 h 73"/>
                <a:gd name="T42" fmla="*/ 54 w 71"/>
                <a:gd name="T43" fmla="*/ 23 h 73"/>
                <a:gd name="T44" fmla="*/ 17 w 71"/>
                <a:gd name="T45" fmla="*/ 23 h 73"/>
                <a:gd name="T46" fmla="*/ 13 w 71"/>
                <a:gd name="T47" fmla="*/ 20 h 73"/>
                <a:gd name="T48" fmla="*/ 13 w 71"/>
                <a:gd name="T49" fmla="*/ 17 h 73"/>
                <a:gd name="T50" fmla="*/ 17 w 71"/>
                <a:gd name="T51" fmla="*/ 14 h 73"/>
                <a:gd name="T52" fmla="*/ 54 w 71"/>
                <a:gd name="T53" fmla="*/ 14 h 73"/>
                <a:gd name="T54" fmla="*/ 57 w 71"/>
                <a:gd name="T55" fmla="*/ 17 h 73"/>
                <a:gd name="T56" fmla="*/ 57 w 71"/>
                <a:gd name="T5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" h="73">
                  <a:moveTo>
                    <a:pt x="5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1"/>
                    <a:pt x="4" y="48"/>
                    <a:pt x="9" y="50"/>
                  </a:cubicBezTo>
                  <a:cubicBezTo>
                    <a:pt x="4" y="65"/>
                    <a:pt x="2" y="73"/>
                    <a:pt x="2" y="73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4" y="52"/>
                    <a:pt x="71" y="44"/>
                    <a:pt x="71" y="34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8"/>
                    <a:pt x="64" y="0"/>
                    <a:pt x="55" y="0"/>
                  </a:cubicBezTo>
                  <a:close/>
                  <a:moveTo>
                    <a:pt x="42" y="33"/>
                  </a:moveTo>
                  <a:cubicBezTo>
                    <a:pt x="42" y="35"/>
                    <a:pt x="40" y="36"/>
                    <a:pt x="3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5" y="36"/>
                    <a:pt x="13" y="35"/>
                    <a:pt x="13" y="33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0" y="28"/>
                    <a:pt x="42" y="29"/>
                    <a:pt x="42" y="31"/>
                  </a:cubicBezTo>
                  <a:lnTo>
                    <a:pt x="42" y="33"/>
                  </a:lnTo>
                  <a:close/>
                  <a:moveTo>
                    <a:pt x="57" y="20"/>
                  </a:moveTo>
                  <a:cubicBezTo>
                    <a:pt x="57" y="22"/>
                    <a:pt x="56" y="23"/>
                    <a:pt x="54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5" y="23"/>
                    <a:pt x="13" y="22"/>
                    <a:pt x="13" y="20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5" y="14"/>
                    <a:pt x="1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7" y="16"/>
                    <a:pt x="57" y="17"/>
                  </a:cubicBezTo>
                  <a:lnTo>
                    <a:pt x="57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419862" y="2254405"/>
            <a:ext cx="1799754" cy="1805511"/>
            <a:chOff x="6419862" y="2254405"/>
            <a:chExt cx="1799754" cy="1805511"/>
          </a:xfrm>
        </p:grpSpPr>
        <p:grpSp>
          <p:nvGrpSpPr>
            <p:cNvPr id="8" name="组合 7"/>
            <p:cNvGrpSpPr/>
            <p:nvPr/>
          </p:nvGrpSpPr>
          <p:grpSpPr>
            <a:xfrm>
              <a:off x="6419862" y="2254405"/>
              <a:ext cx="1799754" cy="1805511"/>
              <a:chOff x="6419862" y="2254405"/>
              <a:chExt cx="1799754" cy="180551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6433914" y="2254405"/>
                <a:ext cx="1771650" cy="1771650"/>
              </a:xfrm>
              <a:prstGeom prst="ellipse">
                <a:avLst/>
              </a:prstGeom>
              <a:solidFill>
                <a:srgbClr val="C1C1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饼形 4"/>
              <p:cNvSpPr/>
              <p:nvPr/>
            </p:nvSpPr>
            <p:spPr>
              <a:xfrm rot="16200000">
                <a:off x="6419862" y="2260162"/>
                <a:ext cx="1799754" cy="1799754"/>
              </a:xfrm>
              <a:prstGeom prst="pie">
                <a:avLst>
                  <a:gd name="adj1" fmla="val 0"/>
                  <a:gd name="adj2" fmla="val 12501983"/>
                </a:avLst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" name="Group 8"/>
            <p:cNvGrpSpPr>
              <a:grpSpLocks noChangeAspect="1"/>
            </p:cNvGrpSpPr>
            <p:nvPr/>
          </p:nvGrpSpPr>
          <p:grpSpPr bwMode="auto">
            <a:xfrm>
              <a:off x="6818737" y="2759296"/>
              <a:ext cx="1064820" cy="669704"/>
              <a:chOff x="3259" y="1798"/>
              <a:chExt cx="1175" cy="739"/>
            </a:xfrm>
            <a:solidFill>
              <a:schemeClr val="bg1"/>
            </a:solidFill>
          </p:grpSpPr>
          <p:sp>
            <p:nvSpPr>
              <p:cNvPr id="40" name="Freeform 9"/>
              <p:cNvSpPr>
                <a:spLocks noEditPoints="1"/>
              </p:cNvSpPr>
              <p:nvPr/>
            </p:nvSpPr>
            <p:spPr bwMode="auto">
              <a:xfrm>
                <a:off x="3259" y="1798"/>
                <a:ext cx="1175" cy="739"/>
              </a:xfrm>
              <a:custGeom>
                <a:avLst/>
                <a:gdLst>
                  <a:gd name="T0" fmla="*/ 81 w 86"/>
                  <a:gd name="T1" fmla="*/ 43 h 53"/>
                  <a:gd name="T2" fmla="*/ 80 w 86"/>
                  <a:gd name="T3" fmla="*/ 43 h 53"/>
                  <a:gd name="T4" fmla="*/ 80 w 86"/>
                  <a:gd name="T5" fmla="*/ 2 h 53"/>
                  <a:gd name="T6" fmla="*/ 79 w 86"/>
                  <a:gd name="T7" fmla="*/ 0 h 53"/>
                  <a:gd name="T8" fmla="*/ 78 w 86"/>
                  <a:gd name="T9" fmla="*/ 0 h 53"/>
                  <a:gd name="T10" fmla="*/ 8 w 86"/>
                  <a:gd name="T11" fmla="*/ 0 h 53"/>
                  <a:gd name="T12" fmla="*/ 6 w 86"/>
                  <a:gd name="T13" fmla="*/ 0 h 53"/>
                  <a:gd name="T14" fmla="*/ 6 w 86"/>
                  <a:gd name="T15" fmla="*/ 2 h 53"/>
                  <a:gd name="T16" fmla="*/ 6 w 86"/>
                  <a:gd name="T17" fmla="*/ 43 h 53"/>
                  <a:gd name="T18" fmla="*/ 5 w 86"/>
                  <a:gd name="T19" fmla="*/ 43 h 53"/>
                  <a:gd name="T20" fmla="*/ 0 w 86"/>
                  <a:gd name="T21" fmla="*/ 48 h 53"/>
                  <a:gd name="T22" fmla="*/ 5 w 86"/>
                  <a:gd name="T23" fmla="*/ 53 h 53"/>
                  <a:gd name="T24" fmla="*/ 81 w 86"/>
                  <a:gd name="T25" fmla="*/ 53 h 53"/>
                  <a:gd name="T26" fmla="*/ 86 w 86"/>
                  <a:gd name="T27" fmla="*/ 48 h 53"/>
                  <a:gd name="T28" fmla="*/ 81 w 86"/>
                  <a:gd name="T29" fmla="*/ 43 h 53"/>
                  <a:gd name="T30" fmla="*/ 58 w 86"/>
                  <a:gd name="T31" fmla="*/ 49 h 53"/>
                  <a:gd name="T32" fmla="*/ 57 w 86"/>
                  <a:gd name="T33" fmla="*/ 50 h 53"/>
                  <a:gd name="T34" fmla="*/ 29 w 86"/>
                  <a:gd name="T35" fmla="*/ 50 h 53"/>
                  <a:gd name="T36" fmla="*/ 28 w 86"/>
                  <a:gd name="T37" fmla="*/ 49 h 53"/>
                  <a:gd name="T38" fmla="*/ 28 w 86"/>
                  <a:gd name="T39" fmla="*/ 45 h 53"/>
                  <a:gd name="T40" fmla="*/ 29 w 86"/>
                  <a:gd name="T41" fmla="*/ 45 h 53"/>
                  <a:gd name="T42" fmla="*/ 57 w 86"/>
                  <a:gd name="T43" fmla="*/ 45 h 53"/>
                  <a:gd name="T44" fmla="*/ 58 w 86"/>
                  <a:gd name="T45" fmla="*/ 45 h 53"/>
                  <a:gd name="T46" fmla="*/ 58 w 86"/>
                  <a:gd name="T47" fmla="*/ 49 h 53"/>
                  <a:gd name="T48" fmla="*/ 77 w 86"/>
                  <a:gd name="T49" fmla="*/ 43 h 53"/>
                  <a:gd name="T50" fmla="*/ 9 w 86"/>
                  <a:gd name="T51" fmla="*/ 43 h 53"/>
                  <a:gd name="T52" fmla="*/ 9 w 86"/>
                  <a:gd name="T53" fmla="*/ 3 h 53"/>
                  <a:gd name="T54" fmla="*/ 77 w 86"/>
                  <a:gd name="T55" fmla="*/ 3 h 53"/>
                  <a:gd name="T56" fmla="*/ 77 w 86"/>
                  <a:gd name="T57" fmla="*/ 4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6" h="53">
                    <a:moveTo>
                      <a:pt x="81" y="43"/>
                    </a:moveTo>
                    <a:cubicBezTo>
                      <a:pt x="80" y="43"/>
                      <a:pt x="80" y="43"/>
                      <a:pt x="80" y="43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1"/>
                      <a:pt x="80" y="1"/>
                      <a:pt x="79" y="0"/>
                    </a:cubicBezTo>
                    <a:cubicBezTo>
                      <a:pt x="79" y="0"/>
                      <a:pt x="78" y="0"/>
                      <a:pt x="7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2" y="43"/>
                      <a:pt x="0" y="45"/>
                      <a:pt x="0" y="48"/>
                    </a:cubicBezTo>
                    <a:cubicBezTo>
                      <a:pt x="0" y="50"/>
                      <a:pt x="2" y="53"/>
                      <a:pt x="5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4" y="53"/>
                      <a:pt x="86" y="50"/>
                      <a:pt x="86" y="48"/>
                    </a:cubicBezTo>
                    <a:cubicBezTo>
                      <a:pt x="86" y="45"/>
                      <a:pt x="84" y="43"/>
                      <a:pt x="81" y="43"/>
                    </a:cubicBezTo>
                    <a:close/>
                    <a:moveTo>
                      <a:pt x="58" y="49"/>
                    </a:moveTo>
                    <a:cubicBezTo>
                      <a:pt x="58" y="49"/>
                      <a:pt x="57" y="50"/>
                      <a:pt x="57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8" y="50"/>
                      <a:pt x="28" y="49"/>
                      <a:pt x="28" y="49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45"/>
                      <a:pt x="28" y="45"/>
                      <a:pt x="29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5"/>
                      <a:pt x="58" y="45"/>
                      <a:pt x="58" y="45"/>
                    </a:cubicBezTo>
                    <a:lnTo>
                      <a:pt x="58" y="49"/>
                    </a:lnTo>
                    <a:close/>
                    <a:moveTo>
                      <a:pt x="77" y="43"/>
                    </a:moveTo>
                    <a:cubicBezTo>
                      <a:pt x="9" y="43"/>
                      <a:pt x="9" y="43"/>
                      <a:pt x="9" y="4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7" y="3"/>
                      <a:pt x="77" y="3"/>
                      <a:pt x="77" y="3"/>
                    </a:cubicBezTo>
                    <a:lnTo>
                      <a:pt x="77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0"/>
              <p:cNvSpPr>
                <a:spLocks/>
              </p:cNvSpPr>
              <p:nvPr/>
            </p:nvSpPr>
            <p:spPr bwMode="auto">
              <a:xfrm>
                <a:off x="3574" y="1923"/>
                <a:ext cx="109" cy="391"/>
              </a:xfrm>
              <a:custGeom>
                <a:avLst/>
                <a:gdLst>
                  <a:gd name="T0" fmla="*/ 5 w 8"/>
                  <a:gd name="T1" fmla="*/ 0 h 28"/>
                  <a:gd name="T2" fmla="*/ 0 w 8"/>
                  <a:gd name="T3" fmla="*/ 13 h 28"/>
                  <a:gd name="T4" fmla="*/ 6 w 8"/>
                  <a:gd name="T5" fmla="*/ 27 h 28"/>
                  <a:gd name="T6" fmla="*/ 7 w 8"/>
                  <a:gd name="T7" fmla="*/ 27 h 28"/>
                  <a:gd name="T8" fmla="*/ 7 w 8"/>
                  <a:gd name="T9" fmla="*/ 26 h 28"/>
                  <a:gd name="T10" fmla="*/ 2 w 8"/>
                  <a:gd name="T11" fmla="*/ 13 h 28"/>
                  <a:gd name="T12" fmla="*/ 7 w 8"/>
                  <a:gd name="T13" fmla="*/ 2 h 28"/>
                  <a:gd name="T14" fmla="*/ 7 w 8"/>
                  <a:gd name="T15" fmla="*/ 0 h 28"/>
                  <a:gd name="T16" fmla="*/ 5 w 8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5" y="0"/>
                    </a:moveTo>
                    <a:cubicBezTo>
                      <a:pt x="1" y="4"/>
                      <a:pt x="0" y="8"/>
                      <a:pt x="0" y="13"/>
                    </a:cubicBezTo>
                    <a:cubicBezTo>
                      <a:pt x="0" y="18"/>
                      <a:pt x="2" y="23"/>
                      <a:pt x="6" y="27"/>
                    </a:cubicBezTo>
                    <a:cubicBezTo>
                      <a:pt x="6" y="28"/>
                      <a:pt x="7" y="28"/>
                      <a:pt x="7" y="27"/>
                    </a:cubicBezTo>
                    <a:cubicBezTo>
                      <a:pt x="8" y="27"/>
                      <a:pt x="8" y="26"/>
                      <a:pt x="7" y="26"/>
                    </a:cubicBezTo>
                    <a:cubicBezTo>
                      <a:pt x="4" y="22"/>
                      <a:pt x="2" y="17"/>
                      <a:pt x="2" y="13"/>
                    </a:cubicBezTo>
                    <a:cubicBezTo>
                      <a:pt x="2" y="9"/>
                      <a:pt x="4" y="5"/>
                      <a:pt x="7" y="2"/>
                    </a:cubicBezTo>
                    <a:cubicBezTo>
                      <a:pt x="7" y="1"/>
                      <a:pt x="7" y="1"/>
                      <a:pt x="7" y="0"/>
                    </a:cubicBezTo>
                    <a:cubicBezTo>
                      <a:pt x="6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1"/>
              <p:cNvSpPr>
                <a:spLocks/>
              </p:cNvSpPr>
              <p:nvPr/>
            </p:nvSpPr>
            <p:spPr bwMode="auto">
              <a:xfrm>
                <a:off x="3669" y="1951"/>
                <a:ext cx="96" cy="335"/>
              </a:xfrm>
              <a:custGeom>
                <a:avLst/>
                <a:gdLst>
                  <a:gd name="T0" fmla="*/ 4 w 7"/>
                  <a:gd name="T1" fmla="*/ 0 h 24"/>
                  <a:gd name="T2" fmla="*/ 0 w 7"/>
                  <a:gd name="T3" fmla="*/ 11 h 24"/>
                  <a:gd name="T4" fmla="*/ 5 w 7"/>
                  <a:gd name="T5" fmla="*/ 23 h 24"/>
                  <a:gd name="T6" fmla="*/ 7 w 7"/>
                  <a:gd name="T7" fmla="*/ 23 h 24"/>
                  <a:gd name="T8" fmla="*/ 7 w 7"/>
                  <a:gd name="T9" fmla="*/ 22 h 24"/>
                  <a:gd name="T10" fmla="*/ 2 w 7"/>
                  <a:gd name="T11" fmla="*/ 11 h 24"/>
                  <a:gd name="T12" fmla="*/ 6 w 7"/>
                  <a:gd name="T13" fmla="*/ 2 h 24"/>
                  <a:gd name="T14" fmla="*/ 6 w 7"/>
                  <a:gd name="T15" fmla="*/ 0 h 24"/>
                  <a:gd name="T16" fmla="*/ 4 w 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4">
                    <a:moveTo>
                      <a:pt x="4" y="0"/>
                    </a:moveTo>
                    <a:cubicBezTo>
                      <a:pt x="1" y="3"/>
                      <a:pt x="0" y="7"/>
                      <a:pt x="0" y="11"/>
                    </a:cubicBezTo>
                    <a:cubicBezTo>
                      <a:pt x="0" y="15"/>
                      <a:pt x="2" y="20"/>
                      <a:pt x="5" y="23"/>
                    </a:cubicBezTo>
                    <a:cubicBezTo>
                      <a:pt x="6" y="24"/>
                      <a:pt x="6" y="24"/>
                      <a:pt x="7" y="23"/>
                    </a:cubicBezTo>
                    <a:cubicBezTo>
                      <a:pt x="7" y="23"/>
                      <a:pt x="7" y="22"/>
                      <a:pt x="7" y="22"/>
                    </a:cubicBezTo>
                    <a:cubicBezTo>
                      <a:pt x="4" y="19"/>
                      <a:pt x="2" y="15"/>
                      <a:pt x="2" y="11"/>
                    </a:cubicBezTo>
                    <a:cubicBezTo>
                      <a:pt x="2" y="8"/>
                      <a:pt x="4" y="4"/>
                      <a:pt x="6" y="2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2"/>
              <p:cNvSpPr>
                <a:spLocks/>
              </p:cNvSpPr>
              <p:nvPr/>
            </p:nvSpPr>
            <p:spPr bwMode="auto">
              <a:xfrm>
                <a:off x="3765" y="1979"/>
                <a:ext cx="95" cy="279"/>
              </a:xfrm>
              <a:custGeom>
                <a:avLst/>
                <a:gdLst>
                  <a:gd name="T0" fmla="*/ 4 w 7"/>
                  <a:gd name="T1" fmla="*/ 0 h 20"/>
                  <a:gd name="T2" fmla="*/ 0 w 7"/>
                  <a:gd name="T3" fmla="*/ 9 h 20"/>
                  <a:gd name="T4" fmla="*/ 4 w 7"/>
                  <a:gd name="T5" fmla="*/ 19 h 20"/>
                  <a:gd name="T6" fmla="*/ 6 w 7"/>
                  <a:gd name="T7" fmla="*/ 19 h 20"/>
                  <a:gd name="T8" fmla="*/ 6 w 7"/>
                  <a:gd name="T9" fmla="*/ 17 h 20"/>
                  <a:gd name="T10" fmla="*/ 3 w 7"/>
                  <a:gd name="T11" fmla="*/ 9 h 20"/>
                  <a:gd name="T12" fmla="*/ 5 w 7"/>
                  <a:gd name="T13" fmla="*/ 2 h 20"/>
                  <a:gd name="T14" fmla="*/ 5 w 7"/>
                  <a:gd name="T15" fmla="*/ 0 h 20"/>
                  <a:gd name="T16" fmla="*/ 4 w 7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0">
                    <a:moveTo>
                      <a:pt x="4" y="0"/>
                    </a:moveTo>
                    <a:cubicBezTo>
                      <a:pt x="1" y="3"/>
                      <a:pt x="0" y="6"/>
                      <a:pt x="0" y="9"/>
                    </a:cubicBezTo>
                    <a:cubicBezTo>
                      <a:pt x="0" y="13"/>
                      <a:pt x="2" y="16"/>
                      <a:pt x="4" y="19"/>
                    </a:cubicBezTo>
                    <a:cubicBezTo>
                      <a:pt x="5" y="20"/>
                      <a:pt x="6" y="20"/>
                      <a:pt x="6" y="19"/>
                    </a:cubicBezTo>
                    <a:cubicBezTo>
                      <a:pt x="7" y="19"/>
                      <a:pt x="7" y="18"/>
                      <a:pt x="6" y="17"/>
                    </a:cubicBezTo>
                    <a:cubicBezTo>
                      <a:pt x="4" y="15"/>
                      <a:pt x="3" y="12"/>
                      <a:pt x="3" y="9"/>
                    </a:cubicBezTo>
                    <a:cubicBezTo>
                      <a:pt x="3" y="7"/>
                      <a:pt x="4" y="4"/>
                      <a:pt x="5" y="2"/>
                    </a:cubicBezTo>
                    <a:cubicBezTo>
                      <a:pt x="6" y="2"/>
                      <a:pt x="6" y="1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13"/>
              <p:cNvSpPr>
                <a:spLocks noChangeArrowheads="1"/>
              </p:cNvSpPr>
              <p:nvPr/>
            </p:nvSpPr>
            <p:spPr bwMode="auto">
              <a:xfrm>
                <a:off x="3860" y="2063"/>
                <a:ext cx="123" cy="1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9" name="文本框 48"/>
          <p:cNvSpPr txBox="1"/>
          <p:nvPr/>
        </p:nvSpPr>
        <p:spPr>
          <a:xfrm>
            <a:off x="1635526" y="4162544"/>
            <a:ext cx="713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2CBA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72%</a:t>
            </a:r>
            <a:endParaRPr lang="zh-CN" altLang="en-US" sz="2000" dirty="0">
              <a:solidFill>
                <a:srgbClr val="2CBA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994318" y="4162544"/>
            <a:ext cx="713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2CBA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57%</a:t>
            </a:r>
            <a:endParaRPr lang="zh-CN" altLang="en-US" sz="2000" dirty="0">
              <a:solidFill>
                <a:srgbClr val="2CBA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295775" y="4162544"/>
            <a:ext cx="713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2A2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83%</a:t>
            </a:r>
            <a:endParaRPr lang="zh-CN" altLang="en-US" sz="2000" dirty="0">
              <a:solidFill>
                <a:srgbClr val="62A2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636016" y="4120426"/>
            <a:ext cx="713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2A2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82%</a:t>
            </a:r>
            <a:endParaRPr lang="zh-CN" altLang="en-US" sz="2000" dirty="0">
              <a:solidFill>
                <a:srgbClr val="62A2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696440" y="446541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2011</a:t>
            </a:r>
            <a:endParaRPr lang="zh-CN" altLang="en-US" dirty="0"/>
          </a:p>
        </p:txBody>
      </p:sp>
      <p:sp>
        <p:nvSpPr>
          <p:cNvPr id="55" name="文本框 54"/>
          <p:cNvSpPr txBox="1"/>
          <p:nvPr/>
        </p:nvSpPr>
        <p:spPr>
          <a:xfrm>
            <a:off x="4324913" y="446541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2012</a:t>
            </a:r>
            <a:endParaRPr lang="zh-CN" altLang="en-US" dirty="0"/>
          </a:p>
        </p:txBody>
      </p:sp>
      <p:sp>
        <p:nvSpPr>
          <p:cNvPr id="56" name="文本框 55"/>
          <p:cNvSpPr txBox="1"/>
          <p:nvPr/>
        </p:nvSpPr>
        <p:spPr>
          <a:xfrm>
            <a:off x="7092742" y="446541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2013</a:t>
            </a:r>
            <a:endParaRPr lang="zh-CN" altLang="en-US" dirty="0"/>
          </a:p>
        </p:txBody>
      </p:sp>
      <p:sp>
        <p:nvSpPr>
          <p:cNvPr id="57" name="文本框 56"/>
          <p:cNvSpPr txBox="1"/>
          <p:nvPr/>
        </p:nvSpPr>
        <p:spPr>
          <a:xfrm>
            <a:off x="9643385" y="446541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2014</a:t>
            </a:r>
            <a:endParaRPr lang="zh-CN" altLang="en-US" dirty="0"/>
          </a:p>
        </p:txBody>
      </p:sp>
      <p:sp>
        <p:nvSpPr>
          <p:cNvPr id="58" name="文本框 57"/>
          <p:cNvSpPr txBox="1"/>
          <p:nvPr/>
        </p:nvSpPr>
        <p:spPr>
          <a:xfrm>
            <a:off x="1393557" y="4797210"/>
            <a:ext cx="16325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只要具有演示设计的能力、遵守版权等相关法律法规，即可申请开店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3835014" y="4797210"/>
            <a:ext cx="16325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只要具有演示设计的能力、遵守版权等相关法律法规，即可申请开店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6503469" y="4797210"/>
            <a:ext cx="16325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只要具有演示设计的能力、遵守版权等相关法律法规，即可申请开店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9142376" y="4797210"/>
            <a:ext cx="16325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只要具有演示设计的能力、遵守版权等相关法律法规，即可申请开店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62" name="矩形 61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64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646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49" grpId="0"/>
      <p:bldP spid="50" grpId="0"/>
      <p:bldP spid="51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03388" y="1557338"/>
            <a:ext cx="2808287" cy="503237"/>
            <a:chOff x="1703388" y="1557338"/>
            <a:chExt cx="2808287" cy="503237"/>
          </a:xfrm>
        </p:grpSpPr>
        <p:sp>
          <p:nvSpPr>
            <p:cNvPr id="4" name="矩形 3"/>
            <p:cNvSpPr/>
            <p:nvPr/>
          </p:nvSpPr>
          <p:spPr>
            <a:xfrm>
              <a:off x="1703388" y="1557338"/>
              <a:ext cx="2808287" cy="250825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03388" y="1808163"/>
              <a:ext cx="1979612" cy="252412"/>
            </a:xfrm>
            <a:prstGeom prst="rect">
              <a:avLst/>
            </a:prstGeom>
            <a:solidFill>
              <a:srgbClr val="158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03388" y="2241550"/>
            <a:ext cx="3168650" cy="496082"/>
            <a:chOff x="1703388" y="2241550"/>
            <a:chExt cx="3168650" cy="496082"/>
          </a:xfrm>
        </p:grpSpPr>
        <p:sp>
          <p:nvSpPr>
            <p:cNvPr id="6" name="矩形 5"/>
            <p:cNvSpPr/>
            <p:nvPr/>
          </p:nvSpPr>
          <p:spPr>
            <a:xfrm>
              <a:off x="1703388" y="2241550"/>
              <a:ext cx="3168650" cy="250825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03388" y="2492376"/>
              <a:ext cx="1655762" cy="245256"/>
            </a:xfrm>
            <a:prstGeom prst="rect">
              <a:avLst/>
            </a:prstGeom>
            <a:solidFill>
              <a:srgbClr val="158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03388" y="2924175"/>
            <a:ext cx="6156325" cy="515712"/>
            <a:chOff x="1703388" y="2924175"/>
            <a:chExt cx="6156325" cy="515712"/>
          </a:xfrm>
        </p:grpSpPr>
        <p:sp>
          <p:nvSpPr>
            <p:cNvPr id="9" name="矩形 8"/>
            <p:cNvSpPr/>
            <p:nvPr/>
          </p:nvSpPr>
          <p:spPr>
            <a:xfrm>
              <a:off x="1703388" y="2924175"/>
              <a:ext cx="6156325" cy="25241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703388" y="3176589"/>
              <a:ext cx="4716462" cy="263298"/>
            </a:xfrm>
            <a:prstGeom prst="rect">
              <a:avLst/>
            </a:prstGeom>
            <a:solidFill>
              <a:srgbClr val="158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03388" y="3608388"/>
            <a:ext cx="5184775" cy="511982"/>
            <a:chOff x="1703388" y="3608388"/>
            <a:chExt cx="5184775" cy="511982"/>
          </a:xfrm>
        </p:grpSpPr>
        <p:sp>
          <p:nvSpPr>
            <p:cNvPr id="17" name="矩形 16"/>
            <p:cNvSpPr/>
            <p:nvPr/>
          </p:nvSpPr>
          <p:spPr>
            <a:xfrm>
              <a:off x="1703388" y="3608388"/>
              <a:ext cx="5184775" cy="252412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703620" y="3860801"/>
              <a:ext cx="5091107" cy="259569"/>
            </a:xfrm>
            <a:prstGeom prst="rect">
              <a:avLst/>
            </a:prstGeom>
            <a:solidFill>
              <a:srgbClr val="15849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703388" y="4329113"/>
            <a:ext cx="3600450" cy="468312"/>
            <a:chOff x="1703388" y="4329113"/>
            <a:chExt cx="3600450" cy="468312"/>
          </a:xfrm>
        </p:grpSpPr>
        <p:sp>
          <p:nvSpPr>
            <p:cNvPr id="21" name="矩形 20"/>
            <p:cNvSpPr/>
            <p:nvPr/>
          </p:nvSpPr>
          <p:spPr>
            <a:xfrm>
              <a:off x="1703388" y="4329113"/>
              <a:ext cx="3600450" cy="228600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703620" y="4557713"/>
              <a:ext cx="2900855" cy="239712"/>
            </a:xfrm>
            <a:prstGeom prst="rect">
              <a:avLst/>
            </a:prstGeom>
            <a:solidFill>
              <a:srgbClr val="158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454082" y="1413859"/>
            <a:ext cx="1227873" cy="757147"/>
            <a:chOff x="9572242" y="1498084"/>
            <a:chExt cx="1227873" cy="757147"/>
          </a:xfrm>
        </p:grpSpPr>
        <p:sp>
          <p:nvSpPr>
            <p:cNvPr id="28" name="矩形 27"/>
            <p:cNvSpPr/>
            <p:nvPr/>
          </p:nvSpPr>
          <p:spPr>
            <a:xfrm>
              <a:off x="9572242" y="1557338"/>
              <a:ext cx="250825" cy="250825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9572242" y="1934369"/>
              <a:ext cx="250825" cy="250825"/>
            </a:xfrm>
            <a:prstGeom prst="rect">
              <a:avLst/>
            </a:prstGeom>
            <a:solidFill>
              <a:srgbClr val="158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846328" y="1498084"/>
              <a:ext cx="9537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Item02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846328" y="1885899"/>
              <a:ext cx="9537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Item01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976088" y="1662002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April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19369" y="226754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May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87309" y="2938906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June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078680" y="3621253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July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06784" y="4428093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August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2584469" y="5136047"/>
            <a:ext cx="7082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帮您定制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prezi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等演示作品，让您省心、省钱、省事，在线交易，完美的流程控制，确保供需双方的利益。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40" name="矩形 39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44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444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42" grpId="0"/>
      <p:bldP spid="51" grpId="0"/>
      <p:bldP spid="52" grpId="0"/>
      <p:bldP spid="53" grpId="0"/>
      <p:bldP spid="5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右箭头 61"/>
          <p:cNvSpPr/>
          <p:nvPr/>
        </p:nvSpPr>
        <p:spPr>
          <a:xfrm rot="10800000">
            <a:off x="6045481" y="4462194"/>
            <a:ext cx="1627323" cy="379841"/>
          </a:xfrm>
          <a:prstGeom prst="rightArrow">
            <a:avLst>
              <a:gd name="adj1" fmla="val 11788"/>
              <a:gd name="adj2" fmla="val 67573"/>
            </a:avLst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空心弧 63"/>
          <p:cNvSpPr/>
          <p:nvPr/>
        </p:nvSpPr>
        <p:spPr>
          <a:xfrm rot="5125941">
            <a:off x="7069464" y="2067842"/>
            <a:ext cx="2693534" cy="2693534"/>
          </a:xfrm>
          <a:prstGeom prst="blockArc">
            <a:avLst>
              <a:gd name="adj1" fmla="val 10800000"/>
              <a:gd name="adj2" fmla="val 665367"/>
              <a:gd name="adj3" fmla="val 1941"/>
            </a:avLst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右箭头 58"/>
          <p:cNvSpPr/>
          <p:nvPr/>
        </p:nvSpPr>
        <p:spPr>
          <a:xfrm>
            <a:off x="3573236" y="1988458"/>
            <a:ext cx="1627323" cy="379841"/>
          </a:xfrm>
          <a:prstGeom prst="rightArrow">
            <a:avLst>
              <a:gd name="adj1" fmla="val 11788"/>
              <a:gd name="adj2" fmla="val 67573"/>
            </a:avLst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右箭头 59"/>
          <p:cNvSpPr/>
          <p:nvPr/>
        </p:nvSpPr>
        <p:spPr>
          <a:xfrm>
            <a:off x="6045481" y="2009820"/>
            <a:ext cx="1627323" cy="379841"/>
          </a:xfrm>
          <a:prstGeom prst="rightArrow">
            <a:avLst>
              <a:gd name="adj1" fmla="val 11788"/>
              <a:gd name="adj2" fmla="val 67573"/>
            </a:avLst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702375" y="1698173"/>
            <a:ext cx="885371" cy="885371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99767" y="4138387"/>
            <a:ext cx="885371" cy="885371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200559" y="1698173"/>
            <a:ext cx="885371" cy="885371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200559" y="4138387"/>
            <a:ext cx="885371" cy="885371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640679" y="1698173"/>
            <a:ext cx="885371" cy="885371"/>
          </a:xfrm>
          <a:prstGeom prst="ellipse">
            <a:avLst/>
          </a:prstGeom>
          <a:solidFill>
            <a:srgbClr val="6868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640678" y="4138387"/>
            <a:ext cx="885371" cy="885371"/>
          </a:xfrm>
          <a:prstGeom prst="ellipse">
            <a:avLst/>
          </a:prstGeom>
          <a:solidFill>
            <a:srgbClr val="6868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8683" y="1901373"/>
            <a:ext cx="409360" cy="466926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5380535" y="1874379"/>
            <a:ext cx="525418" cy="525418"/>
            <a:chOff x="3522" y="1842"/>
            <a:chExt cx="636" cy="636"/>
          </a:xfrm>
          <a:solidFill>
            <a:schemeClr val="bg1"/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639" y="1940"/>
              <a:ext cx="412" cy="413"/>
            </a:xfrm>
            <a:custGeom>
              <a:avLst/>
              <a:gdLst>
                <a:gd name="T0" fmla="*/ 37 w 46"/>
                <a:gd name="T1" fmla="*/ 42 h 46"/>
                <a:gd name="T2" fmla="*/ 28 w 46"/>
                <a:gd name="T3" fmla="*/ 18 h 46"/>
                <a:gd name="T4" fmla="*/ 4 w 46"/>
                <a:gd name="T5" fmla="*/ 9 h 46"/>
                <a:gd name="T6" fmla="*/ 0 w 46"/>
                <a:gd name="T7" fmla="*/ 4 h 46"/>
                <a:gd name="T8" fmla="*/ 4 w 46"/>
                <a:gd name="T9" fmla="*/ 0 h 46"/>
                <a:gd name="T10" fmla="*/ 46 w 46"/>
                <a:gd name="T11" fmla="*/ 42 h 46"/>
                <a:gd name="T12" fmla="*/ 42 w 46"/>
                <a:gd name="T13" fmla="*/ 46 h 46"/>
                <a:gd name="T14" fmla="*/ 37 w 46"/>
                <a:gd name="T1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6">
                  <a:moveTo>
                    <a:pt x="37" y="42"/>
                  </a:moveTo>
                  <a:cubicBezTo>
                    <a:pt x="37" y="33"/>
                    <a:pt x="34" y="24"/>
                    <a:pt x="28" y="18"/>
                  </a:cubicBezTo>
                  <a:cubicBezTo>
                    <a:pt x="22" y="12"/>
                    <a:pt x="13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7" y="0"/>
                    <a:pt x="46" y="19"/>
                    <a:pt x="46" y="42"/>
                  </a:cubicBezTo>
                  <a:cubicBezTo>
                    <a:pt x="46" y="44"/>
                    <a:pt x="44" y="46"/>
                    <a:pt x="42" y="46"/>
                  </a:cubicBezTo>
                  <a:cubicBezTo>
                    <a:pt x="39" y="46"/>
                    <a:pt x="37" y="44"/>
                    <a:pt x="3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39" y="2057"/>
              <a:ext cx="295" cy="296"/>
            </a:xfrm>
            <a:custGeom>
              <a:avLst/>
              <a:gdLst>
                <a:gd name="T0" fmla="*/ 24 w 33"/>
                <a:gd name="T1" fmla="*/ 29 h 33"/>
                <a:gd name="T2" fmla="*/ 4 w 33"/>
                <a:gd name="T3" fmla="*/ 9 h 33"/>
                <a:gd name="T4" fmla="*/ 0 w 33"/>
                <a:gd name="T5" fmla="*/ 4 h 33"/>
                <a:gd name="T6" fmla="*/ 4 w 33"/>
                <a:gd name="T7" fmla="*/ 0 h 33"/>
                <a:gd name="T8" fmla="*/ 33 w 33"/>
                <a:gd name="T9" fmla="*/ 29 h 33"/>
                <a:gd name="T10" fmla="*/ 29 w 33"/>
                <a:gd name="T11" fmla="*/ 33 h 33"/>
                <a:gd name="T12" fmla="*/ 24 w 33"/>
                <a:gd name="T13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24" y="29"/>
                  </a:moveTo>
                  <a:cubicBezTo>
                    <a:pt x="24" y="18"/>
                    <a:pt x="15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33" y="13"/>
                    <a:pt x="33" y="29"/>
                  </a:cubicBezTo>
                  <a:cubicBezTo>
                    <a:pt x="33" y="31"/>
                    <a:pt x="31" y="33"/>
                    <a:pt x="29" y="33"/>
                  </a:cubicBezTo>
                  <a:cubicBezTo>
                    <a:pt x="26" y="33"/>
                    <a:pt x="24" y="31"/>
                    <a:pt x="2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3639" y="2200"/>
              <a:ext cx="152" cy="1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3522" y="1842"/>
              <a:ext cx="636" cy="636"/>
            </a:xfrm>
            <a:custGeom>
              <a:avLst/>
              <a:gdLst>
                <a:gd name="T0" fmla="*/ 69 w 71"/>
                <a:gd name="T1" fmla="*/ 3 h 71"/>
                <a:gd name="T2" fmla="*/ 69 w 71"/>
                <a:gd name="T3" fmla="*/ 2 h 71"/>
                <a:gd name="T4" fmla="*/ 68 w 71"/>
                <a:gd name="T5" fmla="*/ 2 h 71"/>
                <a:gd name="T6" fmla="*/ 65 w 71"/>
                <a:gd name="T7" fmla="*/ 0 h 71"/>
                <a:gd name="T8" fmla="*/ 6 w 71"/>
                <a:gd name="T9" fmla="*/ 0 h 71"/>
                <a:gd name="T10" fmla="*/ 2 w 71"/>
                <a:gd name="T11" fmla="*/ 2 h 71"/>
                <a:gd name="T12" fmla="*/ 2 w 71"/>
                <a:gd name="T13" fmla="*/ 2 h 71"/>
                <a:gd name="T14" fmla="*/ 1 w 71"/>
                <a:gd name="T15" fmla="*/ 3 h 71"/>
                <a:gd name="T16" fmla="*/ 0 w 71"/>
                <a:gd name="T17" fmla="*/ 6 h 71"/>
                <a:gd name="T18" fmla="*/ 0 w 71"/>
                <a:gd name="T19" fmla="*/ 65 h 71"/>
                <a:gd name="T20" fmla="*/ 1 w 71"/>
                <a:gd name="T21" fmla="*/ 68 h 71"/>
                <a:gd name="T22" fmla="*/ 2 w 71"/>
                <a:gd name="T23" fmla="*/ 69 h 71"/>
                <a:gd name="T24" fmla="*/ 2 w 71"/>
                <a:gd name="T25" fmla="*/ 69 h 71"/>
                <a:gd name="T26" fmla="*/ 6 w 71"/>
                <a:gd name="T27" fmla="*/ 71 h 71"/>
                <a:gd name="T28" fmla="*/ 65 w 71"/>
                <a:gd name="T29" fmla="*/ 71 h 71"/>
                <a:gd name="T30" fmla="*/ 68 w 71"/>
                <a:gd name="T31" fmla="*/ 69 h 71"/>
                <a:gd name="T32" fmla="*/ 69 w 71"/>
                <a:gd name="T33" fmla="*/ 69 h 71"/>
                <a:gd name="T34" fmla="*/ 69 w 71"/>
                <a:gd name="T35" fmla="*/ 68 h 71"/>
                <a:gd name="T36" fmla="*/ 71 w 71"/>
                <a:gd name="T37" fmla="*/ 65 h 71"/>
                <a:gd name="T38" fmla="*/ 71 w 71"/>
                <a:gd name="T39" fmla="*/ 6 h 71"/>
                <a:gd name="T40" fmla="*/ 69 w 71"/>
                <a:gd name="T41" fmla="*/ 3 h 71"/>
                <a:gd name="T42" fmla="*/ 63 w 71"/>
                <a:gd name="T43" fmla="*/ 7 h 71"/>
                <a:gd name="T44" fmla="*/ 63 w 71"/>
                <a:gd name="T45" fmla="*/ 64 h 71"/>
                <a:gd name="T46" fmla="*/ 7 w 71"/>
                <a:gd name="T47" fmla="*/ 64 h 71"/>
                <a:gd name="T48" fmla="*/ 7 w 71"/>
                <a:gd name="T49" fmla="*/ 7 h 71"/>
                <a:gd name="T50" fmla="*/ 63 w 71"/>
                <a:gd name="T51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71">
                  <a:moveTo>
                    <a:pt x="69" y="3"/>
                  </a:move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1"/>
                    <a:pt x="66" y="0"/>
                    <a:pt x="6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70"/>
                    <a:pt x="5" y="71"/>
                    <a:pt x="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1"/>
                    <a:pt x="67" y="70"/>
                    <a:pt x="68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70" y="68"/>
                    <a:pt x="71" y="66"/>
                    <a:pt x="71" y="65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5"/>
                    <a:pt x="70" y="3"/>
                    <a:pt x="69" y="3"/>
                  </a:cubicBezTo>
                  <a:close/>
                  <a:moveTo>
                    <a:pt x="63" y="7"/>
                  </a:moveTo>
                  <a:cubicBezTo>
                    <a:pt x="63" y="64"/>
                    <a:pt x="63" y="64"/>
                    <a:pt x="63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12"/>
          <p:cNvSpPr>
            <a:spLocks/>
          </p:cNvSpPr>
          <p:nvPr/>
        </p:nvSpPr>
        <p:spPr bwMode="auto">
          <a:xfrm>
            <a:off x="2853637" y="1823992"/>
            <a:ext cx="577630" cy="603886"/>
          </a:xfrm>
          <a:custGeom>
            <a:avLst/>
            <a:gdLst>
              <a:gd name="T0" fmla="*/ 43 w 61"/>
              <a:gd name="T1" fmla="*/ 16 h 64"/>
              <a:gd name="T2" fmla="*/ 44 w 61"/>
              <a:gd name="T3" fmla="*/ 21 h 64"/>
              <a:gd name="T4" fmla="*/ 45 w 61"/>
              <a:gd name="T5" fmla="*/ 21 h 64"/>
              <a:gd name="T6" fmla="*/ 55 w 61"/>
              <a:gd name="T7" fmla="*/ 23 h 64"/>
              <a:gd name="T8" fmla="*/ 56 w 61"/>
              <a:gd name="T9" fmla="*/ 23 h 64"/>
              <a:gd name="T10" fmla="*/ 61 w 61"/>
              <a:gd name="T11" fmla="*/ 19 h 64"/>
              <a:gd name="T12" fmla="*/ 61 w 61"/>
              <a:gd name="T13" fmla="*/ 18 h 64"/>
              <a:gd name="T14" fmla="*/ 60 w 61"/>
              <a:gd name="T15" fmla="*/ 8 h 64"/>
              <a:gd name="T16" fmla="*/ 60 w 61"/>
              <a:gd name="T17" fmla="*/ 6 h 64"/>
              <a:gd name="T18" fmla="*/ 56 w 61"/>
              <a:gd name="T19" fmla="*/ 5 h 64"/>
              <a:gd name="T20" fmla="*/ 53 w 61"/>
              <a:gd name="T21" fmla="*/ 7 h 64"/>
              <a:gd name="T22" fmla="*/ 53 w 61"/>
              <a:gd name="T23" fmla="*/ 8 h 64"/>
              <a:gd name="T24" fmla="*/ 32 w 61"/>
              <a:gd name="T25" fmla="*/ 0 h 64"/>
              <a:gd name="T26" fmla="*/ 0 w 61"/>
              <a:gd name="T27" fmla="*/ 32 h 64"/>
              <a:gd name="T28" fmla="*/ 32 w 61"/>
              <a:gd name="T29" fmla="*/ 64 h 64"/>
              <a:gd name="T30" fmla="*/ 59 w 61"/>
              <a:gd name="T31" fmla="*/ 50 h 64"/>
              <a:gd name="T32" fmla="*/ 57 w 61"/>
              <a:gd name="T33" fmla="*/ 44 h 64"/>
              <a:gd name="T34" fmla="*/ 52 w 61"/>
              <a:gd name="T35" fmla="*/ 45 h 64"/>
              <a:gd name="T36" fmla="*/ 32 w 61"/>
              <a:gd name="T37" fmla="*/ 56 h 64"/>
              <a:gd name="T38" fmla="*/ 8 w 61"/>
              <a:gd name="T39" fmla="*/ 32 h 64"/>
              <a:gd name="T40" fmla="*/ 32 w 61"/>
              <a:gd name="T41" fmla="*/ 9 h 64"/>
              <a:gd name="T42" fmla="*/ 46 w 61"/>
              <a:gd name="T43" fmla="*/ 13 h 64"/>
              <a:gd name="T44" fmla="*/ 45 w 61"/>
              <a:gd name="T45" fmla="*/ 14 h 64"/>
              <a:gd name="T46" fmla="*/ 43 w 61"/>
              <a:gd name="T47" fmla="*/ 1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" h="64">
                <a:moveTo>
                  <a:pt x="43" y="16"/>
                </a:moveTo>
                <a:cubicBezTo>
                  <a:pt x="41" y="18"/>
                  <a:pt x="41" y="20"/>
                  <a:pt x="44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8" y="22"/>
                  <a:pt x="52" y="22"/>
                  <a:pt x="55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9" y="24"/>
                  <a:pt x="61" y="22"/>
                  <a:pt x="61" y="19"/>
                </a:cubicBezTo>
                <a:cubicBezTo>
                  <a:pt x="61" y="18"/>
                  <a:pt x="61" y="18"/>
                  <a:pt x="61" y="18"/>
                </a:cubicBezTo>
                <a:cubicBezTo>
                  <a:pt x="61" y="15"/>
                  <a:pt x="61" y="10"/>
                  <a:pt x="60" y="8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3"/>
                  <a:pt x="58" y="3"/>
                  <a:pt x="56" y="5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8"/>
                  <a:pt x="53" y="8"/>
                  <a:pt x="53" y="8"/>
                </a:cubicBezTo>
                <a:cubicBezTo>
                  <a:pt x="47" y="3"/>
                  <a:pt x="40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43" y="64"/>
                  <a:pt x="53" y="59"/>
                  <a:pt x="59" y="50"/>
                </a:cubicBezTo>
                <a:cubicBezTo>
                  <a:pt x="60" y="48"/>
                  <a:pt x="59" y="45"/>
                  <a:pt x="57" y="44"/>
                </a:cubicBezTo>
                <a:cubicBezTo>
                  <a:pt x="55" y="43"/>
                  <a:pt x="53" y="43"/>
                  <a:pt x="52" y="45"/>
                </a:cubicBezTo>
                <a:cubicBezTo>
                  <a:pt x="47" y="51"/>
                  <a:pt x="40" y="56"/>
                  <a:pt x="32" y="56"/>
                </a:cubicBezTo>
                <a:cubicBezTo>
                  <a:pt x="19" y="56"/>
                  <a:pt x="8" y="45"/>
                  <a:pt x="8" y="32"/>
                </a:cubicBezTo>
                <a:cubicBezTo>
                  <a:pt x="8" y="19"/>
                  <a:pt x="19" y="9"/>
                  <a:pt x="32" y="9"/>
                </a:cubicBezTo>
                <a:cubicBezTo>
                  <a:pt x="37" y="9"/>
                  <a:pt x="42" y="10"/>
                  <a:pt x="46" y="13"/>
                </a:cubicBezTo>
                <a:cubicBezTo>
                  <a:pt x="45" y="14"/>
                  <a:pt x="45" y="14"/>
                  <a:pt x="45" y="14"/>
                </a:cubicBezTo>
                <a:lnTo>
                  <a:pt x="43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6"/>
          <p:cNvSpPr>
            <a:spLocks/>
          </p:cNvSpPr>
          <p:nvPr/>
        </p:nvSpPr>
        <p:spPr bwMode="auto">
          <a:xfrm>
            <a:off x="2930180" y="4331834"/>
            <a:ext cx="447675" cy="498475"/>
          </a:xfrm>
          <a:custGeom>
            <a:avLst/>
            <a:gdLst>
              <a:gd name="T0" fmla="*/ 53 w 68"/>
              <a:gd name="T1" fmla="*/ 29 h 76"/>
              <a:gd name="T2" fmla="*/ 50 w 68"/>
              <a:gd name="T3" fmla="*/ 31 h 76"/>
              <a:gd name="T4" fmla="*/ 30 w 68"/>
              <a:gd name="T5" fmla="*/ 10 h 76"/>
              <a:gd name="T6" fmla="*/ 19 w 68"/>
              <a:gd name="T7" fmla="*/ 4 h 76"/>
              <a:gd name="T8" fmla="*/ 8 w 68"/>
              <a:gd name="T9" fmla="*/ 8 h 76"/>
              <a:gd name="T10" fmla="*/ 4 w 68"/>
              <a:gd name="T11" fmla="*/ 19 h 76"/>
              <a:gd name="T12" fmla="*/ 9 w 68"/>
              <a:gd name="T13" fmla="*/ 30 h 76"/>
              <a:gd name="T14" fmla="*/ 44 w 68"/>
              <a:gd name="T15" fmla="*/ 68 h 76"/>
              <a:gd name="T16" fmla="*/ 51 w 68"/>
              <a:gd name="T17" fmla="*/ 72 h 76"/>
              <a:gd name="T18" fmla="*/ 58 w 68"/>
              <a:gd name="T19" fmla="*/ 69 h 76"/>
              <a:gd name="T20" fmla="*/ 64 w 68"/>
              <a:gd name="T21" fmla="*/ 60 h 76"/>
              <a:gd name="T22" fmla="*/ 61 w 68"/>
              <a:gd name="T23" fmla="*/ 52 h 76"/>
              <a:gd name="T24" fmla="*/ 29 w 68"/>
              <a:gd name="T25" fmla="*/ 18 h 76"/>
              <a:gd name="T26" fmla="*/ 26 w 68"/>
              <a:gd name="T27" fmla="*/ 16 h 76"/>
              <a:gd name="T28" fmla="*/ 19 w 68"/>
              <a:gd name="T29" fmla="*/ 19 h 76"/>
              <a:gd name="T30" fmla="*/ 16 w 68"/>
              <a:gd name="T31" fmla="*/ 25 h 76"/>
              <a:gd name="T32" fmla="*/ 17 w 68"/>
              <a:gd name="T33" fmla="*/ 28 h 76"/>
              <a:gd name="T34" fmla="*/ 50 w 68"/>
              <a:gd name="T35" fmla="*/ 63 h 76"/>
              <a:gd name="T36" fmla="*/ 47 w 68"/>
              <a:gd name="T37" fmla="*/ 65 h 76"/>
              <a:gd name="T38" fmla="*/ 15 w 68"/>
              <a:gd name="T39" fmla="*/ 31 h 76"/>
              <a:gd name="T40" fmla="*/ 12 w 68"/>
              <a:gd name="T41" fmla="*/ 25 h 76"/>
              <a:gd name="T42" fmla="*/ 16 w 68"/>
              <a:gd name="T43" fmla="*/ 16 h 76"/>
              <a:gd name="T44" fmla="*/ 26 w 68"/>
              <a:gd name="T45" fmla="*/ 12 h 76"/>
              <a:gd name="T46" fmla="*/ 31 w 68"/>
              <a:gd name="T47" fmla="*/ 15 h 76"/>
              <a:gd name="T48" fmla="*/ 64 w 68"/>
              <a:gd name="T49" fmla="*/ 50 h 76"/>
              <a:gd name="T50" fmla="*/ 68 w 68"/>
              <a:gd name="T51" fmla="*/ 60 h 76"/>
              <a:gd name="T52" fmla="*/ 61 w 68"/>
              <a:gd name="T53" fmla="*/ 73 h 76"/>
              <a:gd name="T54" fmla="*/ 52 w 68"/>
              <a:gd name="T55" fmla="*/ 76 h 76"/>
              <a:gd name="T56" fmla="*/ 42 w 68"/>
              <a:gd name="T57" fmla="*/ 70 h 76"/>
              <a:gd name="T58" fmla="*/ 6 w 68"/>
              <a:gd name="T59" fmla="*/ 33 h 76"/>
              <a:gd name="T60" fmla="*/ 0 w 68"/>
              <a:gd name="T61" fmla="*/ 18 h 76"/>
              <a:gd name="T62" fmla="*/ 5 w 68"/>
              <a:gd name="T63" fmla="*/ 5 h 76"/>
              <a:gd name="T64" fmla="*/ 18 w 68"/>
              <a:gd name="T65" fmla="*/ 0 h 76"/>
              <a:gd name="T66" fmla="*/ 33 w 68"/>
              <a:gd name="T67" fmla="*/ 8 h 76"/>
              <a:gd name="T68" fmla="*/ 53 w 68"/>
              <a:gd name="T69" fmla="*/ 2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8" h="76">
                <a:moveTo>
                  <a:pt x="53" y="29"/>
                </a:moveTo>
                <a:cubicBezTo>
                  <a:pt x="50" y="31"/>
                  <a:pt x="50" y="31"/>
                  <a:pt x="50" y="31"/>
                </a:cubicBezTo>
                <a:cubicBezTo>
                  <a:pt x="30" y="10"/>
                  <a:pt x="30" y="10"/>
                  <a:pt x="30" y="10"/>
                </a:cubicBezTo>
                <a:cubicBezTo>
                  <a:pt x="27" y="7"/>
                  <a:pt x="23" y="5"/>
                  <a:pt x="19" y="4"/>
                </a:cubicBezTo>
                <a:cubicBezTo>
                  <a:pt x="15" y="4"/>
                  <a:pt x="11" y="5"/>
                  <a:pt x="8" y="8"/>
                </a:cubicBezTo>
                <a:cubicBezTo>
                  <a:pt x="5" y="11"/>
                  <a:pt x="4" y="14"/>
                  <a:pt x="4" y="19"/>
                </a:cubicBezTo>
                <a:cubicBezTo>
                  <a:pt x="4" y="23"/>
                  <a:pt x="6" y="27"/>
                  <a:pt x="9" y="30"/>
                </a:cubicBezTo>
                <a:cubicBezTo>
                  <a:pt x="44" y="68"/>
                  <a:pt x="44" y="68"/>
                  <a:pt x="44" y="68"/>
                </a:cubicBezTo>
                <a:cubicBezTo>
                  <a:pt x="46" y="70"/>
                  <a:pt x="49" y="71"/>
                  <a:pt x="51" y="72"/>
                </a:cubicBezTo>
                <a:cubicBezTo>
                  <a:pt x="54" y="72"/>
                  <a:pt x="56" y="71"/>
                  <a:pt x="58" y="69"/>
                </a:cubicBezTo>
                <a:cubicBezTo>
                  <a:pt x="60" y="68"/>
                  <a:pt x="64" y="62"/>
                  <a:pt x="64" y="60"/>
                </a:cubicBezTo>
                <a:cubicBezTo>
                  <a:pt x="64" y="57"/>
                  <a:pt x="63" y="54"/>
                  <a:pt x="61" y="52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17"/>
                  <a:pt x="27" y="16"/>
                  <a:pt x="26" y="16"/>
                </a:cubicBezTo>
                <a:cubicBezTo>
                  <a:pt x="25" y="16"/>
                  <a:pt x="20" y="18"/>
                  <a:pt x="19" y="19"/>
                </a:cubicBezTo>
                <a:cubicBezTo>
                  <a:pt x="18" y="20"/>
                  <a:pt x="16" y="24"/>
                  <a:pt x="16" y="25"/>
                </a:cubicBezTo>
                <a:cubicBezTo>
                  <a:pt x="16" y="26"/>
                  <a:pt x="17" y="27"/>
                  <a:pt x="17" y="28"/>
                </a:cubicBezTo>
                <a:cubicBezTo>
                  <a:pt x="50" y="63"/>
                  <a:pt x="50" y="63"/>
                  <a:pt x="50" y="63"/>
                </a:cubicBezTo>
                <a:cubicBezTo>
                  <a:pt x="47" y="65"/>
                  <a:pt x="47" y="65"/>
                  <a:pt x="47" y="65"/>
                </a:cubicBezTo>
                <a:cubicBezTo>
                  <a:pt x="15" y="31"/>
                  <a:pt x="15" y="31"/>
                  <a:pt x="15" y="31"/>
                </a:cubicBezTo>
                <a:cubicBezTo>
                  <a:pt x="13" y="29"/>
                  <a:pt x="12" y="27"/>
                  <a:pt x="12" y="25"/>
                </a:cubicBezTo>
                <a:cubicBezTo>
                  <a:pt x="12" y="23"/>
                  <a:pt x="15" y="17"/>
                  <a:pt x="16" y="16"/>
                </a:cubicBezTo>
                <a:cubicBezTo>
                  <a:pt x="18" y="14"/>
                  <a:pt x="23" y="12"/>
                  <a:pt x="26" y="12"/>
                </a:cubicBezTo>
                <a:cubicBezTo>
                  <a:pt x="28" y="13"/>
                  <a:pt x="30" y="14"/>
                  <a:pt x="31" y="15"/>
                </a:cubicBezTo>
                <a:cubicBezTo>
                  <a:pt x="64" y="50"/>
                  <a:pt x="64" y="50"/>
                  <a:pt x="64" y="50"/>
                </a:cubicBezTo>
                <a:cubicBezTo>
                  <a:pt x="66" y="53"/>
                  <a:pt x="68" y="56"/>
                  <a:pt x="68" y="60"/>
                </a:cubicBezTo>
                <a:cubicBezTo>
                  <a:pt x="68" y="64"/>
                  <a:pt x="64" y="70"/>
                  <a:pt x="61" y="73"/>
                </a:cubicBezTo>
                <a:cubicBezTo>
                  <a:pt x="59" y="75"/>
                  <a:pt x="55" y="76"/>
                  <a:pt x="52" y="76"/>
                </a:cubicBezTo>
                <a:cubicBezTo>
                  <a:pt x="48" y="75"/>
                  <a:pt x="44" y="73"/>
                  <a:pt x="42" y="70"/>
                </a:cubicBezTo>
                <a:cubicBezTo>
                  <a:pt x="6" y="33"/>
                  <a:pt x="6" y="33"/>
                  <a:pt x="6" y="33"/>
                </a:cubicBezTo>
                <a:cubicBezTo>
                  <a:pt x="2" y="28"/>
                  <a:pt x="0" y="23"/>
                  <a:pt x="0" y="18"/>
                </a:cubicBezTo>
                <a:cubicBezTo>
                  <a:pt x="0" y="13"/>
                  <a:pt x="1" y="8"/>
                  <a:pt x="5" y="5"/>
                </a:cubicBezTo>
                <a:cubicBezTo>
                  <a:pt x="9" y="1"/>
                  <a:pt x="13" y="0"/>
                  <a:pt x="18" y="0"/>
                </a:cubicBezTo>
                <a:cubicBezTo>
                  <a:pt x="23" y="0"/>
                  <a:pt x="28" y="3"/>
                  <a:pt x="33" y="8"/>
                </a:cubicBezTo>
                <a:lnTo>
                  <a:pt x="53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grpSp>
        <p:nvGrpSpPr>
          <p:cNvPr id="47" name="Group 19"/>
          <p:cNvGrpSpPr>
            <a:grpSpLocks noChangeAspect="1"/>
          </p:cNvGrpSpPr>
          <p:nvPr/>
        </p:nvGrpSpPr>
        <p:grpSpPr bwMode="auto">
          <a:xfrm>
            <a:off x="5348743" y="4300082"/>
            <a:ext cx="561978" cy="561978"/>
            <a:chOff x="3541" y="1842"/>
            <a:chExt cx="617" cy="617"/>
          </a:xfrm>
          <a:solidFill>
            <a:schemeClr val="bg1"/>
          </a:solidFill>
        </p:grpSpPr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3541" y="1998"/>
              <a:ext cx="617" cy="461"/>
            </a:xfrm>
            <a:custGeom>
              <a:avLst/>
              <a:gdLst>
                <a:gd name="T0" fmla="*/ 63 w 63"/>
                <a:gd name="T1" fmla="*/ 11 h 47"/>
                <a:gd name="T2" fmla="*/ 51 w 63"/>
                <a:gd name="T3" fmla="*/ 0 h 47"/>
                <a:gd name="T4" fmla="*/ 39 w 63"/>
                <a:gd name="T5" fmla="*/ 0 h 47"/>
                <a:gd name="T6" fmla="*/ 39 w 63"/>
                <a:gd name="T7" fmla="*/ 8 h 47"/>
                <a:gd name="T8" fmla="*/ 51 w 63"/>
                <a:gd name="T9" fmla="*/ 8 h 47"/>
                <a:gd name="T10" fmla="*/ 55 w 63"/>
                <a:gd name="T11" fmla="*/ 11 h 47"/>
                <a:gd name="T12" fmla="*/ 55 w 63"/>
                <a:gd name="T13" fmla="*/ 36 h 47"/>
                <a:gd name="T14" fmla="*/ 51 w 63"/>
                <a:gd name="T15" fmla="*/ 39 h 47"/>
                <a:gd name="T16" fmla="*/ 11 w 63"/>
                <a:gd name="T17" fmla="*/ 39 h 47"/>
                <a:gd name="T18" fmla="*/ 8 w 63"/>
                <a:gd name="T19" fmla="*/ 36 h 47"/>
                <a:gd name="T20" fmla="*/ 8 w 63"/>
                <a:gd name="T21" fmla="*/ 11 h 47"/>
                <a:gd name="T22" fmla="*/ 11 w 63"/>
                <a:gd name="T23" fmla="*/ 8 h 47"/>
                <a:gd name="T24" fmla="*/ 24 w 63"/>
                <a:gd name="T25" fmla="*/ 8 h 47"/>
                <a:gd name="T26" fmla="*/ 24 w 63"/>
                <a:gd name="T27" fmla="*/ 0 h 47"/>
                <a:gd name="T28" fmla="*/ 11 w 63"/>
                <a:gd name="T29" fmla="*/ 0 h 47"/>
                <a:gd name="T30" fmla="*/ 0 w 63"/>
                <a:gd name="T31" fmla="*/ 11 h 47"/>
                <a:gd name="T32" fmla="*/ 0 w 63"/>
                <a:gd name="T33" fmla="*/ 36 h 47"/>
                <a:gd name="T34" fmla="*/ 11 w 63"/>
                <a:gd name="T35" fmla="*/ 47 h 47"/>
                <a:gd name="T36" fmla="*/ 51 w 63"/>
                <a:gd name="T37" fmla="*/ 47 h 47"/>
                <a:gd name="T38" fmla="*/ 63 w 63"/>
                <a:gd name="T39" fmla="*/ 36 h 47"/>
                <a:gd name="T40" fmla="*/ 63 w 63"/>
                <a:gd name="T41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47">
                  <a:moveTo>
                    <a:pt x="63" y="11"/>
                  </a:moveTo>
                  <a:cubicBezTo>
                    <a:pt x="63" y="5"/>
                    <a:pt x="58" y="0"/>
                    <a:pt x="5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8"/>
                    <a:pt x="55" y="9"/>
                    <a:pt x="55" y="11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8"/>
                    <a:pt x="53" y="39"/>
                    <a:pt x="5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9" y="39"/>
                    <a:pt x="8" y="38"/>
                    <a:pt x="8" y="36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5" y="47"/>
                    <a:pt x="1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8" y="47"/>
                    <a:pt x="63" y="42"/>
                    <a:pt x="63" y="36"/>
                  </a:cubicBez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3698" y="1842"/>
              <a:ext cx="294" cy="509"/>
            </a:xfrm>
            <a:custGeom>
              <a:avLst/>
              <a:gdLst>
                <a:gd name="T0" fmla="*/ 27 w 30"/>
                <a:gd name="T1" fmla="*/ 29 h 52"/>
                <a:gd name="T2" fmla="*/ 21 w 30"/>
                <a:gd name="T3" fmla="*/ 29 h 52"/>
                <a:gd name="T4" fmla="*/ 21 w 30"/>
                <a:gd name="T5" fmla="*/ 25 h 52"/>
                <a:gd name="T6" fmla="*/ 21 w 30"/>
                <a:gd name="T7" fmla="*/ 17 h 52"/>
                <a:gd name="T8" fmla="*/ 21 w 30"/>
                <a:gd name="T9" fmla="*/ 3 h 52"/>
                <a:gd name="T10" fmla="*/ 19 w 30"/>
                <a:gd name="T11" fmla="*/ 0 h 52"/>
                <a:gd name="T12" fmla="*/ 11 w 30"/>
                <a:gd name="T13" fmla="*/ 0 h 52"/>
                <a:gd name="T14" fmla="*/ 9 w 30"/>
                <a:gd name="T15" fmla="*/ 3 h 52"/>
                <a:gd name="T16" fmla="*/ 9 w 30"/>
                <a:gd name="T17" fmla="*/ 17 h 52"/>
                <a:gd name="T18" fmla="*/ 9 w 30"/>
                <a:gd name="T19" fmla="*/ 25 h 52"/>
                <a:gd name="T20" fmla="*/ 9 w 30"/>
                <a:gd name="T21" fmla="*/ 29 h 52"/>
                <a:gd name="T22" fmla="*/ 3 w 30"/>
                <a:gd name="T23" fmla="*/ 29 h 52"/>
                <a:gd name="T24" fmla="*/ 1 w 30"/>
                <a:gd name="T25" fmla="*/ 31 h 52"/>
                <a:gd name="T26" fmla="*/ 6 w 30"/>
                <a:gd name="T27" fmla="*/ 38 h 52"/>
                <a:gd name="T28" fmla="*/ 9 w 30"/>
                <a:gd name="T29" fmla="*/ 43 h 52"/>
                <a:gd name="T30" fmla="*/ 14 w 30"/>
                <a:gd name="T31" fmla="*/ 51 h 52"/>
                <a:gd name="T32" fmla="*/ 17 w 30"/>
                <a:gd name="T33" fmla="*/ 51 h 52"/>
                <a:gd name="T34" fmla="*/ 22 w 30"/>
                <a:gd name="T35" fmla="*/ 43 h 52"/>
                <a:gd name="T36" fmla="*/ 25 w 30"/>
                <a:gd name="T37" fmla="*/ 38 h 52"/>
                <a:gd name="T38" fmla="*/ 29 w 30"/>
                <a:gd name="T39" fmla="*/ 31 h 52"/>
                <a:gd name="T40" fmla="*/ 27 w 30"/>
                <a:gd name="T41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52">
                  <a:moveTo>
                    <a:pt x="27" y="29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0"/>
                    <a:pt x="1" y="3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7" y="40"/>
                    <a:pt x="8" y="42"/>
                    <a:pt x="9" y="43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6" y="52"/>
                    <a:pt x="17" y="5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2"/>
                    <a:pt x="24" y="40"/>
                    <a:pt x="25" y="3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29" y="29"/>
                    <a:pt x="2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Group 24"/>
          <p:cNvGrpSpPr>
            <a:grpSpLocks noChangeAspect="1"/>
          </p:cNvGrpSpPr>
          <p:nvPr/>
        </p:nvGrpSpPr>
        <p:grpSpPr bwMode="auto">
          <a:xfrm>
            <a:off x="7824467" y="4274950"/>
            <a:ext cx="517792" cy="646358"/>
            <a:chOff x="3546" y="1804"/>
            <a:chExt cx="588" cy="734"/>
          </a:xfrm>
          <a:solidFill>
            <a:schemeClr val="bg1"/>
          </a:solidFill>
        </p:grpSpPr>
        <p:sp>
          <p:nvSpPr>
            <p:cNvPr id="55" name="Freeform 25"/>
            <p:cNvSpPr>
              <a:spLocks noEditPoints="1"/>
            </p:cNvSpPr>
            <p:nvPr/>
          </p:nvSpPr>
          <p:spPr bwMode="auto">
            <a:xfrm>
              <a:off x="3546" y="2079"/>
              <a:ext cx="588" cy="459"/>
            </a:xfrm>
            <a:custGeom>
              <a:avLst/>
              <a:gdLst>
                <a:gd name="T0" fmla="*/ 57 w 57"/>
                <a:gd name="T1" fmla="*/ 14 h 45"/>
                <a:gd name="T2" fmla="*/ 57 w 57"/>
                <a:gd name="T3" fmla="*/ 7 h 45"/>
                <a:gd name="T4" fmla="*/ 50 w 57"/>
                <a:gd name="T5" fmla="*/ 0 h 45"/>
                <a:gd name="T6" fmla="*/ 7 w 57"/>
                <a:gd name="T7" fmla="*/ 0 h 45"/>
                <a:gd name="T8" fmla="*/ 0 w 57"/>
                <a:gd name="T9" fmla="*/ 7 h 45"/>
                <a:gd name="T10" fmla="*/ 0 w 57"/>
                <a:gd name="T11" fmla="*/ 38 h 45"/>
                <a:gd name="T12" fmla="*/ 7 w 57"/>
                <a:gd name="T13" fmla="*/ 45 h 45"/>
                <a:gd name="T14" fmla="*/ 50 w 57"/>
                <a:gd name="T15" fmla="*/ 45 h 45"/>
                <a:gd name="T16" fmla="*/ 57 w 57"/>
                <a:gd name="T17" fmla="*/ 38 h 45"/>
                <a:gd name="T18" fmla="*/ 57 w 57"/>
                <a:gd name="T19" fmla="*/ 36 h 45"/>
                <a:gd name="T20" fmla="*/ 48 w 57"/>
                <a:gd name="T21" fmla="*/ 36 h 45"/>
                <a:gd name="T22" fmla="*/ 48 w 57"/>
                <a:gd name="T23" fmla="*/ 32 h 45"/>
                <a:gd name="T24" fmla="*/ 57 w 57"/>
                <a:gd name="T25" fmla="*/ 32 h 45"/>
                <a:gd name="T26" fmla="*/ 57 w 57"/>
                <a:gd name="T27" fmla="*/ 27 h 45"/>
                <a:gd name="T28" fmla="*/ 48 w 57"/>
                <a:gd name="T29" fmla="*/ 27 h 45"/>
                <a:gd name="T30" fmla="*/ 48 w 57"/>
                <a:gd name="T31" fmla="*/ 23 h 45"/>
                <a:gd name="T32" fmla="*/ 57 w 57"/>
                <a:gd name="T33" fmla="*/ 23 h 45"/>
                <a:gd name="T34" fmla="*/ 57 w 57"/>
                <a:gd name="T35" fmla="*/ 18 h 45"/>
                <a:gd name="T36" fmla="*/ 48 w 57"/>
                <a:gd name="T37" fmla="*/ 18 h 45"/>
                <a:gd name="T38" fmla="*/ 48 w 57"/>
                <a:gd name="T39" fmla="*/ 14 h 45"/>
                <a:gd name="T40" fmla="*/ 57 w 57"/>
                <a:gd name="T41" fmla="*/ 14 h 45"/>
                <a:gd name="T42" fmla="*/ 31 w 57"/>
                <a:gd name="T43" fmla="*/ 26 h 45"/>
                <a:gd name="T44" fmla="*/ 31 w 57"/>
                <a:gd name="T45" fmla="*/ 31 h 45"/>
                <a:gd name="T46" fmla="*/ 28 w 57"/>
                <a:gd name="T47" fmla="*/ 33 h 45"/>
                <a:gd name="T48" fmla="*/ 26 w 57"/>
                <a:gd name="T49" fmla="*/ 31 h 45"/>
                <a:gd name="T50" fmla="*/ 26 w 57"/>
                <a:gd name="T51" fmla="*/ 26 h 45"/>
                <a:gd name="T52" fmla="*/ 23 w 57"/>
                <a:gd name="T53" fmla="*/ 21 h 45"/>
                <a:gd name="T54" fmla="*/ 28 w 57"/>
                <a:gd name="T55" fmla="*/ 15 h 45"/>
                <a:gd name="T56" fmla="*/ 34 w 57"/>
                <a:gd name="T57" fmla="*/ 21 h 45"/>
                <a:gd name="T58" fmla="*/ 31 w 57"/>
                <a:gd name="T5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" h="45">
                  <a:moveTo>
                    <a:pt x="57" y="14"/>
                  </a:moveTo>
                  <a:cubicBezTo>
                    <a:pt x="57" y="7"/>
                    <a:pt x="57" y="7"/>
                    <a:pt x="57" y="7"/>
                  </a:cubicBezTo>
                  <a:cubicBezTo>
                    <a:pt x="57" y="3"/>
                    <a:pt x="54" y="0"/>
                    <a:pt x="5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2"/>
                    <a:pt x="3" y="45"/>
                    <a:pt x="7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4" y="45"/>
                    <a:pt x="57" y="42"/>
                    <a:pt x="57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57" y="14"/>
                  </a:lnTo>
                  <a:close/>
                  <a:moveTo>
                    <a:pt x="31" y="26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1" y="32"/>
                    <a:pt x="30" y="33"/>
                    <a:pt x="28" y="33"/>
                  </a:cubicBezTo>
                  <a:cubicBezTo>
                    <a:pt x="27" y="33"/>
                    <a:pt x="26" y="32"/>
                    <a:pt x="26" y="31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5"/>
                    <a:pt x="23" y="23"/>
                    <a:pt x="23" y="21"/>
                  </a:cubicBezTo>
                  <a:cubicBezTo>
                    <a:pt x="23" y="18"/>
                    <a:pt x="25" y="15"/>
                    <a:pt x="28" y="15"/>
                  </a:cubicBezTo>
                  <a:cubicBezTo>
                    <a:pt x="32" y="15"/>
                    <a:pt x="34" y="18"/>
                    <a:pt x="34" y="21"/>
                  </a:cubicBezTo>
                  <a:cubicBezTo>
                    <a:pt x="34" y="23"/>
                    <a:pt x="33" y="25"/>
                    <a:pt x="3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3598" y="1804"/>
              <a:ext cx="474" cy="255"/>
            </a:xfrm>
            <a:custGeom>
              <a:avLst/>
              <a:gdLst>
                <a:gd name="T0" fmla="*/ 8 w 46"/>
                <a:gd name="T1" fmla="*/ 18 h 25"/>
                <a:gd name="T2" fmla="*/ 20 w 46"/>
                <a:gd name="T3" fmla="*/ 6 h 25"/>
                <a:gd name="T4" fmla="*/ 27 w 46"/>
                <a:gd name="T5" fmla="*/ 6 h 25"/>
                <a:gd name="T6" fmla="*/ 38 w 46"/>
                <a:gd name="T7" fmla="*/ 18 h 25"/>
                <a:gd name="T8" fmla="*/ 38 w 46"/>
                <a:gd name="T9" fmla="*/ 25 h 25"/>
                <a:gd name="T10" fmla="*/ 46 w 46"/>
                <a:gd name="T11" fmla="*/ 25 h 25"/>
                <a:gd name="T12" fmla="*/ 46 w 46"/>
                <a:gd name="T13" fmla="*/ 15 h 25"/>
                <a:gd name="T14" fmla="*/ 31 w 46"/>
                <a:gd name="T15" fmla="*/ 0 h 25"/>
                <a:gd name="T16" fmla="*/ 16 w 46"/>
                <a:gd name="T17" fmla="*/ 0 h 25"/>
                <a:gd name="T18" fmla="*/ 0 w 46"/>
                <a:gd name="T19" fmla="*/ 15 h 25"/>
                <a:gd name="T20" fmla="*/ 0 w 46"/>
                <a:gd name="T21" fmla="*/ 25 h 25"/>
                <a:gd name="T22" fmla="*/ 8 w 46"/>
                <a:gd name="T23" fmla="*/ 25 h 25"/>
                <a:gd name="T24" fmla="*/ 8 w 46"/>
                <a:gd name="T2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25">
                  <a:moveTo>
                    <a:pt x="8" y="18"/>
                  </a:moveTo>
                  <a:cubicBezTo>
                    <a:pt x="8" y="11"/>
                    <a:pt x="13" y="6"/>
                    <a:pt x="20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33" y="6"/>
                    <a:pt x="38" y="11"/>
                    <a:pt x="38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7"/>
                    <a:pt x="40" y="0"/>
                    <a:pt x="3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25"/>
                    <a:pt x="8" y="25"/>
                    <a:pt x="8" y="25"/>
                  </a:cubicBez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右箭头 62"/>
          <p:cNvSpPr/>
          <p:nvPr/>
        </p:nvSpPr>
        <p:spPr>
          <a:xfrm rot="10800000">
            <a:off x="3564912" y="4462194"/>
            <a:ext cx="1627323" cy="379841"/>
          </a:xfrm>
          <a:prstGeom prst="rightArrow">
            <a:avLst>
              <a:gd name="adj1" fmla="val 11788"/>
              <a:gd name="adj2" fmla="val 67573"/>
            </a:avLst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2473038" y="263017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谁都能开店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2484603" y="3022863"/>
            <a:ext cx="13388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用演示设计为自己和社会创造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4950336" y="263017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上传即所见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4961901" y="3022863"/>
            <a:ext cx="13388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用演示设计为自己和社会创造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7439199" y="498117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中国最专业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7450764" y="5373867"/>
            <a:ext cx="13388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用演示设计为自己和社会创造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5036415" y="498117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服务也交易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5047980" y="5373867"/>
            <a:ext cx="13388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用演示设计为自己和社会创造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2501978" y="498117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2513543" y="5373867"/>
            <a:ext cx="13388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用演示设计为自己和社会创造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439199" y="263017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下单即下载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7450764" y="3022863"/>
            <a:ext cx="13388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用演示设计为自己和社会创造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51" name="矩形 50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54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148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62" grpId="0" animBg="1"/>
      <p:bldP spid="64" grpId="0" animBg="1"/>
      <p:bldP spid="59" grpId="0" animBg="1"/>
      <p:bldP spid="60" grpId="0" animBg="1"/>
      <p:bldP spid="2" grpId="0" animBg="1"/>
      <p:bldP spid="19" grpId="0" animBg="1"/>
      <p:bldP spid="20" grpId="0" animBg="1"/>
      <p:bldP spid="21" grpId="0" animBg="1"/>
      <p:bldP spid="25" grpId="0" animBg="1"/>
      <p:bldP spid="63" grpId="0" animBg="1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菱形 45"/>
          <p:cNvSpPr/>
          <p:nvPr/>
        </p:nvSpPr>
        <p:spPr>
          <a:xfrm>
            <a:off x="4455885" y="2803073"/>
            <a:ext cx="3280229" cy="3163206"/>
          </a:xfrm>
          <a:prstGeom prst="diamond">
            <a:avLst/>
          </a:prstGeom>
          <a:solidFill>
            <a:srgbClr val="466267">
              <a:alpha val="55000"/>
            </a:srgb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菱形 38"/>
          <p:cNvSpPr/>
          <p:nvPr/>
        </p:nvSpPr>
        <p:spPr>
          <a:xfrm>
            <a:off x="4455885" y="2600780"/>
            <a:ext cx="3280229" cy="3163206"/>
          </a:xfrm>
          <a:prstGeom prst="diamond">
            <a:avLst/>
          </a:prstGeom>
          <a:solidFill>
            <a:srgbClr val="4FC6C0">
              <a:alpha val="69804"/>
            </a:srgbClr>
          </a:solidFill>
          <a:ln>
            <a:noFill/>
          </a:ln>
          <a:effectLst/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菱形 28"/>
          <p:cNvSpPr/>
          <p:nvPr/>
        </p:nvSpPr>
        <p:spPr>
          <a:xfrm>
            <a:off x="4455885" y="2398487"/>
            <a:ext cx="3280229" cy="3163206"/>
          </a:xfrm>
          <a:prstGeom prst="diamond">
            <a:avLst/>
          </a:prstGeom>
          <a:solidFill>
            <a:srgbClr val="466267">
              <a:alpha val="69804"/>
            </a:srgbClr>
          </a:solidFill>
          <a:ln>
            <a:noFill/>
          </a:ln>
          <a:effectLst>
            <a:outerShdw blurRad="241300" dist="38100" dir="540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菱形 27"/>
          <p:cNvSpPr/>
          <p:nvPr/>
        </p:nvSpPr>
        <p:spPr>
          <a:xfrm>
            <a:off x="4455885" y="2196194"/>
            <a:ext cx="3280229" cy="3163206"/>
          </a:xfrm>
          <a:prstGeom prst="diamond">
            <a:avLst/>
          </a:prstGeom>
          <a:solidFill>
            <a:srgbClr val="72B3C9">
              <a:alpha val="69804"/>
            </a:srgb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/>
          <p:cNvSpPr/>
          <p:nvPr/>
        </p:nvSpPr>
        <p:spPr>
          <a:xfrm>
            <a:off x="4455885" y="1992994"/>
            <a:ext cx="3280229" cy="3163206"/>
          </a:xfrm>
          <a:prstGeom prst="diamond">
            <a:avLst/>
          </a:prstGeom>
          <a:solidFill>
            <a:srgbClr val="56A7BC">
              <a:alpha val="69804"/>
            </a:srgb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菱形 1"/>
          <p:cNvSpPr/>
          <p:nvPr/>
        </p:nvSpPr>
        <p:spPr>
          <a:xfrm>
            <a:off x="4455885" y="1789794"/>
            <a:ext cx="3280229" cy="3163206"/>
          </a:xfrm>
          <a:prstGeom prst="diamond">
            <a:avLst/>
          </a:prstGeom>
          <a:solidFill>
            <a:srgbClr val="FBB24C">
              <a:alpha val="82000"/>
            </a:srgb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63600" y="558800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下单即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下载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3600" y="1082020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全自动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操作，购买即时下载，无需人工干预</a:t>
            </a:r>
          </a:p>
        </p:txBody>
      </p:sp>
      <p:sp>
        <p:nvSpPr>
          <p:cNvPr id="7" name="矩形 6"/>
          <p:cNvSpPr/>
          <p:nvPr/>
        </p:nvSpPr>
        <p:spPr>
          <a:xfrm>
            <a:off x="8553450" y="1354327"/>
            <a:ext cx="533400" cy="533400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408342" y="5966279"/>
            <a:ext cx="533400" cy="533400"/>
          </a:xfrm>
          <a:prstGeom prst="rect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1282952" y="2017860"/>
            <a:ext cx="1125390" cy="1125390"/>
            <a:chOff x="1085850" y="3067050"/>
            <a:chExt cx="1298576" cy="1298576"/>
          </a:xfrm>
        </p:grpSpPr>
        <p:sp>
          <p:nvSpPr>
            <p:cNvPr id="8" name="椭圆 7"/>
            <p:cNvSpPr/>
            <p:nvPr/>
          </p:nvSpPr>
          <p:spPr>
            <a:xfrm>
              <a:off x="1085850" y="3067050"/>
              <a:ext cx="1298576" cy="1298576"/>
            </a:xfrm>
            <a:prstGeom prst="ellipse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13224" y="3235093"/>
              <a:ext cx="843828" cy="962490"/>
            </a:xfrm>
            <a:prstGeom prst="rect">
              <a:avLst/>
            </a:prstGeom>
          </p:spPr>
        </p:pic>
      </p:grpSp>
      <p:sp>
        <p:nvSpPr>
          <p:cNvPr id="54" name="椭圆 53"/>
          <p:cNvSpPr/>
          <p:nvPr/>
        </p:nvSpPr>
        <p:spPr>
          <a:xfrm>
            <a:off x="9620250" y="4199847"/>
            <a:ext cx="1125390" cy="1125390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Group 12"/>
          <p:cNvGrpSpPr>
            <a:grpSpLocks noChangeAspect="1"/>
          </p:cNvGrpSpPr>
          <p:nvPr/>
        </p:nvGrpSpPr>
        <p:grpSpPr bwMode="auto">
          <a:xfrm>
            <a:off x="9723678" y="4457342"/>
            <a:ext cx="918534" cy="578208"/>
            <a:chOff x="2794" y="1507"/>
            <a:chExt cx="2116" cy="1332"/>
          </a:xfrm>
          <a:solidFill>
            <a:schemeClr val="bg1"/>
          </a:solidFill>
        </p:grpSpPr>
        <p:sp>
          <p:nvSpPr>
            <p:cNvPr id="59" name="Freeform 13"/>
            <p:cNvSpPr>
              <a:spLocks noEditPoints="1"/>
            </p:cNvSpPr>
            <p:nvPr/>
          </p:nvSpPr>
          <p:spPr bwMode="auto">
            <a:xfrm>
              <a:off x="2794" y="1507"/>
              <a:ext cx="2116" cy="1332"/>
            </a:xfrm>
            <a:custGeom>
              <a:avLst/>
              <a:gdLst>
                <a:gd name="T0" fmla="*/ 81 w 86"/>
                <a:gd name="T1" fmla="*/ 43 h 53"/>
                <a:gd name="T2" fmla="*/ 80 w 86"/>
                <a:gd name="T3" fmla="*/ 43 h 53"/>
                <a:gd name="T4" fmla="*/ 80 w 86"/>
                <a:gd name="T5" fmla="*/ 2 h 53"/>
                <a:gd name="T6" fmla="*/ 79 w 86"/>
                <a:gd name="T7" fmla="*/ 0 h 53"/>
                <a:gd name="T8" fmla="*/ 78 w 86"/>
                <a:gd name="T9" fmla="*/ 0 h 53"/>
                <a:gd name="T10" fmla="*/ 8 w 86"/>
                <a:gd name="T11" fmla="*/ 0 h 53"/>
                <a:gd name="T12" fmla="*/ 6 w 86"/>
                <a:gd name="T13" fmla="*/ 0 h 53"/>
                <a:gd name="T14" fmla="*/ 6 w 86"/>
                <a:gd name="T15" fmla="*/ 2 h 53"/>
                <a:gd name="T16" fmla="*/ 6 w 86"/>
                <a:gd name="T17" fmla="*/ 43 h 53"/>
                <a:gd name="T18" fmla="*/ 5 w 86"/>
                <a:gd name="T19" fmla="*/ 43 h 53"/>
                <a:gd name="T20" fmla="*/ 0 w 86"/>
                <a:gd name="T21" fmla="*/ 48 h 53"/>
                <a:gd name="T22" fmla="*/ 5 w 86"/>
                <a:gd name="T23" fmla="*/ 53 h 53"/>
                <a:gd name="T24" fmla="*/ 81 w 86"/>
                <a:gd name="T25" fmla="*/ 53 h 53"/>
                <a:gd name="T26" fmla="*/ 86 w 86"/>
                <a:gd name="T27" fmla="*/ 48 h 53"/>
                <a:gd name="T28" fmla="*/ 81 w 86"/>
                <a:gd name="T29" fmla="*/ 43 h 53"/>
                <a:gd name="T30" fmla="*/ 58 w 86"/>
                <a:gd name="T31" fmla="*/ 49 h 53"/>
                <a:gd name="T32" fmla="*/ 57 w 86"/>
                <a:gd name="T33" fmla="*/ 50 h 53"/>
                <a:gd name="T34" fmla="*/ 29 w 86"/>
                <a:gd name="T35" fmla="*/ 50 h 53"/>
                <a:gd name="T36" fmla="*/ 28 w 86"/>
                <a:gd name="T37" fmla="*/ 49 h 53"/>
                <a:gd name="T38" fmla="*/ 28 w 86"/>
                <a:gd name="T39" fmla="*/ 45 h 53"/>
                <a:gd name="T40" fmla="*/ 29 w 86"/>
                <a:gd name="T41" fmla="*/ 45 h 53"/>
                <a:gd name="T42" fmla="*/ 57 w 86"/>
                <a:gd name="T43" fmla="*/ 45 h 53"/>
                <a:gd name="T44" fmla="*/ 58 w 86"/>
                <a:gd name="T45" fmla="*/ 45 h 53"/>
                <a:gd name="T46" fmla="*/ 58 w 86"/>
                <a:gd name="T47" fmla="*/ 49 h 53"/>
                <a:gd name="T48" fmla="*/ 77 w 86"/>
                <a:gd name="T49" fmla="*/ 43 h 53"/>
                <a:gd name="T50" fmla="*/ 9 w 86"/>
                <a:gd name="T51" fmla="*/ 43 h 53"/>
                <a:gd name="T52" fmla="*/ 9 w 86"/>
                <a:gd name="T53" fmla="*/ 3 h 53"/>
                <a:gd name="T54" fmla="*/ 77 w 86"/>
                <a:gd name="T55" fmla="*/ 3 h 53"/>
                <a:gd name="T56" fmla="*/ 77 w 86"/>
                <a:gd name="T57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53">
                  <a:moveTo>
                    <a:pt x="81" y="43"/>
                  </a:moveTo>
                  <a:cubicBezTo>
                    <a:pt x="80" y="43"/>
                    <a:pt x="80" y="43"/>
                    <a:pt x="80" y="43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0" y="1"/>
                    <a:pt x="79" y="0"/>
                  </a:cubicBezTo>
                  <a:cubicBezTo>
                    <a:pt x="79" y="0"/>
                    <a:pt x="78" y="0"/>
                    <a:pt x="7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5"/>
                    <a:pt x="0" y="48"/>
                  </a:cubicBezTo>
                  <a:cubicBezTo>
                    <a:pt x="0" y="50"/>
                    <a:pt x="2" y="53"/>
                    <a:pt x="5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4" y="53"/>
                    <a:pt x="86" y="50"/>
                    <a:pt x="86" y="48"/>
                  </a:cubicBezTo>
                  <a:cubicBezTo>
                    <a:pt x="86" y="45"/>
                    <a:pt x="84" y="43"/>
                    <a:pt x="81" y="43"/>
                  </a:cubicBezTo>
                  <a:close/>
                  <a:moveTo>
                    <a:pt x="58" y="49"/>
                  </a:moveTo>
                  <a:cubicBezTo>
                    <a:pt x="58" y="49"/>
                    <a:pt x="57" y="50"/>
                    <a:pt x="57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8" y="50"/>
                    <a:pt x="28" y="49"/>
                    <a:pt x="28" y="49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9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8" y="45"/>
                    <a:pt x="58" y="45"/>
                  </a:cubicBezTo>
                  <a:lnTo>
                    <a:pt x="58" y="49"/>
                  </a:lnTo>
                  <a:close/>
                  <a:moveTo>
                    <a:pt x="77" y="43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7" y="3"/>
                    <a:pt x="77" y="3"/>
                    <a:pt x="77" y="3"/>
                  </a:cubicBezTo>
                  <a:lnTo>
                    <a:pt x="77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4"/>
            <p:cNvSpPr>
              <a:spLocks/>
            </p:cNvSpPr>
            <p:nvPr/>
          </p:nvSpPr>
          <p:spPr bwMode="auto">
            <a:xfrm>
              <a:off x="3360" y="1733"/>
              <a:ext cx="197" cy="704"/>
            </a:xfrm>
            <a:custGeom>
              <a:avLst/>
              <a:gdLst>
                <a:gd name="T0" fmla="*/ 5 w 8"/>
                <a:gd name="T1" fmla="*/ 0 h 28"/>
                <a:gd name="T2" fmla="*/ 0 w 8"/>
                <a:gd name="T3" fmla="*/ 13 h 28"/>
                <a:gd name="T4" fmla="*/ 6 w 8"/>
                <a:gd name="T5" fmla="*/ 27 h 28"/>
                <a:gd name="T6" fmla="*/ 7 w 8"/>
                <a:gd name="T7" fmla="*/ 27 h 28"/>
                <a:gd name="T8" fmla="*/ 7 w 8"/>
                <a:gd name="T9" fmla="*/ 26 h 28"/>
                <a:gd name="T10" fmla="*/ 2 w 8"/>
                <a:gd name="T11" fmla="*/ 13 h 28"/>
                <a:gd name="T12" fmla="*/ 7 w 8"/>
                <a:gd name="T13" fmla="*/ 2 h 28"/>
                <a:gd name="T14" fmla="*/ 7 w 8"/>
                <a:gd name="T15" fmla="*/ 0 h 28"/>
                <a:gd name="T16" fmla="*/ 5 w 8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8">
                  <a:moveTo>
                    <a:pt x="5" y="0"/>
                  </a:moveTo>
                  <a:cubicBezTo>
                    <a:pt x="1" y="4"/>
                    <a:pt x="0" y="8"/>
                    <a:pt x="0" y="13"/>
                  </a:cubicBezTo>
                  <a:cubicBezTo>
                    <a:pt x="0" y="18"/>
                    <a:pt x="2" y="23"/>
                    <a:pt x="6" y="27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8" y="27"/>
                    <a:pt x="8" y="26"/>
                    <a:pt x="7" y="26"/>
                  </a:cubicBezTo>
                  <a:cubicBezTo>
                    <a:pt x="4" y="22"/>
                    <a:pt x="2" y="17"/>
                    <a:pt x="2" y="13"/>
                  </a:cubicBezTo>
                  <a:cubicBezTo>
                    <a:pt x="2" y="9"/>
                    <a:pt x="4" y="5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5"/>
            <p:cNvSpPr>
              <a:spLocks/>
            </p:cNvSpPr>
            <p:nvPr/>
          </p:nvSpPr>
          <p:spPr bwMode="auto">
            <a:xfrm>
              <a:off x="3532" y="1784"/>
              <a:ext cx="172" cy="603"/>
            </a:xfrm>
            <a:custGeom>
              <a:avLst/>
              <a:gdLst>
                <a:gd name="T0" fmla="*/ 4 w 7"/>
                <a:gd name="T1" fmla="*/ 0 h 24"/>
                <a:gd name="T2" fmla="*/ 0 w 7"/>
                <a:gd name="T3" fmla="*/ 11 h 24"/>
                <a:gd name="T4" fmla="*/ 5 w 7"/>
                <a:gd name="T5" fmla="*/ 23 h 24"/>
                <a:gd name="T6" fmla="*/ 7 w 7"/>
                <a:gd name="T7" fmla="*/ 23 h 24"/>
                <a:gd name="T8" fmla="*/ 7 w 7"/>
                <a:gd name="T9" fmla="*/ 22 h 24"/>
                <a:gd name="T10" fmla="*/ 2 w 7"/>
                <a:gd name="T11" fmla="*/ 11 h 24"/>
                <a:gd name="T12" fmla="*/ 6 w 7"/>
                <a:gd name="T13" fmla="*/ 2 h 24"/>
                <a:gd name="T14" fmla="*/ 6 w 7"/>
                <a:gd name="T15" fmla="*/ 0 h 24"/>
                <a:gd name="T16" fmla="*/ 4 w 7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4">
                  <a:moveTo>
                    <a:pt x="4" y="0"/>
                  </a:moveTo>
                  <a:cubicBezTo>
                    <a:pt x="1" y="3"/>
                    <a:pt x="0" y="7"/>
                    <a:pt x="0" y="11"/>
                  </a:cubicBezTo>
                  <a:cubicBezTo>
                    <a:pt x="0" y="15"/>
                    <a:pt x="2" y="20"/>
                    <a:pt x="5" y="23"/>
                  </a:cubicBezTo>
                  <a:cubicBezTo>
                    <a:pt x="6" y="24"/>
                    <a:pt x="6" y="24"/>
                    <a:pt x="7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4" y="19"/>
                    <a:pt x="2" y="15"/>
                    <a:pt x="2" y="11"/>
                  </a:cubicBezTo>
                  <a:cubicBezTo>
                    <a:pt x="2" y="8"/>
                    <a:pt x="4" y="4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6"/>
            <p:cNvSpPr>
              <a:spLocks/>
            </p:cNvSpPr>
            <p:nvPr/>
          </p:nvSpPr>
          <p:spPr bwMode="auto">
            <a:xfrm>
              <a:off x="3704" y="1834"/>
              <a:ext cx="173" cy="503"/>
            </a:xfrm>
            <a:custGeom>
              <a:avLst/>
              <a:gdLst>
                <a:gd name="T0" fmla="*/ 4 w 7"/>
                <a:gd name="T1" fmla="*/ 0 h 20"/>
                <a:gd name="T2" fmla="*/ 0 w 7"/>
                <a:gd name="T3" fmla="*/ 9 h 20"/>
                <a:gd name="T4" fmla="*/ 4 w 7"/>
                <a:gd name="T5" fmla="*/ 19 h 20"/>
                <a:gd name="T6" fmla="*/ 6 w 7"/>
                <a:gd name="T7" fmla="*/ 19 h 20"/>
                <a:gd name="T8" fmla="*/ 6 w 7"/>
                <a:gd name="T9" fmla="*/ 17 h 20"/>
                <a:gd name="T10" fmla="*/ 3 w 7"/>
                <a:gd name="T11" fmla="*/ 9 h 20"/>
                <a:gd name="T12" fmla="*/ 5 w 7"/>
                <a:gd name="T13" fmla="*/ 2 h 20"/>
                <a:gd name="T14" fmla="*/ 5 w 7"/>
                <a:gd name="T15" fmla="*/ 0 h 20"/>
                <a:gd name="T16" fmla="*/ 4 w 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0">
                  <a:moveTo>
                    <a:pt x="4" y="0"/>
                  </a:moveTo>
                  <a:cubicBezTo>
                    <a:pt x="1" y="3"/>
                    <a:pt x="0" y="6"/>
                    <a:pt x="0" y="9"/>
                  </a:cubicBezTo>
                  <a:cubicBezTo>
                    <a:pt x="0" y="13"/>
                    <a:pt x="2" y="16"/>
                    <a:pt x="4" y="19"/>
                  </a:cubicBezTo>
                  <a:cubicBezTo>
                    <a:pt x="5" y="20"/>
                    <a:pt x="6" y="20"/>
                    <a:pt x="6" y="19"/>
                  </a:cubicBezTo>
                  <a:cubicBezTo>
                    <a:pt x="7" y="19"/>
                    <a:pt x="7" y="18"/>
                    <a:pt x="6" y="17"/>
                  </a:cubicBezTo>
                  <a:cubicBezTo>
                    <a:pt x="4" y="15"/>
                    <a:pt x="3" y="12"/>
                    <a:pt x="3" y="9"/>
                  </a:cubicBezTo>
                  <a:cubicBezTo>
                    <a:pt x="3" y="7"/>
                    <a:pt x="4" y="4"/>
                    <a:pt x="5" y="2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17"/>
            <p:cNvSpPr>
              <a:spLocks noChangeArrowheads="1"/>
            </p:cNvSpPr>
            <p:nvPr/>
          </p:nvSpPr>
          <p:spPr bwMode="auto">
            <a:xfrm>
              <a:off x="3877" y="1985"/>
              <a:ext cx="221" cy="20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75" name="肘形连接符 74"/>
          <p:cNvCxnSpPr/>
          <p:nvPr/>
        </p:nvCxnSpPr>
        <p:spPr>
          <a:xfrm flipV="1">
            <a:off x="2941742" y="5336460"/>
            <a:ext cx="3170630" cy="896519"/>
          </a:xfrm>
          <a:prstGeom prst="bentConnector3">
            <a:avLst>
              <a:gd name="adj1" fmla="val 101070"/>
            </a:avLst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肘形连接符 81"/>
          <p:cNvCxnSpPr>
            <a:stCxn id="7" idx="1"/>
          </p:cNvCxnSpPr>
          <p:nvPr/>
        </p:nvCxnSpPr>
        <p:spPr>
          <a:xfrm rot="10800000" flipV="1">
            <a:off x="6104186" y="1621026"/>
            <a:ext cx="2449265" cy="680435"/>
          </a:xfrm>
          <a:prstGeom prst="bentConnector3">
            <a:avLst>
              <a:gd name="adj1" fmla="val 99000"/>
            </a:avLst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8" idx="4"/>
          </p:cNvCxnSpPr>
          <p:nvPr/>
        </p:nvCxnSpPr>
        <p:spPr>
          <a:xfrm>
            <a:off x="1845647" y="3143250"/>
            <a:ext cx="2203" cy="76200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10094865" y="3423516"/>
            <a:ext cx="2203" cy="76200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/>
          <p:cNvSpPr txBox="1"/>
          <p:nvPr/>
        </p:nvSpPr>
        <p:spPr>
          <a:xfrm>
            <a:off x="1143000" y="377779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中国最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6276" y="4182383"/>
            <a:ext cx="17987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中国最好的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设计公司锐普全面运作。</a:t>
            </a: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9346102" y="142046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中国最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346102" y="1857717"/>
            <a:ext cx="22710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中国最好的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年专业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9807767" y="534694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特点二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19040" y="162366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特点一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63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9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9" grpId="0" animBg="1"/>
      <p:bldP spid="29" grpId="0" animBg="1"/>
      <p:bldP spid="28" grpId="0" animBg="1"/>
      <p:bldP spid="26" grpId="0" animBg="1"/>
      <p:bldP spid="2" grpId="0" animBg="1"/>
      <p:bldP spid="5" grpId="0"/>
      <p:bldP spid="6" grpId="0"/>
      <p:bldP spid="7" grpId="0" animBg="1"/>
      <p:bldP spid="32" grpId="0" animBg="1"/>
      <p:bldP spid="54" grpId="0" animBg="1"/>
      <p:bldP spid="91" grpId="0"/>
      <p:bldP spid="92" grpId="0"/>
      <p:bldP spid="93" grpId="0"/>
      <p:bldP spid="94" grpId="0"/>
      <p:bldP spid="97" grpId="0"/>
      <p:bldP spid="10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84469" y="5136047"/>
            <a:ext cx="7082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帮您定制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prezi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等演示作品，让您省心、省钱、省事，在线交易，完美的流程控制，确保供需双方的利益。</a:t>
            </a:r>
          </a:p>
        </p:txBody>
      </p:sp>
      <p:sp>
        <p:nvSpPr>
          <p:cNvPr id="2" name="矩形 1"/>
          <p:cNvSpPr/>
          <p:nvPr/>
        </p:nvSpPr>
        <p:spPr>
          <a:xfrm>
            <a:off x="1689106" y="1628775"/>
            <a:ext cx="4551357" cy="360363"/>
          </a:xfrm>
          <a:prstGeom prst="rect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463" y="1628775"/>
            <a:ext cx="1295400" cy="360363"/>
          </a:xfrm>
          <a:prstGeom prst="rect">
            <a:avLst/>
          </a:pr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5863" y="1628775"/>
            <a:ext cx="647700" cy="360363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7392" y="2349500"/>
            <a:ext cx="2822569" cy="323850"/>
          </a:xfrm>
          <a:prstGeom prst="rect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675" y="2349500"/>
            <a:ext cx="2232025" cy="323850"/>
          </a:xfrm>
          <a:prstGeom prst="rect">
            <a:avLst/>
          </a:pr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3700" y="2349500"/>
            <a:ext cx="1439863" cy="323850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3388" y="3033713"/>
            <a:ext cx="3313112" cy="323850"/>
          </a:xfrm>
          <a:prstGeom prst="rect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6500" y="3033713"/>
            <a:ext cx="647700" cy="323850"/>
          </a:xfrm>
          <a:prstGeom prst="rect">
            <a:avLst/>
          </a:pr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664200" y="3033713"/>
            <a:ext cx="2519363" cy="323850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89106" y="3716338"/>
            <a:ext cx="1562094" cy="325437"/>
          </a:xfrm>
          <a:prstGeom prst="rect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251200" y="3716338"/>
            <a:ext cx="3349625" cy="325437"/>
          </a:xfrm>
          <a:prstGeom prst="rect">
            <a:avLst/>
          </a:pr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600825" y="3716338"/>
            <a:ext cx="1582738" cy="325437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689106" y="4400550"/>
            <a:ext cx="2894007" cy="360363"/>
          </a:xfrm>
          <a:prstGeom prst="rect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589961" y="4400550"/>
            <a:ext cx="1290139" cy="360363"/>
          </a:xfrm>
          <a:prstGeom prst="rect">
            <a:avLst/>
          </a:pr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880100" y="4400550"/>
            <a:ext cx="2303463" cy="360363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976088" y="1662002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April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19369" y="226754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May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7309" y="2938906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June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78680" y="3621253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July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6784" y="4428093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August</a:t>
            </a:r>
          </a:p>
        </p:txBody>
      </p:sp>
      <p:sp>
        <p:nvSpPr>
          <p:cNvPr id="22" name="矩形 21"/>
          <p:cNvSpPr/>
          <p:nvPr/>
        </p:nvSpPr>
        <p:spPr>
          <a:xfrm>
            <a:off x="8975725" y="2395990"/>
            <a:ext cx="288925" cy="288925"/>
          </a:xfrm>
          <a:prstGeom prst="rect">
            <a:avLst/>
          </a:pr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8975725" y="1916113"/>
            <a:ext cx="288925" cy="288925"/>
          </a:xfrm>
          <a:prstGeom prst="rect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8975725" y="2857530"/>
            <a:ext cx="288925" cy="288925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9294132" y="1916113"/>
            <a:ext cx="953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Item01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294132" y="2371040"/>
            <a:ext cx="953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Item02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294132" y="2805924"/>
            <a:ext cx="953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Item03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50" name="矩形 49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52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111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8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6" grpId="0" animBg="1"/>
      <p:bldP spid="39" grpId="0"/>
      <p:bldP spid="40" grpId="0"/>
      <p:bldP spid="41" grpId="0"/>
      <p:bldP spid="42" grpId="0"/>
      <p:bldP spid="43" grpId="0"/>
      <p:bldP spid="22" grpId="0" animBg="1"/>
      <p:bldP spid="44" grpId="0" animBg="1"/>
      <p:bldP spid="45" grpId="0" animBg="1"/>
      <p:bldP spid="46" grpId="0"/>
      <p:bldP spid="47" grpId="0"/>
      <p:bldP spid="4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2401517" y="1495508"/>
            <a:ext cx="7280438" cy="3587484"/>
            <a:chOff x="1423" y="971"/>
            <a:chExt cx="4832" cy="2381"/>
          </a:xfrm>
          <a:solidFill>
            <a:srgbClr val="9A9A9B"/>
          </a:solidFill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428" y="1049"/>
              <a:ext cx="35" cy="19"/>
            </a:xfrm>
            <a:custGeom>
              <a:avLst/>
              <a:gdLst>
                <a:gd name="T0" fmla="*/ 8 w 15"/>
                <a:gd name="T1" fmla="*/ 0 h 8"/>
                <a:gd name="T2" fmla="*/ 9 w 15"/>
                <a:gd name="T3" fmla="*/ 1 h 8"/>
                <a:gd name="T4" fmla="*/ 12 w 15"/>
                <a:gd name="T5" fmla="*/ 7 h 8"/>
                <a:gd name="T6" fmla="*/ 5 w 15"/>
                <a:gd name="T7" fmla="*/ 4 h 8"/>
                <a:gd name="T8" fmla="*/ 8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934" y="1049"/>
              <a:ext cx="69" cy="35"/>
            </a:xfrm>
            <a:custGeom>
              <a:avLst/>
              <a:gdLst>
                <a:gd name="T0" fmla="*/ 28 w 29"/>
                <a:gd name="T1" fmla="*/ 11 h 15"/>
                <a:gd name="T2" fmla="*/ 17 w 29"/>
                <a:gd name="T3" fmla="*/ 14 h 15"/>
                <a:gd name="T4" fmla="*/ 3 w 29"/>
                <a:gd name="T5" fmla="*/ 14 h 15"/>
                <a:gd name="T6" fmla="*/ 0 w 29"/>
                <a:gd name="T7" fmla="*/ 11 h 15"/>
                <a:gd name="T8" fmla="*/ 22 w 29"/>
                <a:gd name="T9" fmla="*/ 0 h 15"/>
                <a:gd name="T10" fmla="*/ 27 w 29"/>
                <a:gd name="T11" fmla="*/ 3 h 15"/>
                <a:gd name="T12" fmla="*/ 24 w 29"/>
                <a:gd name="T13" fmla="*/ 4 h 15"/>
                <a:gd name="T14" fmla="*/ 28 w 29"/>
                <a:gd name="T1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37" y="1051"/>
              <a:ext cx="35" cy="21"/>
            </a:xfrm>
            <a:custGeom>
              <a:avLst/>
              <a:gdLst>
                <a:gd name="T0" fmla="*/ 15 w 15"/>
                <a:gd name="T1" fmla="*/ 2 h 9"/>
                <a:gd name="T2" fmla="*/ 14 w 15"/>
                <a:gd name="T3" fmla="*/ 7 h 9"/>
                <a:gd name="T4" fmla="*/ 8 w 15"/>
                <a:gd name="T5" fmla="*/ 9 h 9"/>
                <a:gd name="T6" fmla="*/ 1 w 15"/>
                <a:gd name="T7" fmla="*/ 4 h 9"/>
                <a:gd name="T8" fmla="*/ 9 w 15"/>
                <a:gd name="T9" fmla="*/ 4 h 9"/>
                <a:gd name="T10" fmla="*/ 15 w 15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324" y="1061"/>
              <a:ext cx="45" cy="23"/>
            </a:xfrm>
            <a:custGeom>
              <a:avLst/>
              <a:gdLst>
                <a:gd name="T0" fmla="*/ 18 w 19"/>
                <a:gd name="T1" fmla="*/ 0 h 10"/>
                <a:gd name="T2" fmla="*/ 15 w 19"/>
                <a:gd name="T3" fmla="*/ 5 h 10"/>
                <a:gd name="T4" fmla="*/ 11 w 19"/>
                <a:gd name="T5" fmla="*/ 9 h 10"/>
                <a:gd name="T6" fmla="*/ 8 w 19"/>
                <a:gd name="T7" fmla="*/ 6 h 10"/>
                <a:gd name="T8" fmla="*/ 4 w 19"/>
                <a:gd name="T9" fmla="*/ 7 h 10"/>
                <a:gd name="T10" fmla="*/ 1 w 19"/>
                <a:gd name="T11" fmla="*/ 5 h 10"/>
                <a:gd name="T12" fmla="*/ 8 w 19"/>
                <a:gd name="T13" fmla="*/ 3 h 10"/>
                <a:gd name="T14" fmla="*/ 8 w 19"/>
                <a:gd name="T15" fmla="*/ 2 h 10"/>
                <a:gd name="T16" fmla="*/ 18 w 1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4497" y="1061"/>
              <a:ext cx="35" cy="11"/>
            </a:xfrm>
            <a:custGeom>
              <a:avLst/>
              <a:gdLst>
                <a:gd name="T0" fmla="*/ 14 w 15"/>
                <a:gd name="T1" fmla="*/ 5 h 5"/>
                <a:gd name="T2" fmla="*/ 3 w 15"/>
                <a:gd name="T3" fmla="*/ 5 h 5"/>
                <a:gd name="T4" fmla="*/ 7 w 15"/>
                <a:gd name="T5" fmla="*/ 0 h 5"/>
                <a:gd name="T6" fmla="*/ 14 w 1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4" y="5"/>
                  </a:moveTo>
                  <a:cubicBezTo>
                    <a:pt x="10" y="5"/>
                    <a:pt x="6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4447" y="1075"/>
              <a:ext cx="42" cy="16"/>
            </a:xfrm>
            <a:custGeom>
              <a:avLst/>
              <a:gdLst>
                <a:gd name="T0" fmla="*/ 12 w 18"/>
                <a:gd name="T1" fmla="*/ 0 h 7"/>
                <a:gd name="T2" fmla="*/ 12 w 18"/>
                <a:gd name="T3" fmla="*/ 6 h 7"/>
                <a:gd name="T4" fmla="*/ 0 w 18"/>
                <a:gd name="T5" fmla="*/ 4 h 7"/>
                <a:gd name="T6" fmla="*/ 12 w 1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2334" y="1089"/>
              <a:ext cx="19" cy="12"/>
            </a:xfrm>
            <a:custGeom>
              <a:avLst/>
              <a:gdLst>
                <a:gd name="T0" fmla="*/ 0 w 8"/>
                <a:gd name="T1" fmla="*/ 0 h 5"/>
                <a:gd name="T2" fmla="*/ 8 w 8"/>
                <a:gd name="T3" fmla="*/ 5 h 5"/>
                <a:gd name="T4" fmla="*/ 0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4958" y="1087"/>
              <a:ext cx="78" cy="38"/>
            </a:xfrm>
            <a:custGeom>
              <a:avLst/>
              <a:gdLst>
                <a:gd name="T0" fmla="*/ 29 w 33"/>
                <a:gd name="T1" fmla="*/ 3 h 16"/>
                <a:gd name="T2" fmla="*/ 32 w 33"/>
                <a:gd name="T3" fmla="*/ 10 h 16"/>
                <a:gd name="T4" fmla="*/ 18 w 33"/>
                <a:gd name="T5" fmla="*/ 15 h 16"/>
                <a:gd name="T6" fmla="*/ 15 w 33"/>
                <a:gd name="T7" fmla="*/ 13 h 16"/>
                <a:gd name="T8" fmla="*/ 10 w 33"/>
                <a:gd name="T9" fmla="*/ 13 h 16"/>
                <a:gd name="T10" fmla="*/ 10 w 33"/>
                <a:gd name="T11" fmla="*/ 10 h 16"/>
                <a:gd name="T12" fmla="*/ 5 w 33"/>
                <a:gd name="T13" fmla="*/ 12 h 16"/>
                <a:gd name="T14" fmla="*/ 7 w 33"/>
                <a:gd name="T15" fmla="*/ 9 h 16"/>
                <a:gd name="T16" fmla="*/ 1 w 33"/>
                <a:gd name="T17" fmla="*/ 8 h 16"/>
                <a:gd name="T18" fmla="*/ 4 w 33"/>
                <a:gd name="T19" fmla="*/ 5 h 16"/>
                <a:gd name="T20" fmla="*/ 8 w 33"/>
                <a:gd name="T21" fmla="*/ 2 h 16"/>
                <a:gd name="T22" fmla="*/ 21 w 33"/>
                <a:gd name="T23" fmla="*/ 1 h 16"/>
                <a:gd name="T24" fmla="*/ 21 w 33"/>
                <a:gd name="T25" fmla="*/ 3 h 16"/>
                <a:gd name="T26" fmla="*/ 29 w 33"/>
                <a:gd name="T2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4927" y="1087"/>
              <a:ext cx="31" cy="21"/>
            </a:xfrm>
            <a:custGeom>
              <a:avLst/>
              <a:gdLst>
                <a:gd name="T0" fmla="*/ 13 w 13"/>
                <a:gd name="T1" fmla="*/ 5 h 9"/>
                <a:gd name="T2" fmla="*/ 9 w 13"/>
                <a:gd name="T3" fmla="*/ 5 h 9"/>
                <a:gd name="T4" fmla="*/ 7 w 13"/>
                <a:gd name="T5" fmla="*/ 8 h 9"/>
                <a:gd name="T6" fmla="*/ 0 w 13"/>
                <a:gd name="T7" fmla="*/ 5 h 9"/>
                <a:gd name="T8" fmla="*/ 13 w 13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2265" y="1110"/>
              <a:ext cx="78" cy="43"/>
            </a:xfrm>
            <a:custGeom>
              <a:avLst/>
              <a:gdLst>
                <a:gd name="T0" fmla="*/ 24 w 33"/>
                <a:gd name="T1" fmla="*/ 5 h 18"/>
                <a:gd name="T2" fmla="*/ 28 w 33"/>
                <a:gd name="T3" fmla="*/ 10 h 18"/>
                <a:gd name="T4" fmla="*/ 32 w 33"/>
                <a:gd name="T5" fmla="*/ 17 h 18"/>
                <a:gd name="T6" fmla="*/ 28 w 33"/>
                <a:gd name="T7" fmla="*/ 17 h 18"/>
                <a:gd name="T8" fmla="*/ 28 w 33"/>
                <a:gd name="T9" fmla="*/ 15 h 18"/>
                <a:gd name="T10" fmla="*/ 25 w 33"/>
                <a:gd name="T11" fmla="*/ 13 h 18"/>
                <a:gd name="T12" fmla="*/ 7 w 33"/>
                <a:gd name="T13" fmla="*/ 12 h 18"/>
                <a:gd name="T14" fmla="*/ 11 w 33"/>
                <a:gd name="T15" fmla="*/ 9 h 18"/>
                <a:gd name="T16" fmla="*/ 8 w 33"/>
                <a:gd name="T17" fmla="*/ 6 h 18"/>
                <a:gd name="T18" fmla="*/ 0 w 33"/>
                <a:gd name="T19" fmla="*/ 2 h 18"/>
                <a:gd name="T20" fmla="*/ 11 w 33"/>
                <a:gd name="T21" fmla="*/ 2 h 18"/>
                <a:gd name="T22" fmla="*/ 14 w 33"/>
                <a:gd name="T23" fmla="*/ 5 h 18"/>
                <a:gd name="T24" fmla="*/ 20 w 33"/>
                <a:gd name="T25" fmla="*/ 5 h 18"/>
                <a:gd name="T26" fmla="*/ 24 w 33"/>
                <a:gd name="T2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5038" y="1110"/>
              <a:ext cx="79" cy="41"/>
            </a:xfrm>
            <a:custGeom>
              <a:avLst/>
              <a:gdLst>
                <a:gd name="T0" fmla="*/ 13 w 33"/>
                <a:gd name="T1" fmla="*/ 0 h 17"/>
                <a:gd name="T2" fmla="*/ 19 w 33"/>
                <a:gd name="T3" fmla="*/ 5 h 17"/>
                <a:gd name="T4" fmla="*/ 20 w 33"/>
                <a:gd name="T5" fmla="*/ 2 h 17"/>
                <a:gd name="T6" fmla="*/ 23 w 33"/>
                <a:gd name="T7" fmla="*/ 5 h 17"/>
                <a:gd name="T8" fmla="*/ 26 w 33"/>
                <a:gd name="T9" fmla="*/ 5 h 17"/>
                <a:gd name="T10" fmla="*/ 26 w 33"/>
                <a:gd name="T11" fmla="*/ 6 h 17"/>
                <a:gd name="T12" fmla="*/ 32 w 33"/>
                <a:gd name="T13" fmla="*/ 7 h 17"/>
                <a:gd name="T14" fmla="*/ 22 w 33"/>
                <a:gd name="T15" fmla="*/ 10 h 17"/>
                <a:gd name="T16" fmla="*/ 20 w 33"/>
                <a:gd name="T17" fmla="*/ 13 h 17"/>
                <a:gd name="T18" fmla="*/ 8 w 33"/>
                <a:gd name="T19" fmla="*/ 13 h 17"/>
                <a:gd name="T20" fmla="*/ 6 w 33"/>
                <a:gd name="T21" fmla="*/ 16 h 17"/>
                <a:gd name="T22" fmla="*/ 1 w 33"/>
                <a:gd name="T23" fmla="*/ 15 h 17"/>
                <a:gd name="T24" fmla="*/ 1 w 33"/>
                <a:gd name="T25" fmla="*/ 10 h 17"/>
                <a:gd name="T26" fmla="*/ 4 w 33"/>
                <a:gd name="T27" fmla="*/ 10 h 17"/>
                <a:gd name="T28" fmla="*/ 5 w 33"/>
                <a:gd name="T29" fmla="*/ 6 h 17"/>
                <a:gd name="T30" fmla="*/ 8 w 33"/>
                <a:gd name="T31" fmla="*/ 6 h 17"/>
                <a:gd name="T32" fmla="*/ 13 w 33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2128" y="1139"/>
              <a:ext cx="14" cy="23"/>
            </a:xfrm>
            <a:custGeom>
              <a:avLst/>
              <a:gdLst>
                <a:gd name="T0" fmla="*/ 6 w 6"/>
                <a:gd name="T1" fmla="*/ 5 h 10"/>
                <a:gd name="T2" fmla="*/ 6 w 6"/>
                <a:gd name="T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2159" y="1144"/>
              <a:ext cx="42" cy="26"/>
            </a:xfrm>
            <a:custGeom>
              <a:avLst/>
              <a:gdLst>
                <a:gd name="T0" fmla="*/ 17 w 18"/>
                <a:gd name="T1" fmla="*/ 3 h 11"/>
                <a:gd name="T2" fmla="*/ 4 w 18"/>
                <a:gd name="T3" fmla="*/ 10 h 11"/>
                <a:gd name="T4" fmla="*/ 0 w 18"/>
                <a:gd name="T5" fmla="*/ 6 h 11"/>
                <a:gd name="T6" fmla="*/ 9 w 18"/>
                <a:gd name="T7" fmla="*/ 3 h 11"/>
                <a:gd name="T8" fmla="*/ 17 w 18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2395" y="1148"/>
              <a:ext cx="38" cy="19"/>
            </a:xfrm>
            <a:custGeom>
              <a:avLst/>
              <a:gdLst>
                <a:gd name="T0" fmla="*/ 14 w 16"/>
                <a:gd name="T1" fmla="*/ 3 h 8"/>
                <a:gd name="T2" fmla="*/ 14 w 16"/>
                <a:gd name="T3" fmla="*/ 5 h 8"/>
                <a:gd name="T4" fmla="*/ 10 w 16"/>
                <a:gd name="T5" fmla="*/ 7 h 8"/>
                <a:gd name="T6" fmla="*/ 8 w 16"/>
                <a:gd name="T7" fmla="*/ 8 h 8"/>
                <a:gd name="T8" fmla="*/ 4 w 16"/>
                <a:gd name="T9" fmla="*/ 7 h 8"/>
                <a:gd name="T10" fmla="*/ 3 w 16"/>
                <a:gd name="T11" fmla="*/ 8 h 8"/>
                <a:gd name="T12" fmla="*/ 1 w 16"/>
                <a:gd name="T13" fmla="*/ 7 h 8"/>
                <a:gd name="T14" fmla="*/ 14 w 16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2256" y="1158"/>
              <a:ext cx="21" cy="12"/>
            </a:xfrm>
            <a:custGeom>
              <a:avLst/>
              <a:gdLst>
                <a:gd name="T0" fmla="*/ 0 w 9"/>
                <a:gd name="T1" fmla="*/ 3 h 5"/>
                <a:gd name="T2" fmla="*/ 7 w 9"/>
                <a:gd name="T3" fmla="*/ 4 h 5"/>
                <a:gd name="T4" fmla="*/ 0 w 9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2464" y="1160"/>
              <a:ext cx="12" cy="12"/>
            </a:xfrm>
            <a:custGeom>
              <a:avLst/>
              <a:gdLst>
                <a:gd name="T0" fmla="*/ 0 w 5"/>
                <a:gd name="T1" fmla="*/ 0 h 5"/>
                <a:gd name="T2" fmla="*/ 4 w 5"/>
                <a:gd name="T3" fmla="*/ 5 h 5"/>
                <a:gd name="T4" fmla="*/ 0 w 5"/>
                <a:gd name="T5" fmla="*/ 5 h 5"/>
                <a:gd name="T6" fmla="*/ 0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3" y="5"/>
                    <a:pt x="2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2374" y="1179"/>
              <a:ext cx="237" cy="71"/>
            </a:xfrm>
            <a:custGeom>
              <a:avLst/>
              <a:gdLst>
                <a:gd name="T0" fmla="*/ 100 w 100"/>
                <a:gd name="T1" fmla="*/ 16 h 30"/>
                <a:gd name="T2" fmla="*/ 100 w 100"/>
                <a:gd name="T3" fmla="*/ 23 h 30"/>
                <a:gd name="T4" fmla="*/ 96 w 100"/>
                <a:gd name="T5" fmla="*/ 26 h 30"/>
                <a:gd name="T6" fmla="*/ 79 w 100"/>
                <a:gd name="T7" fmla="*/ 26 h 30"/>
                <a:gd name="T8" fmla="*/ 73 w 100"/>
                <a:gd name="T9" fmla="*/ 29 h 30"/>
                <a:gd name="T10" fmla="*/ 69 w 100"/>
                <a:gd name="T11" fmla="*/ 28 h 30"/>
                <a:gd name="T12" fmla="*/ 68 w 100"/>
                <a:gd name="T13" fmla="*/ 29 h 30"/>
                <a:gd name="T14" fmla="*/ 62 w 100"/>
                <a:gd name="T15" fmla="*/ 29 h 30"/>
                <a:gd name="T16" fmla="*/ 62 w 100"/>
                <a:gd name="T17" fmla="*/ 28 h 30"/>
                <a:gd name="T18" fmla="*/ 59 w 100"/>
                <a:gd name="T19" fmla="*/ 29 h 30"/>
                <a:gd name="T20" fmla="*/ 54 w 100"/>
                <a:gd name="T21" fmla="*/ 26 h 30"/>
                <a:gd name="T22" fmla="*/ 33 w 100"/>
                <a:gd name="T23" fmla="*/ 26 h 30"/>
                <a:gd name="T24" fmla="*/ 34 w 100"/>
                <a:gd name="T25" fmla="*/ 23 h 30"/>
                <a:gd name="T26" fmla="*/ 31 w 100"/>
                <a:gd name="T27" fmla="*/ 22 h 30"/>
                <a:gd name="T28" fmla="*/ 28 w 100"/>
                <a:gd name="T29" fmla="*/ 16 h 30"/>
                <a:gd name="T30" fmla="*/ 31 w 100"/>
                <a:gd name="T31" fmla="*/ 14 h 30"/>
                <a:gd name="T32" fmla="*/ 28 w 100"/>
                <a:gd name="T33" fmla="*/ 8 h 30"/>
                <a:gd name="T34" fmla="*/ 16 w 100"/>
                <a:gd name="T35" fmla="*/ 9 h 30"/>
                <a:gd name="T36" fmla="*/ 13 w 100"/>
                <a:gd name="T37" fmla="*/ 7 h 30"/>
                <a:gd name="T38" fmla="*/ 10 w 100"/>
                <a:gd name="T39" fmla="*/ 5 h 30"/>
                <a:gd name="T40" fmla="*/ 5 w 100"/>
                <a:gd name="T41" fmla="*/ 7 h 30"/>
                <a:gd name="T42" fmla="*/ 2 w 100"/>
                <a:gd name="T43" fmla="*/ 1 h 30"/>
                <a:gd name="T44" fmla="*/ 17 w 100"/>
                <a:gd name="T45" fmla="*/ 0 h 30"/>
                <a:gd name="T46" fmla="*/ 20 w 100"/>
                <a:gd name="T47" fmla="*/ 1 h 30"/>
                <a:gd name="T48" fmla="*/ 20 w 100"/>
                <a:gd name="T49" fmla="*/ 4 h 30"/>
                <a:gd name="T50" fmla="*/ 24 w 100"/>
                <a:gd name="T51" fmla="*/ 7 h 30"/>
                <a:gd name="T52" fmla="*/ 37 w 100"/>
                <a:gd name="T53" fmla="*/ 7 h 30"/>
                <a:gd name="T54" fmla="*/ 37 w 100"/>
                <a:gd name="T55" fmla="*/ 14 h 30"/>
                <a:gd name="T56" fmla="*/ 47 w 100"/>
                <a:gd name="T57" fmla="*/ 15 h 30"/>
                <a:gd name="T58" fmla="*/ 47 w 100"/>
                <a:gd name="T59" fmla="*/ 18 h 30"/>
                <a:gd name="T60" fmla="*/ 49 w 100"/>
                <a:gd name="T61" fmla="*/ 16 h 30"/>
                <a:gd name="T62" fmla="*/ 66 w 100"/>
                <a:gd name="T63" fmla="*/ 16 h 30"/>
                <a:gd name="T64" fmla="*/ 69 w 100"/>
                <a:gd name="T65" fmla="*/ 18 h 30"/>
                <a:gd name="T66" fmla="*/ 73 w 100"/>
                <a:gd name="T67" fmla="*/ 15 h 30"/>
                <a:gd name="T68" fmla="*/ 77 w 100"/>
                <a:gd name="T69" fmla="*/ 15 h 30"/>
                <a:gd name="T70" fmla="*/ 100 w 100"/>
                <a:gd name="T7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30">
                  <a:moveTo>
                    <a:pt x="100" y="16"/>
                  </a:moveTo>
                  <a:cubicBezTo>
                    <a:pt x="100" y="19"/>
                    <a:pt x="100" y="21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4388" y="1177"/>
              <a:ext cx="236" cy="170"/>
            </a:xfrm>
            <a:custGeom>
              <a:avLst/>
              <a:gdLst>
                <a:gd name="T0" fmla="*/ 82 w 100"/>
                <a:gd name="T1" fmla="*/ 2 h 72"/>
                <a:gd name="T2" fmla="*/ 99 w 100"/>
                <a:gd name="T3" fmla="*/ 1 h 72"/>
                <a:gd name="T4" fmla="*/ 98 w 100"/>
                <a:gd name="T5" fmla="*/ 8 h 72"/>
                <a:gd name="T6" fmla="*/ 79 w 100"/>
                <a:gd name="T7" fmla="*/ 10 h 72"/>
                <a:gd name="T8" fmla="*/ 77 w 100"/>
                <a:gd name="T9" fmla="*/ 13 h 72"/>
                <a:gd name="T10" fmla="*/ 74 w 100"/>
                <a:gd name="T11" fmla="*/ 13 h 72"/>
                <a:gd name="T12" fmla="*/ 71 w 100"/>
                <a:gd name="T13" fmla="*/ 16 h 72"/>
                <a:gd name="T14" fmla="*/ 68 w 100"/>
                <a:gd name="T15" fmla="*/ 15 h 72"/>
                <a:gd name="T16" fmla="*/ 63 w 100"/>
                <a:gd name="T17" fmla="*/ 16 h 72"/>
                <a:gd name="T18" fmla="*/ 57 w 100"/>
                <a:gd name="T19" fmla="*/ 17 h 72"/>
                <a:gd name="T20" fmla="*/ 56 w 100"/>
                <a:gd name="T21" fmla="*/ 20 h 72"/>
                <a:gd name="T22" fmla="*/ 49 w 100"/>
                <a:gd name="T23" fmla="*/ 24 h 72"/>
                <a:gd name="T24" fmla="*/ 44 w 100"/>
                <a:gd name="T25" fmla="*/ 27 h 72"/>
                <a:gd name="T26" fmla="*/ 42 w 100"/>
                <a:gd name="T27" fmla="*/ 30 h 72"/>
                <a:gd name="T28" fmla="*/ 40 w 100"/>
                <a:gd name="T29" fmla="*/ 33 h 72"/>
                <a:gd name="T30" fmla="*/ 33 w 100"/>
                <a:gd name="T31" fmla="*/ 36 h 72"/>
                <a:gd name="T32" fmla="*/ 32 w 100"/>
                <a:gd name="T33" fmla="*/ 37 h 72"/>
                <a:gd name="T34" fmla="*/ 26 w 100"/>
                <a:gd name="T35" fmla="*/ 40 h 72"/>
                <a:gd name="T36" fmla="*/ 23 w 100"/>
                <a:gd name="T37" fmla="*/ 45 h 72"/>
                <a:gd name="T38" fmla="*/ 25 w 100"/>
                <a:gd name="T39" fmla="*/ 54 h 72"/>
                <a:gd name="T40" fmla="*/ 20 w 100"/>
                <a:gd name="T41" fmla="*/ 57 h 72"/>
                <a:gd name="T42" fmla="*/ 23 w 100"/>
                <a:gd name="T43" fmla="*/ 62 h 72"/>
                <a:gd name="T44" fmla="*/ 22 w 100"/>
                <a:gd name="T45" fmla="*/ 64 h 72"/>
                <a:gd name="T46" fmla="*/ 23 w 100"/>
                <a:gd name="T47" fmla="*/ 65 h 72"/>
                <a:gd name="T48" fmla="*/ 25 w 100"/>
                <a:gd name="T49" fmla="*/ 64 h 72"/>
                <a:gd name="T50" fmla="*/ 29 w 100"/>
                <a:gd name="T51" fmla="*/ 66 h 72"/>
                <a:gd name="T52" fmla="*/ 27 w 100"/>
                <a:gd name="T53" fmla="*/ 72 h 72"/>
                <a:gd name="T54" fmla="*/ 15 w 100"/>
                <a:gd name="T55" fmla="*/ 72 h 72"/>
                <a:gd name="T56" fmla="*/ 16 w 100"/>
                <a:gd name="T57" fmla="*/ 69 h 72"/>
                <a:gd name="T58" fmla="*/ 12 w 100"/>
                <a:gd name="T59" fmla="*/ 68 h 72"/>
                <a:gd name="T60" fmla="*/ 9 w 100"/>
                <a:gd name="T61" fmla="*/ 65 h 72"/>
                <a:gd name="T62" fmla="*/ 6 w 100"/>
                <a:gd name="T63" fmla="*/ 65 h 72"/>
                <a:gd name="T64" fmla="*/ 2 w 100"/>
                <a:gd name="T65" fmla="*/ 65 h 72"/>
                <a:gd name="T66" fmla="*/ 1 w 100"/>
                <a:gd name="T67" fmla="*/ 55 h 72"/>
                <a:gd name="T68" fmla="*/ 8 w 100"/>
                <a:gd name="T69" fmla="*/ 52 h 72"/>
                <a:gd name="T70" fmla="*/ 6 w 100"/>
                <a:gd name="T71" fmla="*/ 51 h 72"/>
                <a:gd name="T72" fmla="*/ 8 w 100"/>
                <a:gd name="T73" fmla="*/ 48 h 72"/>
                <a:gd name="T74" fmla="*/ 15 w 100"/>
                <a:gd name="T75" fmla="*/ 45 h 72"/>
                <a:gd name="T76" fmla="*/ 15 w 100"/>
                <a:gd name="T77" fmla="*/ 40 h 72"/>
                <a:gd name="T78" fmla="*/ 19 w 100"/>
                <a:gd name="T79" fmla="*/ 38 h 72"/>
                <a:gd name="T80" fmla="*/ 22 w 100"/>
                <a:gd name="T81" fmla="*/ 34 h 72"/>
                <a:gd name="T82" fmla="*/ 22 w 100"/>
                <a:gd name="T83" fmla="*/ 27 h 72"/>
                <a:gd name="T84" fmla="*/ 33 w 100"/>
                <a:gd name="T85" fmla="*/ 23 h 72"/>
                <a:gd name="T86" fmla="*/ 35 w 100"/>
                <a:gd name="T87" fmla="*/ 20 h 72"/>
                <a:gd name="T88" fmla="*/ 36 w 100"/>
                <a:gd name="T89" fmla="*/ 22 h 72"/>
                <a:gd name="T90" fmla="*/ 39 w 100"/>
                <a:gd name="T91" fmla="*/ 19 h 72"/>
                <a:gd name="T92" fmla="*/ 40 w 100"/>
                <a:gd name="T93" fmla="*/ 16 h 72"/>
                <a:gd name="T94" fmla="*/ 47 w 100"/>
                <a:gd name="T95" fmla="*/ 15 h 72"/>
                <a:gd name="T96" fmla="*/ 56 w 100"/>
                <a:gd name="T97" fmla="*/ 13 h 72"/>
                <a:gd name="T98" fmla="*/ 57 w 100"/>
                <a:gd name="T99" fmla="*/ 12 h 72"/>
                <a:gd name="T100" fmla="*/ 60 w 100"/>
                <a:gd name="T101" fmla="*/ 13 h 72"/>
                <a:gd name="T102" fmla="*/ 61 w 100"/>
                <a:gd name="T103" fmla="*/ 10 h 72"/>
                <a:gd name="T104" fmla="*/ 63 w 100"/>
                <a:gd name="T105" fmla="*/ 10 h 72"/>
                <a:gd name="T106" fmla="*/ 72 w 100"/>
                <a:gd name="T107" fmla="*/ 9 h 72"/>
                <a:gd name="T108" fmla="*/ 75 w 100"/>
                <a:gd name="T109" fmla="*/ 8 h 72"/>
                <a:gd name="T110" fmla="*/ 77 w 100"/>
                <a:gd name="T111" fmla="*/ 6 h 72"/>
                <a:gd name="T112" fmla="*/ 82 w 100"/>
                <a:gd name="T113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23" y="72"/>
                    <a:pt x="19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2313" y="1186"/>
              <a:ext cx="26" cy="12"/>
            </a:xfrm>
            <a:custGeom>
              <a:avLst/>
              <a:gdLst>
                <a:gd name="T0" fmla="*/ 8 w 11"/>
                <a:gd name="T1" fmla="*/ 1 h 5"/>
                <a:gd name="T2" fmla="*/ 11 w 11"/>
                <a:gd name="T3" fmla="*/ 1 h 5"/>
                <a:gd name="T4" fmla="*/ 8 w 11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8" y="1"/>
                  </a:moveTo>
                  <a:cubicBezTo>
                    <a:pt x="9" y="1"/>
                    <a:pt x="10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"/>
            <p:cNvSpPr>
              <a:spLocks/>
            </p:cNvSpPr>
            <p:nvPr/>
          </p:nvSpPr>
          <p:spPr bwMode="auto">
            <a:xfrm>
              <a:off x="5545" y="1200"/>
              <a:ext cx="73" cy="57"/>
            </a:xfrm>
            <a:custGeom>
              <a:avLst/>
              <a:gdLst>
                <a:gd name="T0" fmla="*/ 8 w 31"/>
                <a:gd name="T1" fmla="*/ 0 h 24"/>
                <a:gd name="T2" fmla="*/ 10 w 31"/>
                <a:gd name="T3" fmla="*/ 2 h 24"/>
                <a:gd name="T4" fmla="*/ 18 w 31"/>
                <a:gd name="T5" fmla="*/ 6 h 24"/>
                <a:gd name="T6" fmla="*/ 22 w 31"/>
                <a:gd name="T7" fmla="*/ 3 h 24"/>
                <a:gd name="T8" fmla="*/ 31 w 31"/>
                <a:gd name="T9" fmla="*/ 5 h 24"/>
                <a:gd name="T10" fmla="*/ 28 w 31"/>
                <a:gd name="T11" fmla="*/ 12 h 24"/>
                <a:gd name="T12" fmla="*/ 17 w 31"/>
                <a:gd name="T13" fmla="*/ 14 h 24"/>
                <a:gd name="T14" fmla="*/ 17 w 31"/>
                <a:gd name="T15" fmla="*/ 16 h 24"/>
                <a:gd name="T16" fmla="*/ 14 w 31"/>
                <a:gd name="T17" fmla="*/ 19 h 24"/>
                <a:gd name="T18" fmla="*/ 10 w 31"/>
                <a:gd name="T19" fmla="*/ 20 h 24"/>
                <a:gd name="T20" fmla="*/ 4 w 31"/>
                <a:gd name="T21" fmla="*/ 17 h 24"/>
                <a:gd name="T22" fmla="*/ 0 w 31"/>
                <a:gd name="T23" fmla="*/ 6 h 24"/>
                <a:gd name="T24" fmla="*/ 8 w 31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2074" y="1207"/>
              <a:ext cx="19" cy="15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6 h 6"/>
                <a:gd name="T4" fmla="*/ 0 w 8"/>
                <a:gd name="T5" fmla="*/ 4 h 6"/>
                <a:gd name="T6" fmla="*/ 4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5625" y="1207"/>
              <a:ext cx="33" cy="31"/>
            </a:xfrm>
            <a:custGeom>
              <a:avLst/>
              <a:gdLst>
                <a:gd name="T0" fmla="*/ 0 w 14"/>
                <a:gd name="T1" fmla="*/ 4 h 13"/>
                <a:gd name="T2" fmla="*/ 14 w 14"/>
                <a:gd name="T3" fmla="*/ 7 h 13"/>
                <a:gd name="T4" fmla="*/ 8 w 14"/>
                <a:gd name="T5" fmla="*/ 13 h 13"/>
                <a:gd name="T6" fmla="*/ 5 w 14"/>
                <a:gd name="T7" fmla="*/ 10 h 13"/>
                <a:gd name="T8" fmla="*/ 3 w 14"/>
                <a:gd name="T9" fmla="*/ 10 h 13"/>
                <a:gd name="T10" fmla="*/ 0 w 14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8"/>
                    <a:pt x="8" y="13"/>
                  </a:cubicBezTo>
                  <a:cubicBezTo>
                    <a:pt x="6" y="13"/>
                    <a:pt x="6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1" y="8"/>
                    <a:pt x="3" y="5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5668" y="1217"/>
              <a:ext cx="50" cy="28"/>
            </a:xfrm>
            <a:custGeom>
              <a:avLst/>
              <a:gdLst>
                <a:gd name="T0" fmla="*/ 1 w 21"/>
                <a:gd name="T1" fmla="*/ 2 h 12"/>
                <a:gd name="T2" fmla="*/ 4 w 21"/>
                <a:gd name="T3" fmla="*/ 2 h 12"/>
                <a:gd name="T4" fmla="*/ 11 w 21"/>
                <a:gd name="T5" fmla="*/ 5 h 12"/>
                <a:gd name="T6" fmla="*/ 18 w 21"/>
                <a:gd name="T7" fmla="*/ 7 h 12"/>
                <a:gd name="T8" fmla="*/ 21 w 21"/>
                <a:gd name="T9" fmla="*/ 10 h 12"/>
                <a:gd name="T10" fmla="*/ 4 w 21"/>
                <a:gd name="T11" fmla="*/ 7 h 12"/>
                <a:gd name="T12" fmla="*/ 1 w 21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1" y="2"/>
                  </a:moveTo>
                  <a:cubicBezTo>
                    <a:pt x="2" y="2"/>
                    <a:pt x="3" y="2"/>
                    <a:pt x="4" y="2"/>
                  </a:cubicBezTo>
                  <a:cubicBezTo>
                    <a:pt x="8" y="0"/>
                    <a:pt x="8" y="4"/>
                    <a:pt x="11" y="5"/>
                  </a:cubicBezTo>
                  <a:cubicBezTo>
                    <a:pt x="14" y="5"/>
                    <a:pt x="16" y="6"/>
                    <a:pt x="18" y="7"/>
                  </a:cubicBezTo>
                  <a:cubicBezTo>
                    <a:pt x="20" y="8"/>
                    <a:pt x="21" y="7"/>
                    <a:pt x="21" y="10"/>
                  </a:cubicBezTo>
                  <a:cubicBezTo>
                    <a:pt x="13" y="12"/>
                    <a:pt x="10" y="8"/>
                    <a:pt x="4" y="7"/>
                  </a:cubicBezTo>
                  <a:cubicBezTo>
                    <a:pt x="6" y="3"/>
                    <a:pt x="0" y="6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"/>
            <p:cNvSpPr>
              <a:spLocks/>
            </p:cNvSpPr>
            <p:nvPr/>
          </p:nvSpPr>
          <p:spPr bwMode="auto">
            <a:xfrm>
              <a:off x="2298" y="1262"/>
              <a:ext cx="83" cy="69"/>
            </a:xfrm>
            <a:custGeom>
              <a:avLst/>
              <a:gdLst>
                <a:gd name="T0" fmla="*/ 11 w 35"/>
                <a:gd name="T1" fmla="*/ 5 h 29"/>
                <a:gd name="T2" fmla="*/ 11 w 35"/>
                <a:gd name="T3" fmla="*/ 4 h 29"/>
                <a:gd name="T4" fmla="*/ 27 w 35"/>
                <a:gd name="T5" fmla="*/ 0 h 29"/>
                <a:gd name="T6" fmla="*/ 30 w 35"/>
                <a:gd name="T7" fmla="*/ 5 h 29"/>
                <a:gd name="T8" fmla="*/ 27 w 35"/>
                <a:gd name="T9" fmla="*/ 9 h 29"/>
                <a:gd name="T10" fmla="*/ 34 w 35"/>
                <a:gd name="T11" fmla="*/ 11 h 29"/>
                <a:gd name="T12" fmla="*/ 35 w 35"/>
                <a:gd name="T13" fmla="*/ 22 h 29"/>
                <a:gd name="T14" fmla="*/ 31 w 35"/>
                <a:gd name="T15" fmla="*/ 22 h 29"/>
                <a:gd name="T16" fmla="*/ 31 w 35"/>
                <a:gd name="T17" fmla="*/ 25 h 29"/>
                <a:gd name="T18" fmla="*/ 27 w 35"/>
                <a:gd name="T19" fmla="*/ 25 h 29"/>
                <a:gd name="T20" fmla="*/ 23 w 35"/>
                <a:gd name="T21" fmla="*/ 28 h 29"/>
                <a:gd name="T22" fmla="*/ 18 w 35"/>
                <a:gd name="T23" fmla="*/ 23 h 29"/>
                <a:gd name="T24" fmla="*/ 14 w 35"/>
                <a:gd name="T25" fmla="*/ 19 h 29"/>
                <a:gd name="T26" fmla="*/ 11 w 35"/>
                <a:gd name="T27" fmla="*/ 16 h 29"/>
                <a:gd name="T28" fmla="*/ 4 w 35"/>
                <a:gd name="T29" fmla="*/ 15 h 29"/>
                <a:gd name="T30" fmla="*/ 0 w 35"/>
                <a:gd name="T31" fmla="*/ 12 h 29"/>
                <a:gd name="T32" fmla="*/ 14 w 35"/>
                <a:gd name="T33" fmla="*/ 14 h 29"/>
                <a:gd name="T34" fmla="*/ 15 w 35"/>
                <a:gd name="T35" fmla="*/ 8 h 29"/>
                <a:gd name="T36" fmla="*/ 10 w 35"/>
                <a:gd name="T37" fmla="*/ 4 h 29"/>
                <a:gd name="T38" fmla="*/ 11 w 35"/>
                <a:gd name="T3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9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2597" y="1267"/>
              <a:ext cx="52" cy="23"/>
            </a:xfrm>
            <a:custGeom>
              <a:avLst/>
              <a:gdLst>
                <a:gd name="T0" fmla="*/ 0 w 22"/>
                <a:gd name="T1" fmla="*/ 2 h 10"/>
                <a:gd name="T2" fmla="*/ 6 w 22"/>
                <a:gd name="T3" fmla="*/ 0 h 10"/>
                <a:gd name="T4" fmla="*/ 21 w 22"/>
                <a:gd name="T5" fmla="*/ 5 h 10"/>
                <a:gd name="T6" fmla="*/ 20 w 22"/>
                <a:gd name="T7" fmla="*/ 10 h 10"/>
                <a:gd name="T8" fmla="*/ 5 w 22"/>
                <a:gd name="T9" fmla="*/ 5 h 10"/>
                <a:gd name="T10" fmla="*/ 0 w 22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0"/>
            <p:cNvSpPr>
              <a:spLocks/>
            </p:cNvSpPr>
            <p:nvPr/>
          </p:nvSpPr>
          <p:spPr bwMode="auto">
            <a:xfrm>
              <a:off x="5592" y="1267"/>
              <a:ext cx="33" cy="14"/>
            </a:xfrm>
            <a:custGeom>
              <a:avLst/>
              <a:gdLst>
                <a:gd name="T0" fmla="*/ 14 w 14"/>
                <a:gd name="T1" fmla="*/ 5 h 6"/>
                <a:gd name="T2" fmla="*/ 0 w 14"/>
                <a:gd name="T3" fmla="*/ 3 h 6"/>
                <a:gd name="T4" fmla="*/ 4 w 14"/>
                <a:gd name="T5" fmla="*/ 0 h 6"/>
                <a:gd name="T6" fmla="*/ 14 w 1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"/>
            <p:cNvSpPr>
              <a:spLocks/>
            </p:cNvSpPr>
            <p:nvPr/>
          </p:nvSpPr>
          <p:spPr bwMode="auto">
            <a:xfrm>
              <a:off x="2963" y="1340"/>
              <a:ext cx="26" cy="19"/>
            </a:xfrm>
            <a:custGeom>
              <a:avLst/>
              <a:gdLst>
                <a:gd name="T0" fmla="*/ 11 w 11"/>
                <a:gd name="T1" fmla="*/ 6 h 8"/>
                <a:gd name="T2" fmla="*/ 0 w 11"/>
                <a:gd name="T3" fmla="*/ 3 h 8"/>
                <a:gd name="T4" fmla="*/ 11 w 11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2944" y="1359"/>
              <a:ext cx="38" cy="21"/>
            </a:xfrm>
            <a:custGeom>
              <a:avLst/>
              <a:gdLst>
                <a:gd name="T0" fmla="*/ 16 w 16"/>
                <a:gd name="T1" fmla="*/ 5 h 9"/>
                <a:gd name="T2" fmla="*/ 2 w 16"/>
                <a:gd name="T3" fmla="*/ 5 h 9"/>
                <a:gd name="T4" fmla="*/ 6 w 16"/>
                <a:gd name="T5" fmla="*/ 1 h 9"/>
                <a:gd name="T6" fmla="*/ 16 w 16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4340" y="1373"/>
              <a:ext cx="24" cy="22"/>
            </a:xfrm>
            <a:custGeom>
              <a:avLst/>
              <a:gdLst>
                <a:gd name="T0" fmla="*/ 4 w 10"/>
                <a:gd name="T1" fmla="*/ 0 h 9"/>
                <a:gd name="T2" fmla="*/ 10 w 10"/>
                <a:gd name="T3" fmla="*/ 6 h 9"/>
                <a:gd name="T4" fmla="*/ 3 w 10"/>
                <a:gd name="T5" fmla="*/ 9 h 9"/>
                <a:gd name="T6" fmla="*/ 1 w 10"/>
                <a:gd name="T7" fmla="*/ 2 h 9"/>
                <a:gd name="T8" fmla="*/ 4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>
              <a:off x="2223" y="1388"/>
              <a:ext cx="23" cy="16"/>
            </a:xfrm>
            <a:custGeom>
              <a:avLst/>
              <a:gdLst>
                <a:gd name="T0" fmla="*/ 10 w 10"/>
                <a:gd name="T1" fmla="*/ 6 h 7"/>
                <a:gd name="T2" fmla="*/ 0 w 10"/>
                <a:gd name="T3" fmla="*/ 7 h 7"/>
                <a:gd name="T4" fmla="*/ 10 w 10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5"/>
            <p:cNvSpPr>
              <a:spLocks/>
            </p:cNvSpPr>
            <p:nvPr/>
          </p:nvSpPr>
          <p:spPr bwMode="auto">
            <a:xfrm>
              <a:off x="2639" y="1399"/>
              <a:ext cx="43" cy="26"/>
            </a:xfrm>
            <a:custGeom>
              <a:avLst/>
              <a:gdLst>
                <a:gd name="T0" fmla="*/ 15 w 18"/>
                <a:gd name="T1" fmla="*/ 2 h 11"/>
                <a:gd name="T2" fmla="*/ 16 w 18"/>
                <a:gd name="T3" fmla="*/ 10 h 11"/>
                <a:gd name="T4" fmla="*/ 2 w 18"/>
                <a:gd name="T5" fmla="*/ 8 h 11"/>
                <a:gd name="T6" fmla="*/ 5 w 18"/>
                <a:gd name="T7" fmla="*/ 2 h 11"/>
                <a:gd name="T8" fmla="*/ 15 w 18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6"/>
            <p:cNvSpPr>
              <a:spLocks/>
            </p:cNvSpPr>
            <p:nvPr/>
          </p:nvSpPr>
          <p:spPr bwMode="auto">
            <a:xfrm>
              <a:off x="2625" y="1470"/>
              <a:ext cx="50" cy="24"/>
            </a:xfrm>
            <a:custGeom>
              <a:avLst/>
              <a:gdLst>
                <a:gd name="T0" fmla="*/ 19 w 21"/>
                <a:gd name="T1" fmla="*/ 4 h 10"/>
                <a:gd name="T2" fmla="*/ 14 w 21"/>
                <a:gd name="T3" fmla="*/ 7 h 10"/>
                <a:gd name="T4" fmla="*/ 8 w 21"/>
                <a:gd name="T5" fmla="*/ 8 h 10"/>
                <a:gd name="T6" fmla="*/ 2 w 21"/>
                <a:gd name="T7" fmla="*/ 7 h 10"/>
                <a:gd name="T8" fmla="*/ 4 w 21"/>
                <a:gd name="T9" fmla="*/ 3 h 10"/>
                <a:gd name="T10" fmla="*/ 8 w 21"/>
                <a:gd name="T11" fmla="*/ 0 h 10"/>
                <a:gd name="T12" fmla="*/ 19 w 21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7"/>
            <p:cNvSpPr>
              <a:spLocks/>
            </p:cNvSpPr>
            <p:nvPr/>
          </p:nvSpPr>
          <p:spPr bwMode="auto">
            <a:xfrm>
              <a:off x="2625" y="1506"/>
              <a:ext cx="24" cy="12"/>
            </a:xfrm>
            <a:custGeom>
              <a:avLst/>
              <a:gdLst>
                <a:gd name="T0" fmla="*/ 8 w 10"/>
                <a:gd name="T1" fmla="*/ 5 h 5"/>
                <a:gd name="T2" fmla="*/ 2 w 10"/>
                <a:gd name="T3" fmla="*/ 5 h 5"/>
                <a:gd name="T4" fmla="*/ 8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2552" y="1523"/>
              <a:ext cx="26" cy="14"/>
            </a:xfrm>
            <a:custGeom>
              <a:avLst/>
              <a:gdLst>
                <a:gd name="T0" fmla="*/ 9 w 11"/>
                <a:gd name="T1" fmla="*/ 0 h 6"/>
                <a:gd name="T2" fmla="*/ 11 w 11"/>
                <a:gd name="T3" fmla="*/ 3 h 6"/>
                <a:gd name="T4" fmla="*/ 5 w 11"/>
                <a:gd name="T5" fmla="*/ 5 h 6"/>
                <a:gd name="T6" fmla="*/ 0 w 11"/>
                <a:gd name="T7" fmla="*/ 5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2601" y="1537"/>
              <a:ext cx="10" cy="16"/>
            </a:xfrm>
            <a:custGeom>
              <a:avLst/>
              <a:gdLst>
                <a:gd name="T0" fmla="*/ 1 w 4"/>
                <a:gd name="T1" fmla="*/ 0 h 7"/>
                <a:gd name="T2" fmla="*/ 4 w 4"/>
                <a:gd name="T3" fmla="*/ 6 h 7"/>
                <a:gd name="T4" fmla="*/ 1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3550" y="1677"/>
              <a:ext cx="59" cy="68"/>
            </a:xfrm>
            <a:custGeom>
              <a:avLst/>
              <a:gdLst>
                <a:gd name="T0" fmla="*/ 10 w 25"/>
                <a:gd name="T1" fmla="*/ 0 h 29"/>
                <a:gd name="T2" fmla="*/ 11 w 25"/>
                <a:gd name="T3" fmla="*/ 1 h 29"/>
                <a:gd name="T4" fmla="*/ 21 w 25"/>
                <a:gd name="T5" fmla="*/ 1 h 29"/>
                <a:gd name="T6" fmla="*/ 25 w 25"/>
                <a:gd name="T7" fmla="*/ 4 h 29"/>
                <a:gd name="T8" fmla="*/ 24 w 25"/>
                <a:gd name="T9" fmla="*/ 7 h 29"/>
                <a:gd name="T10" fmla="*/ 21 w 25"/>
                <a:gd name="T11" fmla="*/ 8 h 29"/>
                <a:gd name="T12" fmla="*/ 24 w 25"/>
                <a:gd name="T13" fmla="*/ 15 h 29"/>
                <a:gd name="T14" fmla="*/ 22 w 25"/>
                <a:gd name="T15" fmla="*/ 22 h 29"/>
                <a:gd name="T16" fmla="*/ 15 w 25"/>
                <a:gd name="T17" fmla="*/ 22 h 29"/>
                <a:gd name="T18" fmla="*/ 14 w 25"/>
                <a:gd name="T19" fmla="*/ 27 h 29"/>
                <a:gd name="T20" fmla="*/ 11 w 25"/>
                <a:gd name="T21" fmla="*/ 29 h 29"/>
                <a:gd name="T22" fmla="*/ 3 w 25"/>
                <a:gd name="T23" fmla="*/ 29 h 29"/>
                <a:gd name="T24" fmla="*/ 6 w 25"/>
                <a:gd name="T25" fmla="*/ 21 h 29"/>
                <a:gd name="T26" fmla="*/ 6 w 25"/>
                <a:gd name="T27" fmla="*/ 15 h 29"/>
                <a:gd name="T28" fmla="*/ 3 w 25"/>
                <a:gd name="T29" fmla="*/ 8 h 29"/>
                <a:gd name="T30" fmla="*/ 8 w 25"/>
                <a:gd name="T31" fmla="*/ 10 h 29"/>
                <a:gd name="T32" fmla="*/ 10 w 25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9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8" y="29"/>
                    <a:pt x="6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1458" y="1679"/>
              <a:ext cx="19" cy="17"/>
            </a:xfrm>
            <a:custGeom>
              <a:avLst/>
              <a:gdLst>
                <a:gd name="T0" fmla="*/ 7 w 8"/>
                <a:gd name="T1" fmla="*/ 0 h 7"/>
                <a:gd name="T2" fmla="*/ 6 w 8"/>
                <a:gd name="T3" fmla="*/ 3 h 7"/>
                <a:gd name="T4" fmla="*/ 0 w 8"/>
                <a:gd name="T5" fmla="*/ 5 h 7"/>
                <a:gd name="T6" fmla="*/ 7 w 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6"/>
                    <a:pt x="3" y="7"/>
                    <a:pt x="0" y="5"/>
                  </a:cubicBezTo>
                  <a:cubicBezTo>
                    <a:pt x="1" y="2"/>
                    <a:pt x="4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1891" y="1693"/>
              <a:ext cx="22" cy="33"/>
            </a:xfrm>
            <a:custGeom>
              <a:avLst/>
              <a:gdLst>
                <a:gd name="T0" fmla="*/ 2 w 9"/>
                <a:gd name="T1" fmla="*/ 0 h 14"/>
                <a:gd name="T2" fmla="*/ 9 w 9"/>
                <a:gd name="T3" fmla="*/ 10 h 14"/>
                <a:gd name="T4" fmla="*/ 4 w 9"/>
                <a:gd name="T5" fmla="*/ 7 h 14"/>
                <a:gd name="T6" fmla="*/ 2 w 9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cubicBezTo>
                    <a:pt x="5" y="3"/>
                    <a:pt x="5" y="8"/>
                    <a:pt x="9" y="10"/>
                  </a:cubicBezTo>
                  <a:cubicBezTo>
                    <a:pt x="8" y="14"/>
                    <a:pt x="4" y="9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5606" y="1679"/>
              <a:ext cx="36" cy="154"/>
            </a:xfrm>
            <a:custGeom>
              <a:avLst/>
              <a:gdLst>
                <a:gd name="T0" fmla="*/ 5 w 15"/>
                <a:gd name="T1" fmla="*/ 7 h 65"/>
                <a:gd name="T2" fmla="*/ 8 w 15"/>
                <a:gd name="T3" fmla="*/ 17 h 65"/>
                <a:gd name="T4" fmla="*/ 9 w 15"/>
                <a:gd name="T5" fmla="*/ 23 h 65"/>
                <a:gd name="T6" fmla="*/ 9 w 15"/>
                <a:gd name="T7" fmla="*/ 27 h 65"/>
                <a:gd name="T8" fmla="*/ 11 w 15"/>
                <a:gd name="T9" fmla="*/ 38 h 65"/>
                <a:gd name="T10" fmla="*/ 15 w 15"/>
                <a:gd name="T11" fmla="*/ 44 h 65"/>
                <a:gd name="T12" fmla="*/ 9 w 15"/>
                <a:gd name="T13" fmla="*/ 45 h 65"/>
                <a:gd name="T14" fmla="*/ 9 w 15"/>
                <a:gd name="T15" fmla="*/ 55 h 65"/>
                <a:gd name="T16" fmla="*/ 6 w 15"/>
                <a:gd name="T17" fmla="*/ 55 h 65"/>
                <a:gd name="T18" fmla="*/ 9 w 15"/>
                <a:gd name="T19" fmla="*/ 65 h 65"/>
                <a:gd name="T20" fmla="*/ 2 w 15"/>
                <a:gd name="T21" fmla="*/ 63 h 65"/>
                <a:gd name="T22" fmla="*/ 4 w 15"/>
                <a:gd name="T23" fmla="*/ 55 h 65"/>
                <a:gd name="T24" fmla="*/ 1 w 15"/>
                <a:gd name="T25" fmla="*/ 51 h 65"/>
                <a:gd name="T26" fmla="*/ 4 w 15"/>
                <a:gd name="T27" fmla="*/ 34 h 65"/>
                <a:gd name="T28" fmla="*/ 1 w 15"/>
                <a:gd name="T29" fmla="*/ 27 h 65"/>
                <a:gd name="T30" fmla="*/ 1 w 15"/>
                <a:gd name="T31" fmla="*/ 17 h 65"/>
                <a:gd name="T32" fmla="*/ 5 w 15"/>
                <a:gd name="T33" fmla="*/ 13 h 65"/>
                <a:gd name="T34" fmla="*/ 6 w 15"/>
                <a:gd name="T35" fmla="*/ 9 h 65"/>
                <a:gd name="T36" fmla="*/ 5 w 15"/>
                <a:gd name="T37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1432" y="1696"/>
              <a:ext cx="10" cy="16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5 h 7"/>
                <a:gd name="T4" fmla="*/ 0 w 4"/>
                <a:gd name="T5" fmla="*/ 2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3" y="7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"/>
            <p:cNvSpPr>
              <a:spLocks/>
            </p:cNvSpPr>
            <p:nvPr/>
          </p:nvSpPr>
          <p:spPr bwMode="auto">
            <a:xfrm>
              <a:off x="2883" y="1750"/>
              <a:ext cx="99" cy="83"/>
            </a:xfrm>
            <a:custGeom>
              <a:avLst/>
              <a:gdLst>
                <a:gd name="T0" fmla="*/ 18 w 42"/>
                <a:gd name="T1" fmla="*/ 0 h 35"/>
                <a:gd name="T2" fmla="*/ 22 w 42"/>
                <a:gd name="T3" fmla="*/ 3 h 35"/>
                <a:gd name="T4" fmla="*/ 21 w 42"/>
                <a:gd name="T5" fmla="*/ 8 h 35"/>
                <a:gd name="T6" fmla="*/ 27 w 42"/>
                <a:gd name="T7" fmla="*/ 11 h 35"/>
                <a:gd name="T8" fmla="*/ 35 w 42"/>
                <a:gd name="T9" fmla="*/ 14 h 35"/>
                <a:gd name="T10" fmla="*/ 34 w 42"/>
                <a:gd name="T11" fmla="*/ 19 h 35"/>
                <a:gd name="T12" fmla="*/ 38 w 42"/>
                <a:gd name="T13" fmla="*/ 21 h 35"/>
                <a:gd name="T14" fmla="*/ 41 w 42"/>
                <a:gd name="T15" fmla="*/ 25 h 35"/>
                <a:gd name="T16" fmla="*/ 38 w 42"/>
                <a:gd name="T17" fmla="*/ 32 h 35"/>
                <a:gd name="T18" fmla="*/ 36 w 42"/>
                <a:gd name="T19" fmla="*/ 29 h 35"/>
                <a:gd name="T20" fmla="*/ 28 w 42"/>
                <a:gd name="T21" fmla="*/ 29 h 35"/>
                <a:gd name="T22" fmla="*/ 22 w 42"/>
                <a:gd name="T23" fmla="*/ 35 h 35"/>
                <a:gd name="T24" fmla="*/ 20 w 42"/>
                <a:gd name="T25" fmla="*/ 31 h 35"/>
                <a:gd name="T26" fmla="*/ 15 w 42"/>
                <a:gd name="T27" fmla="*/ 29 h 35"/>
                <a:gd name="T28" fmla="*/ 10 w 42"/>
                <a:gd name="T29" fmla="*/ 25 h 35"/>
                <a:gd name="T30" fmla="*/ 0 w 42"/>
                <a:gd name="T31" fmla="*/ 26 h 35"/>
                <a:gd name="T32" fmla="*/ 1 w 42"/>
                <a:gd name="T33" fmla="*/ 21 h 35"/>
                <a:gd name="T34" fmla="*/ 7 w 42"/>
                <a:gd name="T35" fmla="*/ 18 h 35"/>
                <a:gd name="T36" fmla="*/ 10 w 42"/>
                <a:gd name="T37" fmla="*/ 12 h 35"/>
                <a:gd name="T38" fmla="*/ 11 w 42"/>
                <a:gd name="T39" fmla="*/ 5 h 35"/>
                <a:gd name="T40" fmla="*/ 14 w 42"/>
                <a:gd name="T41" fmla="*/ 5 h 35"/>
                <a:gd name="T42" fmla="*/ 14 w 42"/>
                <a:gd name="T43" fmla="*/ 3 h 35"/>
                <a:gd name="T44" fmla="*/ 18 w 42"/>
                <a:gd name="T4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"/>
            <p:cNvSpPr>
              <a:spLocks/>
            </p:cNvSpPr>
            <p:nvPr/>
          </p:nvSpPr>
          <p:spPr bwMode="auto">
            <a:xfrm>
              <a:off x="2831" y="1776"/>
              <a:ext cx="21" cy="21"/>
            </a:xfrm>
            <a:custGeom>
              <a:avLst/>
              <a:gdLst>
                <a:gd name="T0" fmla="*/ 0 w 9"/>
                <a:gd name="T1" fmla="*/ 0 h 9"/>
                <a:gd name="T2" fmla="*/ 9 w 9"/>
                <a:gd name="T3" fmla="*/ 4 h 9"/>
                <a:gd name="T4" fmla="*/ 0 w 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7"/>
            <p:cNvSpPr>
              <a:spLocks/>
            </p:cNvSpPr>
            <p:nvPr/>
          </p:nvSpPr>
          <p:spPr bwMode="auto">
            <a:xfrm>
              <a:off x="5594" y="1859"/>
              <a:ext cx="71" cy="50"/>
            </a:xfrm>
            <a:custGeom>
              <a:avLst/>
              <a:gdLst>
                <a:gd name="T0" fmla="*/ 9 w 30"/>
                <a:gd name="T1" fmla="*/ 0 h 21"/>
                <a:gd name="T2" fmla="*/ 10 w 30"/>
                <a:gd name="T3" fmla="*/ 2 h 21"/>
                <a:gd name="T4" fmla="*/ 16 w 30"/>
                <a:gd name="T5" fmla="*/ 7 h 21"/>
                <a:gd name="T6" fmla="*/ 30 w 30"/>
                <a:gd name="T7" fmla="*/ 6 h 21"/>
                <a:gd name="T8" fmla="*/ 24 w 30"/>
                <a:gd name="T9" fmla="*/ 14 h 21"/>
                <a:gd name="T10" fmla="*/ 20 w 30"/>
                <a:gd name="T11" fmla="*/ 13 h 21"/>
                <a:gd name="T12" fmla="*/ 14 w 30"/>
                <a:gd name="T13" fmla="*/ 16 h 21"/>
                <a:gd name="T14" fmla="*/ 13 w 30"/>
                <a:gd name="T15" fmla="*/ 20 h 21"/>
                <a:gd name="T16" fmla="*/ 6 w 30"/>
                <a:gd name="T17" fmla="*/ 17 h 21"/>
                <a:gd name="T18" fmla="*/ 9 w 30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8"/>
            <p:cNvSpPr>
              <a:spLocks/>
            </p:cNvSpPr>
            <p:nvPr/>
          </p:nvSpPr>
          <p:spPr bwMode="auto">
            <a:xfrm>
              <a:off x="5471" y="1918"/>
              <a:ext cx="135" cy="116"/>
            </a:xfrm>
            <a:custGeom>
              <a:avLst/>
              <a:gdLst>
                <a:gd name="T0" fmla="*/ 51 w 57"/>
                <a:gd name="T1" fmla="*/ 0 h 49"/>
                <a:gd name="T2" fmla="*/ 55 w 57"/>
                <a:gd name="T3" fmla="*/ 2 h 49"/>
                <a:gd name="T4" fmla="*/ 55 w 57"/>
                <a:gd name="T5" fmla="*/ 23 h 49"/>
                <a:gd name="T6" fmla="*/ 53 w 57"/>
                <a:gd name="T7" fmla="*/ 20 h 49"/>
                <a:gd name="T8" fmla="*/ 53 w 57"/>
                <a:gd name="T9" fmla="*/ 28 h 49"/>
                <a:gd name="T10" fmla="*/ 51 w 57"/>
                <a:gd name="T11" fmla="*/ 27 h 49"/>
                <a:gd name="T12" fmla="*/ 51 w 57"/>
                <a:gd name="T13" fmla="*/ 41 h 49"/>
                <a:gd name="T14" fmla="*/ 48 w 57"/>
                <a:gd name="T15" fmla="*/ 40 h 49"/>
                <a:gd name="T16" fmla="*/ 44 w 57"/>
                <a:gd name="T17" fmla="*/ 42 h 49"/>
                <a:gd name="T18" fmla="*/ 41 w 57"/>
                <a:gd name="T19" fmla="*/ 41 h 49"/>
                <a:gd name="T20" fmla="*/ 35 w 57"/>
                <a:gd name="T21" fmla="*/ 42 h 49"/>
                <a:gd name="T22" fmla="*/ 28 w 57"/>
                <a:gd name="T23" fmla="*/ 44 h 49"/>
                <a:gd name="T24" fmla="*/ 25 w 57"/>
                <a:gd name="T25" fmla="*/ 49 h 49"/>
                <a:gd name="T26" fmla="*/ 20 w 57"/>
                <a:gd name="T27" fmla="*/ 42 h 49"/>
                <a:gd name="T28" fmla="*/ 17 w 57"/>
                <a:gd name="T29" fmla="*/ 45 h 49"/>
                <a:gd name="T30" fmla="*/ 14 w 57"/>
                <a:gd name="T31" fmla="*/ 44 h 49"/>
                <a:gd name="T32" fmla="*/ 0 w 57"/>
                <a:gd name="T33" fmla="*/ 47 h 49"/>
                <a:gd name="T34" fmla="*/ 2 w 57"/>
                <a:gd name="T35" fmla="*/ 41 h 49"/>
                <a:gd name="T36" fmla="*/ 4 w 57"/>
                <a:gd name="T37" fmla="*/ 42 h 49"/>
                <a:gd name="T38" fmla="*/ 6 w 57"/>
                <a:gd name="T39" fmla="*/ 40 h 49"/>
                <a:gd name="T40" fmla="*/ 25 w 57"/>
                <a:gd name="T41" fmla="*/ 38 h 49"/>
                <a:gd name="T42" fmla="*/ 28 w 57"/>
                <a:gd name="T43" fmla="*/ 28 h 49"/>
                <a:gd name="T44" fmla="*/ 31 w 57"/>
                <a:gd name="T45" fmla="*/ 26 h 49"/>
                <a:gd name="T46" fmla="*/ 39 w 57"/>
                <a:gd name="T47" fmla="*/ 27 h 49"/>
                <a:gd name="T48" fmla="*/ 39 w 57"/>
                <a:gd name="T49" fmla="*/ 21 h 49"/>
                <a:gd name="T50" fmla="*/ 41 w 57"/>
                <a:gd name="T51" fmla="*/ 24 h 49"/>
                <a:gd name="T52" fmla="*/ 42 w 57"/>
                <a:gd name="T53" fmla="*/ 17 h 49"/>
                <a:gd name="T54" fmla="*/ 46 w 57"/>
                <a:gd name="T55" fmla="*/ 6 h 49"/>
                <a:gd name="T56" fmla="*/ 51 w 57"/>
                <a:gd name="T5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32"/>
                    <a:pt x="51" y="36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9"/>
            <p:cNvSpPr>
              <a:spLocks/>
            </p:cNvSpPr>
            <p:nvPr/>
          </p:nvSpPr>
          <p:spPr bwMode="auto">
            <a:xfrm>
              <a:off x="3803" y="1925"/>
              <a:ext cx="24" cy="26"/>
            </a:xfrm>
            <a:custGeom>
              <a:avLst/>
              <a:gdLst>
                <a:gd name="T0" fmla="*/ 4 w 10"/>
                <a:gd name="T1" fmla="*/ 0 h 11"/>
                <a:gd name="T2" fmla="*/ 1 w 10"/>
                <a:gd name="T3" fmla="*/ 10 h 11"/>
                <a:gd name="T4" fmla="*/ 4 w 10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0"/>
            <p:cNvSpPr>
              <a:spLocks/>
            </p:cNvSpPr>
            <p:nvPr/>
          </p:nvSpPr>
          <p:spPr bwMode="auto">
            <a:xfrm>
              <a:off x="3860" y="1963"/>
              <a:ext cx="36" cy="26"/>
            </a:xfrm>
            <a:custGeom>
              <a:avLst/>
              <a:gdLst>
                <a:gd name="T0" fmla="*/ 12 w 15"/>
                <a:gd name="T1" fmla="*/ 2 h 11"/>
                <a:gd name="T2" fmla="*/ 15 w 15"/>
                <a:gd name="T3" fmla="*/ 9 h 11"/>
                <a:gd name="T4" fmla="*/ 8 w 15"/>
                <a:gd name="T5" fmla="*/ 9 h 11"/>
                <a:gd name="T6" fmla="*/ 8 w 15"/>
                <a:gd name="T7" fmla="*/ 8 h 11"/>
                <a:gd name="T8" fmla="*/ 2 w 15"/>
                <a:gd name="T9" fmla="*/ 7 h 11"/>
                <a:gd name="T10" fmla="*/ 12 w 15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1"/>
            <p:cNvSpPr>
              <a:spLocks/>
            </p:cNvSpPr>
            <p:nvPr/>
          </p:nvSpPr>
          <p:spPr bwMode="auto">
            <a:xfrm>
              <a:off x="4130" y="2011"/>
              <a:ext cx="26" cy="12"/>
            </a:xfrm>
            <a:custGeom>
              <a:avLst/>
              <a:gdLst>
                <a:gd name="T0" fmla="*/ 0 w 11"/>
                <a:gd name="T1" fmla="*/ 5 h 5"/>
                <a:gd name="T2" fmla="*/ 6 w 11"/>
                <a:gd name="T3" fmla="*/ 1 h 5"/>
                <a:gd name="T4" fmla="*/ 5 w 11"/>
                <a:gd name="T5" fmla="*/ 2 h 5"/>
                <a:gd name="T6" fmla="*/ 0 w 1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2"/>
            <p:cNvSpPr>
              <a:spLocks/>
            </p:cNvSpPr>
            <p:nvPr/>
          </p:nvSpPr>
          <p:spPr bwMode="auto">
            <a:xfrm>
              <a:off x="5483" y="2032"/>
              <a:ext cx="26" cy="14"/>
            </a:xfrm>
            <a:custGeom>
              <a:avLst/>
              <a:gdLst>
                <a:gd name="T0" fmla="*/ 9 w 11"/>
                <a:gd name="T1" fmla="*/ 0 h 6"/>
                <a:gd name="T2" fmla="*/ 6 w 11"/>
                <a:gd name="T3" fmla="*/ 6 h 6"/>
                <a:gd name="T4" fmla="*/ 1 w 11"/>
                <a:gd name="T5" fmla="*/ 1 h 6"/>
                <a:gd name="T6" fmla="*/ 9 w 1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3"/>
            <p:cNvSpPr>
              <a:spLocks/>
            </p:cNvSpPr>
            <p:nvPr/>
          </p:nvSpPr>
          <p:spPr bwMode="auto">
            <a:xfrm>
              <a:off x="5441" y="2032"/>
              <a:ext cx="35" cy="38"/>
            </a:xfrm>
            <a:custGeom>
              <a:avLst/>
              <a:gdLst>
                <a:gd name="T0" fmla="*/ 13 w 15"/>
                <a:gd name="T1" fmla="*/ 3 h 16"/>
                <a:gd name="T2" fmla="*/ 13 w 15"/>
                <a:gd name="T3" fmla="*/ 13 h 16"/>
                <a:gd name="T4" fmla="*/ 5 w 15"/>
                <a:gd name="T5" fmla="*/ 14 h 16"/>
                <a:gd name="T6" fmla="*/ 1 w 15"/>
                <a:gd name="T7" fmla="*/ 8 h 16"/>
                <a:gd name="T8" fmla="*/ 13 w 15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4"/>
            <p:cNvSpPr>
              <a:spLocks/>
            </p:cNvSpPr>
            <p:nvPr/>
          </p:nvSpPr>
          <p:spPr bwMode="auto">
            <a:xfrm>
              <a:off x="5315" y="2165"/>
              <a:ext cx="22" cy="33"/>
            </a:xfrm>
            <a:custGeom>
              <a:avLst/>
              <a:gdLst>
                <a:gd name="T0" fmla="*/ 9 w 9"/>
                <a:gd name="T1" fmla="*/ 6 h 14"/>
                <a:gd name="T2" fmla="*/ 6 w 9"/>
                <a:gd name="T3" fmla="*/ 14 h 14"/>
                <a:gd name="T4" fmla="*/ 0 w 9"/>
                <a:gd name="T5" fmla="*/ 14 h 14"/>
                <a:gd name="T6" fmla="*/ 2 w 9"/>
                <a:gd name="T7" fmla="*/ 4 h 14"/>
                <a:gd name="T8" fmla="*/ 9 w 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5"/>
            <p:cNvSpPr>
              <a:spLocks/>
            </p:cNvSpPr>
            <p:nvPr/>
          </p:nvSpPr>
          <p:spPr bwMode="auto">
            <a:xfrm>
              <a:off x="2192" y="2181"/>
              <a:ext cx="14" cy="10"/>
            </a:xfrm>
            <a:custGeom>
              <a:avLst/>
              <a:gdLst>
                <a:gd name="T0" fmla="*/ 0 w 6"/>
                <a:gd name="T1" fmla="*/ 2 h 4"/>
                <a:gd name="T2" fmla="*/ 6 w 6"/>
                <a:gd name="T3" fmla="*/ 0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6" y="2"/>
                    <a:pt x="4" y="3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6"/>
            <p:cNvSpPr>
              <a:spLocks/>
            </p:cNvSpPr>
            <p:nvPr/>
          </p:nvSpPr>
          <p:spPr bwMode="auto">
            <a:xfrm>
              <a:off x="2545" y="2191"/>
              <a:ext cx="134" cy="54"/>
            </a:xfrm>
            <a:custGeom>
              <a:avLst/>
              <a:gdLst>
                <a:gd name="T0" fmla="*/ 56 w 57"/>
                <a:gd name="T1" fmla="*/ 16 h 23"/>
                <a:gd name="T2" fmla="*/ 43 w 57"/>
                <a:gd name="T3" fmla="*/ 20 h 23"/>
                <a:gd name="T4" fmla="*/ 41 w 57"/>
                <a:gd name="T5" fmla="*/ 13 h 23"/>
                <a:gd name="T6" fmla="*/ 25 w 57"/>
                <a:gd name="T7" fmla="*/ 10 h 23"/>
                <a:gd name="T8" fmla="*/ 24 w 57"/>
                <a:gd name="T9" fmla="*/ 6 h 23"/>
                <a:gd name="T10" fmla="*/ 10 w 57"/>
                <a:gd name="T11" fmla="*/ 6 h 23"/>
                <a:gd name="T12" fmla="*/ 0 w 57"/>
                <a:gd name="T13" fmla="*/ 9 h 23"/>
                <a:gd name="T14" fmla="*/ 5 w 57"/>
                <a:gd name="T15" fmla="*/ 2 h 23"/>
                <a:gd name="T16" fmla="*/ 18 w 57"/>
                <a:gd name="T17" fmla="*/ 0 h 23"/>
                <a:gd name="T18" fmla="*/ 22 w 57"/>
                <a:gd name="T19" fmla="*/ 3 h 23"/>
                <a:gd name="T20" fmla="*/ 27 w 57"/>
                <a:gd name="T21" fmla="*/ 5 h 23"/>
                <a:gd name="T22" fmla="*/ 38 w 57"/>
                <a:gd name="T23" fmla="*/ 6 h 23"/>
                <a:gd name="T24" fmla="*/ 42 w 57"/>
                <a:gd name="T25" fmla="*/ 13 h 23"/>
                <a:gd name="T26" fmla="*/ 46 w 57"/>
                <a:gd name="T27" fmla="*/ 14 h 23"/>
                <a:gd name="T28" fmla="*/ 56 w 57"/>
                <a:gd name="T2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7"/>
            <p:cNvSpPr>
              <a:spLocks/>
            </p:cNvSpPr>
            <p:nvPr/>
          </p:nvSpPr>
          <p:spPr bwMode="auto">
            <a:xfrm>
              <a:off x="2703" y="2238"/>
              <a:ext cx="57" cy="31"/>
            </a:xfrm>
            <a:custGeom>
              <a:avLst/>
              <a:gdLst>
                <a:gd name="T0" fmla="*/ 2 w 24"/>
                <a:gd name="T1" fmla="*/ 0 h 13"/>
                <a:gd name="T2" fmla="*/ 13 w 24"/>
                <a:gd name="T3" fmla="*/ 1 h 13"/>
                <a:gd name="T4" fmla="*/ 18 w 24"/>
                <a:gd name="T5" fmla="*/ 3 h 13"/>
                <a:gd name="T6" fmla="*/ 24 w 24"/>
                <a:gd name="T7" fmla="*/ 6 h 13"/>
                <a:gd name="T8" fmla="*/ 4 w 24"/>
                <a:gd name="T9" fmla="*/ 8 h 13"/>
                <a:gd name="T10" fmla="*/ 7 w 24"/>
                <a:gd name="T11" fmla="*/ 7 h 13"/>
                <a:gd name="T12" fmla="*/ 2 w 2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8"/>
            <p:cNvSpPr>
              <a:spLocks/>
            </p:cNvSpPr>
            <p:nvPr/>
          </p:nvSpPr>
          <p:spPr bwMode="auto">
            <a:xfrm>
              <a:off x="5159" y="2241"/>
              <a:ext cx="28" cy="21"/>
            </a:xfrm>
            <a:custGeom>
              <a:avLst/>
              <a:gdLst>
                <a:gd name="T0" fmla="*/ 10 w 12"/>
                <a:gd name="T1" fmla="*/ 0 h 9"/>
                <a:gd name="T2" fmla="*/ 7 w 12"/>
                <a:gd name="T3" fmla="*/ 9 h 9"/>
                <a:gd name="T4" fmla="*/ 0 w 12"/>
                <a:gd name="T5" fmla="*/ 3 h 9"/>
                <a:gd name="T6" fmla="*/ 3 w 12"/>
                <a:gd name="T7" fmla="*/ 0 h 9"/>
                <a:gd name="T8" fmla="*/ 10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cubicBezTo>
                    <a:pt x="5" y="0"/>
                    <a:pt x="8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9"/>
            <p:cNvSpPr>
              <a:spLocks/>
            </p:cNvSpPr>
            <p:nvPr/>
          </p:nvSpPr>
          <p:spPr bwMode="auto">
            <a:xfrm>
              <a:off x="2684" y="2248"/>
              <a:ext cx="21" cy="16"/>
            </a:xfrm>
            <a:custGeom>
              <a:avLst/>
              <a:gdLst>
                <a:gd name="T0" fmla="*/ 7 w 9"/>
                <a:gd name="T1" fmla="*/ 7 h 7"/>
                <a:gd name="T2" fmla="*/ 0 w 9"/>
                <a:gd name="T3" fmla="*/ 6 h 7"/>
                <a:gd name="T4" fmla="*/ 7 w 9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0"/>
            <p:cNvSpPr>
              <a:spLocks/>
            </p:cNvSpPr>
            <p:nvPr/>
          </p:nvSpPr>
          <p:spPr bwMode="auto">
            <a:xfrm>
              <a:off x="2627" y="2252"/>
              <a:ext cx="26" cy="19"/>
            </a:xfrm>
            <a:custGeom>
              <a:avLst/>
              <a:gdLst>
                <a:gd name="T0" fmla="*/ 1 w 11"/>
                <a:gd name="T1" fmla="*/ 2 h 8"/>
                <a:gd name="T2" fmla="*/ 10 w 11"/>
                <a:gd name="T3" fmla="*/ 5 h 8"/>
                <a:gd name="T4" fmla="*/ 1 w 11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8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1"/>
            <p:cNvSpPr>
              <a:spLocks/>
            </p:cNvSpPr>
            <p:nvPr/>
          </p:nvSpPr>
          <p:spPr bwMode="auto">
            <a:xfrm>
              <a:off x="5308" y="2262"/>
              <a:ext cx="38" cy="64"/>
            </a:xfrm>
            <a:custGeom>
              <a:avLst/>
              <a:gdLst>
                <a:gd name="T0" fmla="*/ 7 w 16"/>
                <a:gd name="T1" fmla="*/ 0 h 27"/>
                <a:gd name="T2" fmla="*/ 13 w 16"/>
                <a:gd name="T3" fmla="*/ 0 h 27"/>
                <a:gd name="T4" fmla="*/ 16 w 16"/>
                <a:gd name="T5" fmla="*/ 10 h 27"/>
                <a:gd name="T6" fmla="*/ 12 w 16"/>
                <a:gd name="T7" fmla="*/ 14 h 27"/>
                <a:gd name="T8" fmla="*/ 10 w 16"/>
                <a:gd name="T9" fmla="*/ 18 h 27"/>
                <a:gd name="T10" fmla="*/ 9 w 16"/>
                <a:gd name="T11" fmla="*/ 25 h 27"/>
                <a:gd name="T12" fmla="*/ 5 w 16"/>
                <a:gd name="T13" fmla="*/ 21 h 27"/>
                <a:gd name="T14" fmla="*/ 0 w 16"/>
                <a:gd name="T15" fmla="*/ 15 h 27"/>
                <a:gd name="T16" fmla="*/ 3 w 16"/>
                <a:gd name="T17" fmla="*/ 7 h 27"/>
                <a:gd name="T18" fmla="*/ 7 w 1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7">
                  <a:moveTo>
                    <a:pt x="7" y="0"/>
                  </a:moveTo>
                  <a:cubicBezTo>
                    <a:pt x="9" y="0"/>
                    <a:pt x="11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2"/>
            <p:cNvSpPr>
              <a:spLocks/>
            </p:cNvSpPr>
            <p:nvPr/>
          </p:nvSpPr>
          <p:spPr bwMode="auto">
            <a:xfrm>
              <a:off x="5346" y="2316"/>
              <a:ext cx="50" cy="52"/>
            </a:xfrm>
            <a:custGeom>
              <a:avLst/>
              <a:gdLst>
                <a:gd name="T0" fmla="*/ 11 w 21"/>
                <a:gd name="T1" fmla="*/ 2 h 22"/>
                <a:gd name="T2" fmla="*/ 15 w 21"/>
                <a:gd name="T3" fmla="*/ 6 h 22"/>
                <a:gd name="T4" fmla="*/ 14 w 21"/>
                <a:gd name="T5" fmla="*/ 8 h 22"/>
                <a:gd name="T6" fmla="*/ 15 w 21"/>
                <a:gd name="T7" fmla="*/ 11 h 22"/>
                <a:gd name="T8" fmla="*/ 21 w 21"/>
                <a:gd name="T9" fmla="*/ 18 h 22"/>
                <a:gd name="T10" fmla="*/ 18 w 21"/>
                <a:gd name="T11" fmla="*/ 22 h 22"/>
                <a:gd name="T12" fmla="*/ 14 w 21"/>
                <a:gd name="T13" fmla="*/ 22 h 22"/>
                <a:gd name="T14" fmla="*/ 7 w 21"/>
                <a:gd name="T15" fmla="*/ 15 h 22"/>
                <a:gd name="T16" fmla="*/ 10 w 21"/>
                <a:gd name="T17" fmla="*/ 12 h 22"/>
                <a:gd name="T18" fmla="*/ 0 w 21"/>
                <a:gd name="T19" fmla="*/ 4 h 22"/>
                <a:gd name="T20" fmla="*/ 11 w 21"/>
                <a:gd name="T2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3"/>
            <p:cNvSpPr>
              <a:spLocks/>
            </p:cNvSpPr>
            <p:nvPr/>
          </p:nvSpPr>
          <p:spPr bwMode="auto">
            <a:xfrm>
              <a:off x="5325" y="2338"/>
              <a:ext cx="12" cy="7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0 h 3"/>
                <a:gd name="T4" fmla="*/ 5 w 5"/>
                <a:gd name="T5" fmla="*/ 3 h 3"/>
                <a:gd name="T6" fmla="*/ 0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3" y="3"/>
                    <a:pt x="2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4"/>
            <p:cNvSpPr>
              <a:spLocks/>
            </p:cNvSpPr>
            <p:nvPr/>
          </p:nvSpPr>
          <p:spPr bwMode="auto">
            <a:xfrm>
              <a:off x="5341" y="2347"/>
              <a:ext cx="29" cy="40"/>
            </a:xfrm>
            <a:custGeom>
              <a:avLst/>
              <a:gdLst>
                <a:gd name="T0" fmla="*/ 12 w 12"/>
                <a:gd name="T1" fmla="*/ 14 h 17"/>
                <a:gd name="T2" fmla="*/ 5 w 12"/>
                <a:gd name="T3" fmla="*/ 16 h 17"/>
                <a:gd name="T4" fmla="*/ 0 w 12"/>
                <a:gd name="T5" fmla="*/ 9 h 17"/>
                <a:gd name="T6" fmla="*/ 12 w 12"/>
                <a:gd name="T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5"/>
            <p:cNvSpPr>
              <a:spLocks/>
            </p:cNvSpPr>
            <p:nvPr/>
          </p:nvSpPr>
          <p:spPr bwMode="auto">
            <a:xfrm>
              <a:off x="4769" y="2380"/>
              <a:ext cx="28" cy="50"/>
            </a:xfrm>
            <a:custGeom>
              <a:avLst/>
              <a:gdLst>
                <a:gd name="T0" fmla="*/ 3 w 12"/>
                <a:gd name="T1" fmla="*/ 2 h 21"/>
                <a:gd name="T2" fmla="*/ 7 w 12"/>
                <a:gd name="T3" fmla="*/ 6 h 21"/>
                <a:gd name="T4" fmla="*/ 8 w 12"/>
                <a:gd name="T5" fmla="*/ 7 h 21"/>
                <a:gd name="T6" fmla="*/ 11 w 12"/>
                <a:gd name="T7" fmla="*/ 10 h 21"/>
                <a:gd name="T8" fmla="*/ 10 w 12"/>
                <a:gd name="T9" fmla="*/ 12 h 21"/>
                <a:gd name="T10" fmla="*/ 11 w 12"/>
                <a:gd name="T11" fmla="*/ 19 h 21"/>
                <a:gd name="T12" fmla="*/ 8 w 12"/>
                <a:gd name="T13" fmla="*/ 21 h 21"/>
                <a:gd name="T14" fmla="*/ 3 w 12"/>
                <a:gd name="T1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6"/>
            <p:cNvSpPr>
              <a:spLocks/>
            </p:cNvSpPr>
            <p:nvPr/>
          </p:nvSpPr>
          <p:spPr bwMode="auto">
            <a:xfrm>
              <a:off x="5367" y="2383"/>
              <a:ext cx="36" cy="54"/>
            </a:xfrm>
            <a:custGeom>
              <a:avLst/>
              <a:gdLst>
                <a:gd name="T0" fmla="*/ 12 w 15"/>
                <a:gd name="T1" fmla="*/ 1 h 23"/>
                <a:gd name="T2" fmla="*/ 15 w 15"/>
                <a:gd name="T3" fmla="*/ 12 h 23"/>
                <a:gd name="T4" fmla="*/ 11 w 15"/>
                <a:gd name="T5" fmla="*/ 13 h 23"/>
                <a:gd name="T6" fmla="*/ 11 w 15"/>
                <a:gd name="T7" fmla="*/ 23 h 23"/>
                <a:gd name="T8" fmla="*/ 4 w 15"/>
                <a:gd name="T9" fmla="*/ 19 h 23"/>
                <a:gd name="T10" fmla="*/ 5 w 15"/>
                <a:gd name="T11" fmla="*/ 13 h 23"/>
                <a:gd name="T12" fmla="*/ 5 w 15"/>
                <a:gd name="T13" fmla="*/ 11 h 23"/>
                <a:gd name="T14" fmla="*/ 4 w 15"/>
                <a:gd name="T15" fmla="*/ 11 h 23"/>
                <a:gd name="T16" fmla="*/ 6 w 15"/>
                <a:gd name="T17" fmla="*/ 6 h 23"/>
                <a:gd name="T18" fmla="*/ 9 w 15"/>
                <a:gd name="T19" fmla="*/ 2 h 23"/>
                <a:gd name="T20" fmla="*/ 12 w 15"/>
                <a:gd name="T21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5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4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7"/>
            <p:cNvSpPr>
              <a:spLocks/>
            </p:cNvSpPr>
            <p:nvPr/>
          </p:nvSpPr>
          <p:spPr bwMode="auto">
            <a:xfrm>
              <a:off x="5341" y="2395"/>
              <a:ext cx="26" cy="23"/>
            </a:xfrm>
            <a:custGeom>
              <a:avLst/>
              <a:gdLst>
                <a:gd name="T0" fmla="*/ 6 w 11"/>
                <a:gd name="T1" fmla="*/ 0 h 10"/>
                <a:gd name="T2" fmla="*/ 10 w 11"/>
                <a:gd name="T3" fmla="*/ 4 h 10"/>
                <a:gd name="T4" fmla="*/ 9 w 11"/>
                <a:gd name="T5" fmla="*/ 6 h 10"/>
                <a:gd name="T6" fmla="*/ 0 w 11"/>
                <a:gd name="T7" fmla="*/ 10 h 10"/>
                <a:gd name="T8" fmla="*/ 6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8"/>
            <p:cNvSpPr>
              <a:spLocks/>
            </p:cNvSpPr>
            <p:nvPr/>
          </p:nvSpPr>
          <p:spPr bwMode="auto">
            <a:xfrm>
              <a:off x="5415" y="2480"/>
              <a:ext cx="16" cy="33"/>
            </a:xfrm>
            <a:custGeom>
              <a:avLst/>
              <a:gdLst>
                <a:gd name="T0" fmla="*/ 2 w 7"/>
                <a:gd name="T1" fmla="*/ 0 h 14"/>
                <a:gd name="T2" fmla="*/ 7 w 7"/>
                <a:gd name="T3" fmla="*/ 5 h 14"/>
                <a:gd name="T4" fmla="*/ 0 w 7"/>
                <a:gd name="T5" fmla="*/ 13 h 14"/>
                <a:gd name="T6" fmla="*/ 3 w 7"/>
                <a:gd name="T7" fmla="*/ 12 h 14"/>
                <a:gd name="T8" fmla="*/ 2 w 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9"/>
            <p:cNvSpPr>
              <a:spLocks/>
            </p:cNvSpPr>
            <p:nvPr/>
          </p:nvSpPr>
          <p:spPr bwMode="auto">
            <a:xfrm>
              <a:off x="5313" y="2489"/>
              <a:ext cx="66" cy="22"/>
            </a:xfrm>
            <a:custGeom>
              <a:avLst/>
              <a:gdLst>
                <a:gd name="T0" fmla="*/ 28 w 28"/>
                <a:gd name="T1" fmla="*/ 3 h 9"/>
                <a:gd name="T2" fmla="*/ 19 w 28"/>
                <a:gd name="T3" fmla="*/ 8 h 9"/>
                <a:gd name="T4" fmla="*/ 0 w 28"/>
                <a:gd name="T5" fmla="*/ 9 h 9"/>
                <a:gd name="T6" fmla="*/ 24 w 28"/>
                <a:gd name="T7" fmla="*/ 2 h 9"/>
                <a:gd name="T8" fmla="*/ 28 w 2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0"/>
            <p:cNvSpPr>
              <a:spLocks/>
            </p:cNvSpPr>
            <p:nvPr/>
          </p:nvSpPr>
          <p:spPr bwMode="auto">
            <a:xfrm>
              <a:off x="5460" y="2515"/>
              <a:ext cx="42" cy="29"/>
            </a:xfrm>
            <a:custGeom>
              <a:avLst/>
              <a:gdLst>
                <a:gd name="T0" fmla="*/ 18 w 18"/>
                <a:gd name="T1" fmla="*/ 8 h 12"/>
                <a:gd name="T2" fmla="*/ 15 w 18"/>
                <a:gd name="T3" fmla="*/ 11 h 12"/>
                <a:gd name="T4" fmla="*/ 7 w 18"/>
                <a:gd name="T5" fmla="*/ 11 h 12"/>
                <a:gd name="T6" fmla="*/ 5 w 18"/>
                <a:gd name="T7" fmla="*/ 9 h 12"/>
                <a:gd name="T8" fmla="*/ 0 w 18"/>
                <a:gd name="T9" fmla="*/ 5 h 12"/>
                <a:gd name="T10" fmla="*/ 7 w 18"/>
                <a:gd name="T11" fmla="*/ 2 h 12"/>
                <a:gd name="T12" fmla="*/ 11 w 18"/>
                <a:gd name="T13" fmla="*/ 1 h 12"/>
                <a:gd name="T14" fmla="*/ 11 w 18"/>
                <a:gd name="T15" fmla="*/ 2 h 12"/>
                <a:gd name="T16" fmla="*/ 12 w 18"/>
                <a:gd name="T17" fmla="*/ 1 h 12"/>
                <a:gd name="T18" fmla="*/ 18 w 18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1"/>
            <p:cNvSpPr>
              <a:spLocks/>
            </p:cNvSpPr>
            <p:nvPr/>
          </p:nvSpPr>
          <p:spPr bwMode="auto">
            <a:xfrm>
              <a:off x="5481" y="2530"/>
              <a:ext cx="244" cy="130"/>
            </a:xfrm>
            <a:custGeom>
              <a:avLst/>
              <a:gdLst>
                <a:gd name="T0" fmla="*/ 34 w 103"/>
                <a:gd name="T1" fmla="*/ 27 h 55"/>
                <a:gd name="T2" fmla="*/ 28 w 103"/>
                <a:gd name="T3" fmla="*/ 24 h 55"/>
                <a:gd name="T4" fmla="*/ 26 w 103"/>
                <a:gd name="T5" fmla="*/ 19 h 55"/>
                <a:gd name="T6" fmla="*/ 10 w 103"/>
                <a:gd name="T7" fmla="*/ 15 h 55"/>
                <a:gd name="T8" fmla="*/ 2 w 103"/>
                <a:gd name="T9" fmla="*/ 15 h 55"/>
                <a:gd name="T10" fmla="*/ 0 w 103"/>
                <a:gd name="T11" fmla="*/ 9 h 55"/>
                <a:gd name="T12" fmla="*/ 5 w 103"/>
                <a:gd name="T13" fmla="*/ 9 h 55"/>
                <a:gd name="T14" fmla="*/ 9 w 103"/>
                <a:gd name="T15" fmla="*/ 7 h 55"/>
                <a:gd name="T16" fmla="*/ 16 w 103"/>
                <a:gd name="T17" fmla="*/ 10 h 55"/>
                <a:gd name="T18" fmla="*/ 21 w 103"/>
                <a:gd name="T19" fmla="*/ 6 h 55"/>
                <a:gd name="T20" fmla="*/ 33 w 103"/>
                <a:gd name="T21" fmla="*/ 2 h 55"/>
                <a:gd name="T22" fmla="*/ 35 w 103"/>
                <a:gd name="T23" fmla="*/ 5 h 55"/>
                <a:gd name="T24" fmla="*/ 47 w 103"/>
                <a:gd name="T25" fmla="*/ 9 h 55"/>
                <a:gd name="T26" fmla="*/ 49 w 103"/>
                <a:gd name="T27" fmla="*/ 7 h 55"/>
                <a:gd name="T28" fmla="*/ 52 w 103"/>
                <a:gd name="T29" fmla="*/ 10 h 55"/>
                <a:gd name="T30" fmla="*/ 59 w 103"/>
                <a:gd name="T31" fmla="*/ 10 h 55"/>
                <a:gd name="T32" fmla="*/ 65 w 103"/>
                <a:gd name="T33" fmla="*/ 13 h 55"/>
                <a:gd name="T34" fmla="*/ 65 w 103"/>
                <a:gd name="T35" fmla="*/ 17 h 55"/>
                <a:gd name="T36" fmla="*/ 68 w 103"/>
                <a:gd name="T37" fmla="*/ 16 h 55"/>
                <a:gd name="T38" fmla="*/ 69 w 103"/>
                <a:gd name="T39" fmla="*/ 20 h 55"/>
                <a:gd name="T40" fmla="*/ 76 w 103"/>
                <a:gd name="T41" fmla="*/ 24 h 55"/>
                <a:gd name="T42" fmla="*/ 87 w 103"/>
                <a:gd name="T43" fmla="*/ 29 h 55"/>
                <a:gd name="T44" fmla="*/ 86 w 103"/>
                <a:gd name="T45" fmla="*/ 33 h 55"/>
                <a:gd name="T46" fmla="*/ 90 w 103"/>
                <a:gd name="T47" fmla="*/ 36 h 55"/>
                <a:gd name="T48" fmla="*/ 90 w 103"/>
                <a:gd name="T49" fmla="*/ 38 h 55"/>
                <a:gd name="T50" fmla="*/ 96 w 103"/>
                <a:gd name="T51" fmla="*/ 44 h 55"/>
                <a:gd name="T52" fmla="*/ 103 w 103"/>
                <a:gd name="T53" fmla="*/ 51 h 55"/>
                <a:gd name="T54" fmla="*/ 93 w 103"/>
                <a:gd name="T55" fmla="*/ 51 h 55"/>
                <a:gd name="T56" fmla="*/ 85 w 103"/>
                <a:gd name="T57" fmla="*/ 45 h 55"/>
                <a:gd name="T58" fmla="*/ 82 w 103"/>
                <a:gd name="T59" fmla="*/ 43 h 55"/>
                <a:gd name="T60" fmla="*/ 80 w 103"/>
                <a:gd name="T61" fmla="*/ 41 h 55"/>
                <a:gd name="T62" fmla="*/ 76 w 103"/>
                <a:gd name="T63" fmla="*/ 37 h 55"/>
                <a:gd name="T64" fmla="*/ 65 w 103"/>
                <a:gd name="T65" fmla="*/ 36 h 55"/>
                <a:gd name="T66" fmla="*/ 59 w 103"/>
                <a:gd name="T67" fmla="*/ 48 h 55"/>
                <a:gd name="T68" fmla="*/ 51 w 103"/>
                <a:gd name="T69" fmla="*/ 45 h 55"/>
                <a:gd name="T70" fmla="*/ 47 w 103"/>
                <a:gd name="T71" fmla="*/ 44 h 55"/>
                <a:gd name="T72" fmla="*/ 41 w 103"/>
                <a:gd name="T73" fmla="*/ 37 h 55"/>
                <a:gd name="T74" fmla="*/ 35 w 103"/>
                <a:gd name="T75" fmla="*/ 43 h 55"/>
                <a:gd name="T76" fmla="*/ 31 w 103"/>
                <a:gd name="T77" fmla="*/ 40 h 55"/>
                <a:gd name="T78" fmla="*/ 35 w 103"/>
                <a:gd name="T79" fmla="*/ 36 h 55"/>
                <a:gd name="T80" fmla="*/ 38 w 103"/>
                <a:gd name="T81" fmla="*/ 30 h 55"/>
                <a:gd name="T82" fmla="*/ 37 w 103"/>
                <a:gd name="T83" fmla="*/ 33 h 55"/>
                <a:gd name="T84" fmla="*/ 34 w 103"/>
                <a:gd name="T85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2"/>
            <p:cNvSpPr>
              <a:spLocks/>
            </p:cNvSpPr>
            <p:nvPr/>
          </p:nvSpPr>
          <p:spPr bwMode="auto">
            <a:xfrm>
              <a:off x="5426" y="2546"/>
              <a:ext cx="24" cy="22"/>
            </a:xfrm>
            <a:custGeom>
              <a:avLst/>
              <a:gdLst>
                <a:gd name="T0" fmla="*/ 9 w 10"/>
                <a:gd name="T1" fmla="*/ 3 h 9"/>
                <a:gd name="T2" fmla="*/ 0 w 10"/>
                <a:gd name="T3" fmla="*/ 5 h 9"/>
                <a:gd name="T4" fmla="*/ 9 w 10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3"/>
            <p:cNvSpPr>
              <a:spLocks/>
            </p:cNvSpPr>
            <p:nvPr/>
          </p:nvSpPr>
          <p:spPr bwMode="auto">
            <a:xfrm>
              <a:off x="5393" y="2551"/>
              <a:ext cx="17" cy="9"/>
            </a:xfrm>
            <a:custGeom>
              <a:avLst/>
              <a:gdLst>
                <a:gd name="T0" fmla="*/ 1 w 7"/>
                <a:gd name="T1" fmla="*/ 3 h 4"/>
                <a:gd name="T2" fmla="*/ 5 w 7"/>
                <a:gd name="T3" fmla="*/ 4 h 4"/>
                <a:gd name="T4" fmla="*/ 2 w 7"/>
                <a:gd name="T5" fmla="*/ 4 h 4"/>
                <a:gd name="T6" fmla="*/ 1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4"/>
            <p:cNvSpPr>
              <a:spLocks/>
            </p:cNvSpPr>
            <p:nvPr/>
          </p:nvSpPr>
          <p:spPr bwMode="auto">
            <a:xfrm>
              <a:off x="5703" y="2570"/>
              <a:ext cx="50" cy="35"/>
            </a:xfrm>
            <a:custGeom>
              <a:avLst/>
              <a:gdLst>
                <a:gd name="T0" fmla="*/ 16 w 21"/>
                <a:gd name="T1" fmla="*/ 0 h 15"/>
                <a:gd name="T2" fmla="*/ 20 w 21"/>
                <a:gd name="T3" fmla="*/ 0 h 15"/>
                <a:gd name="T4" fmla="*/ 20 w 21"/>
                <a:gd name="T5" fmla="*/ 5 h 15"/>
                <a:gd name="T6" fmla="*/ 17 w 21"/>
                <a:gd name="T7" fmla="*/ 6 h 15"/>
                <a:gd name="T8" fmla="*/ 17 w 21"/>
                <a:gd name="T9" fmla="*/ 10 h 15"/>
                <a:gd name="T10" fmla="*/ 14 w 21"/>
                <a:gd name="T11" fmla="*/ 12 h 15"/>
                <a:gd name="T12" fmla="*/ 2 w 21"/>
                <a:gd name="T13" fmla="*/ 7 h 15"/>
                <a:gd name="T14" fmla="*/ 16 w 21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5">
                  <a:moveTo>
                    <a:pt x="16" y="0"/>
                  </a:moveTo>
                  <a:cubicBezTo>
                    <a:pt x="17" y="0"/>
                    <a:pt x="19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5"/>
            <p:cNvSpPr>
              <a:spLocks/>
            </p:cNvSpPr>
            <p:nvPr/>
          </p:nvSpPr>
          <p:spPr bwMode="auto">
            <a:xfrm>
              <a:off x="5273" y="2622"/>
              <a:ext cx="26" cy="14"/>
            </a:xfrm>
            <a:custGeom>
              <a:avLst/>
              <a:gdLst>
                <a:gd name="T0" fmla="*/ 11 w 11"/>
                <a:gd name="T1" fmla="*/ 1 h 6"/>
                <a:gd name="T2" fmla="*/ 0 w 11"/>
                <a:gd name="T3" fmla="*/ 5 h 6"/>
                <a:gd name="T4" fmla="*/ 11 w 11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6"/>
            <p:cNvSpPr>
              <a:spLocks/>
            </p:cNvSpPr>
            <p:nvPr/>
          </p:nvSpPr>
          <p:spPr bwMode="auto">
            <a:xfrm>
              <a:off x="5313" y="2622"/>
              <a:ext cx="26" cy="9"/>
            </a:xfrm>
            <a:custGeom>
              <a:avLst/>
              <a:gdLst>
                <a:gd name="T0" fmla="*/ 11 w 11"/>
                <a:gd name="T1" fmla="*/ 1 h 4"/>
                <a:gd name="T2" fmla="*/ 0 w 11"/>
                <a:gd name="T3" fmla="*/ 4 h 4"/>
                <a:gd name="T4" fmla="*/ 11 w 11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7"/>
            <p:cNvSpPr>
              <a:spLocks/>
            </p:cNvSpPr>
            <p:nvPr/>
          </p:nvSpPr>
          <p:spPr bwMode="auto">
            <a:xfrm>
              <a:off x="5363" y="2622"/>
              <a:ext cx="45" cy="31"/>
            </a:xfrm>
            <a:custGeom>
              <a:avLst/>
              <a:gdLst>
                <a:gd name="T0" fmla="*/ 18 w 19"/>
                <a:gd name="T1" fmla="*/ 1 h 13"/>
                <a:gd name="T2" fmla="*/ 17 w 19"/>
                <a:gd name="T3" fmla="*/ 6 h 13"/>
                <a:gd name="T4" fmla="*/ 14 w 19"/>
                <a:gd name="T5" fmla="*/ 6 h 13"/>
                <a:gd name="T6" fmla="*/ 1 w 19"/>
                <a:gd name="T7" fmla="*/ 12 h 13"/>
                <a:gd name="T8" fmla="*/ 6 w 19"/>
                <a:gd name="T9" fmla="*/ 8 h 13"/>
                <a:gd name="T10" fmla="*/ 8 w 19"/>
                <a:gd name="T11" fmla="*/ 5 h 13"/>
                <a:gd name="T12" fmla="*/ 11 w 19"/>
                <a:gd name="T13" fmla="*/ 2 h 13"/>
                <a:gd name="T14" fmla="*/ 18 w 19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8"/>
            <p:cNvSpPr>
              <a:spLocks/>
            </p:cNvSpPr>
            <p:nvPr/>
          </p:nvSpPr>
          <p:spPr bwMode="auto">
            <a:xfrm>
              <a:off x="6037" y="3003"/>
              <a:ext cx="24" cy="34"/>
            </a:xfrm>
            <a:custGeom>
              <a:avLst/>
              <a:gdLst>
                <a:gd name="T0" fmla="*/ 1 w 10"/>
                <a:gd name="T1" fmla="*/ 0 h 14"/>
                <a:gd name="T2" fmla="*/ 2 w 10"/>
                <a:gd name="T3" fmla="*/ 2 h 14"/>
                <a:gd name="T4" fmla="*/ 7 w 10"/>
                <a:gd name="T5" fmla="*/ 7 h 14"/>
                <a:gd name="T6" fmla="*/ 8 w 10"/>
                <a:gd name="T7" fmla="*/ 14 h 14"/>
                <a:gd name="T8" fmla="*/ 4 w 10"/>
                <a:gd name="T9" fmla="*/ 14 h 14"/>
                <a:gd name="T10" fmla="*/ 0 w 10"/>
                <a:gd name="T11" fmla="*/ 2 h 14"/>
                <a:gd name="T12" fmla="*/ 1 w 1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9"/>
            <p:cNvSpPr>
              <a:spLocks/>
            </p:cNvSpPr>
            <p:nvPr/>
          </p:nvSpPr>
          <p:spPr bwMode="auto">
            <a:xfrm>
              <a:off x="6042" y="3032"/>
              <a:ext cx="54" cy="73"/>
            </a:xfrm>
            <a:custGeom>
              <a:avLst/>
              <a:gdLst>
                <a:gd name="T0" fmla="*/ 7 w 23"/>
                <a:gd name="T1" fmla="*/ 0 h 31"/>
                <a:gd name="T2" fmla="*/ 9 w 23"/>
                <a:gd name="T3" fmla="*/ 2 h 31"/>
                <a:gd name="T4" fmla="*/ 12 w 23"/>
                <a:gd name="T5" fmla="*/ 2 h 31"/>
                <a:gd name="T6" fmla="*/ 23 w 23"/>
                <a:gd name="T7" fmla="*/ 7 h 31"/>
                <a:gd name="T8" fmla="*/ 23 w 23"/>
                <a:gd name="T9" fmla="*/ 14 h 31"/>
                <a:gd name="T10" fmla="*/ 19 w 23"/>
                <a:gd name="T11" fmla="*/ 14 h 31"/>
                <a:gd name="T12" fmla="*/ 17 w 23"/>
                <a:gd name="T13" fmla="*/ 17 h 31"/>
                <a:gd name="T14" fmla="*/ 16 w 23"/>
                <a:gd name="T15" fmla="*/ 26 h 31"/>
                <a:gd name="T16" fmla="*/ 14 w 23"/>
                <a:gd name="T17" fmla="*/ 28 h 31"/>
                <a:gd name="T18" fmla="*/ 7 w 23"/>
                <a:gd name="T19" fmla="*/ 30 h 31"/>
                <a:gd name="T20" fmla="*/ 6 w 23"/>
                <a:gd name="T21" fmla="*/ 26 h 31"/>
                <a:gd name="T22" fmla="*/ 9 w 23"/>
                <a:gd name="T23" fmla="*/ 23 h 31"/>
                <a:gd name="T24" fmla="*/ 0 w 23"/>
                <a:gd name="T25" fmla="*/ 19 h 31"/>
                <a:gd name="T26" fmla="*/ 6 w 23"/>
                <a:gd name="T27" fmla="*/ 13 h 31"/>
                <a:gd name="T28" fmla="*/ 7 w 23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0"/>
                    <a:pt x="23" y="12"/>
                    <a:pt x="23" y="14"/>
                  </a:cubicBezTo>
                  <a:cubicBezTo>
                    <a:pt x="22" y="14"/>
                    <a:pt x="20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0"/>
            <p:cNvSpPr>
              <a:spLocks/>
            </p:cNvSpPr>
            <p:nvPr/>
          </p:nvSpPr>
          <p:spPr bwMode="auto">
            <a:xfrm>
              <a:off x="5654" y="3094"/>
              <a:ext cx="47" cy="49"/>
            </a:xfrm>
            <a:custGeom>
              <a:avLst/>
              <a:gdLst>
                <a:gd name="T0" fmla="*/ 19 w 20"/>
                <a:gd name="T1" fmla="*/ 1 h 21"/>
                <a:gd name="T2" fmla="*/ 19 w 20"/>
                <a:gd name="T3" fmla="*/ 9 h 21"/>
                <a:gd name="T4" fmla="*/ 17 w 20"/>
                <a:gd name="T5" fmla="*/ 7 h 21"/>
                <a:gd name="T6" fmla="*/ 16 w 20"/>
                <a:gd name="T7" fmla="*/ 8 h 21"/>
                <a:gd name="T8" fmla="*/ 16 w 20"/>
                <a:gd name="T9" fmla="*/ 15 h 21"/>
                <a:gd name="T10" fmla="*/ 13 w 20"/>
                <a:gd name="T11" fmla="*/ 15 h 21"/>
                <a:gd name="T12" fmla="*/ 13 w 20"/>
                <a:gd name="T13" fmla="*/ 18 h 21"/>
                <a:gd name="T14" fmla="*/ 9 w 20"/>
                <a:gd name="T15" fmla="*/ 21 h 21"/>
                <a:gd name="T16" fmla="*/ 6 w 20"/>
                <a:gd name="T17" fmla="*/ 16 h 21"/>
                <a:gd name="T18" fmla="*/ 3 w 20"/>
                <a:gd name="T19" fmla="*/ 14 h 21"/>
                <a:gd name="T20" fmla="*/ 0 w 20"/>
                <a:gd name="T21" fmla="*/ 5 h 21"/>
                <a:gd name="T22" fmla="*/ 12 w 20"/>
                <a:gd name="T23" fmla="*/ 2 h 21"/>
                <a:gd name="T24" fmla="*/ 19 w 20"/>
                <a:gd name="T2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1"/>
            <p:cNvSpPr>
              <a:spLocks/>
            </p:cNvSpPr>
            <p:nvPr/>
          </p:nvSpPr>
          <p:spPr bwMode="auto">
            <a:xfrm>
              <a:off x="2708" y="971"/>
              <a:ext cx="814" cy="608"/>
            </a:xfrm>
            <a:custGeom>
              <a:avLst/>
              <a:gdLst>
                <a:gd name="T0" fmla="*/ 244 w 344"/>
                <a:gd name="T1" fmla="*/ 29 h 257"/>
                <a:gd name="T2" fmla="*/ 258 w 344"/>
                <a:gd name="T3" fmla="*/ 30 h 257"/>
                <a:gd name="T4" fmla="*/ 277 w 344"/>
                <a:gd name="T5" fmla="*/ 26 h 257"/>
                <a:gd name="T6" fmla="*/ 289 w 344"/>
                <a:gd name="T7" fmla="*/ 27 h 257"/>
                <a:gd name="T8" fmla="*/ 287 w 344"/>
                <a:gd name="T9" fmla="*/ 31 h 257"/>
                <a:gd name="T10" fmla="*/ 324 w 344"/>
                <a:gd name="T11" fmla="*/ 24 h 257"/>
                <a:gd name="T12" fmla="*/ 343 w 344"/>
                <a:gd name="T13" fmla="*/ 29 h 257"/>
                <a:gd name="T14" fmla="*/ 318 w 344"/>
                <a:gd name="T15" fmla="*/ 41 h 257"/>
                <a:gd name="T16" fmla="*/ 311 w 344"/>
                <a:gd name="T17" fmla="*/ 51 h 257"/>
                <a:gd name="T18" fmla="*/ 298 w 344"/>
                <a:gd name="T19" fmla="*/ 65 h 257"/>
                <a:gd name="T20" fmla="*/ 301 w 344"/>
                <a:gd name="T21" fmla="*/ 78 h 257"/>
                <a:gd name="T22" fmla="*/ 293 w 344"/>
                <a:gd name="T23" fmla="*/ 90 h 257"/>
                <a:gd name="T24" fmla="*/ 303 w 344"/>
                <a:gd name="T25" fmla="*/ 107 h 257"/>
                <a:gd name="T26" fmla="*/ 294 w 344"/>
                <a:gd name="T27" fmla="*/ 120 h 257"/>
                <a:gd name="T28" fmla="*/ 284 w 344"/>
                <a:gd name="T29" fmla="*/ 131 h 257"/>
                <a:gd name="T30" fmla="*/ 298 w 344"/>
                <a:gd name="T31" fmla="*/ 156 h 257"/>
                <a:gd name="T32" fmla="*/ 276 w 344"/>
                <a:gd name="T33" fmla="*/ 153 h 257"/>
                <a:gd name="T34" fmla="*/ 275 w 344"/>
                <a:gd name="T35" fmla="*/ 162 h 257"/>
                <a:gd name="T36" fmla="*/ 265 w 344"/>
                <a:gd name="T37" fmla="*/ 176 h 257"/>
                <a:gd name="T38" fmla="*/ 242 w 344"/>
                <a:gd name="T39" fmla="*/ 182 h 257"/>
                <a:gd name="T40" fmla="*/ 231 w 344"/>
                <a:gd name="T41" fmla="*/ 189 h 257"/>
                <a:gd name="T42" fmla="*/ 224 w 344"/>
                <a:gd name="T43" fmla="*/ 197 h 257"/>
                <a:gd name="T44" fmla="*/ 193 w 344"/>
                <a:gd name="T45" fmla="*/ 205 h 257"/>
                <a:gd name="T46" fmla="*/ 185 w 344"/>
                <a:gd name="T47" fmla="*/ 218 h 257"/>
                <a:gd name="T48" fmla="*/ 176 w 344"/>
                <a:gd name="T49" fmla="*/ 229 h 257"/>
                <a:gd name="T50" fmla="*/ 174 w 344"/>
                <a:gd name="T51" fmla="*/ 240 h 257"/>
                <a:gd name="T52" fmla="*/ 155 w 344"/>
                <a:gd name="T53" fmla="*/ 252 h 257"/>
                <a:gd name="T54" fmla="*/ 136 w 344"/>
                <a:gd name="T55" fmla="*/ 242 h 257"/>
                <a:gd name="T56" fmla="*/ 124 w 344"/>
                <a:gd name="T57" fmla="*/ 228 h 257"/>
                <a:gd name="T58" fmla="*/ 117 w 344"/>
                <a:gd name="T59" fmla="*/ 218 h 257"/>
                <a:gd name="T60" fmla="*/ 112 w 344"/>
                <a:gd name="T61" fmla="*/ 197 h 257"/>
                <a:gd name="T62" fmla="*/ 115 w 344"/>
                <a:gd name="T63" fmla="*/ 190 h 257"/>
                <a:gd name="T64" fmla="*/ 124 w 344"/>
                <a:gd name="T65" fmla="*/ 179 h 257"/>
                <a:gd name="T66" fmla="*/ 119 w 344"/>
                <a:gd name="T67" fmla="*/ 165 h 257"/>
                <a:gd name="T68" fmla="*/ 122 w 344"/>
                <a:gd name="T69" fmla="*/ 153 h 257"/>
                <a:gd name="T70" fmla="*/ 108 w 344"/>
                <a:gd name="T71" fmla="*/ 149 h 257"/>
                <a:gd name="T72" fmla="*/ 98 w 344"/>
                <a:gd name="T73" fmla="*/ 131 h 257"/>
                <a:gd name="T74" fmla="*/ 88 w 344"/>
                <a:gd name="T75" fmla="*/ 111 h 257"/>
                <a:gd name="T76" fmla="*/ 63 w 344"/>
                <a:gd name="T77" fmla="*/ 99 h 257"/>
                <a:gd name="T78" fmla="*/ 28 w 344"/>
                <a:gd name="T79" fmla="*/ 100 h 257"/>
                <a:gd name="T80" fmla="*/ 28 w 344"/>
                <a:gd name="T81" fmla="*/ 92 h 257"/>
                <a:gd name="T82" fmla="*/ 14 w 344"/>
                <a:gd name="T83" fmla="*/ 79 h 257"/>
                <a:gd name="T84" fmla="*/ 21 w 344"/>
                <a:gd name="T85" fmla="*/ 66 h 257"/>
                <a:gd name="T86" fmla="*/ 37 w 344"/>
                <a:gd name="T87" fmla="*/ 59 h 257"/>
                <a:gd name="T88" fmla="*/ 40 w 344"/>
                <a:gd name="T89" fmla="*/ 51 h 257"/>
                <a:gd name="T90" fmla="*/ 36 w 344"/>
                <a:gd name="T91" fmla="*/ 45 h 257"/>
                <a:gd name="T92" fmla="*/ 49 w 344"/>
                <a:gd name="T93" fmla="*/ 41 h 257"/>
                <a:gd name="T94" fmla="*/ 63 w 344"/>
                <a:gd name="T95" fmla="*/ 27 h 257"/>
                <a:gd name="T96" fmla="*/ 105 w 344"/>
                <a:gd name="T97" fmla="*/ 22 h 257"/>
                <a:gd name="T98" fmla="*/ 124 w 344"/>
                <a:gd name="T99" fmla="*/ 27 h 257"/>
                <a:gd name="T100" fmla="*/ 143 w 344"/>
                <a:gd name="T101" fmla="*/ 17 h 257"/>
                <a:gd name="T102" fmla="*/ 160 w 344"/>
                <a:gd name="T103" fmla="*/ 19 h 257"/>
                <a:gd name="T104" fmla="*/ 165 w 344"/>
                <a:gd name="T105" fmla="*/ 9 h 257"/>
                <a:gd name="T106" fmla="*/ 197 w 344"/>
                <a:gd name="T107" fmla="*/ 2 h 257"/>
                <a:gd name="T108" fmla="*/ 242 w 344"/>
                <a:gd name="T109" fmla="*/ 1 h 257"/>
                <a:gd name="T110" fmla="*/ 276 w 344"/>
                <a:gd name="T111" fmla="*/ 12 h 257"/>
                <a:gd name="T112" fmla="*/ 287 w 344"/>
                <a:gd name="T113" fmla="*/ 20 h 257"/>
                <a:gd name="T114" fmla="*/ 240 w 344"/>
                <a:gd name="T115" fmla="*/ 2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40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7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2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7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4"/>
                    <a:pt x="224" y="196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7"/>
                    <a:pt x="115" y="184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5" y="149"/>
                    <a:pt x="103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55" y="36"/>
                    <a:pt x="58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7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40" y="22"/>
                  </a:cubicBezTo>
                  <a:cubicBezTo>
                    <a:pt x="239" y="22"/>
                    <a:pt x="240" y="24"/>
                    <a:pt x="240" y="24"/>
                  </a:cubicBezTo>
                  <a:cubicBezTo>
                    <a:pt x="237" y="25"/>
                    <a:pt x="234" y="24"/>
                    <a:pt x="23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2"/>
            <p:cNvSpPr>
              <a:spLocks/>
            </p:cNvSpPr>
            <p:nvPr/>
          </p:nvSpPr>
          <p:spPr bwMode="auto">
            <a:xfrm>
              <a:off x="2459" y="987"/>
              <a:ext cx="400" cy="218"/>
            </a:xfrm>
            <a:custGeom>
              <a:avLst/>
              <a:gdLst>
                <a:gd name="T0" fmla="*/ 158 w 169"/>
                <a:gd name="T1" fmla="*/ 9 h 92"/>
                <a:gd name="T2" fmla="*/ 168 w 169"/>
                <a:gd name="T3" fmla="*/ 15 h 92"/>
                <a:gd name="T4" fmla="*/ 164 w 169"/>
                <a:gd name="T5" fmla="*/ 17 h 92"/>
                <a:gd name="T6" fmla="*/ 157 w 169"/>
                <a:gd name="T7" fmla="*/ 20 h 92"/>
                <a:gd name="T8" fmla="*/ 137 w 169"/>
                <a:gd name="T9" fmla="*/ 24 h 92"/>
                <a:gd name="T10" fmla="*/ 145 w 169"/>
                <a:gd name="T11" fmla="*/ 27 h 92"/>
                <a:gd name="T12" fmla="*/ 128 w 169"/>
                <a:gd name="T13" fmla="*/ 34 h 92"/>
                <a:gd name="T14" fmla="*/ 123 w 169"/>
                <a:gd name="T15" fmla="*/ 37 h 92"/>
                <a:gd name="T16" fmla="*/ 114 w 169"/>
                <a:gd name="T17" fmla="*/ 41 h 92"/>
                <a:gd name="T18" fmla="*/ 100 w 169"/>
                <a:gd name="T19" fmla="*/ 47 h 92"/>
                <a:gd name="T20" fmla="*/ 96 w 169"/>
                <a:gd name="T21" fmla="*/ 51 h 92"/>
                <a:gd name="T22" fmla="*/ 86 w 169"/>
                <a:gd name="T23" fmla="*/ 52 h 92"/>
                <a:gd name="T24" fmla="*/ 92 w 169"/>
                <a:gd name="T25" fmla="*/ 61 h 92"/>
                <a:gd name="T26" fmla="*/ 82 w 169"/>
                <a:gd name="T27" fmla="*/ 68 h 92"/>
                <a:gd name="T28" fmla="*/ 75 w 169"/>
                <a:gd name="T29" fmla="*/ 72 h 92"/>
                <a:gd name="T30" fmla="*/ 63 w 169"/>
                <a:gd name="T31" fmla="*/ 81 h 92"/>
                <a:gd name="T32" fmla="*/ 67 w 169"/>
                <a:gd name="T33" fmla="*/ 88 h 92"/>
                <a:gd name="T34" fmla="*/ 55 w 169"/>
                <a:gd name="T35" fmla="*/ 90 h 92"/>
                <a:gd name="T36" fmla="*/ 34 w 169"/>
                <a:gd name="T37" fmla="*/ 86 h 92"/>
                <a:gd name="T38" fmla="*/ 27 w 169"/>
                <a:gd name="T39" fmla="*/ 88 h 92"/>
                <a:gd name="T40" fmla="*/ 18 w 169"/>
                <a:gd name="T41" fmla="*/ 81 h 92"/>
                <a:gd name="T42" fmla="*/ 27 w 169"/>
                <a:gd name="T43" fmla="*/ 72 h 92"/>
                <a:gd name="T44" fmla="*/ 39 w 169"/>
                <a:gd name="T45" fmla="*/ 72 h 92"/>
                <a:gd name="T46" fmla="*/ 19 w 169"/>
                <a:gd name="T47" fmla="*/ 68 h 92"/>
                <a:gd name="T48" fmla="*/ 30 w 169"/>
                <a:gd name="T49" fmla="*/ 59 h 92"/>
                <a:gd name="T50" fmla="*/ 40 w 169"/>
                <a:gd name="T51" fmla="*/ 59 h 92"/>
                <a:gd name="T52" fmla="*/ 40 w 169"/>
                <a:gd name="T53" fmla="*/ 54 h 92"/>
                <a:gd name="T54" fmla="*/ 37 w 169"/>
                <a:gd name="T55" fmla="*/ 47 h 92"/>
                <a:gd name="T56" fmla="*/ 30 w 169"/>
                <a:gd name="T57" fmla="*/ 44 h 92"/>
                <a:gd name="T58" fmla="*/ 46 w 169"/>
                <a:gd name="T59" fmla="*/ 43 h 92"/>
                <a:gd name="T60" fmla="*/ 51 w 169"/>
                <a:gd name="T61" fmla="*/ 40 h 92"/>
                <a:gd name="T62" fmla="*/ 63 w 169"/>
                <a:gd name="T63" fmla="*/ 31 h 92"/>
                <a:gd name="T64" fmla="*/ 39 w 169"/>
                <a:gd name="T65" fmla="*/ 36 h 92"/>
                <a:gd name="T66" fmla="*/ 22 w 169"/>
                <a:gd name="T67" fmla="*/ 31 h 92"/>
                <a:gd name="T68" fmla="*/ 5 w 169"/>
                <a:gd name="T69" fmla="*/ 27 h 92"/>
                <a:gd name="T70" fmla="*/ 2 w 169"/>
                <a:gd name="T71" fmla="*/ 19 h 92"/>
                <a:gd name="T72" fmla="*/ 30 w 169"/>
                <a:gd name="T73" fmla="*/ 12 h 92"/>
                <a:gd name="T74" fmla="*/ 50 w 169"/>
                <a:gd name="T75" fmla="*/ 8 h 92"/>
                <a:gd name="T76" fmla="*/ 74 w 169"/>
                <a:gd name="T77" fmla="*/ 3 h 92"/>
                <a:gd name="T78" fmla="*/ 98 w 169"/>
                <a:gd name="T79" fmla="*/ 2 h 92"/>
                <a:gd name="T80" fmla="*/ 110 w 169"/>
                <a:gd name="T81" fmla="*/ 2 h 92"/>
                <a:gd name="T82" fmla="*/ 134 w 169"/>
                <a:gd name="T83" fmla="*/ 2 h 92"/>
                <a:gd name="T84" fmla="*/ 158 w 169"/>
                <a:gd name="T85" fmla="*/ 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2" y="9"/>
                    <a:pt x="165" y="9"/>
                    <a:pt x="169" y="9"/>
                  </a:cubicBezTo>
                  <a:cubicBezTo>
                    <a:pt x="169" y="12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9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8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3"/>
            <p:cNvSpPr>
              <a:spLocks/>
            </p:cNvSpPr>
            <p:nvPr/>
          </p:nvSpPr>
          <p:spPr bwMode="auto">
            <a:xfrm>
              <a:off x="3941" y="1070"/>
              <a:ext cx="115" cy="40"/>
            </a:xfrm>
            <a:custGeom>
              <a:avLst/>
              <a:gdLst>
                <a:gd name="T0" fmla="*/ 13 w 49"/>
                <a:gd name="T1" fmla="*/ 2 h 17"/>
                <a:gd name="T2" fmla="*/ 13 w 49"/>
                <a:gd name="T3" fmla="*/ 3 h 17"/>
                <a:gd name="T4" fmla="*/ 17 w 49"/>
                <a:gd name="T5" fmla="*/ 8 h 17"/>
                <a:gd name="T6" fmla="*/ 22 w 49"/>
                <a:gd name="T7" fmla="*/ 5 h 17"/>
                <a:gd name="T8" fmla="*/ 29 w 49"/>
                <a:gd name="T9" fmla="*/ 8 h 17"/>
                <a:gd name="T10" fmla="*/ 41 w 49"/>
                <a:gd name="T11" fmla="*/ 5 h 17"/>
                <a:gd name="T12" fmla="*/ 47 w 49"/>
                <a:gd name="T13" fmla="*/ 8 h 17"/>
                <a:gd name="T14" fmla="*/ 44 w 49"/>
                <a:gd name="T15" fmla="*/ 13 h 17"/>
                <a:gd name="T16" fmla="*/ 31 w 49"/>
                <a:gd name="T17" fmla="*/ 15 h 17"/>
                <a:gd name="T18" fmla="*/ 23 w 49"/>
                <a:gd name="T19" fmla="*/ 17 h 17"/>
                <a:gd name="T20" fmla="*/ 9 w 49"/>
                <a:gd name="T21" fmla="*/ 8 h 17"/>
                <a:gd name="T22" fmla="*/ 2 w 49"/>
                <a:gd name="T23" fmla="*/ 6 h 17"/>
                <a:gd name="T24" fmla="*/ 13 w 49"/>
                <a:gd name="T2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4"/>
            <p:cNvSpPr>
              <a:spLocks/>
            </p:cNvSpPr>
            <p:nvPr/>
          </p:nvSpPr>
          <p:spPr bwMode="auto">
            <a:xfrm>
              <a:off x="2152" y="1127"/>
              <a:ext cx="52" cy="14"/>
            </a:xfrm>
            <a:custGeom>
              <a:avLst/>
              <a:gdLst>
                <a:gd name="T0" fmla="*/ 21 w 22"/>
                <a:gd name="T1" fmla="*/ 0 h 6"/>
                <a:gd name="T2" fmla="*/ 13 w 22"/>
                <a:gd name="T3" fmla="*/ 5 h 6"/>
                <a:gd name="T4" fmla="*/ 10 w 22"/>
                <a:gd name="T5" fmla="*/ 6 h 6"/>
                <a:gd name="T6" fmla="*/ 5 w 22"/>
                <a:gd name="T7" fmla="*/ 6 h 6"/>
                <a:gd name="T8" fmla="*/ 7 w 22"/>
                <a:gd name="T9" fmla="*/ 2 h 6"/>
                <a:gd name="T10" fmla="*/ 21 w 2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5"/>
            <p:cNvSpPr>
              <a:spLocks/>
            </p:cNvSpPr>
            <p:nvPr/>
          </p:nvSpPr>
          <p:spPr bwMode="auto">
            <a:xfrm>
              <a:off x="2362" y="1127"/>
              <a:ext cx="48" cy="31"/>
            </a:xfrm>
            <a:custGeom>
              <a:avLst/>
              <a:gdLst>
                <a:gd name="T0" fmla="*/ 10 w 20"/>
                <a:gd name="T1" fmla="*/ 0 h 13"/>
                <a:gd name="T2" fmla="*/ 7 w 20"/>
                <a:gd name="T3" fmla="*/ 2 h 13"/>
                <a:gd name="T4" fmla="*/ 14 w 20"/>
                <a:gd name="T5" fmla="*/ 6 h 13"/>
                <a:gd name="T6" fmla="*/ 17 w 20"/>
                <a:gd name="T7" fmla="*/ 5 h 13"/>
                <a:gd name="T8" fmla="*/ 8 w 20"/>
                <a:gd name="T9" fmla="*/ 13 h 13"/>
                <a:gd name="T10" fmla="*/ 0 w 20"/>
                <a:gd name="T11" fmla="*/ 3 h 13"/>
                <a:gd name="T12" fmla="*/ 10 w 20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6"/>
            <p:cNvSpPr>
              <a:spLocks noEditPoints="1"/>
            </p:cNvSpPr>
            <p:nvPr/>
          </p:nvSpPr>
          <p:spPr bwMode="auto">
            <a:xfrm>
              <a:off x="3451" y="1162"/>
              <a:ext cx="2804" cy="1844"/>
            </a:xfrm>
            <a:custGeom>
              <a:avLst/>
              <a:gdLst>
                <a:gd name="T0" fmla="*/ 704 w 1185"/>
                <a:gd name="T1" fmla="*/ 54 h 778"/>
                <a:gd name="T2" fmla="*/ 832 w 1185"/>
                <a:gd name="T3" fmla="*/ 54 h 778"/>
                <a:gd name="T4" fmla="*/ 938 w 1185"/>
                <a:gd name="T5" fmla="*/ 64 h 778"/>
                <a:gd name="T6" fmla="*/ 1077 w 1185"/>
                <a:gd name="T7" fmla="*/ 86 h 778"/>
                <a:gd name="T8" fmla="*/ 1185 w 1185"/>
                <a:gd name="T9" fmla="*/ 122 h 778"/>
                <a:gd name="T10" fmla="*/ 1117 w 1185"/>
                <a:gd name="T11" fmla="*/ 138 h 778"/>
                <a:gd name="T12" fmla="*/ 1028 w 1185"/>
                <a:gd name="T13" fmla="*/ 206 h 778"/>
                <a:gd name="T14" fmla="*/ 993 w 1185"/>
                <a:gd name="T15" fmla="*/ 227 h 778"/>
                <a:gd name="T16" fmla="*/ 1039 w 1185"/>
                <a:gd name="T17" fmla="*/ 157 h 778"/>
                <a:gd name="T18" fmla="*/ 938 w 1185"/>
                <a:gd name="T19" fmla="*/ 186 h 778"/>
                <a:gd name="T20" fmla="*/ 906 w 1185"/>
                <a:gd name="T21" fmla="*/ 235 h 778"/>
                <a:gd name="T22" fmla="*/ 850 w 1185"/>
                <a:gd name="T23" fmla="*/ 312 h 778"/>
                <a:gd name="T24" fmla="*/ 814 w 1185"/>
                <a:gd name="T25" fmla="*/ 331 h 778"/>
                <a:gd name="T26" fmla="*/ 798 w 1185"/>
                <a:gd name="T27" fmla="*/ 349 h 778"/>
                <a:gd name="T28" fmla="*/ 748 w 1185"/>
                <a:gd name="T29" fmla="*/ 441 h 778"/>
                <a:gd name="T30" fmla="*/ 720 w 1185"/>
                <a:gd name="T31" fmla="*/ 507 h 778"/>
                <a:gd name="T32" fmla="*/ 673 w 1185"/>
                <a:gd name="T33" fmla="*/ 516 h 778"/>
                <a:gd name="T34" fmla="*/ 663 w 1185"/>
                <a:gd name="T35" fmla="*/ 519 h 778"/>
                <a:gd name="T36" fmla="*/ 638 w 1185"/>
                <a:gd name="T37" fmla="*/ 453 h 778"/>
                <a:gd name="T38" fmla="*/ 558 w 1185"/>
                <a:gd name="T39" fmla="*/ 495 h 778"/>
                <a:gd name="T40" fmla="*/ 501 w 1185"/>
                <a:gd name="T41" fmla="*/ 436 h 778"/>
                <a:gd name="T42" fmla="*/ 394 w 1185"/>
                <a:gd name="T43" fmla="*/ 419 h 778"/>
                <a:gd name="T44" fmla="*/ 419 w 1185"/>
                <a:gd name="T45" fmla="*/ 464 h 778"/>
                <a:gd name="T46" fmla="*/ 341 w 1185"/>
                <a:gd name="T47" fmla="*/ 468 h 778"/>
                <a:gd name="T48" fmla="*/ 294 w 1185"/>
                <a:gd name="T49" fmla="*/ 411 h 778"/>
                <a:gd name="T50" fmla="*/ 331 w 1185"/>
                <a:gd name="T51" fmla="*/ 486 h 778"/>
                <a:gd name="T52" fmla="*/ 353 w 1185"/>
                <a:gd name="T53" fmla="*/ 563 h 778"/>
                <a:gd name="T54" fmla="*/ 310 w 1185"/>
                <a:gd name="T55" fmla="*/ 676 h 778"/>
                <a:gd name="T56" fmla="*/ 265 w 1185"/>
                <a:gd name="T57" fmla="*/ 763 h 778"/>
                <a:gd name="T58" fmla="*/ 178 w 1185"/>
                <a:gd name="T59" fmla="*/ 695 h 778"/>
                <a:gd name="T60" fmla="*/ 168 w 1185"/>
                <a:gd name="T61" fmla="*/ 593 h 778"/>
                <a:gd name="T62" fmla="*/ 35 w 1185"/>
                <a:gd name="T63" fmla="*/ 528 h 778"/>
                <a:gd name="T64" fmla="*/ 4 w 1185"/>
                <a:gd name="T65" fmla="*/ 443 h 778"/>
                <a:gd name="T66" fmla="*/ 122 w 1185"/>
                <a:gd name="T67" fmla="*/ 350 h 778"/>
                <a:gd name="T68" fmla="*/ 198 w 1185"/>
                <a:gd name="T69" fmla="*/ 385 h 778"/>
                <a:gd name="T70" fmla="*/ 285 w 1185"/>
                <a:gd name="T71" fmla="*/ 385 h 778"/>
                <a:gd name="T72" fmla="*/ 233 w 1185"/>
                <a:gd name="T73" fmla="*/ 328 h 778"/>
                <a:gd name="T74" fmla="*/ 192 w 1185"/>
                <a:gd name="T75" fmla="*/ 303 h 778"/>
                <a:gd name="T76" fmla="*/ 195 w 1185"/>
                <a:gd name="T77" fmla="*/ 325 h 778"/>
                <a:gd name="T78" fmla="*/ 119 w 1185"/>
                <a:gd name="T79" fmla="*/ 307 h 778"/>
                <a:gd name="T80" fmla="*/ 87 w 1185"/>
                <a:gd name="T81" fmla="*/ 305 h 778"/>
                <a:gd name="T82" fmla="*/ 119 w 1185"/>
                <a:gd name="T83" fmla="*/ 248 h 778"/>
                <a:gd name="T84" fmla="*/ 161 w 1185"/>
                <a:gd name="T85" fmla="*/ 220 h 778"/>
                <a:gd name="T86" fmla="*/ 238 w 1185"/>
                <a:gd name="T87" fmla="*/ 186 h 778"/>
                <a:gd name="T88" fmla="*/ 236 w 1185"/>
                <a:gd name="T89" fmla="*/ 148 h 778"/>
                <a:gd name="T90" fmla="*/ 209 w 1185"/>
                <a:gd name="T91" fmla="*/ 179 h 778"/>
                <a:gd name="T92" fmla="*/ 137 w 1185"/>
                <a:gd name="T93" fmla="*/ 189 h 778"/>
                <a:gd name="T94" fmla="*/ 171 w 1185"/>
                <a:gd name="T95" fmla="*/ 126 h 778"/>
                <a:gd name="T96" fmla="*/ 266 w 1185"/>
                <a:gd name="T97" fmla="*/ 79 h 778"/>
                <a:gd name="T98" fmla="*/ 299 w 1185"/>
                <a:gd name="T99" fmla="*/ 116 h 778"/>
                <a:gd name="T100" fmla="*/ 353 w 1185"/>
                <a:gd name="T101" fmla="*/ 101 h 778"/>
                <a:gd name="T102" fmla="*/ 449 w 1185"/>
                <a:gd name="T103" fmla="*/ 95 h 778"/>
                <a:gd name="T104" fmla="*/ 496 w 1185"/>
                <a:gd name="T105" fmla="*/ 63 h 778"/>
                <a:gd name="T106" fmla="*/ 530 w 1185"/>
                <a:gd name="T107" fmla="*/ 98 h 778"/>
                <a:gd name="T108" fmla="*/ 553 w 1185"/>
                <a:gd name="T109" fmla="*/ 61 h 778"/>
                <a:gd name="T110" fmla="*/ 669 w 1185"/>
                <a:gd name="T111" fmla="*/ 14 h 778"/>
                <a:gd name="T112" fmla="*/ 280 w 1185"/>
                <a:gd name="T113" fmla="*/ 281 h 778"/>
                <a:gd name="T114" fmla="*/ 338 w 1185"/>
                <a:gd name="T115" fmla="*/ 319 h 778"/>
                <a:gd name="T116" fmla="*/ 400 w 1185"/>
                <a:gd name="T117" fmla="*/ 310 h 778"/>
                <a:gd name="T118" fmla="*/ 380 w 1185"/>
                <a:gd name="T119" fmla="*/ 339 h 778"/>
                <a:gd name="T120" fmla="*/ 282 w 1185"/>
                <a:gd name="T121" fmla="*/ 573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5" h="778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3"/>
                    <a:pt x="748" y="44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67" y="71"/>
                    <a:pt x="871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3"/>
                    <a:pt x="1017" y="85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15"/>
                    <a:pt x="1159" y="118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8" y="123"/>
                    <a:pt x="1135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2"/>
                    <a:pt x="1025" y="214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61"/>
                    <a:pt x="1039" y="159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4" y="180"/>
                    <a:pt x="932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5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9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10" y="443"/>
                    <a:pt x="606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8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9" y="448"/>
                    <a:pt x="438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7" y="460"/>
                    <a:pt x="425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3" y="437"/>
                    <a:pt x="305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5"/>
                    <a:pt x="366" y="556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3"/>
                    <a:pt x="287" y="726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8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5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3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69"/>
                    <a:pt x="7" y="461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80"/>
                    <a:pt x="49" y="377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0"/>
                    <a:pt x="119" y="313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16" y="249"/>
                    <a:pt x="119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3" y="202"/>
                    <a:pt x="155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6"/>
                    <a:pt x="220" y="215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6" y="106"/>
                    <a:pt x="363" y="106"/>
                    <a:pt x="360" y="106"/>
                  </a:cubicBezTo>
                  <a:cubicBezTo>
                    <a:pt x="360" y="108"/>
                    <a:pt x="360" y="109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97"/>
                    <a:pt x="411" y="99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4" y="112"/>
                    <a:pt x="526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60"/>
                    <a:pt x="529" y="58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66" y="67"/>
                    <a:pt x="568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close/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close/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close/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43"/>
                    <a:pt x="411" y="339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08" y="325"/>
                    <a:pt x="411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close/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close/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close/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7"/>
            <p:cNvSpPr>
              <a:spLocks/>
            </p:cNvSpPr>
            <p:nvPr/>
          </p:nvSpPr>
          <p:spPr bwMode="auto">
            <a:xfrm>
              <a:off x="2386" y="1222"/>
              <a:ext cx="40" cy="21"/>
            </a:xfrm>
            <a:custGeom>
              <a:avLst/>
              <a:gdLst>
                <a:gd name="T0" fmla="*/ 12 w 17"/>
                <a:gd name="T1" fmla="*/ 0 h 9"/>
                <a:gd name="T2" fmla="*/ 15 w 17"/>
                <a:gd name="T3" fmla="*/ 8 h 9"/>
                <a:gd name="T4" fmla="*/ 0 w 17"/>
                <a:gd name="T5" fmla="*/ 4 h 9"/>
                <a:gd name="T6" fmla="*/ 12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8"/>
            <p:cNvSpPr>
              <a:spLocks noEditPoints="1"/>
            </p:cNvSpPr>
            <p:nvPr/>
          </p:nvSpPr>
          <p:spPr bwMode="auto">
            <a:xfrm>
              <a:off x="2469" y="1262"/>
              <a:ext cx="400" cy="280"/>
            </a:xfrm>
            <a:custGeom>
              <a:avLst/>
              <a:gdLst>
                <a:gd name="T0" fmla="*/ 16 w 169"/>
                <a:gd name="T1" fmla="*/ 7 h 118"/>
                <a:gd name="T2" fmla="*/ 22 w 169"/>
                <a:gd name="T3" fmla="*/ 5 h 118"/>
                <a:gd name="T4" fmla="*/ 22 w 169"/>
                <a:gd name="T5" fmla="*/ 8 h 118"/>
                <a:gd name="T6" fmla="*/ 22 w 169"/>
                <a:gd name="T7" fmla="*/ 14 h 118"/>
                <a:gd name="T8" fmla="*/ 26 w 169"/>
                <a:gd name="T9" fmla="*/ 25 h 118"/>
                <a:gd name="T10" fmla="*/ 36 w 169"/>
                <a:gd name="T11" fmla="*/ 7 h 118"/>
                <a:gd name="T12" fmla="*/ 49 w 169"/>
                <a:gd name="T13" fmla="*/ 5 h 118"/>
                <a:gd name="T14" fmla="*/ 57 w 169"/>
                <a:gd name="T15" fmla="*/ 19 h 118"/>
                <a:gd name="T16" fmla="*/ 67 w 169"/>
                <a:gd name="T17" fmla="*/ 16 h 118"/>
                <a:gd name="T18" fmla="*/ 81 w 169"/>
                <a:gd name="T19" fmla="*/ 15 h 118"/>
                <a:gd name="T20" fmla="*/ 87 w 169"/>
                <a:gd name="T21" fmla="*/ 21 h 118"/>
                <a:gd name="T22" fmla="*/ 92 w 169"/>
                <a:gd name="T23" fmla="*/ 23 h 118"/>
                <a:gd name="T24" fmla="*/ 95 w 169"/>
                <a:gd name="T25" fmla="*/ 25 h 118"/>
                <a:gd name="T26" fmla="*/ 108 w 169"/>
                <a:gd name="T27" fmla="*/ 28 h 118"/>
                <a:gd name="T28" fmla="*/ 119 w 169"/>
                <a:gd name="T29" fmla="*/ 33 h 118"/>
                <a:gd name="T30" fmla="*/ 123 w 169"/>
                <a:gd name="T31" fmla="*/ 37 h 118"/>
                <a:gd name="T32" fmla="*/ 131 w 169"/>
                <a:gd name="T33" fmla="*/ 44 h 118"/>
                <a:gd name="T34" fmla="*/ 126 w 169"/>
                <a:gd name="T35" fmla="*/ 56 h 118"/>
                <a:gd name="T36" fmla="*/ 138 w 169"/>
                <a:gd name="T37" fmla="*/ 57 h 118"/>
                <a:gd name="T38" fmla="*/ 141 w 169"/>
                <a:gd name="T39" fmla="*/ 64 h 118"/>
                <a:gd name="T40" fmla="*/ 153 w 169"/>
                <a:gd name="T41" fmla="*/ 66 h 118"/>
                <a:gd name="T42" fmla="*/ 160 w 169"/>
                <a:gd name="T43" fmla="*/ 73 h 118"/>
                <a:gd name="T44" fmla="*/ 162 w 169"/>
                <a:gd name="T45" fmla="*/ 78 h 118"/>
                <a:gd name="T46" fmla="*/ 155 w 169"/>
                <a:gd name="T47" fmla="*/ 88 h 118"/>
                <a:gd name="T48" fmla="*/ 146 w 169"/>
                <a:gd name="T49" fmla="*/ 87 h 118"/>
                <a:gd name="T50" fmla="*/ 137 w 169"/>
                <a:gd name="T51" fmla="*/ 78 h 118"/>
                <a:gd name="T52" fmla="*/ 130 w 169"/>
                <a:gd name="T53" fmla="*/ 85 h 118"/>
                <a:gd name="T54" fmla="*/ 140 w 169"/>
                <a:gd name="T55" fmla="*/ 91 h 118"/>
                <a:gd name="T56" fmla="*/ 146 w 169"/>
                <a:gd name="T57" fmla="*/ 101 h 118"/>
                <a:gd name="T58" fmla="*/ 141 w 169"/>
                <a:gd name="T59" fmla="*/ 110 h 118"/>
                <a:gd name="T60" fmla="*/ 123 w 169"/>
                <a:gd name="T61" fmla="*/ 103 h 118"/>
                <a:gd name="T62" fmla="*/ 129 w 169"/>
                <a:gd name="T63" fmla="*/ 110 h 118"/>
                <a:gd name="T64" fmla="*/ 136 w 169"/>
                <a:gd name="T65" fmla="*/ 115 h 118"/>
                <a:gd name="T66" fmla="*/ 129 w 169"/>
                <a:gd name="T67" fmla="*/ 115 h 118"/>
                <a:gd name="T68" fmla="*/ 113 w 169"/>
                <a:gd name="T69" fmla="*/ 109 h 118"/>
                <a:gd name="T70" fmla="*/ 105 w 169"/>
                <a:gd name="T71" fmla="*/ 105 h 118"/>
                <a:gd name="T72" fmla="*/ 101 w 169"/>
                <a:gd name="T73" fmla="*/ 98 h 118"/>
                <a:gd name="T74" fmla="*/ 92 w 169"/>
                <a:gd name="T75" fmla="*/ 82 h 118"/>
                <a:gd name="T76" fmla="*/ 94 w 169"/>
                <a:gd name="T77" fmla="*/ 78 h 118"/>
                <a:gd name="T78" fmla="*/ 96 w 169"/>
                <a:gd name="T79" fmla="*/ 73 h 118"/>
                <a:gd name="T80" fmla="*/ 101 w 169"/>
                <a:gd name="T81" fmla="*/ 66 h 118"/>
                <a:gd name="T82" fmla="*/ 96 w 169"/>
                <a:gd name="T83" fmla="*/ 57 h 118"/>
                <a:gd name="T84" fmla="*/ 91 w 169"/>
                <a:gd name="T85" fmla="*/ 53 h 118"/>
                <a:gd name="T86" fmla="*/ 87 w 169"/>
                <a:gd name="T87" fmla="*/ 53 h 118"/>
                <a:gd name="T88" fmla="*/ 81 w 169"/>
                <a:gd name="T89" fmla="*/ 52 h 118"/>
                <a:gd name="T90" fmla="*/ 70 w 169"/>
                <a:gd name="T91" fmla="*/ 39 h 118"/>
                <a:gd name="T92" fmla="*/ 59 w 169"/>
                <a:gd name="T93" fmla="*/ 42 h 118"/>
                <a:gd name="T94" fmla="*/ 49 w 169"/>
                <a:gd name="T95" fmla="*/ 42 h 118"/>
                <a:gd name="T96" fmla="*/ 37 w 169"/>
                <a:gd name="T97" fmla="*/ 42 h 118"/>
                <a:gd name="T98" fmla="*/ 16 w 169"/>
                <a:gd name="T99" fmla="*/ 37 h 118"/>
                <a:gd name="T100" fmla="*/ 7 w 169"/>
                <a:gd name="T101" fmla="*/ 32 h 118"/>
                <a:gd name="T102" fmla="*/ 4 w 169"/>
                <a:gd name="T103" fmla="*/ 25 h 118"/>
                <a:gd name="T104" fmla="*/ 5 w 169"/>
                <a:gd name="T105" fmla="*/ 19 h 118"/>
                <a:gd name="T106" fmla="*/ 109 w 169"/>
                <a:gd name="T107" fmla="*/ 81 h 118"/>
                <a:gd name="T108" fmla="*/ 116 w 169"/>
                <a:gd name="T109" fmla="*/ 75 h 118"/>
                <a:gd name="T110" fmla="*/ 109 w 169"/>
                <a:gd name="T111" fmla="*/ 8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2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5" y="78"/>
                    <a:pt x="133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3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62"/>
                    <a:pt x="96" y="59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close/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9"/>
            <p:cNvSpPr>
              <a:spLocks/>
            </p:cNvSpPr>
            <p:nvPr/>
          </p:nvSpPr>
          <p:spPr bwMode="auto">
            <a:xfrm>
              <a:off x="2078" y="1276"/>
              <a:ext cx="246" cy="123"/>
            </a:xfrm>
            <a:custGeom>
              <a:avLst/>
              <a:gdLst>
                <a:gd name="T0" fmla="*/ 12 w 104"/>
                <a:gd name="T1" fmla="*/ 40 h 52"/>
                <a:gd name="T2" fmla="*/ 13 w 104"/>
                <a:gd name="T3" fmla="*/ 36 h 52"/>
                <a:gd name="T4" fmla="*/ 19 w 104"/>
                <a:gd name="T5" fmla="*/ 34 h 52"/>
                <a:gd name="T6" fmla="*/ 22 w 104"/>
                <a:gd name="T7" fmla="*/ 33 h 52"/>
                <a:gd name="T8" fmla="*/ 37 w 104"/>
                <a:gd name="T9" fmla="*/ 31 h 52"/>
                <a:gd name="T10" fmla="*/ 22 w 104"/>
                <a:gd name="T11" fmla="*/ 30 h 52"/>
                <a:gd name="T12" fmla="*/ 20 w 104"/>
                <a:gd name="T13" fmla="*/ 29 h 52"/>
                <a:gd name="T14" fmla="*/ 16 w 104"/>
                <a:gd name="T15" fmla="*/ 30 h 52"/>
                <a:gd name="T16" fmla="*/ 7 w 104"/>
                <a:gd name="T17" fmla="*/ 29 h 52"/>
                <a:gd name="T18" fmla="*/ 15 w 104"/>
                <a:gd name="T19" fmla="*/ 23 h 52"/>
                <a:gd name="T20" fmla="*/ 19 w 104"/>
                <a:gd name="T21" fmla="*/ 23 h 52"/>
                <a:gd name="T22" fmla="*/ 3 w 104"/>
                <a:gd name="T23" fmla="*/ 20 h 52"/>
                <a:gd name="T24" fmla="*/ 0 w 104"/>
                <a:gd name="T25" fmla="*/ 16 h 52"/>
                <a:gd name="T26" fmla="*/ 7 w 104"/>
                <a:gd name="T27" fmla="*/ 10 h 52"/>
                <a:gd name="T28" fmla="*/ 7 w 104"/>
                <a:gd name="T29" fmla="*/ 9 h 52"/>
                <a:gd name="T30" fmla="*/ 22 w 104"/>
                <a:gd name="T31" fmla="*/ 3 h 52"/>
                <a:gd name="T32" fmla="*/ 26 w 104"/>
                <a:gd name="T33" fmla="*/ 1 h 52"/>
                <a:gd name="T34" fmla="*/ 29 w 104"/>
                <a:gd name="T35" fmla="*/ 2 h 52"/>
                <a:gd name="T36" fmla="*/ 31 w 104"/>
                <a:gd name="T37" fmla="*/ 8 h 52"/>
                <a:gd name="T38" fmla="*/ 29 w 104"/>
                <a:gd name="T39" fmla="*/ 9 h 52"/>
                <a:gd name="T40" fmla="*/ 31 w 104"/>
                <a:gd name="T41" fmla="*/ 10 h 52"/>
                <a:gd name="T42" fmla="*/ 33 w 104"/>
                <a:gd name="T43" fmla="*/ 8 h 52"/>
                <a:gd name="T44" fmla="*/ 41 w 104"/>
                <a:gd name="T45" fmla="*/ 6 h 52"/>
                <a:gd name="T46" fmla="*/ 45 w 104"/>
                <a:gd name="T47" fmla="*/ 13 h 52"/>
                <a:gd name="T48" fmla="*/ 51 w 104"/>
                <a:gd name="T49" fmla="*/ 10 h 52"/>
                <a:gd name="T50" fmla="*/ 55 w 104"/>
                <a:gd name="T51" fmla="*/ 6 h 52"/>
                <a:gd name="T52" fmla="*/ 59 w 104"/>
                <a:gd name="T53" fmla="*/ 8 h 52"/>
                <a:gd name="T54" fmla="*/ 61 w 104"/>
                <a:gd name="T55" fmla="*/ 13 h 52"/>
                <a:gd name="T56" fmla="*/ 64 w 104"/>
                <a:gd name="T57" fmla="*/ 19 h 52"/>
                <a:gd name="T58" fmla="*/ 69 w 104"/>
                <a:gd name="T59" fmla="*/ 15 h 52"/>
                <a:gd name="T60" fmla="*/ 65 w 104"/>
                <a:gd name="T61" fmla="*/ 12 h 52"/>
                <a:gd name="T62" fmla="*/ 65 w 104"/>
                <a:gd name="T63" fmla="*/ 3 h 52"/>
                <a:gd name="T64" fmla="*/ 71 w 104"/>
                <a:gd name="T65" fmla="*/ 2 h 52"/>
                <a:gd name="T66" fmla="*/ 76 w 104"/>
                <a:gd name="T67" fmla="*/ 12 h 52"/>
                <a:gd name="T68" fmla="*/ 80 w 104"/>
                <a:gd name="T69" fmla="*/ 15 h 52"/>
                <a:gd name="T70" fmla="*/ 83 w 104"/>
                <a:gd name="T71" fmla="*/ 19 h 52"/>
                <a:gd name="T72" fmla="*/ 82 w 104"/>
                <a:gd name="T73" fmla="*/ 23 h 52"/>
                <a:gd name="T74" fmla="*/ 86 w 104"/>
                <a:gd name="T75" fmla="*/ 29 h 52"/>
                <a:gd name="T76" fmla="*/ 99 w 104"/>
                <a:gd name="T77" fmla="*/ 30 h 52"/>
                <a:gd name="T78" fmla="*/ 103 w 104"/>
                <a:gd name="T79" fmla="*/ 34 h 52"/>
                <a:gd name="T80" fmla="*/ 104 w 104"/>
                <a:gd name="T81" fmla="*/ 37 h 52"/>
                <a:gd name="T82" fmla="*/ 93 w 104"/>
                <a:gd name="T83" fmla="*/ 37 h 52"/>
                <a:gd name="T84" fmla="*/ 96 w 104"/>
                <a:gd name="T85" fmla="*/ 47 h 52"/>
                <a:gd name="T86" fmla="*/ 80 w 104"/>
                <a:gd name="T87" fmla="*/ 47 h 52"/>
                <a:gd name="T88" fmla="*/ 61 w 104"/>
                <a:gd name="T89" fmla="*/ 47 h 52"/>
                <a:gd name="T90" fmla="*/ 54 w 104"/>
                <a:gd name="T91" fmla="*/ 48 h 52"/>
                <a:gd name="T92" fmla="*/ 52 w 104"/>
                <a:gd name="T93" fmla="*/ 51 h 52"/>
                <a:gd name="T94" fmla="*/ 34 w 104"/>
                <a:gd name="T95" fmla="*/ 51 h 52"/>
                <a:gd name="T96" fmla="*/ 29 w 104"/>
                <a:gd name="T97" fmla="*/ 43 h 52"/>
                <a:gd name="T98" fmla="*/ 17 w 104"/>
                <a:gd name="T99" fmla="*/ 40 h 52"/>
                <a:gd name="T100" fmla="*/ 16 w 104"/>
                <a:gd name="T101" fmla="*/ 41 h 52"/>
                <a:gd name="T102" fmla="*/ 16 w 104"/>
                <a:gd name="T103" fmla="*/ 38 h 52"/>
                <a:gd name="T104" fmla="*/ 12 w 104"/>
                <a:gd name="T105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0"/>
            <p:cNvSpPr>
              <a:spLocks noEditPoints="1"/>
            </p:cNvSpPr>
            <p:nvPr/>
          </p:nvSpPr>
          <p:spPr bwMode="auto">
            <a:xfrm>
              <a:off x="1423" y="1305"/>
              <a:ext cx="1760" cy="2047"/>
            </a:xfrm>
            <a:custGeom>
              <a:avLst/>
              <a:gdLst>
                <a:gd name="T0" fmla="*/ 486 w 744"/>
                <a:gd name="T1" fmla="*/ 57 h 864"/>
                <a:gd name="T2" fmla="*/ 437 w 744"/>
                <a:gd name="T3" fmla="*/ 91 h 864"/>
                <a:gd name="T4" fmla="*/ 432 w 744"/>
                <a:gd name="T5" fmla="*/ 142 h 864"/>
                <a:gd name="T6" fmla="*/ 492 w 744"/>
                <a:gd name="T7" fmla="*/ 182 h 864"/>
                <a:gd name="T8" fmla="*/ 512 w 744"/>
                <a:gd name="T9" fmla="*/ 127 h 864"/>
                <a:gd name="T10" fmla="*/ 562 w 744"/>
                <a:gd name="T11" fmla="*/ 126 h 864"/>
                <a:gd name="T12" fmla="*/ 609 w 744"/>
                <a:gd name="T13" fmla="*/ 139 h 864"/>
                <a:gd name="T14" fmla="*/ 627 w 744"/>
                <a:gd name="T15" fmla="*/ 186 h 864"/>
                <a:gd name="T16" fmla="*/ 569 w 744"/>
                <a:gd name="T17" fmla="*/ 207 h 864"/>
                <a:gd name="T18" fmla="*/ 604 w 744"/>
                <a:gd name="T19" fmla="*/ 228 h 864"/>
                <a:gd name="T20" fmla="*/ 590 w 744"/>
                <a:gd name="T21" fmla="*/ 236 h 864"/>
                <a:gd name="T22" fmla="*/ 527 w 744"/>
                <a:gd name="T23" fmla="*/ 282 h 864"/>
                <a:gd name="T24" fmla="*/ 501 w 744"/>
                <a:gd name="T25" fmla="*/ 360 h 864"/>
                <a:gd name="T26" fmla="*/ 446 w 744"/>
                <a:gd name="T27" fmla="*/ 329 h 864"/>
                <a:gd name="T28" fmla="*/ 402 w 744"/>
                <a:gd name="T29" fmla="*/ 388 h 864"/>
                <a:gd name="T30" fmla="*/ 451 w 744"/>
                <a:gd name="T31" fmla="*/ 412 h 864"/>
                <a:gd name="T32" fmla="*/ 520 w 744"/>
                <a:gd name="T33" fmla="*/ 459 h 864"/>
                <a:gd name="T34" fmla="*/ 576 w 744"/>
                <a:gd name="T35" fmla="*/ 450 h 864"/>
                <a:gd name="T36" fmla="*/ 665 w 744"/>
                <a:gd name="T37" fmla="*/ 488 h 864"/>
                <a:gd name="T38" fmla="*/ 743 w 744"/>
                <a:gd name="T39" fmla="*/ 536 h 864"/>
                <a:gd name="T40" fmla="*/ 710 w 744"/>
                <a:gd name="T41" fmla="*/ 644 h 864"/>
                <a:gd name="T42" fmla="*/ 666 w 744"/>
                <a:gd name="T43" fmla="*/ 691 h 864"/>
                <a:gd name="T44" fmla="*/ 624 w 744"/>
                <a:gd name="T45" fmla="*/ 738 h 864"/>
                <a:gd name="T46" fmla="*/ 586 w 744"/>
                <a:gd name="T47" fmla="*/ 781 h 864"/>
                <a:gd name="T48" fmla="*/ 569 w 744"/>
                <a:gd name="T49" fmla="*/ 815 h 864"/>
                <a:gd name="T50" fmla="*/ 538 w 744"/>
                <a:gd name="T51" fmla="*/ 849 h 864"/>
                <a:gd name="T52" fmla="*/ 529 w 744"/>
                <a:gd name="T53" fmla="*/ 802 h 864"/>
                <a:gd name="T54" fmla="*/ 552 w 744"/>
                <a:gd name="T55" fmla="*/ 705 h 864"/>
                <a:gd name="T56" fmla="*/ 550 w 744"/>
                <a:gd name="T57" fmla="*/ 613 h 864"/>
                <a:gd name="T58" fmla="*/ 501 w 744"/>
                <a:gd name="T59" fmla="*/ 550 h 864"/>
                <a:gd name="T60" fmla="*/ 510 w 744"/>
                <a:gd name="T61" fmla="*/ 498 h 864"/>
                <a:gd name="T62" fmla="*/ 467 w 744"/>
                <a:gd name="T63" fmla="*/ 443 h 864"/>
                <a:gd name="T64" fmla="*/ 421 w 744"/>
                <a:gd name="T65" fmla="*/ 415 h 864"/>
                <a:gd name="T66" fmla="*/ 349 w 744"/>
                <a:gd name="T67" fmla="*/ 374 h 864"/>
                <a:gd name="T68" fmla="*/ 308 w 744"/>
                <a:gd name="T69" fmla="*/ 332 h 864"/>
                <a:gd name="T70" fmla="*/ 308 w 744"/>
                <a:gd name="T71" fmla="*/ 349 h 864"/>
                <a:gd name="T72" fmla="*/ 266 w 744"/>
                <a:gd name="T73" fmla="*/ 296 h 864"/>
                <a:gd name="T74" fmla="*/ 240 w 744"/>
                <a:gd name="T75" fmla="*/ 202 h 864"/>
                <a:gd name="T76" fmla="*/ 224 w 744"/>
                <a:gd name="T77" fmla="*/ 177 h 864"/>
                <a:gd name="T78" fmla="*/ 183 w 744"/>
                <a:gd name="T79" fmla="*/ 132 h 864"/>
                <a:gd name="T80" fmla="*/ 113 w 744"/>
                <a:gd name="T81" fmla="*/ 109 h 864"/>
                <a:gd name="T82" fmla="*/ 78 w 744"/>
                <a:gd name="T83" fmla="*/ 127 h 864"/>
                <a:gd name="T84" fmla="*/ 43 w 744"/>
                <a:gd name="T85" fmla="*/ 150 h 864"/>
                <a:gd name="T86" fmla="*/ 18 w 744"/>
                <a:gd name="T87" fmla="*/ 116 h 864"/>
                <a:gd name="T88" fmla="*/ 7 w 744"/>
                <a:gd name="T89" fmla="*/ 74 h 864"/>
                <a:gd name="T90" fmla="*/ 21 w 744"/>
                <a:gd name="T91" fmla="*/ 48 h 864"/>
                <a:gd name="T92" fmla="*/ 71 w 744"/>
                <a:gd name="T93" fmla="*/ 17 h 864"/>
                <a:gd name="T94" fmla="*/ 192 w 744"/>
                <a:gd name="T95" fmla="*/ 29 h 864"/>
                <a:gd name="T96" fmla="*/ 249 w 744"/>
                <a:gd name="T97" fmla="*/ 32 h 864"/>
                <a:gd name="T98" fmla="*/ 339 w 744"/>
                <a:gd name="T99" fmla="*/ 56 h 864"/>
                <a:gd name="T100" fmla="*/ 404 w 744"/>
                <a:gd name="T101" fmla="*/ 41 h 864"/>
                <a:gd name="T102" fmla="*/ 422 w 744"/>
                <a:gd name="T103" fmla="*/ 10 h 864"/>
                <a:gd name="T104" fmla="*/ 456 w 744"/>
                <a:gd name="T105" fmla="*/ 39 h 864"/>
                <a:gd name="T106" fmla="*/ 244 w 744"/>
                <a:gd name="T107" fmla="*/ 66 h 864"/>
                <a:gd name="T108" fmla="*/ 314 w 744"/>
                <a:gd name="T109" fmla="*/ 102 h 864"/>
                <a:gd name="T110" fmla="*/ 303 w 744"/>
                <a:gd name="T111" fmla="*/ 101 h 864"/>
                <a:gd name="T112" fmla="*/ 401 w 744"/>
                <a:gd name="T113" fmla="*/ 189 h 864"/>
                <a:gd name="T114" fmla="*/ 433 w 744"/>
                <a:gd name="T115" fmla="*/ 223 h 864"/>
                <a:gd name="T116" fmla="*/ 461 w 744"/>
                <a:gd name="T117" fmla="*/ 205 h 864"/>
                <a:gd name="T118" fmla="*/ 456 w 744"/>
                <a:gd name="T119" fmla="*/ 257 h 864"/>
                <a:gd name="T120" fmla="*/ 505 w 744"/>
                <a:gd name="T121" fmla="*/ 240 h 864"/>
                <a:gd name="T122" fmla="*/ 491 w 744"/>
                <a:gd name="T123" fmla="*/ 25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57" y="52"/>
                    <a:pt x="458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34"/>
                    <a:pt x="471" y="31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3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43" y="85"/>
                    <a:pt x="441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1"/>
                    <a:pt x="426" y="133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1" y="108"/>
                    <a:pt x="554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6"/>
                    <a:pt x="479" y="335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7"/>
                    <a:pt x="509" y="458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58" y="445"/>
                    <a:pt x="561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50"/>
                    <a:pt x="743" y="565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2"/>
                    <a:pt x="659" y="704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52" y="711"/>
                    <a:pt x="650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6"/>
                    <a:pt x="544" y="854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12"/>
                    <a:pt x="533" y="808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84"/>
                    <a:pt x="538" y="780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3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5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3" y="154"/>
                    <a:pt x="205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9" y="150"/>
                    <a:pt x="196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6" y="137"/>
                    <a:pt x="183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7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4"/>
                    <a:pt x="78" y="126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4" y="148"/>
                    <a:pt x="53" y="150"/>
                  </a:cubicBezTo>
                  <a:cubicBezTo>
                    <a:pt x="51" y="150"/>
                    <a:pt x="49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8"/>
                    <a:pt x="56" y="135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77" y="17"/>
                    <a:pt x="83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4"/>
                    <a:pt x="230" y="25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68" y="29"/>
                    <a:pt x="271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close/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close/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cubicBezTo>
                    <a:pt x="290" y="111"/>
                    <a:pt x="293" y="111"/>
                    <a:pt x="296" y="111"/>
                  </a:cubicBez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1"/>
                    <a:pt x="390" y="173"/>
                    <a:pt x="390" y="175"/>
                  </a:cubicBezTo>
                  <a:cubicBezTo>
                    <a:pt x="392" y="175"/>
                    <a:pt x="394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4" y="193"/>
                    <a:pt x="406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close/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6" y="209"/>
                    <a:pt x="464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close/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close/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close/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91" y="251"/>
                    <a:pt x="489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4" y="255"/>
                    <a:pt x="485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1"/>
            <p:cNvSpPr>
              <a:spLocks/>
            </p:cNvSpPr>
            <p:nvPr/>
          </p:nvSpPr>
          <p:spPr bwMode="auto">
            <a:xfrm>
              <a:off x="3602" y="1613"/>
              <a:ext cx="109" cy="163"/>
            </a:xfrm>
            <a:custGeom>
              <a:avLst/>
              <a:gdLst>
                <a:gd name="T0" fmla="*/ 13 w 46"/>
                <a:gd name="T1" fmla="*/ 7 h 69"/>
                <a:gd name="T2" fmla="*/ 23 w 46"/>
                <a:gd name="T3" fmla="*/ 6 h 69"/>
                <a:gd name="T4" fmla="*/ 24 w 46"/>
                <a:gd name="T5" fmla="*/ 14 h 69"/>
                <a:gd name="T6" fmla="*/ 17 w 46"/>
                <a:gd name="T7" fmla="*/ 19 h 69"/>
                <a:gd name="T8" fmla="*/ 26 w 46"/>
                <a:gd name="T9" fmla="*/ 23 h 69"/>
                <a:gd name="T10" fmla="*/ 30 w 46"/>
                <a:gd name="T11" fmla="*/ 33 h 69"/>
                <a:gd name="T12" fmla="*/ 33 w 46"/>
                <a:gd name="T13" fmla="*/ 35 h 69"/>
                <a:gd name="T14" fmla="*/ 38 w 46"/>
                <a:gd name="T15" fmla="*/ 38 h 69"/>
                <a:gd name="T16" fmla="*/ 35 w 46"/>
                <a:gd name="T17" fmla="*/ 44 h 69"/>
                <a:gd name="T18" fmla="*/ 44 w 46"/>
                <a:gd name="T19" fmla="*/ 45 h 69"/>
                <a:gd name="T20" fmla="*/ 44 w 46"/>
                <a:gd name="T21" fmla="*/ 54 h 69"/>
                <a:gd name="T22" fmla="*/ 41 w 46"/>
                <a:gd name="T23" fmla="*/ 54 h 69"/>
                <a:gd name="T24" fmla="*/ 44 w 46"/>
                <a:gd name="T25" fmla="*/ 55 h 69"/>
                <a:gd name="T26" fmla="*/ 41 w 46"/>
                <a:gd name="T27" fmla="*/ 59 h 69"/>
                <a:gd name="T28" fmla="*/ 37 w 46"/>
                <a:gd name="T29" fmla="*/ 62 h 69"/>
                <a:gd name="T30" fmla="*/ 23 w 46"/>
                <a:gd name="T31" fmla="*/ 61 h 69"/>
                <a:gd name="T32" fmla="*/ 17 w 46"/>
                <a:gd name="T33" fmla="*/ 62 h 69"/>
                <a:gd name="T34" fmla="*/ 7 w 46"/>
                <a:gd name="T35" fmla="*/ 62 h 69"/>
                <a:gd name="T36" fmla="*/ 10 w 46"/>
                <a:gd name="T37" fmla="*/ 61 h 69"/>
                <a:gd name="T38" fmla="*/ 12 w 46"/>
                <a:gd name="T39" fmla="*/ 62 h 69"/>
                <a:gd name="T40" fmla="*/ 13 w 46"/>
                <a:gd name="T41" fmla="*/ 59 h 69"/>
                <a:gd name="T42" fmla="*/ 21 w 46"/>
                <a:gd name="T43" fmla="*/ 58 h 69"/>
                <a:gd name="T44" fmla="*/ 10 w 46"/>
                <a:gd name="T45" fmla="*/ 54 h 69"/>
                <a:gd name="T46" fmla="*/ 10 w 46"/>
                <a:gd name="T47" fmla="*/ 45 h 69"/>
                <a:gd name="T48" fmla="*/ 13 w 46"/>
                <a:gd name="T49" fmla="*/ 44 h 69"/>
                <a:gd name="T50" fmla="*/ 19 w 46"/>
                <a:gd name="T51" fmla="*/ 44 h 69"/>
                <a:gd name="T52" fmla="*/ 20 w 46"/>
                <a:gd name="T53" fmla="*/ 35 h 69"/>
                <a:gd name="T54" fmla="*/ 16 w 46"/>
                <a:gd name="T55" fmla="*/ 30 h 69"/>
                <a:gd name="T56" fmla="*/ 10 w 46"/>
                <a:gd name="T57" fmla="*/ 31 h 69"/>
                <a:gd name="T58" fmla="*/ 10 w 46"/>
                <a:gd name="T59" fmla="*/ 24 h 69"/>
                <a:gd name="T60" fmla="*/ 5 w 46"/>
                <a:gd name="T61" fmla="*/ 21 h 69"/>
                <a:gd name="T62" fmla="*/ 0 w 46"/>
                <a:gd name="T63" fmla="*/ 7 h 69"/>
                <a:gd name="T64" fmla="*/ 7 w 46"/>
                <a:gd name="T65" fmla="*/ 0 h 69"/>
                <a:gd name="T66" fmla="*/ 20 w 46"/>
                <a:gd name="T67" fmla="*/ 0 h 69"/>
                <a:gd name="T68" fmla="*/ 13 w 46"/>
                <a:gd name="T69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51"/>
                    <a:pt x="10" y="48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9"/>
                    <a:pt x="10" y="26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12" y="0"/>
                    <a:pt x="16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2"/>
            <p:cNvSpPr>
              <a:spLocks/>
            </p:cNvSpPr>
            <p:nvPr/>
          </p:nvSpPr>
          <p:spPr bwMode="auto">
            <a:xfrm>
              <a:off x="1596" y="1622"/>
              <a:ext cx="28" cy="21"/>
            </a:xfrm>
            <a:custGeom>
              <a:avLst/>
              <a:gdLst>
                <a:gd name="T0" fmla="*/ 11 w 12"/>
                <a:gd name="T1" fmla="*/ 1 h 9"/>
                <a:gd name="T2" fmla="*/ 12 w 12"/>
                <a:gd name="T3" fmla="*/ 6 h 9"/>
                <a:gd name="T4" fmla="*/ 5 w 12"/>
                <a:gd name="T5" fmla="*/ 9 h 9"/>
                <a:gd name="T6" fmla="*/ 5 w 12"/>
                <a:gd name="T7" fmla="*/ 6 h 9"/>
                <a:gd name="T8" fmla="*/ 2 w 12"/>
                <a:gd name="T9" fmla="*/ 8 h 9"/>
                <a:gd name="T10" fmla="*/ 4 w 12"/>
                <a:gd name="T11" fmla="*/ 6 h 9"/>
                <a:gd name="T12" fmla="*/ 11 w 12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3"/>
            <p:cNvSpPr>
              <a:spLocks/>
            </p:cNvSpPr>
            <p:nvPr/>
          </p:nvSpPr>
          <p:spPr bwMode="auto">
            <a:xfrm>
              <a:off x="5580" y="1887"/>
              <a:ext cx="17" cy="19"/>
            </a:xfrm>
            <a:custGeom>
              <a:avLst/>
              <a:gdLst>
                <a:gd name="T0" fmla="*/ 2 w 7"/>
                <a:gd name="T1" fmla="*/ 2 h 8"/>
                <a:gd name="T2" fmla="*/ 7 w 7"/>
                <a:gd name="T3" fmla="*/ 1 h 8"/>
                <a:gd name="T4" fmla="*/ 0 w 7"/>
                <a:gd name="T5" fmla="*/ 8 h 8"/>
                <a:gd name="T6" fmla="*/ 2 w 7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4"/>
            <p:cNvSpPr>
              <a:spLocks/>
            </p:cNvSpPr>
            <p:nvPr/>
          </p:nvSpPr>
          <p:spPr bwMode="auto">
            <a:xfrm>
              <a:off x="5161" y="2411"/>
              <a:ext cx="135" cy="157"/>
            </a:xfrm>
            <a:custGeom>
              <a:avLst/>
              <a:gdLst>
                <a:gd name="T0" fmla="*/ 46 w 57"/>
                <a:gd name="T1" fmla="*/ 4 h 66"/>
                <a:gd name="T2" fmla="*/ 51 w 57"/>
                <a:gd name="T3" fmla="*/ 7 h 66"/>
                <a:gd name="T4" fmla="*/ 57 w 57"/>
                <a:gd name="T5" fmla="*/ 11 h 66"/>
                <a:gd name="T6" fmla="*/ 51 w 57"/>
                <a:gd name="T7" fmla="*/ 18 h 66"/>
                <a:gd name="T8" fmla="*/ 50 w 57"/>
                <a:gd name="T9" fmla="*/ 27 h 66"/>
                <a:gd name="T10" fmla="*/ 53 w 57"/>
                <a:gd name="T11" fmla="*/ 29 h 66"/>
                <a:gd name="T12" fmla="*/ 53 w 57"/>
                <a:gd name="T13" fmla="*/ 34 h 66"/>
                <a:gd name="T14" fmla="*/ 55 w 57"/>
                <a:gd name="T15" fmla="*/ 36 h 66"/>
                <a:gd name="T16" fmla="*/ 48 w 57"/>
                <a:gd name="T17" fmla="*/ 41 h 66"/>
                <a:gd name="T18" fmla="*/ 47 w 57"/>
                <a:gd name="T19" fmla="*/ 48 h 66"/>
                <a:gd name="T20" fmla="*/ 47 w 57"/>
                <a:gd name="T21" fmla="*/ 50 h 66"/>
                <a:gd name="T22" fmla="*/ 44 w 57"/>
                <a:gd name="T23" fmla="*/ 50 h 66"/>
                <a:gd name="T24" fmla="*/ 40 w 57"/>
                <a:gd name="T25" fmla="*/ 56 h 66"/>
                <a:gd name="T26" fmla="*/ 40 w 57"/>
                <a:gd name="T27" fmla="*/ 65 h 66"/>
                <a:gd name="T28" fmla="*/ 26 w 57"/>
                <a:gd name="T29" fmla="*/ 60 h 66"/>
                <a:gd name="T30" fmla="*/ 25 w 57"/>
                <a:gd name="T31" fmla="*/ 63 h 66"/>
                <a:gd name="T32" fmla="*/ 20 w 57"/>
                <a:gd name="T33" fmla="*/ 60 h 66"/>
                <a:gd name="T34" fmla="*/ 13 w 57"/>
                <a:gd name="T35" fmla="*/ 60 h 66"/>
                <a:gd name="T36" fmla="*/ 9 w 57"/>
                <a:gd name="T37" fmla="*/ 59 h 66"/>
                <a:gd name="T38" fmla="*/ 4 w 57"/>
                <a:gd name="T39" fmla="*/ 50 h 66"/>
                <a:gd name="T40" fmla="*/ 5 w 57"/>
                <a:gd name="T41" fmla="*/ 45 h 66"/>
                <a:gd name="T42" fmla="*/ 4 w 57"/>
                <a:gd name="T43" fmla="*/ 45 h 66"/>
                <a:gd name="T44" fmla="*/ 2 w 57"/>
                <a:gd name="T45" fmla="*/ 34 h 66"/>
                <a:gd name="T46" fmla="*/ 16 w 57"/>
                <a:gd name="T47" fmla="*/ 32 h 66"/>
                <a:gd name="T48" fmla="*/ 16 w 57"/>
                <a:gd name="T49" fmla="*/ 28 h 66"/>
                <a:gd name="T50" fmla="*/ 26 w 57"/>
                <a:gd name="T51" fmla="*/ 21 h 66"/>
                <a:gd name="T52" fmla="*/ 34 w 57"/>
                <a:gd name="T53" fmla="*/ 18 h 66"/>
                <a:gd name="T54" fmla="*/ 36 w 57"/>
                <a:gd name="T55" fmla="*/ 14 h 66"/>
                <a:gd name="T56" fmla="*/ 39 w 57"/>
                <a:gd name="T57" fmla="*/ 14 h 66"/>
                <a:gd name="T58" fmla="*/ 41 w 57"/>
                <a:gd name="T59" fmla="*/ 11 h 66"/>
                <a:gd name="T60" fmla="*/ 47 w 57"/>
                <a:gd name="T61" fmla="*/ 4 h 66"/>
                <a:gd name="T62" fmla="*/ 46 w 57"/>
                <a:gd name="T63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cubicBezTo>
                    <a:pt x="47" y="4"/>
                    <a:pt x="46" y="4"/>
                    <a:pt x="4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5"/>
            <p:cNvSpPr>
              <a:spLocks/>
            </p:cNvSpPr>
            <p:nvPr/>
          </p:nvSpPr>
          <p:spPr bwMode="auto">
            <a:xfrm>
              <a:off x="5299" y="2522"/>
              <a:ext cx="61" cy="69"/>
            </a:xfrm>
            <a:custGeom>
              <a:avLst/>
              <a:gdLst>
                <a:gd name="T0" fmla="*/ 23 w 26"/>
                <a:gd name="T1" fmla="*/ 1 h 29"/>
                <a:gd name="T2" fmla="*/ 18 w 26"/>
                <a:gd name="T3" fmla="*/ 6 h 29"/>
                <a:gd name="T4" fmla="*/ 17 w 26"/>
                <a:gd name="T5" fmla="*/ 6 h 29"/>
                <a:gd name="T6" fmla="*/ 18 w 26"/>
                <a:gd name="T7" fmla="*/ 10 h 29"/>
                <a:gd name="T8" fmla="*/ 21 w 26"/>
                <a:gd name="T9" fmla="*/ 13 h 29"/>
                <a:gd name="T10" fmla="*/ 23 w 26"/>
                <a:gd name="T11" fmla="*/ 26 h 29"/>
                <a:gd name="T12" fmla="*/ 17 w 26"/>
                <a:gd name="T13" fmla="*/ 26 h 29"/>
                <a:gd name="T14" fmla="*/ 13 w 26"/>
                <a:gd name="T15" fmla="*/ 12 h 29"/>
                <a:gd name="T16" fmla="*/ 7 w 26"/>
                <a:gd name="T17" fmla="*/ 16 h 29"/>
                <a:gd name="T18" fmla="*/ 7 w 26"/>
                <a:gd name="T19" fmla="*/ 25 h 29"/>
                <a:gd name="T20" fmla="*/ 3 w 26"/>
                <a:gd name="T21" fmla="*/ 29 h 29"/>
                <a:gd name="T22" fmla="*/ 2 w 26"/>
                <a:gd name="T23" fmla="*/ 22 h 29"/>
                <a:gd name="T24" fmla="*/ 3 w 26"/>
                <a:gd name="T25" fmla="*/ 20 h 29"/>
                <a:gd name="T26" fmla="*/ 2 w 26"/>
                <a:gd name="T27" fmla="*/ 19 h 29"/>
                <a:gd name="T28" fmla="*/ 3 w 26"/>
                <a:gd name="T29" fmla="*/ 13 h 29"/>
                <a:gd name="T30" fmla="*/ 0 w 26"/>
                <a:gd name="T31" fmla="*/ 10 h 29"/>
                <a:gd name="T32" fmla="*/ 11 w 26"/>
                <a:gd name="T33" fmla="*/ 1 h 29"/>
                <a:gd name="T34" fmla="*/ 23 w 26"/>
                <a:gd name="T3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9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21" y="26"/>
                    <a:pt x="19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19"/>
                    <a:pt x="7" y="22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6"/>
            <p:cNvSpPr>
              <a:spLocks/>
            </p:cNvSpPr>
            <p:nvPr/>
          </p:nvSpPr>
          <p:spPr bwMode="auto">
            <a:xfrm>
              <a:off x="5117" y="2591"/>
              <a:ext cx="141" cy="40"/>
            </a:xfrm>
            <a:custGeom>
              <a:avLst/>
              <a:gdLst>
                <a:gd name="T0" fmla="*/ 1 w 60"/>
                <a:gd name="T1" fmla="*/ 5 h 17"/>
                <a:gd name="T2" fmla="*/ 7 w 60"/>
                <a:gd name="T3" fmla="*/ 1 h 17"/>
                <a:gd name="T4" fmla="*/ 10 w 60"/>
                <a:gd name="T5" fmla="*/ 4 h 17"/>
                <a:gd name="T6" fmla="*/ 13 w 60"/>
                <a:gd name="T7" fmla="*/ 5 h 17"/>
                <a:gd name="T8" fmla="*/ 27 w 60"/>
                <a:gd name="T9" fmla="*/ 8 h 17"/>
                <a:gd name="T10" fmla="*/ 41 w 60"/>
                <a:gd name="T11" fmla="*/ 7 h 17"/>
                <a:gd name="T12" fmla="*/ 44 w 60"/>
                <a:gd name="T13" fmla="*/ 10 h 17"/>
                <a:gd name="T14" fmla="*/ 48 w 60"/>
                <a:gd name="T15" fmla="*/ 11 h 17"/>
                <a:gd name="T16" fmla="*/ 55 w 60"/>
                <a:gd name="T17" fmla="*/ 11 h 17"/>
                <a:gd name="T18" fmla="*/ 56 w 60"/>
                <a:gd name="T19" fmla="*/ 15 h 17"/>
                <a:gd name="T20" fmla="*/ 53 w 60"/>
                <a:gd name="T21" fmla="*/ 15 h 17"/>
                <a:gd name="T22" fmla="*/ 25 w 60"/>
                <a:gd name="T23" fmla="*/ 11 h 17"/>
                <a:gd name="T24" fmla="*/ 18 w 60"/>
                <a:gd name="T25" fmla="*/ 11 h 17"/>
                <a:gd name="T26" fmla="*/ 8 w 60"/>
                <a:gd name="T27" fmla="*/ 8 h 17"/>
                <a:gd name="T28" fmla="*/ 1 w 60"/>
                <a:gd name="T2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7"/>
            <p:cNvSpPr>
              <a:spLocks/>
            </p:cNvSpPr>
            <p:nvPr/>
          </p:nvSpPr>
          <p:spPr bwMode="auto">
            <a:xfrm>
              <a:off x="5306" y="2639"/>
              <a:ext cx="19" cy="9"/>
            </a:xfrm>
            <a:custGeom>
              <a:avLst/>
              <a:gdLst>
                <a:gd name="T0" fmla="*/ 3 w 8"/>
                <a:gd name="T1" fmla="*/ 2 h 4"/>
                <a:gd name="T2" fmla="*/ 8 w 8"/>
                <a:gd name="T3" fmla="*/ 4 h 4"/>
                <a:gd name="T4" fmla="*/ 3 w 8"/>
                <a:gd name="T5" fmla="*/ 4 h 4"/>
                <a:gd name="T6" fmla="*/ 1 w 8"/>
                <a:gd name="T7" fmla="*/ 2 h 4"/>
                <a:gd name="T8" fmla="*/ 3 w 8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7" y="4"/>
                    <a:pt x="5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8"/>
            <p:cNvSpPr>
              <a:spLocks/>
            </p:cNvSpPr>
            <p:nvPr/>
          </p:nvSpPr>
          <p:spPr bwMode="auto">
            <a:xfrm>
              <a:off x="5938" y="3096"/>
              <a:ext cx="104" cy="104"/>
            </a:xfrm>
            <a:custGeom>
              <a:avLst/>
              <a:gdLst>
                <a:gd name="T0" fmla="*/ 1 w 44"/>
                <a:gd name="T1" fmla="*/ 38 h 44"/>
                <a:gd name="T2" fmla="*/ 4 w 44"/>
                <a:gd name="T3" fmla="*/ 32 h 44"/>
                <a:gd name="T4" fmla="*/ 7 w 44"/>
                <a:gd name="T5" fmla="*/ 31 h 44"/>
                <a:gd name="T6" fmla="*/ 7 w 44"/>
                <a:gd name="T7" fmla="*/ 28 h 44"/>
                <a:gd name="T8" fmla="*/ 9 w 44"/>
                <a:gd name="T9" fmla="*/ 28 h 44"/>
                <a:gd name="T10" fmla="*/ 11 w 44"/>
                <a:gd name="T11" fmla="*/ 25 h 44"/>
                <a:gd name="T12" fmla="*/ 16 w 44"/>
                <a:gd name="T13" fmla="*/ 24 h 44"/>
                <a:gd name="T14" fmla="*/ 19 w 44"/>
                <a:gd name="T15" fmla="*/ 21 h 44"/>
                <a:gd name="T16" fmla="*/ 22 w 44"/>
                <a:gd name="T17" fmla="*/ 17 h 44"/>
                <a:gd name="T18" fmla="*/ 25 w 44"/>
                <a:gd name="T19" fmla="*/ 14 h 44"/>
                <a:gd name="T20" fmla="*/ 29 w 44"/>
                <a:gd name="T21" fmla="*/ 15 h 44"/>
                <a:gd name="T22" fmla="*/ 28 w 44"/>
                <a:gd name="T23" fmla="*/ 10 h 44"/>
                <a:gd name="T24" fmla="*/ 33 w 44"/>
                <a:gd name="T25" fmla="*/ 3 h 44"/>
                <a:gd name="T26" fmla="*/ 37 w 44"/>
                <a:gd name="T27" fmla="*/ 0 h 44"/>
                <a:gd name="T28" fmla="*/ 42 w 44"/>
                <a:gd name="T29" fmla="*/ 3 h 44"/>
                <a:gd name="T30" fmla="*/ 43 w 44"/>
                <a:gd name="T31" fmla="*/ 10 h 44"/>
                <a:gd name="T32" fmla="*/ 42 w 44"/>
                <a:gd name="T33" fmla="*/ 14 h 44"/>
                <a:gd name="T34" fmla="*/ 39 w 44"/>
                <a:gd name="T35" fmla="*/ 14 h 44"/>
                <a:gd name="T36" fmla="*/ 37 w 44"/>
                <a:gd name="T37" fmla="*/ 21 h 44"/>
                <a:gd name="T38" fmla="*/ 32 w 44"/>
                <a:gd name="T39" fmla="*/ 22 h 44"/>
                <a:gd name="T40" fmla="*/ 28 w 44"/>
                <a:gd name="T41" fmla="*/ 32 h 44"/>
                <a:gd name="T42" fmla="*/ 25 w 44"/>
                <a:gd name="T43" fmla="*/ 38 h 44"/>
                <a:gd name="T44" fmla="*/ 22 w 44"/>
                <a:gd name="T45" fmla="*/ 41 h 44"/>
                <a:gd name="T46" fmla="*/ 11 w 44"/>
                <a:gd name="T47" fmla="*/ 36 h 44"/>
                <a:gd name="T48" fmla="*/ 5 w 44"/>
                <a:gd name="T49" fmla="*/ 38 h 44"/>
                <a:gd name="T50" fmla="*/ 4 w 44"/>
                <a:gd name="T51" fmla="*/ 35 h 44"/>
                <a:gd name="T52" fmla="*/ 1 w 44"/>
                <a:gd name="T5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9"/>
            <p:cNvSpPr>
              <a:spLocks/>
            </p:cNvSpPr>
            <p:nvPr/>
          </p:nvSpPr>
          <p:spPr bwMode="auto">
            <a:xfrm>
              <a:off x="2386" y="1049"/>
              <a:ext cx="144" cy="106"/>
            </a:xfrm>
            <a:custGeom>
              <a:avLst/>
              <a:gdLst>
                <a:gd name="T0" fmla="*/ 16 w 61"/>
                <a:gd name="T1" fmla="*/ 0 h 45"/>
                <a:gd name="T2" fmla="*/ 23 w 61"/>
                <a:gd name="T3" fmla="*/ 5 h 45"/>
                <a:gd name="T4" fmla="*/ 28 w 61"/>
                <a:gd name="T5" fmla="*/ 7 h 45"/>
                <a:gd name="T6" fmla="*/ 30 w 61"/>
                <a:gd name="T7" fmla="*/ 7 h 45"/>
                <a:gd name="T8" fmla="*/ 32 w 61"/>
                <a:gd name="T9" fmla="*/ 8 h 45"/>
                <a:gd name="T10" fmla="*/ 36 w 61"/>
                <a:gd name="T11" fmla="*/ 11 h 45"/>
                <a:gd name="T12" fmla="*/ 40 w 61"/>
                <a:gd name="T13" fmla="*/ 11 h 45"/>
                <a:gd name="T14" fmla="*/ 49 w 61"/>
                <a:gd name="T15" fmla="*/ 14 h 45"/>
                <a:gd name="T16" fmla="*/ 49 w 61"/>
                <a:gd name="T17" fmla="*/ 18 h 45"/>
                <a:gd name="T18" fmla="*/ 53 w 61"/>
                <a:gd name="T19" fmla="*/ 18 h 45"/>
                <a:gd name="T20" fmla="*/ 53 w 61"/>
                <a:gd name="T21" fmla="*/ 21 h 45"/>
                <a:gd name="T22" fmla="*/ 61 w 61"/>
                <a:gd name="T23" fmla="*/ 26 h 45"/>
                <a:gd name="T24" fmla="*/ 60 w 61"/>
                <a:gd name="T25" fmla="*/ 31 h 45"/>
                <a:gd name="T26" fmla="*/ 57 w 61"/>
                <a:gd name="T27" fmla="*/ 29 h 45"/>
                <a:gd name="T28" fmla="*/ 50 w 61"/>
                <a:gd name="T29" fmla="*/ 33 h 45"/>
                <a:gd name="T30" fmla="*/ 49 w 61"/>
                <a:gd name="T31" fmla="*/ 36 h 45"/>
                <a:gd name="T32" fmla="*/ 46 w 61"/>
                <a:gd name="T33" fmla="*/ 39 h 45"/>
                <a:gd name="T34" fmla="*/ 37 w 61"/>
                <a:gd name="T35" fmla="*/ 39 h 45"/>
                <a:gd name="T36" fmla="*/ 37 w 61"/>
                <a:gd name="T37" fmla="*/ 41 h 45"/>
                <a:gd name="T38" fmla="*/ 32 w 61"/>
                <a:gd name="T39" fmla="*/ 42 h 45"/>
                <a:gd name="T40" fmla="*/ 30 w 61"/>
                <a:gd name="T41" fmla="*/ 39 h 45"/>
                <a:gd name="T42" fmla="*/ 22 w 61"/>
                <a:gd name="T43" fmla="*/ 39 h 45"/>
                <a:gd name="T44" fmla="*/ 19 w 61"/>
                <a:gd name="T45" fmla="*/ 36 h 45"/>
                <a:gd name="T46" fmla="*/ 23 w 61"/>
                <a:gd name="T47" fmla="*/ 33 h 45"/>
                <a:gd name="T48" fmla="*/ 16 w 61"/>
                <a:gd name="T49" fmla="*/ 32 h 45"/>
                <a:gd name="T50" fmla="*/ 21 w 61"/>
                <a:gd name="T51" fmla="*/ 29 h 45"/>
                <a:gd name="T52" fmla="*/ 23 w 61"/>
                <a:gd name="T53" fmla="*/ 26 h 45"/>
                <a:gd name="T54" fmla="*/ 28 w 61"/>
                <a:gd name="T55" fmla="*/ 28 h 45"/>
                <a:gd name="T56" fmla="*/ 26 w 61"/>
                <a:gd name="T57" fmla="*/ 24 h 45"/>
                <a:gd name="T58" fmla="*/ 14 w 61"/>
                <a:gd name="T59" fmla="*/ 26 h 45"/>
                <a:gd name="T60" fmla="*/ 9 w 61"/>
                <a:gd name="T61" fmla="*/ 25 h 45"/>
                <a:gd name="T62" fmla="*/ 7 w 61"/>
                <a:gd name="T63" fmla="*/ 22 h 45"/>
                <a:gd name="T64" fmla="*/ 1 w 61"/>
                <a:gd name="T65" fmla="*/ 19 h 45"/>
                <a:gd name="T66" fmla="*/ 0 w 61"/>
                <a:gd name="T67" fmla="*/ 15 h 45"/>
                <a:gd name="T68" fmla="*/ 4 w 61"/>
                <a:gd name="T69" fmla="*/ 12 h 45"/>
                <a:gd name="T70" fmla="*/ 7 w 61"/>
                <a:gd name="T71" fmla="*/ 10 h 45"/>
                <a:gd name="T72" fmla="*/ 8 w 61"/>
                <a:gd name="T73" fmla="*/ 5 h 45"/>
                <a:gd name="T74" fmla="*/ 11 w 61"/>
                <a:gd name="T75" fmla="*/ 5 h 45"/>
                <a:gd name="T76" fmla="*/ 14 w 61"/>
                <a:gd name="T77" fmla="*/ 3 h 45"/>
                <a:gd name="T78" fmla="*/ 16 w 61"/>
                <a:gd name="T7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5"/>
                    <a:pt x="49" y="17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0"/>
            <p:cNvSpPr>
              <a:spLocks/>
            </p:cNvSpPr>
            <p:nvPr/>
          </p:nvSpPr>
          <p:spPr bwMode="auto">
            <a:xfrm>
              <a:off x="3834" y="1089"/>
              <a:ext cx="194" cy="97"/>
            </a:xfrm>
            <a:custGeom>
              <a:avLst/>
              <a:gdLst>
                <a:gd name="T0" fmla="*/ 29 w 82"/>
                <a:gd name="T1" fmla="*/ 28 h 41"/>
                <a:gd name="T2" fmla="*/ 26 w 82"/>
                <a:gd name="T3" fmla="*/ 29 h 41"/>
                <a:gd name="T4" fmla="*/ 19 w 82"/>
                <a:gd name="T5" fmla="*/ 28 h 41"/>
                <a:gd name="T6" fmla="*/ 23 w 82"/>
                <a:gd name="T7" fmla="*/ 25 h 41"/>
                <a:gd name="T8" fmla="*/ 31 w 82"/>
                <a:gd name="T9" fmla="*/ 19 h 41"/>
                <a:gd name="T10" fmla="*/ 29 w 82"/>
                <a:gd name="T11" fmla="*/ 15 h 41"/>
                <a:gd name="T12" fmla="*/ 22 w 82"/>
                <a:gd name="T13" fmla="*/ 15 h 41"/>
                <a:gd name="T14" fmla="*/ 15 w 82"/>
                <a:gd name="T15" fmla="*/ 21 h 41"/>
                <a:gd name="T16" fmla="*/ 5 w 82"/>
                <a:gd name="T17" fmla="*/ 19 h 41"/>
                <a:gd name="T18" fmla="*/ 6 w 82"/>
                <a:gd name="T19" fmla="*/ 9 h 41"/>
                <a:gd name="T20" fmla="*/ 3 w 82"/>
                <a:gd name="T21" fmla="*/ 11 h 41"/>
                <a:gd name="T22" fmla="*/ 2 w 82"/>
                <a:gd name="T23" fmla="*/ 4 h 41"/>
                <a:gd name="T24" fmla="*/ 5 w 82"/>
                <a:gd name="T25" fmla="*/ 5 h 41"/>
                <a:gd name="T26" fmla="*/ 13 w 82"/>
                <a:gd name="T27" fmla="*/ 2 h 41"/>
                <a:gd name="T28" fmla="*/ 15 w 82"/>
                <a:gd name="T29" fmla="*/ 7 h 41"/>
                <a:gd name="T30" fmla="*/ 26 w 82"/>
                <a:gd name="T31" fmla="*/ 8 h 41"/>
                <a:gd name="T32" fmla="*/ 30 w 82"/>
                <a:gd name="T33" fmla="*/ 2 h 41"/>
                <a:gd name="T34" fmla="*/ 44 w 82"/>
                <a:gd name="T35" fmla="*/ 4 h 41"/>
                <a:gd name="T36" fmla="*/ 45 w 82"/>
                <a:gd name="T37" fmla="*/ 4 h 41"/>
                <a:gd name="T38" fmla="*/ 51 w 82"/>
                <a:gd name="T39" fmla="*/ 8 h 41"/>
                <a:gd name="T40" fmla="*/ 50 w 82"/>
                <a:gd name="T41" fmla="*/ 11 h 41"/>
                <a:gd name="T42" fmla="*/ 57 w 82"/>
                <a:gd name="T43" fmla="*/ 9 h 41"/>
                <a:gd name="T44" fmla="*/ 65 w 82"/>
                <a:gd name="T45" fmla="*/ 12 h 41"/>
                <a:gd name="T46" fmla="*/ 67 w 82"/>
                <a:gd name="T47" fmla="*/ 15 h 41"/>
                <a:gd name="T48" fmla="*/ 68 w 82"/>
                <a:gd name="T49" fmla="*/ 16 h 41"/>
                <a:gd name="T50" fmla="*/ 69 w 82"/>
                <a:gd name="T51" fmla="*/ 19 h 41"/>
                <a:gd name="T52" fmla="*/ 72 w 82"/>
                <a:gd name="T53" fmla="*/ 19 h 41"/>
                <a:gd name="T54" fmla="*/ 72 w 82"/>
                <a:gd name="T55" fmla="*/ 22 h 41"/>
                <a:gd name="T56" fmla="*/ 75 w 82"/>
                <a:gd name="T57" fmla="*/ 22 h 41"/>
                <a:gd name="T58" fmla="*/ 76 w 82"/>
                <a:gd name="T59" fmla="*/ 26 h 41"/>
                <a:gd name="T60" fmla="*/ 81 w 82"/>
                <a:gd name="T61" fmla="*/ 26 h 41"/>
                <a:gd name="T62" fmla="*/ 76 w 82"/>
                <a:gd name="T63" fmla="*/ 29 h 41"/>
                <a:gd name="T64" fmla="*/ 76 w 82"/>
                <a:gd name="T65" fmla="*/ 30 h 41"/>
                <a:gd name="T66" fmla="*/ 62 w 82"/>
                <a:gd name="T67" fmla="*/ 30 h 41"/>
                <a:gd name="T68" fmla="*/ 62 w 82"/>
                <a:gd name="T69" fmla="*/ 22 h 41"/>
                <a:gd name="T70" fmla="*/ 48 w 82"/>
                <a:gd name="T71" fmla="*/ 21 h 41"/>
                <a:gd name="T72" fmla="*/ 47 w 82"/>
                <a:gd name="T73" fmla="*/ 25 h 41"/>
                <a:gd name="T74" fmla="*/ 44 w 82"/>
                <a:gd name="T75" fmla="*/ 25 h 41"/>
                <a:gd name="T76" fmla="*/ 41 w 82"/>
                <a:gd name="T77" fmla="*/ 28 h 41"/>
                <a:gd name="T78" fmla="*/ 43 w 82"/>
                <a:gd name="T79" fmla="*/ 29 h 41"/>
                <a:gd name="T80" fmla="*/ 38 w 82"/>
                <a:gd name="T81" fmla="*/ 30 h 41"/>
                <a:gd name="T82" fmla="*/ 38 w 82"/>
                <a:gd name="T83" fmla="*/ 39 h 41"/>
                <a:gd name="T84" fmla="*/ 20 w 82"/>
                <a:gd name="T85" fmla="*/ 33 h 41"/>
                <a:gd name="T86" fmla="*/ 24 w 82"/>
                <a:gd name="T87" fmla="*/ 30 h 41"/>
                <a:gd name="T88" fmla="*/ 30 w 82"/>
                <a:gd name="T89" fmla="*/ 30 h 41"/>
                <a:gd name="T90" fmla="*/ 29 w 82"/>
                <a:gd name="T91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1"/>
            <p:cNvSpPr>
              <a:spLocks/>
            </p:cNvSpPr>
            <p:nvPr/>
          </p:nvSpPr>
          <p:spPr bwMode="auto">
            <a:xfrm>
              <a:off x="2029" y="1165"/>
              <a:ext cx="92" cy="47"/>
            </a:xfrm>
            <a:custGeom>
              <a:avLst/>
              <a:gdLst>
                <a:gd name="T0" fmla="*/ 38 w 39"/>
                <a:gd name="T1" fmla="*/ 3 h 20"/>
                <a:gd name="T2" fmla="*/ 38 w 39"/>
                <a:gd name="T3" fmla="*/ 7 h 20"/>
                <a:gd name="T4" fmla="*/ 36 w 39"/>
                <a:gd name="T5" fmla="*/ 7 h 20"/>
                <a:gd name="T6" fmla="*/ 36 w 39"/>
                <a:gd name="T7" fmla="*/ 11 h 20"/>
                <a:gd name="T8" fmla="*/ 31 w 39"/>
                <a:gd name="T9" fmla="*/ 14 h 20"/>
                <a:gd name="T10" fmla="*/ 27 w 39"/>
                <a:gd name="T11" fmla="*/ 10 h 20"/>
                <a:gd name="T12" fmla="*/ 23 w 39"/>
                <a:gd name="T13" fmla="*/ 13 h 20"/>
                <a:gd name="T14" fmla="*/ 17 w 39"/>
                <a:gd name="T15" fmla="*/ 18 h 20"/>
                <a:gd name="T16" fmla="*/ 2 w 39"/>
                <a:gd name="T17" fmla="*/ 18 h 20"/>
                <a:gd name="T18" fmla="*/ 0 w 39"/>
                <a:gd name="T19" fmla="*/ 13 h 20"/>
                <a:gd name="T20" fmla="*/ 6 w 39"/>
                <a:gd name="T21" fmla="*/ 14 h 20"/>
                <a:gd name="T22" fmla="*/ 12 w 39"/>
                <a:gd name="T23" fmla="*/ 10 h 20"/>
                <a:gd name="T24" fmla="*/ 14 w 39"/>
                <a:gd name="T25" fmla="*/ 7 h 20"/>
                <a:gd name="T26" fmla="*/ 19 w 39"/>
                <a:gd name="T27" fmla="*/ 6 h 20"/>
                <a:gd name="T28" fmla="*/ 20 w 39"/>
                <a:gd name="T29" fmla="*/ 6 h 20"/>
                <a:gd name="T30" fmla="*/ 23 w 39"/>
                <a:gd name="T31" fmla="*/ 3 h 20"/>
                <a:gd name="T32" fmla="*/ 28 w 39"/>
                <a:gd name="T33" fmla="*/ 3 h 20"/>
                <a:gd name="T34" fmla="*/ 38 w 39"/>
                <a:gd name="T35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2"/>
            <p:cNvSpPr>
              <a:spLocks/>
            </p:cNvSpPr>
            <p:nvPr/>
          </p:nvSpPr>
          <p:spPr bwMode="auto">
            <a:xfrm>
              <a:off x="2279" y="1184"/>
              <a:ext cx="93" cy="47"/>
            </a:xfrm>
            <a:custGeom>
              <a:avLst/>
              <a:gdLst>
                <a:gd name="T0" fmla="*/ 35 w 39"/>
                <a:gd name="T1" fmla="*/ 2 h 20"/>
                <a:gd name="T2" fmla="*/ 39 w 39"/>
                <a:gd name="T3" fmla="*/ 14 h 20"/>
                <a:gd name="T4" fmla="*/ 36 w 39"/>
                <a:gd name="T5" fmla="*/ 13 h 20"/>
                <a:gd name="T6" fmla="*/ 36 w 39"/>
                <a:gd name="T7" fmla="*/ 17 h 20"/>
                <a:gd name="T8" fmla="*/ 31 w 39"/>
                <a:gd name="T9" fmla="*/ 19 h 20"/>
                <a:gd name="T10" fmla="*/ 29 w 39"/>
                <a:gd name="T11" fmla="*/ 20 h 20"/>
                <a:gd name="T12" fmla="*/ 25 w 39"/>
                <a:gd name="T13" fmla="*/ 20 h 20"/>
                <a:gd name="T14" fmla="*/ 25 w 39"/>
                <a:gd name="T15" fmla="*/ 14 h 20"/>
                <a:gd name="T16" fmla="*/ 11 w 39"/>
                <a:gd name="T17" fmla="*/ 13 h 20"/>
                <a:gd name="T18" fmla="*/ 0 w 39"/>
                <a:gd name="T19" fmla="*/ 6 h 20"/>
                <a:gd name="T20" fmla="*/ 1 w 39"/>
                <a:gd name="T21" fmla="*/ 3 h 20"/>
                <a:gd name="T22" fmla="*/ 4 w 39"/>
                <a:gd name="T23" fmla="*/ 5 h 20"/>
                <a:gd name="T24" fmla="*/ 11 w 39"/>
                <a:gd name="T25" fmla="*/ 7 h 20"/>
                <a:gd name="T26" fmla="*/ 14 w 39"/>
                <a:gd name="T27" fmla="*/ 7 h 20"/>
                <a:gd name="T28" fmla="*/ 15 w 39"/>
                <a:gd name="T29" fmla="*/ 10 h 20"/>
                <a:gd name="T30" fmla="*/ 16 w 39"/>
                <a:gd name="T31" fmla="*/ 5 h 20"/>
                <a:gd name="T32" fmla="*/ 19 w 39"/>
                <a:gd name="T33" fmla="*/ 7 h 20"/>
                <a:gd name="T34" fmla="*/ 35 w 39"/>
                <a:gd name="T3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3"/>
            <p:cNvSpPr>
              <a:spLocks/>
            </p:cNvSpPr>
            <p:nvPr/>
          </p:nvSpPr>
          <p:spPr bwMode="auto">
            <a:xfrm>
              <a:off x="2102" y="1186"/>
              <a:ext cx="163" cy="62"/>
            </a:xfrm>
            <a:custGeom>
              <a:avLst/>
              <a:gdLst>
                <a:gd name="T0" fmla="*/ 31 w 69"/>
                <a:gd name="T1" fmla="*/ 9 h 26"/>
                <a:gd name="T2" fmla="*/ 45 w 69"/>
                <a:gd name="T3" fmla="*/ 15 h 26"/>
                <a:gd name="T4" fmla="*/ 45 w 69"/>
                <a:gd name="T5" fmla="*/ 8 h 26"/>
                <a:gd name="T6" fmla="*/ 41 w 69"/>
                <a:gd name="T7" fmla="*/ 2 h 26"/>
                <a:gd name="T8" fmla="*/ 51 w 69"/>
                <a:gd name="T9" fmla="*/ 1 h 26"/>
                <a:gd name="T10" fmla="*/ 54 w 69"/>
                <a:gd name="T11" fmla="*/ 4 h 26"/>
                <a:gd name="T12" fmla="*/ 54 w 69"/>
                <a:gd name="T13" fmla="*/ 6 h 26"/>
                <a:gd name="T14" fmla="*/ 59 w 69"/>
                <a:gd name="T15" fmla="*/ 11 h 26"/>
                <a:gd name="T16" fmla="*/ 63 w 69"/>
                <a:gd name="T17" fmla="*/ 8 h 26"/>
                <a:gd name="T18" fmla="*/ 68 w 69"/>
                <a:gd name="T19" fmla="*/ 11 h 26"/>
                <a:gd name="T20" fmla="*/ 69 w 69"/>
                <a:gd name="T21" fmla="*/ 13 h 26"/>
                <a:gd name="T22" fmla="*/ 68 w 69"/>
                <a:gd name="T23" fmla="*/ 19 h 26"/>
                <a:gd name="T24" fmla="*/ 59 w 69"/>
                <a:gd name="T25" fmla="*/ 20 h 26"/>
                <a:gd name="T26" fmla="*/ 54 w 69"/>
                <a:gd name="T27" fmla="*/ 19 h 26"/>
                <a:gd name="T28" fmla="*/ 41 w 69"/>
                <a:gd name="T29" fmla="*/ 22 h 26"/>
                <a:gd name="T30" fmla="*/ 38 w 69"/>
                <a:gd name="T31" fmla="*/ 22 h 26"/>
                <a:gd name="T32" fmla="*/ 34 w 69"/>
                <a:gd name="T33" fmla="*/ 23 h 26"/>
                <a:gd name="T34" fmla="*/ 20 w 69"/>
                <a:gd name="T35" fmla="*/ 26 h 26"/>
                <a:gd name="T36" fmla="*/ 33 w 69"/>
                <a:gd name="T37" fmla="*/ 22 h 26"/>
                <a:gd name="T38" fmla="*/ 26 w 69"/>
                <a:gd name="T39" fmla="*/ 19 h 26"/>
                <a:gd name="T40" fmla="*/ 20 w 69"/>
                <a:gd name="T41" fmla="*/ 16 h 26"/>
                <a:gd name="T42" fmla="*/ 14 w 69"/>
                <a:gd name="T43" fmla="*/ 19 h 26"/>
                <a:gd name="T44" fmla="*/ 10 w 69"/>
                <a:gd name="T45" fmla="*/ 18 h 26"/>
                <a:gd name="T46" fmla="*/ 0 w 69"/>
                <a:gd name="T47" fmla="*/ 16 h 26"/>
                <a:gd name="T48" fmla="*/ 3 w 69"/>
                <a:gd name="T49" fmla="*/ 13 h 26"/>
                <a:gd name="T50" fmla="*/ 5 w 69"/>
                <a:gd name="T51" fmla="*/ 9 h 26"/>
                <a:gd name="T52" fmla="*/ 10 w 69"/>
                <a:gd name="T53" fmla="*/ 8 h 26"/>
                <a:gd name="T54" fmla="*/ 9 w 69"/>
                <a:gd name="T55" fmla="*/ 5 h 26"/>
                <a:gd name="T56" fmla="*/ 12 w 69"/>
                <a:gd name="T57" fmla="*/ 5 h 26"/>
                <a:gd name="T58" fmla="*/ 16 w 69"/>
                <a:gd name="T59" fmla="*/ 4 h 26"/>
                <a:gd name="T60" fmla="*/ 23 w 69"/>
                <a:gd name="T61" fmla="*/ 5 h 26"/>
                <a:gd name="T62" fmla="*/ 24 w 69"/>
                <a:gd name="T63" fmla="*/ 8 h 26"/>
                <a:gd name="T64" fmla="*/ 27 w 69"/>
                <a:gd name="T65" fmla="*/ 8 h 26"/>
                <a:gd name="T66" fmla="*/ 27 w 69"/>
                <a:gd name="T67" fmla="*/ 12 h 26"/>
                <a:gd name="T68" fmla="*/ 31 w 69"/>
                <a:gd name="T6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4"/>
            <p:cNvSpPr>
              <a:spLocks/>
            </p:cNvSpPr>
            <p:nvPr/>
          </p:nvSpPr>
          <p:spPr bwMode="auto">
            <a:xfrm>
              <a:off x="1991" y="1248"/>
              <a:ext cx="130" cy="87"/>
            </a:xfrm>
            <a:custGeom>
              <a:avLst/>
              <a:gdLst>
                <a:gd name="T0" fmla="*/ 7 w 55"/>
                <a:gd name="T1" fmla="*/ 1 h 37"/>
                <a:gd name="T2" fmla="*/ 30 w 55"/>
                <a:gd name="T3" fmla="*/ 3 h 37"/>
                <a:gd name="T4" fmla="*/ 33 w 55"/>
                <a:gd name="T5" fmla="*/ 3 h 37"/>
                <a:gd name="T6" fmla="*/ 39 w 55"/>
                <a:gd name="T7" fmla="*/ 4 h 37"/>
                <a:gd name="T8" fmla="*/ 44 w 55"/>
                <a:gd name="T9" fmla="*/ 4 h 37"/>
                <a:gd name="T10" fmla="*/ 46 w 55"/>
                <a:gd name="T11" fmla="*/ 6 h 37"/>
                <a:gd name="T12" fmla="*/ 54 w 55"/>
                <a:gd name="T13" fmla="*/ 11 h 37"/>
                <a:gd name="T14" fmla="*/ 42 w 55"/>
                <a:gd name="T15" fmla="*/ 14 h 37"/>
                <a:gd name="T16" fmla="*/ 40 w 55"/>
                <a:gd name="T17" fmla="*/ 17 h 37"/>
                <a:gd name="T18" fmla="*/ 37 w 55"/>
                <a:gd name="T19" fmla="*/ 15 h 37"/>
                <a:gd name="T20" fmla="*/ 36 w 55"/>
                <a:gd name="T21" fmla="*/ 17 h 37"/>
                <a:gd name="T22" fmla="*/ 37 w 55"/>
                <a:gd name="T23" fmla="*/ 18 h 37"/>
                <a:gd name="T24" fmla="*/ 35 w 55"/>
                <a:gd name="T25" fmla="*/ 20 h 37"/>
                <a:gd name="T26" fmla="*/ 35 w 55"/>
                <a:gd name="T27" fmla="*/ 22 h 37"/>
                <a:gd name="T28" fmla="*/ 32 w 55"/>
                <a:gd name="T29" fmla="*/ 22 h 37"/>
                <a:gd name="T30" fmla="*/ 29 w 55"/>
                <a:gd name="T31" fmla="*/ 25 h 37"/>
                <a:gd name="T32" fmla="*/ 29 w 55"/>
                <a:gd name="T33" fmla="*/ 31 h 37"/>
                <a:gd name="T34" fmla="*/ 12 w 55"/>
                <a:gd name="T35" fmla="*/ 35 h 37"/>
                <a:gd name="T36" fmla="*/ 0 w 55"/>
                <a:gd name="T37" fmla="*/ 27 h 37"/>
                <a:gd name="T38" fmla="*/ 4 w 55"/>
                <a:gd name="T39" fmla="*/ 24 h 37"/>
                <a:gd name="T40" fmla="*/ 5 w 55"/>
                <a:gd name="T41" fmla="*/ 21 h 37"/>
                <a:gd name="T42" fmla="*/ 4 w 55"/>
                <a:gd name="T43" fmla="*/ 15 h 37"/>
                <a:gd name="T44" fmla="*/ 7 w 55"/>
                <a:gd name="T45" fmla="*/ 14 h 37"/>
                <a:gd name="T46" fmla="*/ 9 w 55"/>
                <a:gd name="T47" fmla="*/ 8 h 37"/>
                <a:gd name="T48" fmla="*/ 7 w 55"/>
                <a:gd name="T4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27"/>
                    <a:pt x="29" y="29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5"/>
            <p:cNvSpPr>
              <a:spLocks/>
            </p:cNvSpPr>
            <p:nvPr/>
          </p:nvSpPr>
          <p:spPr bwMode="auto">
            <a:xfrm>
              <a:off x="2251" y="1267"/>
              <a:ext cx="28" cy="21"/>
            </a:xfrm>
            <a:custGeom>
              <a:avLst/>
              <a:gdLst>
                <a:gd name="T0" fmla="*/ 2 w 12"/>
                <a:gd name="T1" fmla="*/ 0 h 9"/>
                <a:gd name="T2" fmla="*/ 10 w 12"/>
                <a:gd name="T3" fmla="*/ 0 h 9"/>
                <a:gd name="T4" fmla="*/ 12 w 12"/>
                <a:gd name="T5" fmla="*/ 6 h 9"/>
                <a:gd name="T6" fmla="*/ 9 w 12"/>
                <a:gd name="T7" fmla="*/ 9 h 9"/>
                <a:gd name="T8" fmla="*/ 0 w 12"/>
                <a:gd name="T9" fmla="*/ 5 h 9"/>
                <a:gd name="T10" fmla="*/ 2 w 1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9">
                  <a:moveTo>
                    <a:pt x="2" y="0"/>
                  </a:moveTo>
                  <a:cubicBezTo>
                    <a:pt x="5" y="0"/>
                    <a:pt x="7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6"/>
            <p:cNvSpPr>
              <a:spLocks/>
            </p:cNvSpPr>
            <p:nvPr/>
          </p:nvSpPr>
          <p:spPr bwMode="auto">
            <a:xfrm>
              <a:off x="2395" y="1257"/>
              <a:ext cx="67" cy="48"/>
            </a:xfrm>
            <a:custGeom>
              <a:avLst/>
              <a:gdLst>
                <a:gd name="T0" fmla="*/ 25 w 28"/>
                <a:gd name="T1" fmla="*/ 2 h 20"/>
                <a:gd name="T2" fmla="*/ 26 w 28"/>
                <a:gd name="T3" fmla="*/ 9 h 20"/>
                <a:gd name="T4" fmla="*/ 24 w 28"/>
                <a:gd name="T5" fmla="*/ 11 h 20"/>
                <a:gd name="T6" fmla="*/ 17 w 28"/>
                <a:gd name="T7" fmla="*/ 13 h 20"/>
                <a:gd name="T8" fmla="*/ 5 w 28"/>
                <a:gd name="T9" fmla="*/ 20 h 20"/>
                <a:gd name="T10" fmla="*/ 4 w 28"/>
                <a:gd name="T11" fmla="*/ 14 h 20"/>
                <a:gd name="T12" fmla="*/ 1 w 28"/>
                <a:gd name="T13" fmla="*/ 11 h 20"/>
                <a:gd name="T14" fmla="*/ 1 w 28"/>
                <a:gd name="T15" fmla="*/ 4 h 20"/>
                <a:gd name="T16" fmla="*/ 4 w 28"/>
                <a:gd name="T17" fmla="*/ 2 h 20"/>
                <a:gd name="T18" fmla="*/ 8 w 28"/>
                <a:gd name="T19" fmla="*/ 0 h 20"/>
                <a:gd name="T20" fmla="*/ 19 w 28"/>
                <a:gd name="T21" fmla="*/ 3 h 20"/>
                <a:gd name="T22" fmla="*/ 25 w 28"/>
                <a:gd name="T2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7"/>
            <p:cNvSpPr>
              <a:spLocks/>
            </p:cNvSpPr>
            <p:nvPr/>
          </p:nvSpPr>
          <p:spPr bwMode="auto">
            <a:xfrm>
              <a:off x="3363" y="1440"/>
              <a:ext cx="142" cy="68"/>
            </a:xfrm>
            <a:custGeom>
              <a:avLst/>
              <a:gdLst>
                <a:gd name="T0" fmla="*/ 44 w 60"/>
                <a:gd name="T1" fmla="*/ 0 h 29"/>
                <a:gd name="T2" fmla="*/ 49 w 60"/>
                <a:gd name="T3" fmla="*/ 3 h 29"/>
                <a:gd name="T4" fmla="*/ 54 w 60"/>
                <a:gd name="T5" fmla="*/ 5 h 29"/>
                <a:gd name="T6" fmla="*/ 52 w 60"/>
                <a:gd name="T7" fmla="*/ 7 h 29"/>
                <a:gd name="T8" fmla="*/ 59 w 60"/>
                <a:gd name="T9" fmla="*/ 12 h 29"/>
                <a:gd name="T10" fmla="*/ 55 w 60"/>
                <a:gd name="T11" fmla="*/ 20 h 29"/>
                <a:gd name="T12" fmla="*/ 51 w 60"/>
                <a:gd name="T13" fmla="*/ 21 h 29"/>
                <a:gd name="T14" fmla="*/ 45 w 60"/>
                <a:gd name="T15" fmla="*/ 24 h 29"/>
                <a:gd name="T16" fmla="*/ 41 w 60"/>
                <a:gd name="T17" fmla="*/ 26 h 29"/>
                <a:gd name="T18" fmla="*/ 38 w 60"/>
                <a:gd name="T19" fmla="*/ 27 h 29"/>
                <a:gd name="T20" fmla="*/ 21 w 60"/>
                <a:gd name="T21" fmla="*/ 28 h 29"/>
                <a:gd name="T22" fmla="*/ 20 w 60"/>
                <a:gd name="T23" fmla="*/ 27 h 29"/>
                <a:gd name="T24" fmla="*/ 14 w 60"/>
                <a:gd name="T25" fmla="*/ 24 h 29"/>
                <a:gd name="T26" fmla="*/ 12 w 60"/>
                <a:gd name="T27" fmla="*/ 23 h 29"/>
                <a:gd name="T28" fmla="*/ 14 w 60"/>
                <a:gd name="T29" fmla="*/ 21 h 29"/>
                <a:gd name="T30" fmla="*/ 10 w 60"/>
                <a:gd name="T31" fmla="*/ 19 h 29"/>
                <a:gd name="T32" fmla="*/ 10 w 60"/>
                <a:gd name="T33" fmla="*/ 10 h 29"/>
                <a:gd name="T34" fmla="*/ 2 w 60"/>
                <a:gd name="T35" fmla="*/ 12 h 29"/>
                <a:gd name="T36" fmla="*/ 5 w 60"/>
                <a:gd name="T37" fmla="*/ 6 h 29"/>
                <a:gd name="T38" fmla="*/ 16 w 60"/>
                <a:gd name="T39" fmla="*/ 6 h 29"/>
                <a:gd name="T40" fmla="*/ 17 w 60"/>
                <a:gd name="T41" fmla="*/ 12 h 29"/>
                <a:gd name="T42" fmla="*/ 21 w 60"/>
                <a:gd name="T43" fmla="*/ 6 h 29"/>
                <a:gd name="T44" fmla="*/ 30 w 60"/>
                <a:gd name="T45" fmla="*/ 9 h 29"/>
                <a:gd name="T46" fmla="*/ 33 w 60"/>
                <a:gd name="T47" fmla="*/ 6 h 29"/>
                <a:gd name="T48" fmla="*/ 41 w 60"/>
                <a:gd name="T49" fmla="*/ 5 h 29"/>
                <a:gd name="T50" fmla="*/ 44 w 60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29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7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8"/>
            <p:cNvSpPr>
              <a:spLocks/>
            </p:cNvSpPr>
            <p:nvPr/>
          </p:nvSpPr>
          <p:spPr bwMode="auto">
            <a:xfrm>
              <a:off x="2511" y="1456"/>
              <a:ext cx="86" cy="62"/>
            </a:xfrm>
            <a:custGeom>
              <a:avLst/>
              <a:gdLst>
                <a:gd name="T0" fmla="*/ 10 w 36"/>
                <a:gd name="T1" fmla="*/ 0 h 26"/>
                <a:gd name="T2" fmla="*/ 18 w 36"/>
                <a:gd name="T3" fmla="*/ 9 h 26"/>
                <a:gd name="T4" fmla="*/ 21 w 36"/>
                <a:gd name="T5" fmla="*/ 7 h 26"/>
                <a:gd name="T6" fmla="*/ 25 w 36"/>
                <a:gd name="T7" fmla="*/ 12 h 26"/>
                <a:gd name="T8" fmla="*/ 31 w 36"/>
                <a:gd name="T9" fmla="*/ 19 h 26"/>
                <a:gd name="T10" fmla="*/ 36 w 36"/>
                <a:gd name="T11" fmla="*/ 20 h 26"/>
                <a:gd name="T12" fmla="*/ 18 w 36"/>
                <a:gd name="T13" fmla="*/ 21 h 26"/>
                <a:gd name="T14" fmla="*/ 11 w 36"/>
                <a:gd name="T15" fmla="*/ 26 h 26"/>
                <a:gd name="T16" fmla="*/ 0 w 36"/>
                <a:gd name="T17" fmla="*/ 21 h 26"/>
                <a:gd name="T18" fmla="*/ 3 w 36"/>
                <a:gd name="T19" fmla="*/ 20 h 26"/>
                <a:gd name="T20" fmla="*/ 4 w 36"/>
                <a:gd name="T21" fmla="*/ 17 h 26"/>
                <a:gd name="T22" fmla="*/ 4 w 36"/>
                <a:gd name="T23" fmla="*/ 5 h 26"/>
                <a:gd name="T24" fmla="*/ 10 w 36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9"/>
            <p:cNvSpPr>
              <a:spLocks/>
            </p:cNvSpPr>
            <p:nvPr/>
          </p:nvSpPr>
          <p:spPr bwMode="auto">
            <a:xfrm>
              <a:off x="4982" y="2437"/>
              <a:ext cx="142" cy="152"/>
            </a:xfrm>
            <a:custGeom>
              <a:avLst/>
              <a:gdLst>
                <a:gd name="T0" fmla="*/ 5 w 60"/>
                <a:gd name="T1" fmla="*/ 9 h 64"/>
                <a:gd name="T2" fmla="*/ 2 w 60"/>
                <a:gd name="T3" fmla="*/ 7 h 64"/>
                <a:gd name="T4" fmla="*/ 0 w 60"/>
                <a:gd name="T5" fmla="*/ 3 h 64"/>
                <a:gd name="T6" fmla="*/ 11 w 60"/>
                <a:gd name="T7" fmla="*/ 2 h 64"/>
                <a:gd name="T8" fmla="*/ 16 w 60"/>
                <a:gd name="T9" fmla="*/ 4 h 64"/>
                <a:gd name="T10" fmla="*/ 16 w 60"/>
                <a:gd name="T11" fmla="*/ 7 h 64"/>
                <a:gd name="T12" fmla="*/ 19 w 60"/>
                <a:gd name="T13" fmla="*/ 10 h 64"/>
                <a:gd name="T14" fmla="*/ 25 w 60"/>
                <a:gd name="T15" fmla="*/ 13 h 64"/>
                <a:gd name="T16" fmla="*/ 35 w 60"/>
                <a:gd name="T17" fmla="*/ 21 h 64"/>
                <a:gd name="T18" fmla="*/ 37 w 60"/>
                <a:gd name="T19" fmla="*/ 25 h 64"/>
                <a:gd name="T20" fmla="*/ 42 w 60"/>
                <a:gd name="T21" fmla="*/ 27 h 64"/>
                <a:gd name="T22" fmla="*/ 44 w 60"/>
                <a:gd name="T23" fmla="*/ 30 h 64"/>
                <a:gd name="T24" fmla="*/ 44 w 60"/>
                <a:gd name="T25" fmla="*/ 32 h 64"/>
                <a:gd name="T26" fmla="*/ 47 w 60"/>
                <a:gd name="T27" fmla="*/ 35 h 64"/>
                <a:gd name="T28" fmla="*/ 51 w 60"/>
                <a:gd name="T29" fmla="*/ 39 h 64"/>
                <a:gd name="T30" fmla="*/ 54 w 60"/>
                <a:gd name="T31" fmla="*/ 42 h 64"/>
                <a:gd name="T32" fmla="*/ 57 w 60"/>
                <a:gd name="T33" fmla="*/ 49 h 64"/>
                <a:gd name="T34" fmla="*/ 58 w 60"/>
                <a:gd name="T35" fmla="*/ 55 h 64"/>
                <a:gd name="T36" fmla="*/ 60 w 60"/>
                <a:gd name="T37" fmla="*/ 59 h 64"/>
                <a:gd name="T38" fmla="*/ 53 w 60"/>
                <a:gd name="T39" fmla="*/ 61 h 64"/>
                <a:gd name="T40" fmla="*/ 47 w 60"/>
                <a:gd name="T41" fmla="*/ 61 h 64"/>
                <a:gd name="T42" fmla="*/ 47 w 60"/>
                <a:gd name="T43" fmla="*/ 58 h 64"/>
                <a:gd name="T44" fmla="*/ 44 w 60"/>
                <a:gd name="T45" fmla="*/ 58 h 64"/>
                <a:gd name="T46" fmla="*/ 37 w 60"/>
                <a:gd name="T47" fmla="*/ 52 h 64"/>
                <a:gd name="T48" fmla="*/ 39 w 60"/>
                <a:gd name="T49" fmla="*/ 49 h 64"/>
                <a:gd name="T50" fmla="*/ 37 w 60"/>
                <a:gd name="T51" fmla="*/ 49 h 64"/>
                <a:gd name="T52" fmla="*/ 36 w 60"/>
                <a:gd name="T53" fmla="*/ 46 h 64"/>
                <a:gd name="T54" fmla="*/ 33 w 60"/>
                <a:gd name="T55" fmla="*/ 46 h 64"/>
                <a:gd name="T56" fmla="*/ 28 w 60"/>
                <a:gd name="T57" fmla="*/ 41 h 64"/>
                <a:gd name="T58" fmla="*/ 25 w 60"/>
                <a:gd name="T59" fmla="*/ 31 h 64"/>
                <a:gd name="T60" fmla="*/ 23 w 60"/>
                <a:gd name="T61" fmla="*/ 34 h 64"/>
                <a:gd name="T62" fmla="*/ 21 w 60"/>
                <a:gd name="T63" fmla="*/ 27 h 64"/>
                <a:gd name="T64" fmla="*/ 18 w 60"/>
                <a:gd name="T65" fmla="*/ 24 h 64"/>
                <a:gd name="T66" fmla="*/ 15 w 60"/>
                <a:gd name="T67" fmla="*/ 23 h 64"/>
                <a:gd name="T68" fmla="*/ 14 w 60"/>
                <a:gd name="T69" fmla="*/ 17 h 64"/>
                <a:gd name="T70" fmla="*/ 9 w 60"/>
                <a:gd name="T71" fmla="*/ 14 h 64"/>
                <a:gd name="T72" fmla="*/ 7 w 60"/>
                <a:gd name="T73" fmla="*/ 11 h 64"/>
                <a:gd name="T74" fmla="*/ 5 w 60"/>
                <a:gd name="T75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4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0"/>
            <p:cNvSpPr>
              <a:spLocks/>
            </p:cNvSpPr>
            <p:nvPr/>
          </p:nvSpPr>
          <p:spPr bwMode="auto">
            <a:xfrm>
              <a:off x="4277" y="2674"/>
              <a:ext cx="101" cy="187"/>
            </a:xfrm>
            <a:custGeom>
              <a:avLst/>
              <a:gdLst>
                <a:gd name="T0" fmla="*/ 32 w 43"/>
                <a:gd name="T1" fmla="*/ 0 h 79"/>
                <a:gd name="T2" fmla="*/ 38 w 43"/>
                <a:gd name="T3" fmla="*/ 1 h 79"/>
                <a:gd name="T4" fmla="*/ 35 w 43"/>
                <a:gd name="T5" fmla="*/ 26 h 79"/>
                <a:gd name="T6" fmla="*/ 32 w 43"/>
                <a:gd name="T7" fmla="*/ 43 h 79"/>
                <a:gd name="T8" fmla="*/ 28 w 43"/>
                <a:gd name="T9" fmla="*/ 50 h 79"/>
                <a:gd name="T10" fmla="*/ 27 w 43"/>
                <a:gd name="T11" fmla="*/ 59 h 79"/>
                <a:gd name="T12" fmla="*/ 27 w 43"/>
                <a:gd name="T13" fmla="*/ 62 h 79"/>
                <a:gd name="T14" fmla="*/ 24 w 43"/>
                <a:gd name="T15" fmla="*/ 63 h 79"/>
                <a:gd name="T16" fmla="*/ 23 w 43"/>
                <a:gd name="T17" fmla="*/ 71 h 79"/>
                <a:gd name="T18" fmla="*/ 21 w 43"/>
                <a:gd name="T19" fmla="*/ 73 h 79"/>
                <a:gd name="T20" fmla="*/ 20 w 43"/>
                <a:gd name="T21" fmla="*/ 77 h 79"/>
                <a:gd name="T22" fmla="*/ 6 w 43"/>
                <a:gd name="T23" fmla="*/ 78 h 79"/>
                <a:gd name="T24" fmla="*/ 4 w 43"/>
                <a:gd name="T25" fmla="*/ 71 h 79"/>
                <a:gd name="T26" fmla="*/ 3 w 43"/>
                <a:gd name="T27" fmla="*/ 69 h 79"/>
                <a:gd name="T28" fmla="*/ 0 w 43"/>
                <a:gd name="T29" fmla="*/ 67 h 79"/>
                <a:gd name="T30" fmla="*/ 0 w 43"/>
                <a:gd name="T31" fmla="*/ 62 h 79"/>
                <a:gd name="T32" fmla="*/ 2 w 43"/>
                <a:gd name="T33" fmla="*/ 60 h 79"/>
                <a:gd name="T34" fmla="*/ 0 w 43"/>
                <a:gd name="T35" fmla="*/ 59 h 79"/>
                <a:gd name="T36" fmla="*/ 3 w 43"/>
                <a:gd name="T37" fmla="*/ 53 h 79"/>
                <a:gd name="T38" fmla="*/ 3 w 43"/>
                <a:gd name="T39" fmla="*/ 50 h 79"/>
                <a:gd name="T40" fmla="*/ 6 w 43"/>
                <a:gd name="T41" fmla="*/ 49 h 79"/>
                <a:gd name="T42" fmla="*/ 9 w 43"/>
                <a:gd name="T43" fmla="*/ 42 h 79"/>
                <a:gd name="T44" fmla="*/ 6 w 43"/>
                <a:gd name="T45" fmla="*/ 38 h 79"/>
                <a:gd name="T46" fmla="*/ 6 w 43"/>
                <a:gd name="T47" fmla="*/ 29 h 79"/>
                <a:gd name="T48" fmla="*/ 9 w 43"/>
                <a:gd name="T49" fmla="*/ 26 h 79"/>
                <a:gd name="T50" fmla="*/ 13 w 43"/>
                <a:gd name="T51" fmla="*/ 24 h 79"/>
                <a:gd name="T52" fmla="*/ 20 w 43"/>
                <a:gd name="T53" fmla="*/ 18 h 79"/>
                <a:gd name="T54" fmla="*/ 24 w 43"/>
                <a:gd name="T55" fmla="*/ 19 h 79"/>
                <a:gd name="T56" fmla="*/ 25 w 43"/>
                <a:gd name="T57" fmla="*/ 11 h 79"/>
                <a:gd name="T58" fmla="*/ 30 w 43"/>
                <a:gd name="T59" fmla="*/ 10 h 79"/>
                <a:gd name="T60" fmla="*/ 32 w 43"/>
                <a:gd name="T6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35"/>
                    <a:pt x="6" y="32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1"/>
            <p:cNvSpPr>
              <a:spLocks/>
            </p:cNvSpPr>
            <p:nvPr/>
          </p:nvSpPr>
          <p:spPr bwMode="auto">
            <a:xfrm>
              <a:off x="5221" y="2665"/>
              <a:ext cx="546" cy="400"/>
            </a:xfrm>
            <a:custGeom>
              <a:avLst/>
              <a:gdLst>
                <a:gd name="T0" fmla="*/ 134 w 231"/>
                <a:gd name="T1" fmla="*/ 14 h 169"/>
                <a:gd name="T2" fmla="*/ 129 w 231"/>
                <a:gd name="T3" fmla="*/ 16 h 169"/>
                <a:gd name="T4" fmla="*/ 136 w 231"/>
                <a:gd name="T5" fmla="*/ 25 h 169"/>
                <a:gd name="T6" fmla="*/ 155 w 231"/>
                <a:gd name="T7" fmla="*/ 36 h 169"/>
                <a:gd name="T8" fmla="*/ 161 w 231"/>
                <a:gd name="T9" fmla="*/ 28 h 169"/>
                <a:gd name="T10" fmla="*/ 162 w 231"/>
                <a:gd name="T11" fmla="*/ 22 h 169"/>
                <a:gd name="T12" fmla="*/ 164 w 231"/>
                <a:gd name="T13" fmla="*/ 9 h 169"/>
                <a:gd name="T14" fmla="*/ 168 w 231"/>
                <a:gd name="T15" fmla="*/ 2 h 169"/>
                <a:gd name="T16" fmla="*/ 172 w 231"/>
                <a:gd name="T17" fmla="*/ 8 h 169"/>
                <a:gd name="T18" fmla="*/ 179 w 231"/>
                <a:gd name="T19" fmla="*/ 22 h 169"/>
                <a:gd name="T20" fmla="*/ 186 w 231"/>
                <a:gd name="T21" fmla="*/ 32 h 169"/>
                <a:gd name="T22" fmla="*/ 193 w 231"/>
                <a:gd name="T23" fmla="*/ 42 h 169"/>
                <a:gd name="T24" fmla="*/ 197 w 231"/>
                <a:gd name="T25" fmla="*/ 53 h 169"/>
                <a:gd name="T26" fmla="*/ 202 w 231"/>
                <a:gd name="T27" fmla="*/ 56 h 169"/>
                <a:gd name="T28" fmla="*/ 210 w 231"/>
                <a:gd name="T29" fmla="*/ 61 h 169"/>
                <a:gd name="T30" fmla="*/ 217 w 231"/>
                <a:gd name="T31" fmla="*/ 75 h 169"/>
                <a:gd name="T32" fmla="*/ 220 w 231"/>
                <a:gd name="T33" fmla="*/ 78 h 169"/>
                <a:gd name="T34" fmla="*/ 228 w 231"/>
                <a:gd name="T35" fmla="*/ 84 h 169"/>
                <a:gd name="T36" fmla="*/ 231 w 231"/>
                <a:gd name="T37" fmla="*/ 108 h 169"/>
                <a:gd name="T38" fmla="*/ 227 w 231"/>
                <a:gd name="T39" fmla="*/ 119 h 169"/>
                <a:gd name="T40" fmla="*/ 227 w 231"/>
                <a:gd name="T41" fmla="*/ 123 h 169"/>
                <a:gd name="T42" fmla="*/ 224 w 231"/>
                <a:gd name="T43" fmla="*/ 131 h 169"/>
                <a:gd name="T44" fmla="*/ 216 w 231"/>
                <a:gd name="T45" fmla="*/ 138 h 169"/>
                <a:gd name="T46" fmla="*/ 209 w 231"/>
                <a:gd name="T47" fmla="*/ 159 h 169"/>
                <a:gd name="T48" fmla="*/ 196 w 231"/>
                <a:gd name="T49" fmla="*/ 165 h 169"/>
                <a:gd name="T50" fmla="*/ 190 w 231"/>
                <a:gd name="T51" fmla="*/ 169 h 169"/>
                <a:gd name="T52" fmla="*/ 179 w 231"/>
                <a:gd name="T53" fmla="*/ 167 h 169"/>
                <a:gd name="T54" fmla="*/ 154 w 231"/>
                <a:gd name="T55" fmla="*/ 162 h 169"/>
                <a:gd name="T56" fmla="*/ 152 w 231"/>
                <a:gd name="T57" fmla="*/ 154 h 169"/>
                <a:gd name="T58" fmla="*/ 151 w 231"/>
                <a:gd name="T59" fmla="*/ 150 h 169"/>
                <a:gd name="T60" fmla="*/ 140 w 231"/>
                <a:gd name="T61" fmla="*/ 141 h 169"/>
                <a:gd name="T62" fmla="*/ 134 w 231"/>
                <a:gd name="T63" fmla="*/ 134 h 169"/>
                <a:gd name="T64" fmla="*/ 123 w 231"/>
                <a:gd name="T65" fmla="*/ 130 h 169"/>
                <a:gd name="T66" fmla="*/ 117 w 231"/>
                <a:gd name="T67" fmla="*/ 127 h 169"/>
                <a:gd name="T68" fmla="*/ 91 w 231"/>
                <a:gd name="T69" fmla="*/ 122 h 169"/>
                <a:gd name="T70" fmla="*/ 77 w 231"/>
                <a:gd name="T71" fmla="*/ 126 h 169"/>
                <a:gd name="T72" fmla="*/ 71 w 231"/>
                <a:gd name="T73" fmla="*/ 129 h 169"/>
                <a:gd name="T74" fmla="*/ 67 w 231"/>
                <a:gd name="T75" fmla="*/ 133 h 169"/>
                <a:gd name="T76" fmla="*/ 64 w 231"/>
                <a:gd name="T77" fmla="*/ 133 h 169"/>
                <a:gd name="T78" fmla="*/ 39 w 231"/>
                <a:gd name="T79" fmla="*/ 137 h 169"/>
                <a:gd name="T80" fmla="*/ 35 w 231"/>
                <a:gd name="T81" fmla="*/ 140 h 169"/>
                <a:gd name="T82" fmla="*/ 11 w 231"/>
                <a:gd name="T83" fmla="*/ 144 h 169"/>
                <a:gd name="T84" fmla="*/ 14 w 231"/>
                <a:gd name="T85" fmla="*/ 129 h 169"/>
                <a:gd name="T86" fmla="*/ 11 w 231"/>
                <a:gd name="T87" fmla="*/ 120 h 169"/>
                <a:gd name="T88" fmla="*/ 11 w 231"/>
                <a:gd name="T89" fmla="*/ 115 h 169"/>
                <a:gd name="T90" fmla="*/ 7 w 231"/>
                <a:gd name="T91" fmla="*/ 106 h 169"/>
                <a:gd name="T92" fmla="*/ 5 w 231"/>
                <a:gd name="T93" fmla="*/ 99 h 169"/>
                <a:gd name="T94" fmla="*/ 2 w 231"/>
                <a:gd name="T95" fmla="*/ 91 h 169"/>
                <a:gd name="T96" fmla="*/ 4 w 231"/>
                <a:gd name="T97" fmla="*/ 84 h 169"/>
                <a:gd name="T98" fmla="*/ 4 w 231"/>
                <a:gd name="T99" fmla="*/ 66 h 169"/>
                <a:gd name="T100" fmla="*/ 19 w 231"/>
                <a:gd name="T101" fmla="*/ 56 h 169"/>
                <a:gd name="T102" fmla="*/ 37 w 231"/>
                <a:gd name="T103" fmla="*/ 52 h 169"/>
                <a:gd name="T104" fmla="*/ 47 w 231"/>
                <a:gd name="T105" fmla="*/ 47 h 169"/>
                <a:gd name="T106" fmla="*/ 51 w 231"/>
                <a:gd name="T107" fmla="*/ 32 h 169"/>
                <a:gd name="T108" fmla="*/ 64 w 231"/>
                <a:gd name="T109" fmla="*/ 32 h 169"/>
                <a:gd name="T110" fmla="*/ 67 w 231"/>
                <a:gd name="T111" fmla="*/ 22 h 169"/>
                <a:gd name="T112" fmla="*/ 78 w 231"/>
                <a:gd name="T113" fmla="*/ 15 h 169"/>
                <a:gd name="T114" fmla="*/ 87 w 231"/>
                <a:gd name="T115" fmla="*/ 19 h 169"/>
                <a:gd name="T116" fmla="*/ 89 w 231"/>
                <a:gd name="T117" fmla="*/ 21 h 169"/>
                <a:gd name="T118" fmla="*/ 92 w 231"/>
                <a:gd name="T119" fmla="*/ 18 h 169"/>
                <a:gd name="T120" fmla="*/ 102 w 231"/>
                <a:gd name="T121" fmla="*/ 9 h 169"/>
                <a:gd name="T122" fmla="*/ 109 w 231"/>
                <a:gd name="T123" fmla="*/ 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169">
                  <a:moveTo>
                    <a:pt x="134" y="7"/>
                  </a:moveTo>
                  <a:cubicBezTo>
                    <a:pt x="134" y="9"/>
                    <a:pt x="134" y="11"/>
                    <a:pt x="134" y="14"/>
                  </a:cubicBezTo>
                  <a:cubicBezTo>
                    <a:pt x="133" y="14"/>
                    <a:pt x="131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5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7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8" name="椭圆 127"/>
          <p:cNvSpPr/>
          <p:nvPr/>
        </p:nvSpPr>
        <p:spPr>
          <a:xfrm>
            <a:off x="1622668" y="5037398"/>
            <a:ext cx="739373" cy="739373"/>
          </a:xfrm>
          <a:prstGeom prst="ellipse">
            <a:avLst/>
          </a:prstGeom>
          <a:solidFill>
            <a:srgbClr val="483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12</a:t>
            </a:r>
            <a:r>
              <a:rPr lang="en-US" altLang="zh-CN" sz="1100" dirty="0" smtClean="0"/>
              <a:t>%</a:t>
            </a:r>
            <a:endParaRPr lang="zh-CN" altLang="en-US" dirty="0"/>
          </a:p>
        </p:txBody>
      </p:sp>
      <p:sp>
        <p:nvSpPr>
          <p:cNvPr id="129" name="椭圆 128"/>
          <p:cNvSpPr/>
          <p:nvPr/>
        </p:nvSpPr>
        <p:spPr>
          <a:xfrm>
            <a:off x="3998624" y="5075398"/>
            <a:ext cx="739373" cy="739373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13</a:t>
            </a:r>
            <a:r>
              <a:rPr lang="en-US" altLang="zh-CN" sz="1100" dirty="0" smtClean="0"/>
              <a:t>%</a:t>
            </a:r>
            <a:endParaRPr lang="zh-CN" altLang="en-US" dirty="0"/>
          </a:p>
        </p:txBody>
      </p:sp>
      <p:sp>
        <p:nvSpPr>
          <p:cNvPr id="130" name="椭圆 129"/>
          <p:cNvSpPr/>
          <p:nvPr/>
        </p:nvSpPr>
        <p:spPr>
          <a:xfrm>
            <a:off x="6636919" y="5065381"/>
            <a:ext cx="739373" cy="739373"/>
          </a:xfrm>
          <a:prstGeom prst="ellipse">
            <a:avLst/>
          </a:prstGeom>
          <a:solidFill>
            <a:srgbClr val="85D3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34</a:t>
            </a:r>
            <a:r>
              <a:rPr lang="en-US" altLang="zh-CN" sz="1100" dirty="0" smtClean="0"/>
              <a:t>%</a:t>
            </a:r>
            <a:endParaRPr lang="zh-CN" altLang="en-US" dirty="0"/>
          </a:p>
        </p:txBody>
      </p:sp>
      <p:sp>
        <p:nvSpPr>
          <p:cNvPr id="131" name="椭圆 130"/>
          <p:cNvSpPr/>
          <p:nvPr/>
        </p:nvSpPr>
        <p:spPr>
          <a:xfrm>
            <a:off x="9012875" y="5075398"/>
            <a:ext cx="739373" cy="739373"/>
          </a:xfrm>
          <a:prstGeom prst="ellipse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41</a:t>
            </a:r>
            <a:r>
              <a:rPr lang="en-US" altLang="zh-CN" sz="1100" dirty="0" smtClean="0"/>
              <a:t>%</a:t>
            </a:r>
            <a:endParaRPr lang="zh-CN" altLang="en-US" dirty="0"/>
          </a:p>
        </p:txBody>
      </p:sp>
      <p:sp>
        <p:nvSpPr>
          <p:cNvPr id="132" name="椭圆 131"/>
          <p:cNvSpPr/>
          <p:nvPr/>
        </p:nvSpPr>
        <p:spPr>
          <a:xfrm>
            <a:off x="2747840" y="2351646"/>
            <a:ext cx="173082" cy="173082"/>
          </a:xfrm>
          <a:prstGeom prst="ellipse">
            <a:avLst/>
          </a:prstGeom>
          <a:solidFill>
            <a:srgbClr val="483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5549084" y="2772234"/>
            <a:ext cx="173082" cy="173082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6414618" y="3333698"/>
            <a:ext cx="173082" cy="173082"/>
          </a:xfrm>
          <a:prstGeom prst="ellipse">
            <a:avLst/>
          </a:prstGeom>
          <a:solidFill>
            <a:srgbClr val="85D3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8203321" y="3787996"/>
            <a:ext cx="173082" cy="173082"/>
          </a:xfrm>
          <a:prstGeom prst="ellipse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1" name="肘形连接符 140"/>
          <p:cNvCxnSpPr>
            <a:stCxn id="128" idx="0"/>
            <a:endCxn id="132" idx="2"/>
          </p:cNvCxnSpPr>
          <p:nvPr/>
        </p:nvCxnSpPr>
        <p:spPr>
          <a:xfrm rot="5400000" flipH="1" flipV="1">
            <a:off x="1070492" y="3360051"/>
            <a:ext cx="2599211" cy="755485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肘形连接符 142"/>
          <p:cNvCxnSpPr>
            <a:stCxn id="129" idx="0"/>
            <a:endCxn id="133" idx="2"/>
          </p:cNvCxnSpPr>
          <p:nvPr/>
        </p:nvCxnSpPr>
        <p:spPr>
          <a:xfrm rot="5400000" flipH="1" flipV="1">
            <a:off x="3850386" y="3376701"/>
            <a:ext cx="2216623" cy="1180773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肘形连接符 144"/>
          <p:cNvCxnSpPr>
            <a:stCxn id="130" idx="0"/>
            <a:endCxn id="134" idx="6"/>
          </p:cNvCxnSpPr>
          <p:nvPr/>
        </p:nvCxnSpPr>
        <p:spPr>
          <a:xfrm rot="16200000" flipV="1">
            <a:off x="5974582" y="4033357"/>
            <a:ext cx="1645142" cy="418906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肘形连接符 146"/>
          <p:cNvCxnSpPr>
            <a:stCxn id="131" idx="0"/>
            <a:endCxn id="135" idx="6"/>
          </p:cNvCxnSpPr>
          <p:nvPr/>
        </p:nvCxnSpPr>
        <p:spPr>
          <a:xfrm rot="16200000" flipV="1">
            <a:off x="8279053" y="3971888"/>
            <a:ext cx="1200861" cy="1006159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6" name="组合 135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137" name="矩形 136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139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025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mph" presetSubtype="0" fill="remove" grpId="0" nodeType="click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mph" presetSubtype="0" fill="remove" grpId="0" nodeType="click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remove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remove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mph" presetSubtype="0" fill="remove" grpId="0" nodeType="click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mph" presetSubtype="0" fill="remove" grpId="0" nodeType="click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250" autoRev="1" fill="remove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2" dur="250" autoRev="1" fill="remove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3" dur="250" autoRev="1" fill="remove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autoRev="1" fill="remove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53141" y="37518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6543" y="89840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67657" y="2612564"/>
            <a:ext cx="7213600" cy="2351314"/>
          </a:xfrm>
          <a:custGeom>
            <a:avLst/>
            <a:gdLst>
              <a:gd name="connsiteX0" fmla="*/ 0 w 7213600"/>
              <a:gd name="connsiteY0" fmla="*/ 1901371 h 2351314"/>
              <a:gd name="connsiteX1" fmla="*/ 0 w 7213600"/>
              <a:gd name="connsiteY1" fmla="*/ 2351314 h 2351314"/>
              <a:gd name="connsiteX2" fmla="*/ 7213600 w 7213600"/>
              <a:gd name="connsiteY2" fmla="*/ 2351314 h 2351314"/>
              <a:gd name="connsiteX3" fmla="*/ 7199086 w 7213600"/>
              <a:gd name="connsiteY3" fmla="*/ 0 h 2351314"/>
              <a:gd name="connsiteX4" fmla="*/ 4789714 w 7213600"/>
              <a:gd name="connsiteY4" fmla="*/ 1045028 h 2351314"/>
              <a:gd name="connsiteX5" fmla="*/ 2365829 w 7213600"/>
              <a:gd name="connsiteY5" fmla="*/ 1683657 h 2351314"/>
              <a:gd name="connsiteX6" fmla="*/ 0 w 7213600"/>
              <a:gd name="connsiteY6" fmla="*/ 1901371 h 235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13600" h="2351314">
                <a:moveTo>
                  <a:pt x="0" y="1901371"/>
                </a:moveTo>
                <a:lnTo>
                  <a:pt x="0" y="2351314"/>
                </a:lnTo>
                <a:lnTo>
                  <a:pt x="7213600" y="2351314"/>
                </a:lnTo>
                <a:lnTo>
                  <a:pt x="7199086" y="0"/>
                </a:lnTo>
                <a:lnTo>
                  <a:pt x="4789714" y="1045028"/>
                </a:lnTo>
                <a:lnTo>
                  <a:pt x="2365829" y="1683657"/>
                </a:lnTo>
                <a:lnTo>
                  <a:pt x="0" y="1901371"/>
                </a:lnTo>
                <a:close/>
              </a:path>
            </a:pathLst>
          </a:cu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653141" y="3149598"/>
            <a:ext cx="5979887" cy="1364342"/>
          </a:xfrm>
          <a:custGeom>
            <a:avLst/>
            <a:gdLst>
              <a:gd name="connsiteX0" fmla="*/ 0 w 5878286"/>
              <a:gd name="connsiteY0" fmla="*/ 1349828 h 1349828"/>
              <a:gd name="connsiteX1" fmla="*/ 2365828 w 5878286"/>
              <a:gd name="connsiteY1" fmla="*/ 1146628 h 1349828"/>
              <a:gd name="connsiteX2" fmla="*/ 4818743 w 5878286"/>
              <a:gd name="connsiteY2" fmla="*/ 508000 h 1349828"/>
              <a:gd name="connsiteX3" fmla="*/ 5878286 w 5878286"/>
              <a:gd name="connsiteY3" fmla="*/ 0 h 1349828"/>
              <a:gd name="connsiteX4" fmla="*/ 4789714 w 5878286"/>
              <a:gd name="connsiteY4" fmla="*/ 0 h 1349828"/>
              <a:gd name="connsiteX5" fmla="*/ 2380343 w 5878286"/>
              <a:gd name="connsiteY5" fmla="*/ 1074057 h 1349828"/>
              <a:gd name="connsiteX6" fmla="*/ 29028 w 5878286"/>
              <a:gd name="connsiteY6" fmla="*/ 957942 h 1349828"/>
              <a:gd name="connsiteX7" fmla="*/ 0 w 5878286"/>
              <a:gd name="connsiteY7" fmla="*/ 1349828 h 1349828"/>
              <a:gd name="connsiteX0" fmla="*/ 0 w 5979886"/>
              <a:gd name="connsiteY0" fmla="*/ 1364342 h 1364342"/>
              <a:gd name="connsiteX1" fmla="*/ 2365828 w 5979886"/>
              <a:gd name="connsiteY1" fmla="*/ 1161142 h 1364342"/>
              <a:gd name="connsiteX2" fmla="*/ 4818743 w 5979886"/>
              <a:gd name="connsiteY2" fmla="*/ 522514 h 1364342"/>
              <a:gd name="connsiteX3" fmla="*/ 5979886 w 5979886"/>
              <a:gd name="connsiteY3" fmla="*/ 0 h 1364342"/>
              <a:gd name="connsiteX4" fmla="*/ 4789714 w 5979886"/>
              <a:gd name="connsiteY4" fmla="*/ 14514 h 1364342"/>
              <a:gd name="connsiteX5" fmla="*/ 2380343 w 5979886"/>
              <a:gd name="connsiteY5" fmla="*/ 1088571 h 1364342"/>
              <a:gd name="connsiteX6" fmla="*/ 29028 w 5979886"/>
              <a:gd name="connsiteY6" fmla="*/ 972456 h 1364342"/>
              <a:gd name="connsiteX7" fmla="*/ 0 w 5979886"/>
              <a:gd name="connsiteY7" fmla="*/ 1364342 h 1364342"/>
              <a:gd name="connsiteX0" fmla="*/ 1 w 5979887"/>
              <a:gd name="connsiteY0" fmla="*/ 1364342 h 1364342"/>
              <a:gd name="connsiteX1" fmla="*/ 2365829 w 5979887"/>
              <a:gd name="connsiteY1" fmla="*/ 1161142 h 1364342"/>
              <a:gd name="connsiteX2" fmla="*/ 4818744 w 5979887"/>
              <a:gd name="connsiteY2" fmla="*/ 522514 h 1364342"/>
              <a:gd name="connsiteX3" fmla="*/ 5979887 w 5979887"/>
              <a:gd name="connsiteY3" fmla="*/ 0 h 1364342"/>
              <a:gd name="connsiteX4" fmla="*/ 4789715 w 5979887"/>
              <a:gd name="connsiteY4" fmla="*/ 14514 h 1364342"/>
              <a:gd name="connsiteX5" fmla="*/ 2380344 w 5979887"/>
              <a:gd name="connsiteY5" fmla="*/ 1088571 h 1364342"/>
              <a:gd name="connsiteX6" fmla="*/ 0 w 5979887"/>
              <a:gd name="connsiteY6" fmla="*/ 972456 h 1364342"/>
              <a:gd name="connsiteX7" fmla="*/ 1 w 5979887"/>
              <a:gd name="connsiteY7" fmla="*/ 1364342 h 1364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79887" h="1364342">
                <a:moveTo>
                  <a:pt x="1" y="1364342"/>
                </a:moveTo>
                <a:lnTo>
                  <a:pt x="2365829" y="1161142"/>
                </a:lnTo>
                <a:lnTo>
                  <a:pt x="4818744" y="522514"/>
                </a:lnTo>
                <a:lnTo>
                  <a:pt x="5979887" y="0"/>
                </a:lnTo>
                <a:lnTo>
                  <a:pt x="4789715" y="14514"/>
                </a:lnTo>
                <a:lnTo>
                  <a:pt x="2380344" y="1088571"/>
                </a:lnTo>
                <a:lnTo>
                  <a:pt x="0" y="972456"/>
                </a:lnTo>
                <a:cubicBezTo>
                  <a:pt x="0" y="1103085"/>
                  <a:pt x="1" y="1233713"/>
                  <a:pt x="1" y="1364342"/>
                </a:cubicBezTo>
                <a:close/>
              </a:path>
            </a:pathLst>
          </a:custGeom>
          <a:solidFill>
            <a:srgbClr val="85D3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653143" y="3352798"/>
            <a:ext cx="4383314" cy="899886"/>
          </a:xfrm>
          <a:custGeom>
            <a:avLst/>
            <a:gdLst>
              <a:gd name="connsiteX0" fmla="*/ 4354286 w 4354286"/>
              <a:gd name="connsiteY0" fmla="*/ 0 h 899885"/>
              <a:gd name="connsiteX1" fmla="*/ 2394857 w 4354286"/>
              <a:gd name="connsiteY1" fmla="*/ 566057 h 899885"/>
              <a:gd name="connsiteX2" fmla="*/ 0 w 4354286"/>
              <a:gd name="connsiteY2" fmla="*/ 275771 h 899885"/>
              <a:gd name="connsiteX3" fmla="*/ 0 w 4354286"/>
              <a:gd name="connsiteY3" fmla="*/ 827314 h 899885"/>
              <a:gd name="connsiteX4" fmla="*/ 2409371 w 4354286"/>
              <a:gd name="connsiteY4" fmla="*/ 899885 h 899885"/>
              <a:gd name="connsiteX5" fmla="*/ 4354286 w 4354286"/>
              <a:gd name="connsiteY5" fmla="*/ 0 h 899885"/>
              <a:gd name="connsiteX0" fmla="*/ 4383314 w 4383314"/>
              <a:gd name="connsiteY0" fmla="*/ 0 h 870857"/>
              <a:gd name="connsiteX1" fmla="*/ 2394857 w 4383314"/>
              <a:gd name="connsiteY1" fmla="*/ 537029 h 870857"/>
              <a:gd name="connsiteX2" fmla="*/ 0 w 4383314"/>
              <a:gd name="connsiteY2" fmla="*/ 246743 h 870857"/>
              <a:gd name="connsiteX3" fmla="*/ 0 w 4383314"/>
              <a:gd name="connsiteY3" fmla="*/ 798286 h 870857"/>
              <a:gd name="connsiteX4" fmla="*/ 2409371 w 4383314"/>
              <a:gd name="connsiteY4" fmla="*/ 870857 h 870857"/>
              <a:gd name="connsiteX5" fmla="*/ 4383314 w 4383314"/>
              <a:gd name="connsiteY5" fmla="*/ 0 h 870857"/>
              <a:gd name="connsiteX0" fmla="*/ 4383314 w 4383314"/>
              <a:gd name="connsiteY0" fmla="*/ 0 h 870857"/>
              <a:gd name="connsiteX1" fmla="*/ 2394857 w 4383314"/>
              <a:gd name="connsiteY1" fmla="*/ 537029 h 870857"/>
              <a:gd name="connsiteX2" fmla="*/ 0 w 4383314"/>
              <a:gd name="connsiteY2" fmla="*/ 246743 h 870857"/>
              <a:gd name="connsiteX3" fmla="*/ 0 w 4383314"/>
              <a:gd name="connsiteY3" fmla="*/ 798286 h 870857"/>
              <a:gd name="connsiteX4" fmla="*/ 2365828 w 4383314"/>
              <a:gd name="connsiteY4" fmla="*/ 870857 h 870857"/>
              <a:gd name="connsiteX5" fmla="*/ 4383314 w 4383314"/>
              <a:gd name="connsiteY5" fmla="*/ 0 h 870857"/>
              <a:gd name="connsiteX0" fmla="*/ 4383314 w 4383314"/>
              <a:gd name="connsiteY0" fmla="*/ 0 h 899886"/>
              <a:gd name="connsiteX1" fmla="*/ 2394857 w 4383314"/>
              <a:gd name="connsiteY1" fmla="*/ 537029 h 899886"/>
              <a:gd name="connsiteX2" fmla="*/ 0 w 4383314"/>
              <a:gd name="connsiteY2" fmla="*/ 246743 h 899886"/>
              <a:gd name="connsiteX3" fmla="*/ 0 w 4383314"/>
              <a:gd name="connsiteY3" fmla="*/ 798286 h 899886"/>
              <a:gd name="connsiteX4" fmla="*/ 2336800 w 4383314"/>
              <a:gd name="connsiteY4" fmla="*/ 899886 h 899886"/>
              <a:gd name="connsiteX5" fmla="*/ 4383314 w 4383314"/>
              <a:gd name="connsiteY5" fmla="*/ 0 h 89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3314" h="899886">
                <a:moveTo>
                  <a:pt x="4383314" y="0"/>
                </a:moveTo>
                <a:lnTo>
                  <a:pt x="2394857" y="537029"/>
                </a:lnTo>
                <a:lnTo>
                  <a:pt x="0" y="246743"/>
                </a:lnTo>
                <a:lnTo>
                  <a:pt x="0" y="798286"/>
                </a:lnTo>
                <a:lnTo>
                  <a:pt x="2336800" y="899886"/>
                </a:lnTo>
                <a:lnTo>
                  <a:pt x="4383314" y="0"/>
                </a:lnTo>
                <a:close/>
              </a:path>
            </a:pathLst>
          </a:custGeom>
          <a:solidFill>
            <a:srgbClr val="64A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82174" y="4973641"/>
            <a:ext cx="62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April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2955390" y="4973641"/>
            <a:ext cx="592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May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5228606" y="4973641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June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7501821" y="4973641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July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2090058" y="1858964"/>
            <a:ext cx="217714" cy="217714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667747" y="1858435"/>
            <a:ext cx="217714" cy="217714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033576" y="2126643"/>
            <a:ext cx="217714" cy="217714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肘形连接符 19"/>
          <p:cNvCxnSpPr>
            <a:stCxn id="8" idx="1"/>
            <a:endCxn id="18" idx="6"/>
          </p:cNvCxnSpPr>
          <p:nvPr/>
        </p:nvCxnSpPr>
        <p:spPr>
          <a:xfrm flipH="1" flipV="1">
            <a:off x="2307772" y="1967821"/>
            <a:ext cx="740228" cy="1922006"/>
          </a:xfrm>
          <a:prstGeom prst="bentConnector3">
            <a:avLst>
              <a:gd name="adj1" fmla="val 490"/>
            </a:avLst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肘形连接符 27"/>
          <p:cNvCxnSpPr>
            <a:stCxn id="7" idx="4"/>
            <a:endCxn id="39" idx="6"/>
          </p:cNvCxnSpPr>
          <p:nvPr/>
        </p:nvCxnSpPr>
        <p:spPr>
          <a:xfrm flipH="1" flipV="1">
            <a:off x="4885461" y="1967292"/>
            <a:ext cx="557395" cy="1196820"/>
          </a:xfrm>
          <a:prstGeom prst="bentConnector3">
            <a:avLst>
              <a:gd name="adj1" fmla="val 3255"/>
            </a:avLst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肘形连接符 41"/>
          <p:cNvCxnSpPr>
            <a:endCxn id="40" idx="2"/>
          </p:cNvCxnSpPr>
          <p:nvPr/>
        </p:nvCxnSpPr>
        <p:spPr>
          <a:xfrm rot="5400000" flipH="1" flipV="1">
            <a:off x="6309138" y="2454162"/>
            <a:ext cx="943100" cy="505776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204244" y="1524722"/>
            <a:ext cx="732893" cy="748189"/>
            <a:chOff x="1204244" y="1524722"/>
            <a:chExt cx="732893" cy="748189"/>
          </a:xfrm>
        </p:grpSpPr>
        <p:sp>
          <p:nvSpPr>
            <p:cNvPr id="48" name="文本框 47"/>
            <p:cNvSpPr txBox="1"/>
            <p:nvPr/>
          </p:nvSpPr>
          <p:spPr>
            <a:xfrm>
              <a:off x="1204244" y="1524722"/>
              <a:ext cx="7328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13</a:t>
              </a:r>
              <a:r>
                <a:rPr lang="en-US" altLang="zh-CN" sz="2000" dirty="0" smtClean="0"/>
                <a:t>%</a:t>
              </a:r>
              <a:endParaRPr lang="zh-CN" altLang="en-US" sz="2000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266355" y="1903579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较少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47887" y="1505098"/>
            <a:ext cx="732893" cy="767813"/>
            <a:chOff x="3947887" y="1505098"/>
            <a:chExt cx="732893" cy="767813"/>
          </a:xfrm>
        </p:grpSpPr>
        <p:sp>
          <p:nvSpPr>
            <p:cNvPr id="50" name="文本框 49"/>
            <p:cNvSpPr txBox="1"/>
            <p:nvPr/>
          </p:nvSpPr>
          <p:spPr>
            <a:xfrm>
              <a:off x="3947887" y="1505098"/>
              <a:ext cx="7328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43</a:t>
              </a:r>
              <a:r>
                <a:rPr lang="en-US" altLang="zh-CN" sz="2000" dirty="0" smtClean="0"/>
                <a:t>%</a:t>
              </a:r>
              <a:endParaRPr lang="zh-CN" altLang="en-US" sz="2000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978872" y="1903579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85182" y="1548344"/>
            <a:ext cx="821059" cy="724567"/>
            <a:chOff x="7185182" y="1548344"/>
            <a:chExt cx="821059" cy="724567"/>
          </a:xfrm>
        </p:grpSpPr>
        <p:sp>
          <p:nvSpPr>
            <p:cNvPr id="52" name="文本框 51"/>
            <p:cNvSpPr txBox="1"/>
            <p:nvPr/>
          </p:nvSpPr>
          <p:spPr>
            <a:xfrm>
              <a:off x="7185182" y="1548344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73%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302109" y="1903579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较多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521082" y="558352"/>
            <a:ext cx="1210588" cy="1728686"/>
            <a:chOff x="8521082" y="558352"/>
            <a:chExt cx="1210588" cy="1728686"/>
          </a:xfrm>
        </p:grpSpPr>
        <p:sp>
          <p:nvSpPr>
            <p:cNvPr id="9" name="椭圆 8"/>
            <p:cNvSpPr/>
            <p:nvPr/>
          </p:nvSpPr>
          <p:spPr>
            <a:xfrm>
              <a:off x="8600752" y="558352"/>
              <a:ext cx="1051248" cy="1051248"/>
            </a:xfrm>
            <a:prstGeom prst="ellipse">
              <a:avLst/>
            </a:prstGeom>
            <a:solidFill>
              <a:srgbClr val="64A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803210" y="74735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PPT</a:t>
              </a: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521082" y="163286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谁都能开店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8624296" y="1917706"/>
              <a:ext cx="1051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#######</a:t>
              </a:r>
              <a:endParaRPr lang="zh-CN" altLang="en-US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521082" y="2348182"/>
            <a:ext cx="1210588" cy="1599083"/>
            <a:chOff x="8521082" y="2348182"/>
            <a:chExt cx="1210588" cy="1599083"/>
          </a:xfrm>
        </p:grpSpPr>
        <p:sp>
          <p:nvSpPr>
            <p:cNvPr id="25" name="椭圆 24"/>
            <p:cNvSpPr/>
            <p:nvPr/>
          </p:nvSpPr>
          <p:spPr>
            <a:xfrm>
              <a:off x="8600752" y="2348182"/>
              <a:ext cx="1051248" cy="1051248"/>
            </a:xfrm>
            <a:prstGeom prst="ellipse">
              <a:avLst/>
            </a:prstGeom>
            <a:solidFill>
              <a:srgbClr val="85D3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PPT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521082" y="335769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谁都能开店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624296" y="3577933"/>
              <a:ext cx="1051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#######</a:t>
              </a:r>
              <a:endParaRPr lang="zh-CN" altLang="en-US" dirty="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21082" y="4088268"/>
            <a:ext cx="1210588" cy="1648419"/>
            <a:chOff x="8521082" y="4088268"/>
            <a:chExt cx="1210588" cy="1648419"/>
          </a:xfrm>
        </p:grpSpPr>
        <p:sp>
          <p:nvSpPr>
            <p:cNvPr id="26" name="椭圆 25"/>
            <p:cNvSpPr/>
            <p:nvPr/>
          </p:nvSpPr>
          <p:spPr>
            <a:xfrm>
              <a:off x="8600752" y="4088268"/>
              <a:ext cx="1051248" cy="1051248"/>
            </a:xfrm>
            <a:prstGeom prst="ellipse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PPT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521082" y="5154774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谁都能开店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624296" y="5367355"/>
              <a:ext cx="1051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#######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0956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6" grpId="0" animBg="1"/>
      <p:bldP spid="7" grpId="0" animBg="1"/>
      <p:bldP spid="8" grpId="0" animBg="1"/>
      <p:bldP spid="18" grpId="0" animBg="1"/>
      <p:bldP spid="39" grpId="0" animBg="1"/>
      <p:bldP spid="4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1756229" y="4004532"/>
            <a:ext cx="217715" cy="217715"/>
          </a:xfrm>
          <a:prstGeom prst="rect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1756229" y="4383913"/>
            <a:ext cx="217715" cy="217715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1756229" y="4790025"/>
            <a:ext cx="217715" cy="217715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文本框 93"/>
          <p:cNvSpPr txBox="1"/>
          <p:nvPr/>
        </p:nvSpPr>
        <p:spPr>
          <a:xfrm>
            <a:off x="1938324" y="3951164"/>
            <a:ext cx="953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Item01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938324" y="4298339"/>
            <a:ext cx="953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Item01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1938324" y="4720884"/>
            <a:ext cx="953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Item01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1002341" y="1110006"/>
            <a:ext cx="44405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市场等资源组建成立。所提供的服务包括：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图表、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动画、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作品、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模板、演示图片、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prezi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、演示定制。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6556578" y="2256248"/>
            <a:ext cx="4662574" cy="2398107"/>
            <a:chOff x="6228754" y="2085932"/>
            <a:chExt cx="5387545" cy="2770982"/>
          </a:xfrm>
        </p:grpSpPr>
        <p:grpSp>
          <p:nvGrpSpPr>
            <p:cNvPr id="62" name="组合 61"/>
            <p:cNvGrpSpPr/>
            <p:nvPr/>
          </p:nvGrpSpPr>
          <p:grpSpPr>
            <a:xfrm>
              <a:off x="6272538" y="2138961"/>
              <a:ext cx="5277688" cy="2684538"/>
              <a:chOff x="6272538" y="2138961"/>
              <a:chExt cx="5277688" cy="2684538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6311900" y="4689475"/>
                <a:ext cx="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 flipV="1">
                <a:off x="8069943" y="4412343"/>
                <a:ext cx="5670" cy="2472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9767888" y="3570514"/>
                <a:ext cx="14741" cy="294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" name="组合 23"/>
              <p:cNvGrpSpPr/>
              <p:nvPr/>
            </p:nvGrpSpPr>
            <p:grpSpPr>
              <a:xfrm>
                <a:off x="6311900" y="2205038"/>
                <a:ext cx="5148263" cy="2484437"/>
                <a:chOff x="6311900" y="2205038"/>
                <a:chExt cx="5148263" cy="2484437"/>
              </a:xfrm>
            </p:grpSpPr>
            <p:cxnSp>
              <p:nvCxnSpPr>
                <p:cNvPr id="6" name="直接连接符 5"/>
                <p:cNvCxnSpPr/>
                <p:nvPr/>
              </p:nvCxnSpPr>
              <p:spPr>
                <a:xfrm flipV="1">
                  <a:off x="6311900" y="4437063"/>
                  <a:ext cx="1763713" cy="252412"/>
                </a:xfrm>
                <a:prstGeom prst="line">
                  <a:avLst/>
                </a:prstGeom>
                <a:ln w="28575">
                  <a:solidFill>
                    <a:srgbClr val="2CBAB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V="1">
                  <a:off x="8075613" y="3573463"/>
                  <a:ext cx="1692275" cy="863600"/>
                </a:xfrm>
                <a:prstGeom prst="line">
                  <a:avLst/>
                </a:prstGeom>
                <a:ln w="28575">
                  <a:solidFill>
                    <a:srgbClr val="2CBAB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V="1">
                  <a:off x="9767888" y="2205038"/>
                  <a:ext cx="1692275" cy="1368425"/>
                </a:xfrm>
                <a:prstGeom prst="line">
                  <a:avLst/>
                </a:prstGeom>
                <a:ln w="28575">
                  <a:solidFill>
                    <a:srgbClr val="2CBAB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" name="组合 31"/>
              <p:cNvGrpSpPr/>
              <p:nvPr/>
            </p:nvGrpSpPr>
            <p:grpSpPr>
              <a:xfrm>
                <a:off x="6311900" y="3033713"/>
                <a:ext cx="5148263" cy="1655762"/>
                <a:chOff x="6311900" y="3033713"/>
                <a:chExt cx="5148263" cy="1655762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>
                  <a:off x="6311900" y="4292600"/>
                  <a:ext cx="1763713" cy="396875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 flipV="1">
                  <a:off x="8069943" y="4005263"/>
                  <a:ext cx="1712686" cy="684212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 flipV="1">
                  <a:off x="9782629" y="3033713"/>
                  <a:ext cx="1677534" cy="97155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/>
              <p:cNvGrpSpPr/>
              <p:nvPr/>
            </p:nvGrpSpPr>
            <p:grpSpPr>
              <a:xfrm>
                <a:off x="6311900" y="3033713"/>
                <a:ext cx="5148263" cy="863600"/>
                <a:chOff x="6311900" y="3033713"/>
                <a:chExt cx="5148263" cy="863600"/>
              </a:xfrm>
            </p:grpSpPr>
            <p:cxnSp>
              <p:nvCxnSpPr>
                <p:cNvPr id="42" name="直接连接符 41"/>
                <p:cNvCxnSpPr/>
                <p:nvPr/>
              </p:nvCxnSpPr>
              <p:spPr>
                <a:xfrm>
                  <a:off x="6311900" y="3500438"/>
                  <a:ext cx="1758043" cy="396875"/>
                </a:xfrm>
                <a:prstGeom prst="line">
                  <a:avLst/>
                </a:prstGeom>
                <a:ln w="28575">
                  <a:solidFill>
                    <a:srgbClr val="FBB24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/>
                <p:nvPr/>
              </p:nvCxnSpPr>
              <p:spPr>
                <a:xfrm flipV="1">
                  <a:off x="8069943" y="3033713"/>
                  <a:ext cx="1712686" cy="863600"/>
                </a:xfrm>
                <a:prstGeom prst="line">
                  <a:avLst/>
                </a:prstGeom>
                <a:ln w="28575">
                  <a:solidFill>
                    <a:srgbClr val="FBB24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>
                  <a:off x="9782629" y="3033713"/>
                  <a:ext cx="1677534" cy="466725"/>
                </a:xfrm>
                <a:prstGeom prst="line">
                  <a:avLst/>
                </a:prstGeom>
                <a:ln w="28575">
                  <a:solidFill>
                    <a:srgbClr val="FBB24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" name="椭圆 49"/>
              <p:cNvSpPr/>
              <p:nvPr/>
            </p:nvSpPr>
            <p:spPr>
              <a:xfrm flipV="1">
                <a:off x="6287605" y="4235535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 flipV="1">
                <a:off x="8005802" y="4354139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flipV="1">
                <a:off x="6272538" y="3425116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 flipV="1">
                <a:off x="9722048" y="3948197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11399582" y="2963438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 flipV="1">
                <a:off x="9707307" y="2989758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 flipV="1">
                <a:off x="9699937" y="3484350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 flipV="1">
                <a:off x="8018558" y="3803734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11388385" y="3409588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 flipV="1">
                <a:off x="11383579" y="2138961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 flipV="1">
                <a:off x="6272538" y="4672855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 flipV="1">
                <a:off x="8005802" y="4589715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同心圆 62"/>
            <p:cNvSpPr/>
            <p:nvPr/>
          </p:nvSpPr>
          <p:spPr>
            <a:xfrm>
              <a:off x="6243821" y="4174619"/>
              <a:ext cx="238212" cy="238212"/>
            </a:xfrm>
            <a:prstGeom prst="donu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同心圆 63"/>
            <p:cNvSpPr/>
            <p:nvPr/>
          </p:nvSpPr>
          <p:spPr>
            <a:xfrm>
              <a:off x="7974774" y="3729411"/>
              <a:ext cx="238212" cy="238212"/>
            </a:xfrm>
            <a:prstGeom prst="donu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同心圆 64"/>
            <p:cNvSpPr/>
            <p:nvPr/>
          </p:nvSpPr>
          <p:spPr>
            <a:xfrm>
              <a:off x="9666712" y="2914607"/>
              <a:ext cx="238212" cy="238212"/>
            </a:xfrm>
            <a:prstGeom prst="donu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同心圆 65"/>
            <p:cNvSpPr/>
            <p:nvPr/>
          </p:nvSpPr>
          <p:spPr>
            <a:xfrm>
              <a:off x="11341057" y="2085932"/>
              <a:ext cx="238212" cy="238212"/>
            </a:xfrm>
            <a:prstGeom prst="donu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同心圆 67"/>
            <p:cNvSpPr/>
            <p:nvPr/>
          </p:nvSpPr>
          <p:spPr>
            <a:xfrm>
              <a:off x="6228754" y="3381332"/>
              <a:ext cx="238212" cy="238212"/>
            </a:xfrm>
            <a:prstGeom prst="donu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同心圆 68"/>
            <p:cNvSpPr/>
            <p:nvPr/>
          </p:nvSpPr>
          <p:spPr>
            <a:xfrm>
              <a:off x="11378087" y="2924492"/>
              <a:ext cx="238212" cy="238212"/>
            </a:xfrm>
            <a:prstGeom prst="donu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同心圆 69"/>
            <p:cNvSpPr/>
            <p:nvPr/>
          </p:nvSpPr>
          <p:spPr>
            <a:xfrm>
              <a:off x="7956507" y="4535883"/>
              <a:ext cx="238212" cy="238212"/>
            </a:xfrm>
            <a:prstGeom prst="donu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同心圆 70"/>
            <p:cNvSpPr/>
            <p:nvPr/>
          </p:nvSpPr>
          <p:spPr>
            <a:xfrm>
              <a:off x="9681955" y="3886095"/>
              <a:ext cx="238212" cy="238212"/>
            </a:xfrm>
            <a:prstGeom prst="donu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同心圆 71"/>
            <p:cNvSpPr/>
            <p:nvPr/>
          </p:nvSpPr>
          <p:spPr>
            <a:xfrm>
              <a:off x="11341057" y="3359562"/>
              <a:ext cx="238212" cy="238212"/>
            </a:xfrm>
            <a:prstGeom prst="donu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同心圆 79"/>
            <p:cNvSpPr/>
            <p:nvPr/>
          </p:nvSpPr>
          <p:spPr>
            <a:xfrm>
              <a:off x="6243821" y="4618702"/>
              <a:ext cx="238212" cy="238212"/>
            </a:xfrm>
            <a:prstGeom prst="donu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同心圆 80"/>
            <p:cNvSpPr/>
            <p:nvPr/>
          </p:nvSpPr>
          <p:spPr>
            <a:xfrm>
              <a:off x="7963878" y="4297671"/>
              <a:ext cx="238212" cy="238212"/>
            </a:xfrm>
            <a:prstGeom prst="donu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同心圆 81"/>
            <p:cNvSpPr/>
            <p:nvPr/>
          </p:nvSpPr>
          <p:spPr>
            <a:xfrm>
              <a:off x="9648782" y="3441940"/>
              <a:ext cx="238212" cy="238212"/>
            </a:xfrm>
            <a:prstGeom prst="donu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85" name="直接连接符 84"/>
          <p:cNvCxnSpPr/>
          <p:nvPr/>
        </p:nvCxnSpPr>
        <p:spPr>
          <a:xfrm>
            <a:off x="6628535" y="5008166"/>
            <a:ext cx="44554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/>
          <p:cNvSpPr txBox="1"/>
          <p:nvPr/>
        </p:nvSpPr>
        <p:spPr>
          <a:xfrm>
            <a:off x="6372903" y="4954812"/>
            <a:ext cx="261090" cy="3196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87" name="文本框 86"/>
          <p:cNvSpPr txBox="1"/>
          <p:nvPr/>
        </p:nvSpPr>
        <p:spPr>
          <a:xfrm>
            <a:off x="6540234" y="5105041"/>
            <a:ext cx="541323" cy="3196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April</a:t>
            </a:r>
            <a:endParaRPr lang="zh-CN" altLang="en-US" dirty="0"/>
          </a:p>
        </p:txBody>
      </p:sp>
      <p:sp>
        <p:nvSpPr>
          <p:cNvPr id="88" name="文本框 87"/>
          <p:cNvSpPr txBox="1"/>
          <p:nvPr/>
        </p:nvSpPr>
        <p:spPr>
          <a:xfrm>
            <a:off x="7893692" y="5079605"/>
            <a:ext cx="512634" cy="3196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May</a:t>
            </a:r>
            <a:endParaRPr lang="zh-CN" altLang="en-US" dirty="0"/>
          </a:p>
        </p:txBody>
      </p:sp>
      <p:sp>
        <p:nvSpPr>
          <p:cNvPr id="89" name="文本框 88"/>
          <p:cNvSpPr txBox="1"/>
          <p:nvPr/>
        </p:nvSpPr>
        <p:spPr>
          <a:xfrm>
            <a:off x="9399559" y="5076183"/>
            <a:ext cx="534387" cy="3196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June</a:t>
            </a:r>
            <a:endParaRPr lang="zh-CN" altLang="en-US" dirty="0"/>
          </a:p>
        </p:txBody>
      </p:sp>
      <p:sp>
        <p:nvSpPr>
          <p:cNvPr id="90" name="文本框 89"/>
          <p:cNvSpPr txBox="1"/>
          <p:nvPr/>
        </p:nvSpPr>
        <p:spPr>
          <a:xfrm>
            <a:off x="10850423" y="5061521"/>
            <a:ext cx="465022" cy="3196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July</a:t>
            </a:r>
            <a:endParaRPr lang="zh-CN" altLang="en-US" dirty="0"/>
          </a:p>
        </p:txBody>
      </p:sp>
      <p:sp>
        <p:nvSpPr>
          <p:cNvPr id="98" name="文本框 97"/>
          <p:cNvSpPr txBox="1"/>
          <p:nvPr/>
        </p:nvSpPr>
        <p:spPr>
          <a:xfrm>
            <a:off x="6043892" y="414362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043892" y="318859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43892" y="223357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927359" y="1278556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74" name="矩形 73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76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887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91" grpId="0" animBg="1"/>
      <p:bldP spid="92" grpId="0" animBg="1"/>
      <p:bldP spid="93" grpId="0" animBg="1"/>
      <p:bldP spid="94" grpId="0"/>
      <p:bldP spid="95" grpId="0"/>
      <p:bldP spid="96" grpId="0"/>
      <p:bldP spid="97" grpId="0"/>
      <p:bldP spid="86" grpId="0"/>
      <p:bldP spid="87" grpId="0"/>
      <p:bldP spid="88" grpId="0"/>
      <p:bldP spid="89" grpId="0"/>
      <p:bldP spid="90" grpId="0"/>
      <p:bldP spid="98" grpId="0"/>
      <p:bldP spid="99" grpId="0"/>
      <p:bldP spid="100" grpId="0"/>
      <p:bldP spid="1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70003" y="922184"/>
            <a:ext cx="3279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中国首家演示设计交易平台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62314" y="1689451"/>
            <a:ext cx="2146357" cy="1518765"/>
            <a:chOff x="948247" y="1478435"/>
            <a:chExt cx="2146357" cy="151876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48247" y="1478435"/>
              <a:ext cx="2146357" cy="142532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948247" y="2889250"/>
              <a:ext cx="2146357" cy="107950"/>
            </a:xfrm>
            <a:prstGeom prst="rect">
              <a:avLst/>
            </a:prstGeom>
            <a:solidFill>
              <a:srgbClr val="20A1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93796" y="1689451"/>
            <a:ext cx="2146357" cy="1518765"/>
            <a:chOff x="3679729" y="1478435"/>
            <a:chExt cx="2146357" cy="151876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2054" y="1478435"/>
              <a:ext cx="2141706" cy="1431049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679729" y="2889250"/>
              <a:ext cx="2146357" cy="107950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22951" y="1689451"/>
            <a:ext cx="2146357" cy="1518765"/>
            <a:chOff x="6408884" y="1478435"/>
            <a:chExt cx="2146357" cy="151876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1210" y="1478435"/>
              <a:ext cx="2141706" cy="1410814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6408884" y="2889250"/>
              <a:ext cx="2146357" cy="107950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152107" y="1689452"/>
            <a:ext cx="2146357" cy="1518764"/>
            <a:chOff x="9152107" y="1689452"/>
            <a:chExt cx="2146357" cy="151876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154433" y="1689452"/>
              <a:ext cx="2141706" cy="1410814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9152107" y="3100266"/>
              <a:ext cx="2146357" cy="107950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70003" y="3346140"/>
            <a:ext cx="13388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特点一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都能开店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581271" y="3315914"/>
            <a:ext cx="13388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特点二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上传即所见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292539" y="3315913"/>
            <a:ext cx="13388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特点三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下单即下载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152107" y="3307787"/>
            <a:ext cx="13388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特点四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中国最专业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70003" y="4293728"/>
            <a:ext cx="21463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无论公司、个人，只要具有演示设计的能力、遵守版权等相关法律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法规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581271" y="4293728"/>
            <a:ext cx="225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上传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，直接转为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在线展示，动画、声音完美保留。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292539" y="4300247"/>
            <a:ext cx="2274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全自动操作，购买即时下载，无需人工干预，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7*24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小时全天候服务。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021696" y="4270020"/>
            <a:ext cx="22744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设计公司锐普全面运作。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年专业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经验。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70003" y="345898"/>
            <a:ext cx="9478804" cy="6233671"/>
            <a:chOff x="870003" y="345898"/>
            <a:chExt cx="9478804" cy="6233671"/>
          </a:xfrm>
        </p:grpSpPr>
        <p:sp>
          <p:nvSpPr>
            <p:cNvPr id="2" name="文本框 1"/>
            <p:cNvSpPr txBox="1"/>
            <p:nvPr/>
          </p:nvSpPr>
          <p:spPr>
            <a:xfrm>
              <a:off x="870003" y="345898"/>
              <a:ext cx="4050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关于演界网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646242" y="5920595"/>
              <a:ext cx="8702565" cy="658974"/>
              <a:chOff x="1646242" y="5920595"/>
              <a:chExt cx="8702565" cy="658974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646242" y="5920595"/>
                <a:ext cx="2900855" cy="45719"/>
              </a:xfrm>
              <a:prstGeom prst="rect">
                <a:avLst/>
              </a:prstGeom>
              <a:solidFill>
                <a:srgbClr val="2CBAB2"/>
              </a:solidFill>
              <a:ln w="12700">
                <a:solidFill>
                  <a:srgbClr val="93E5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547097" y="5920595"/>
                <a:ext cx="2900855" cy="45719"/>
              </a:xfrm>
              <a:prstGeom prst="rect">
                <a:avLst/>
              </a:prstGeom>
              <a:solidFill>
                <a:srgbClr val="FEA934"/>
              </a:solidFill>
              <a:ln w="12700">
                <a:solidFill>
                  <a:srgbClr val="FEC77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7447952" y="5920595"/>
                <a:ext cx="2900855" cy="45719"/>
              </a:xfrm>
              <a:prstGeom prst="rect">
                <a:avLst/>
              </a:prstGeom>
              <a:solidFill>
                <a:srgbClr val="463A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4986009" y="6210237"/>
                <a:ext cx="23619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http://www.yanj.cn/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577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20" grpId="0"/>
      <p:bldP spid="21" grpId="0"/>
      <p:bldP spid="22" grpId="0"/>
      <p:bldP spid="27" grpId="0"/>
      <p:bldP spid="28" grpId="0"/>
      <p:bldP spid="29" grpId="0"/>
      <p:bldP spid="3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1497013" y="1447182"/>
            <a:ext cx="4454525" cy="3414713"/>
            <a:chOff x="3721100" y="1757363"/>
            <a:chExt cx="4454525" cy="3414713"/>
          </a:xfrm>
          <a:solidFill>
            <a:srgbClr val="929292"/>
          </a:solidFill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273675" y="1757363"/>
              <a:ext cx="55563" cy="30163"/>
            </a:xfrm>
            <a:custGeom>
              <a:avLst/>
              <a:gdLst>
                <a:gd name="T0" fmla="*/ 8 w 15"/>
                <a:gd name="T1" fmla="*/ 0 h 8"/>
                <a:gd name="T2" fmla="*/ 9 w 15"/>
                <a:gd name="T3" fmla="*/ 1 h 8"/>
                <a:gd name="T4" fmla="*/ 12 w 15"/>
                <a:gd name="T5" fmla="*/ 7 h 8"/>
                <a:gd name="T6" fmla="*/ 5 w 15"/>
                <a:gd name="T7" fmla="*/ 4 h 8"/>
                <a:gd name="T8" fmla="*/ 8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6076950" y="1757363"/>
              <a:ext cx="109538" cy="55563"/>
            </a:xfrm>
            <a:custGeom>
              <a:avLst/>
              <a:gdLst>
                <a:gd name="T0" fmla="*/ 28 w 29"/>
                <a:gd name="T1" fmla="*/ 11 h 15"/>
                <a:gd name="T2" fmla="*/ 17 w 29"/>
                <a:gd name="T3" fmla="*/ 14 h 15"/>
                <a:gd name="T4" fmla="*/ 3 w 29"/>
                <a:gd name="T5" fmla="*/ 14 h 15"/>
                <a:gd name="T6" fmla="*/ 0 w 29"/>
                <a:gd name="T7" fmla="*/ 11 h 15"/>
                <a:gd name="T8" fmla="*/ 22 w 29"/>
                <a:gd name="T9" fmla="*/ 0 h 15"/>
                <a:gd name="T10" fmla="*/ 27 w 29"/>
                <a:gd name="T11" fmla="*/ 3 h 15"/>
                <a:gd name="T12" fmla="*/ 24 w 29"/>
                <a:gd name="T13" fmla="*/ 4 h 15"/>
                <a:gd name="T14" fmla="*/ 28 w 29"/>
                <a:gd name="T1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446713" y="1760538"/>
              <a:ext cx="55563" cy="33338"/>
            </a:xfrm>
            <a:custGeom>
              <a:avLst/>
              <a:gdLst>
                <a:gd name="T0" fmla="*/ 15 w 15"/>
                <a:gd name="T1" fmla="*/ 2 h 9"/>
                <a:gd name="T2" fmla="*/ 14 w 15"/>
                <a:gd name="T3" fmla="*/ 7 h 9"/>
                <a:gd name="T4" fmla="*/ 8 w 15"/>
                <a:gd name="T5" fmla="*/ 9 h 9"/>
                <a:gd name="T6" fmla="*/ 1 w 15"/>
                <a:gd name="T7" fmla="*/ 4 h 9"/>
                <a:gd name="T8" fmla="*/ 9 w 15"/>
                <a:gd name="T9" fmla="*/ 4 h 9"/>
                <a:gd name="T10" fmla="*/ 15 w 15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106988" y="1776413"/>
              <a:ext cx="71438" cy="36513"/>
            </a:xfrm>
            <a:custGeom>
              <a:avLst/>
              <a:gdLst>
                <a:gd name="T0" fmla="*/ 18 w 19"/>
                <a:gd name="T1" fmla="*/ 0 h 10"/>
                <a:gd name="T2" fmla="*/ 15 w 19"/>
                <a:gd name="T3" fmla="*/ 5 h 10"/>
                <a:gd name="T4" fmla="*/ 11 w 19"/>
                <a:gd name="T5" fmla="*/ 9 h 10"/>
                <a:gd name="T6" fmla="*/ 8 w 19"/>
                <a:gd name="T7" fmla="*/ 6 h 10"/>
                <a:gd name="T8" fmla="*/ 4 w 19"/>
                <a:gd name="T9" fmla="*/ 7 h 10"/>
                <a:gd name="T10" fmla="*/ 1 w 19"/>
                <a:gd name="T11" fmla="*/ 5 h 10"/>
                <a:gd name="T12" fmla="*/ 8 w 19"/>
                <a:gd name="T13" fmla="*/ 3 h 10"/>
                <a:gd name="T14" fmla="*/ 8 w 19"/>
                <a:gd name="T15" fmla="*/ 2 h 10"/>
                <a:gd name="T16" fmla="*/ 18 w 1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5381625" y="1776413"/>
              <a:ext cx="57150" cy="17463"/>
            </a:xfrm>
            <a:custGeom>
              <a:avLst/>
              <a:gdLst>
                <a:gd name="T0" fmla="*/ 14 w 15"/>
                <a:gd name="T1" fmla="*/ 5 h 5"/>
                <a:gd name="T2" fmla="*/ 3 w 15"/>
                <a:gd name="T3" fmla="*/ 5 h 5"/>
                <a:gd name="T4" fmla="*/ 7 w 15"/>
                <a:gd name="T5" fmla="*/ 0 h 5"/>
                <a:gd name="T6" fmla="*/ 14 w 1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4" y="5"/>
                  </a:moveTo>
                  <a:cubicBezTo>
                    <a:pt x="10" y="5"/>
                    <a:pt x="6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5303838" y="1798638"/>
              <a:ext cx="66675" cy="25400"/>
            </a:xfrm>
            <a:custGeom>
              <a:avLst/>
              <a:gdLst>
                <a:gd name="T0" fmla="*/ 12 w 18"/>
                <a:gd name="T1" fmla="*/ 0 h 7"/>
                <a:gd name="T2" fmla="*/ 12 w 18"/>
                <a:gd name="T3" fmla="*/ 6 h 7"/>
                <a:gd name="T4" fmla="*/ 0 w 18"/>
                <a:gd name="T5" fmla="*/ 4 h 7"/>
                <a:gd name="T6" fmla="*/ 12 w 1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8"/>
            <p:cNvSpPr>
              <a:spLocks/>
            </p:cNvSpPr>
            <p:nvPr/>
          </p:nvSpPr>
          <p:spPr bwMode="auto">
            <a:xfrm>
              <a:off x="4498975" y="1790701"/>
              <a:ext cx="184150" cy="63500"/>
            </a:xfrm>
            <a:custGeom>
              <a:avLst/>
              <a:gdLst>
                <a:gd name="T0" fmla="*/ 13 w 49"/>
                <a:gd name="T1" fmla="*/ 2 h 17"/>
                <a:gd name="T2" fmla="*/ 13 w 49"/>
                <a:gd name="T3" fmla="*/ 3 h 17"/>
                <a:gd name="T4" fmla="*/ 17 w 49"/>
                <a:gd name="T5" fmla="*/ 8 h 17"/>
                <a:gd name="T6" fmla="*/ 22 w 49"/>
                <a:gd name="T7" fmla="*/ 5 h 17"/>
                <a:gd name="T8" fmla="*/ 29 w 49"/>
                <a:gd name="T9" fmla="*/ 8 h 17"/>
                <a:gd name="T10" fmla="*/ 41 w 49"/>
                <a:gd name="T11" fmla="*/ 5 h 17"/>
                <a:gd name="T12" fmla="*/ 47 w 49"/>
                <a:gd name="T13" fmla="*/ 8 h 17"/>
                <a:gd name="T14" fmla="*/ 44 w 49"/>
                <a:gd name="T15" fmla="*/ 13 h 17"/>
                <a:gd name="T16" fmla="*/ 31 w 49"/>
                <a:gd name="T17" fmla="*/ 15 h 17"/>
                <a:gd name="T18" fmla="*/ 23 w 49"/>
                <a:gd name="T19" fmla="*/ 17 h 17"/>
                <a:gd name="T20" fmla="*/ 9 w 49"/>
                <a:gd name="T21" fmla="*/ 8 h 17"/>
                <a:gd name="T22" fmla="*/ 2 w 49"/>
                <a:gd name="T23" fmla="*/ 6 h 17"/>
                <a:gd name="T24" fmla="*/ 13 w 49"/>
                <a:gd name="T2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3721100" y="1817688"/>
              <a:ext cx="4454525" cy="3354388"/>
              <a:chOff x="3721100" y="1817688"/>
              <a:chExt cx="4454525" cy="3354388"/>
            </a:xfrm>
            <a:grpFill/>
          </p:grpSpPr>
          <p:sp>
            <p:nvSpPr>
              <p:cNvPr id="19" name="Freeform 11"/>
              <p:cNvSpPr>
                <a:spLocks/>
              </p:cNvSpPr>
              <p:nvPr/>
            </p:nvSpPr>
            <p:spPr bwMode="auto">
              <a:xfrm>
                <a:off x="6115050" y="1817688"/>
                <a:ext cx="123825" cy="60325"/>
              </a:xfrm>
              <a:custGeom>
                <a:avLst/>
                <a:gdLst>
                  <a:gd name="T0" fmla="*/ 29 w 33"/>
                  <a:gd name="T1" fmla="*/ 3 h 16"/>
                  <a:gd name="T2" fmla="*/ 32 w 33"/>
                  <a:gd name="T3" fmla="*/ 10 h 16"/>
                  <a:gd name="T4" fmla="*/ 18 w 33"/>
                  <a:gd name="T5" fmla="*/ 15 h 16"/>
                  <a:gd name="T6" fmla="*/ 15 w 33"/>
                  <a:gd name="T7" fmla="*/ 13 h 16"/>
                  <a:gd name="T8" fmla="*/ 10 w 33"/>
                  <a:gd name="T9" fmla="*/ 13 h 16"/>
                  <a:gd name="T10" fmla="*/ 10 w 33"/>
                  <a:gd name="T11" fmla="*/ 10 h 16"/>
                  <a:gd name="T12" fmla="*/ 5 w 33"/>
                  <a:gd name="T13" fmla="*/ 12 h 16"/>
                  <a:gd name="T14" fmla="*/ 7 w 33"/>
                  <a:gd name="T15" fmla="*/ 9 h 16"/>
                  <a:gd name="T16" fmla="*/ 1 w 33"/>
                  <a:gd name="T17" fmla="*/ 8 h 16"/>
                  <a:gd name="T18" fmla="*/ 4 w 33"/>
                  <a:gd name="T19" fmla="*/ 5 h 16"/>
                  <a:gd name="T20" fmla="*/ 8 w 33"/>
                  <a:gd name="T21" fmla="*/ 2 h 16"/>
                  <a:gd name="T22" fmla="*/ 21 w 33"/>
                  <a:gd name="T23" fmla="*/ 1 h 16"/>
                  <a:gd name="T24" fmla="*/ 21 w 33"/>
                  <a:gd name="T25" fmla="*/ 3 h 16"/>
                  <a:gd name="T26" fmla="*/ 29 w 33"/>
                  <a:gd name="T27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6">
                    <a:moveTo>
                      <a:pt x="29" y="3"/>
                    </a:moveTo>
                    <a:cubicBezTo>
                      <a:pt x="28" y="8"/>
                      <a:pt x="24" y="11"/>
                      <a:pt x="32" y="10"/>
                    </a:cubicBezTo>
                    <a:cubicBezTo>
                      <a:pt x="33" y="16"/>
                      <a:pt x="23" y="15"/>
                      <a:pt x="18" y="15"/>
                    </a:cubicBezTo>
                    <a:cubicBezTo>
                      <a:pt x="16" y="14"/>
                      <a:pt x="16" y="14"/>
                      <a:pt x="15" y="13"/>
                    </a:cubicBezTo>
                    <a:cubicBezTo>
                      <a:pt x="12" y="11"/>
                      <a:pt x="13" y="15"/>
                      <a:pt x="10" y="13"/>
                    </a:cubicBezTo>
                    <a:cubicBezTo>
                      <a:pt x="9" y="13"/>
                      <a:pt x="10" y="11"/>
                      <a:pt x="10" y="10"/>
                    </a:cubicBezTo>
                    <a:cubicBezTo>
                      <a:pt x="9" y="10"/>
                      <a:pt x="7" y="13"/>
                      <a:pt x="5" y="12"/>
                    </a:cubicBezTo>
                    <a:cubicBezTo>
                      <a:pt x="5" y="12"/>
                      <a:pt x="7" y="10"/>
                      <a:pt x="7" y="9"/>
                    </a:cubicBezTo>
                    <a:cubicBezTo>
                      <a:pt x="6" y="8"/>
                      <a:pt x="0" y="11"/>
                      <a:pt x="1" y="8"/>
                    </a:cubicBezTo>
                    <a:cubicBezTo>
                      <a:pt x="0" y="5"/>
                      <a:pt x="3" y="6"/>
                      <a:pt x="4" y="5"/>
                    </a:cubicBezTo>
                    <a:cubicBezTo>
                      <a:pt x="6" y="3"/>
                      <a:pt x="5" y="3"/>
                      <a:pt x="8" y="2"/>
                    </a:cubicBezTo>
                    <a:cubicBezTo>
                      <a:pt x="9" y="2"/>
                      <a:pt x="15" y="0"/>
                      <a:pt x="21" y="1"/>
                    </a:cubicBezTo>
                    <a:cubicBezTo>
                      <a:pt x="21" y="1"/>
                      <a:pt x="21" y="3"/>
                      <a:pt x="21" y="3"/>
                    </a:cubicBezTo>
                    <a:cubicBezTo>
                      <a:pt x="23" y="5"/>
                      <a:pt x="28" y="2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2"/>
              <p:cNvSpPr>
                <a:spLocks/>
              </p:cNvSpPr>
              <p:nvPr/>
            </p:nvSpPr>
            <p:spPr bwMode="auto">
              <a:xfrm>
                <a:off x="6065838" y="1817688"/>
                <a:ext cx="49213" cy="33338"/>
              </a:xfrm>
              <a:custGeom>
                <a:avLst/>
                <a:gdLst>
                  <a:gd name="T0" fmla="*/ 13 w 13"/>
                  <a:gd name="T1" fmla="*/ 5 h 9"/>
                  <a:gd name="T2" fmla="*/ 9 w 13"/>
                  <a:gd name="T3" fmla="*/ 5 h 9"/>
                  <a:gd name="T4" fmla="*/ 7 w 13"/>
                  <a:gd name="T5" fmla="*/ 8 h 9"/>
                  <a:gd name="T6" fmla="*/ 0 w 13"/>
                  <a:gd name="T7" fmla="*/ 5 h 9"/>
                  <a:gd name="T8" fmla="*/ 13 w 13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13" y="5"/>
                    </a:moveTo>
                    <a:cubicBezTo>
                      <a:pt x="12" y="7"/>
                      <a:pt x="10" y="5"/>
                      <a:pt x="9" y="5"/>
                    </a:cubicBezTo>
                    <a:cubicBezTo>
                      <a:pt x="7" y="5"/>
                      <a:pt x="7" y="7"/>
                      <a:pt x="7" y="8"/>
                    </a:cubicBezTo>
                    <a:cubicBezTo>
                      <a:pt x="3" y="9"/>
                      <a:pt x="4" y="4"/>
                      <a:pt x="0" y="5"/>
                    </a:cubicBezTo>
                    <a:cubicBezTo>
                      <a:pt x="3" y="0"/>
                      <a:pt x="9" y="3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3"/>
              <p:cNvSpPr>
                <a:spLocks/>
              </p:cNvSpPr>
              <p:nvPr/>
            </p:nvSpPr>
            <p:spPr bwMode="auto">
              <a:xfrm>
                <a:off x="6243638" y="1854201"/>
                <a:ext cx="123825" cy="65088"/>
              </a:xfrm>
              <a:custGeom>
                <a:avLst/>
                <a:gdLst>
                  <a:gd name="T0" fmla="*/ 13 w 33"/>
                  <a:gd name="T1" fmla="*/ 0 h 17"/>
                  <a:gd name="T2" fmla="*/ 19 w 33"/>
                  <a:gd name="T3" fmla="*/ 5 h 17"/>
                  <a:gd name="T4" fmla="*/ 20 w 33"/>
                  <a:gd name="T5" fmla="*/ 2 h 17"/>
                  <a:gd name="T6" fmla="*/ 23 w 33"/>
                  <a:gd name="T7" fmla="*/ 5 h 17"/>
                  <a:gd name="T8" fmla="*/ 26 w 33"/>
                  <a:gd name="T9" fmla="*/ 5 h 17"/>
                  <a:gd name="T10" fmla="*/ 26 w 33"/>
                  <a:gd name="T11" fmla="*/ 6 h 17"/>
                  <a:gd name="T12" fmla="*/ 32 w 33"/>
                  <a:gd name="T13" fmla="*/ 7 h 17"/>
                  <a:gd name="T14" fmla="*/ 22 w 33"/>
                  <a:gd name="T15" fmla="*/ 10 h 17"/>
                  <a:gd name="T16" fmla="*/ 20 w 33"/>
                  <a:gd name="T17" fmla="*/ 13 h 17"/>
                  <a:gd name="T18" fmla="*/ 8 w 33"/>
                  <a:gd name="T19" fmla="*/ 13 h 17"/>
                  <a:gd name="T20" fmla="*/ 6 w 33"/>
                  <a:gd name="T21" fmla="*/ 16 h 17"/>
                  <a:gd name="T22" fmla="*/ 1 w 33"/>
                  <a:gd name="T23" fmla="*/ 15 h 17"/>
                  <a:gd name="T24" fmla="*/ 1 w 33"/>
                  <a:gd name="T25" fmla="*/ 10 h 17"/>
                  <a:gd name="T26" fmla="*/ 4 w 33"/>
                  <a:gd name="T27" fmla="*/ 10 h 17"/>
                  <a:gd name="T28" fmla="*/ 5 w 33"/>
                  <a:gd name="T29" fmla="*/ 6 h 17"/>
                  <a:gd name="T30" fmla="*/ 8 w 33"/>
                  <a:gd name="T31" fmla="*/ 6 h 17"/>
                  <a:gd name="T32" fmla="*/ 13 w 33"/>
                  <a:gd name="T3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17">
                    <a:moveTo>
                      <a:pt x="13" y="0"/>
                    </a:moveTo>
                    <a:cubicBezTo>
                      <a:pt x="14" y="3"/>
                      <a:pt x="20" y="0"/>
                      <a:pt x="19" y="5"/>
                    </a:cubicBezTo>
                    <a:cubicBezTo>
                      <a:pt x="20" y="6"/>
                      <a:pt x="20" y="2"/>
                      <a:pt x="20" y="2"/>
                    </a:cubicBezTo>
                    <a:cubicBezTo>
                      <a:pt x="22" y="2"/>
                      <a:pt x="22" y="4"/>
                      <a:pt x="23" y="5"/>
                    </a:cubicBezTo>
                    <a:cubicBezTo>
                      <a:pt x="24" y="5"/>
                      <a:pt x="26" y="4"/>
                      <a:pt x="26" y="5"/>
                    </a:cubicBezTo>
                    <a:cubicBezTo>
                      <a:pt x="26" y="5"/>
                      <a:pt x="26" y="6"/>
                      <a:pt x="26" y="6"/>
                    </a:cubicBezTo>
                    <a:cubicBezTo>
                      <a:pt x="28" y="7"/>
                      <a:pt x="32" y="5"/>
                      <a:pt x="32" y="7"/>
                    </a:cubicBezTo>
                    <a:cubicBezTo>
                      <a:pt x="33" y="13"/>
                      <a:pt x="25" y="9"/>
                      <a:pt x="22" y="10"/>
                    </a:cubicBezTo>
                    <a:cubicBezTo>
                      <a:pt x="20" y="10"/>
                      <a:pt x="21" y="13"/>
                      <a:pt x="20" y="13"/>
                    </a:cubicBezTo>
                    <a:cubicBezTo>
                      <a:pt x="17" y="15"/>
                      <a:pt x="9" y="14"/>
                      <a:pt x="8" y="13"/>
                    </a:cubicBezTo>
                    <a:cubicBezTo>
                      <a:pt x="6" y="13"/>
                      <a:pt x="7" y="15"/>
                      <a:pt x="6" y="16"/>
                    </a:cubicBezTo>
                    <a:cubicBezTo>
                      <a:pt x="4" y="13"/>
                      <a:pt x="4" y="17"/>
                      <a:pt x="1" y="15"/>
                    </a:cubicBezTo>
                    <a:cubicBezTo>
                      <a:pt x="1" y="14"/>
                      <a:pt x="0" y="11"/>
                      <a:pt x="1" y="10"/>
                    </a:cubicBezTo>
                    <a:cubicBezTo>
                      <a:pt x="1" y="10"/>
                      <a:pt x="3" y="11"/>
                      <a:pt x="4" y="10"/>
                    </a:cubicBezTo>
                    <a:cubicBezTo>
                      <a:pt x="5" y="9"/>
                      <a:pt x="4" y="7"/>
                      <a:pt x="5" y="6"/>
                    </a:cubicBezTo>
                    <a:cubicBezTo>
                      <a:pt x="5" y="6"/>
                      <a:pt x="7" y="7"/>
                      <a:pt x="8" y="6"/>
                    </a:cubicBezTo>
                    <a:cubicBezTo>
                      <a:pt x="9" y="4"/>
                      <a:pt x="12" y="3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5208588" y="1960563"/>
                <a:ext cx="376238" cy="269875"/>
              </a:xfrm>
              <a:custGeom>
                <a:avLst/>
                <a:gdLst>
                  <a:gd name="T0" fmla="*/ 82 w 100"/>
                  <a:gd name="T1" fmla="*/ 2 h 72"/>
                  <a:gd name="T2" fmla="*/ 99 w 100"/>
                  <a:gd name="T3" fmla="*/ 1 h 72"/>
                  <a:gd name="T4" fmla="*/ 98 w 100"/>
                  <a:gd name="T5" fmla="*/ 8 h 72"/>
                  <a:gd name="T6" fmla="*/ 79 w 100"/>
                  <a:gd name="T7" fmla="*/ 10 h 72"/>
                  <a:gd name="T8" fmla="*/ 77 w 100"/>
                  <a:gd name="T9" fmla="*/ 13 h 72"/>
                  <a:gd name="T10" fmla="*/ 74 w 100"/>
                  <a:gd name="T11" fmla="*/ 13 h 72"/>
                  <a:gd name="T12" fmla="*/ 71 w 100"/>
                  <a:gd name="T13" fmla="*/ 16 h 72"/>
                  <a:gd name="T14" fmla="*/ 68 w 100"/>
                  <a:gd name="T15" fmla="*/ 15 h 72"/>
                  <a:gd name="T16" fmla="*/ 63 w 100"/>
                  <a:gd name="T17" fmla="*/ 16 h 72"/>
                  <a:gd name="T18" fmla="*/ 57 w 100"/>
                  <a:gd name="T19" fmla="*/ 17 h 72"/>
                  <a:gd name="T20" fmla="*/ 56 w 100"/>
                  <a:gd name="T21" fmla="*/ 20 h 72"/>
                  <a:gd name="T22" fmla="*/ 49 w 100"/>
                  <a:gd name="T23" fmla="*/ 24 h 72"/>
                  <a:gd name="T24" fmla="*/ 44 w 100"/>
                  <a:gd name="T25" fmla="*/ 27 h 72"/>
                  <a:gd name="T26" fmla="*/ 42 w 100"/>
                  <a:gd name="T27" fmla="*/ 30 h 72"/>
                  <a:gd name="T28" fmla="*/ 40 w 100"/>
                  <a:gd name="T29" fmla="*/ 33 h 72"/>
                  <a:gd name="T30" fmla="*/ 33 w 100"/>
                  <a:gd name="T31" fmla="*/ 36 h 72"/>
                  <a:gd name="T32" fmla="*/ 32 w 100"/>
                  <a:gd name="T33" fmla="*/ 37 h 72"/>
                  <a:gd name="T34" fmla="*/ 26 w 100"/>
                  <a:gd name="T35" fmla="*/ 40 h 72"/>
                  <a:gd name="T36" fmla="*/ 23 w 100"/>
                  <a:gd name="T37" fmla="*/ 45 h 72"/>
                  <a:gd name="T38" fmla="*/ 25 w 100"/>
                  <a:gd name="T39" fmla="*/ 54 h 72"/>
                  <a:gd name="T40" fmla="*/ 20 w 100"/>
                  <a:gd name="T41" fmla="*/ 57 h 72"/>
                  <a:gd name="T42" fmla="*/ 23 w 100"/>
                  <a:gd name="T43" fmla="*/ 62 h 72"/>
                  <a:gd name="T44" fmla="*/ 22 w 100"/>
                  <a:gd name="T45" fmla="*/ 64 h 72"/>
                  <a:gd name="T46" fmla="*/ 23 w 100"/>
                  <a:gd name="T47" fmla="*/ 65 h 72"/>
                  <a:gd name="T48" fmla="*/ 25 w 100"/>
                  <a:gd name="T49" fmla="*/ 64 h 72"/>
                  <a:gd name="T50" fmla="*/ 29 w 100"/>
                  <a:gd name="T51" fmla="*/ 66 h 72"/>
                  <a:gd name="T52" fmla="*/ 27 w 100"/>
                  <a:gd name="T53" fmla="*/ 72 h 72"/>
                  <a:gd name="T54" fmla="*/ 15 w 100"/>
                  <a:gd name="T55" fmla="*/ 72 h 72"/>
                  <a:gd name="T56" fmla="*/ 16 w 100"/>
                  <a:gd name="T57" fmla="*/ 69 h 72"/>
                  <a:gd name="T58" fmla="*/ 12 w 100"/>
                  <a:gd name="T59" fmla="*/ 68 h 72"/>
                  <a:gd name="T60" fmla="*/ 9 w 100"/>
                  <a:gd name="T61" fmla="*/ 65 h 72"/>
                  <a:gd name="T62" fmla="*/ 6 w 100"/>
                  <a:gd name="T63" fmla="*/ 65 h 72"/>
                  <a:gd name="T64" fmla="*/ 2 w 100"/>
                  <a:gd name="T65" fmla="*/ 65 h 72"/>
                  <a:gd name="T66" fmla="*/ 1 w 100"/>
                  <a:gd name="T67" fmla="*/ 55 h 72"/>
                  <a:gd name="T68" fmla="*/ 8 w 100"/>
                  <a:gd name="T69" fmla="*/ 52 h 72"/>
                  <a:gd name="T70" fmla="*/ 6 w 100"/>
                  <a:gd name="T71" fmla="*/ 51 h 72"/>
                  <a:gd name="T72" fmla="*/ 8 w 100"/>
                  <a:gd name="T73" fmla="*/ 48 h 72"/>
                  <a:gd name="T74" fmla="*/ 15 w 100"/>
                  <a:gd name="T75" fmla="*/ 45 h 72"/>
                  <a:gd name="T76" fmla="*/ 15 w 100"/>
                  <a:gd name="T77" fmla="*/ 40 h 72"/>
                  <a:gd name="T78" fmla="*/ 19 w 100"/>
                  <a:gd name="T79" fmla="*/ 38 h 72"/>
                  <a:gd name="T80" fmla="*/ 22 w 100"/>
                  <a:gd name="T81" fmla="*/ 34 h 72"/>
                  <a:gd name="T82" fmla="*/ 22 w 100"/>
                  <a:gd name="T83" fmla="*/ 27 h 72"/>
                  <a:gd name="T84" fmla="*/ 33 w 100"/>
                  <a:gd name="T85" fmla="*/ 23 h 72"/>
                  <a:gd name="T86" fmla="*/ 35 w 100"/>
                  <a:gd name="T87" fmla="*/ 20 h 72"/>
                  <a:gd name="T88" fmla="*/ 36 w 100"/>
                  <a:gd name="T89" fmla="*/ 22 h 72"/>
                  <a:gd name="T90" fmla="*/ 39 w 100"/>
                  <a:gd name="T91" fmla="*/ 19 h 72"/>
                  <a:gd name="T92" fmla="*/ 40 w 100"/>
                  <a:gd name="T93" fmla="*/ 16 h 72"/>
                  <a:gd name="T94" fmla="*/ 47 w 100"/>
                  <a:gd name="T95" fmla="*/ 15 h 72"/>
                  <a:gd name="T96" fmla="*/ 56 w 100"/>
                  <a:gd name="T97" fmla="*/ 13 h 72"/>
                  <a:gd name="T98" fmla="*/ 57 w 100"/>
                  <a:gd name="T99" fmla="*/ 12 h 72"/>
                  <a:gd name="T100" fmla="*/ 60 w 100"/>
                  <a:gd name="T101" fmla="*/ 13 h 72"/>
                  <a:gd name="T102" fmla="*/ 61 w 100"/>
                  <a:gd name="T103" fmla="*/ 10 h 72"/>
                  <a:gd name="T104" fmla="*/ 63 w 100"/>
                  <a:gd name="T105" fmla="*/ 10 h 72"/>
                  <a:gd name="T106" fmla="*/ 72 w 100"/>
                  <a:gd name="T107" fmla="*/ 9 h 72"/>
                  <a:gd name="T108" fmla="*/ 75 w 100"/>
                  <a:gd name="T109" fmla="*/ 8 h 72"/>
                  <a:gd name="T110" fmla="*/ 77 w 100"/>
                  <a:gd name="T111" fmla="*/ 6 h 72"/>
                  <a:gd name="T112" fmla="*/ 82 w 100"/>
                  <a:gd name="T113" fmla="*/ 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72">
                    <a:moveTo>
                      <a:pt x="82" y="2"/>
                    </a:moveTo>
                    <a:cubicBezTo>
                      <a:pt x="87" y="5"/>
                      <a:pt x="93" y="0"/>
                      <a:pt x="99" y="1"/>
                    </a:cubicBezTo>
                    <a:cubicBezTo>
                      <a:pt x="100" y="4"/>
                      <a:pt x="97" y="4"/>
                      <a:pt x="98" y="8"/>
                    </a:cubicBezTo>
                    <a:cubicBezTo>
                      <a:pt x="93" y="5"/>
                      <a:pt x="86" y="10"/>
                      <a:pt x="79" y="10"/>
                    </a:cubicBezTo>
                    <a:cubicBezTo>
                      <a:pt x="78" y="10"/>
                      <a:pt x="78" y="13"/>
                      <a:pt x="77" y="13"/>
                    </a:cubicBezTo>
                    <a:cubicBezTo>
                      <a:pt x="76" y="14"/>
                      <a:pt x="74" y="13"/>
                      <a:pt x="74" y="13"/>
                    </a:cubicBezTo>
                    <a:cubicBezTo>
                      <a:pt x="74" y="13"/>
                      <a:pt x="71" y="16"/>
                      <a:pt x="71" y="16"/>
                    </a:cubicBezTo>
                    <a:cubicBezTo>
                      <a:pt x="70" y="16"/>
                      <a:pt x="70" y="14"/>
                      <a:pt x="68" y="15"/>
                    </a:cubicBezTo>
                    <a:cubicBezTo>
                      <a:pt x="67" y="15"/>
                      <a:pt x="65" y="15"/>
                      <a:pt x="63" y="16"/>
                    </a:cubicBezTo>
                    <a:cubicBezTo>
                      <a:pt x="62" y="16"/>
                      <a:pt x="59" y="17"/>
                      <a:pt x="57" y="17"/>
                    </a:cubicBezTo>
                    <a:cubicBezTo>
                      <a:pt x="55" y="18"/>
                      <a:pt x="57" y="19"/>
                      <a:pt x="56" y="20"/>
                    </a:cubicBezTo>
                    <a:cubicBezTo>
                      <a:pt x="55" y="21"/>
                      <a:pt x="49" y="20"/>
                      <a:pt x="49" y="24"/>
                    </a:cubicBezTo>
                    <a:cubicBezTo>
                      <a:pt x="48" y="26"/>
                      <a:pt x="45" y="27"/>
                      <a:pt x="44" y="27"/>
                    </a:cubicBezTo>
                    <a:cubicBezTo>
                      <a:pt x="44" y="28"/>
                      <a:pt x="42" y="29"/>
                      <a:pt x="42" y="30"/>
                    </a:cubicBezTo>
                    <a:cubicBezTo>
                      <a:pt x="41" y="31"/>
                      <a:pt x="40" y="31"/>
                      <a:pt x="40" y="33"/>
                    </a:cubicBezTo>
                    <a:cubicBezTo>
                      <a:pt x="35" y="34"/>
                      <a:pt x="36" y="32"/>
                      <a:pt x="33" y="36"/>
                    </a:cubicBezTo>
                    <a:cubicBezTo>
                      <a:pt x="33" y="36"/>
                      <a:pt x="32" y="35"/>
                      <a:pt x="32" y="37"/>
                    </a:cubicBezTo>
                    <a:cubicBezTo>
                      <a:pt x="32" y="39"/>
                      <a:pt x="28" y="38"/>
                      <a:pt x="26" y="40"/>
                    </a:cubicBezTo>
                    <a:cubicBezTo>
                      <a:pt x="26" y="42"/>
                      <a:pt x="28" y="47"/>
                      <a:pt x="23" y="45"/>
                    </a:cubicBezTo>
                    <a:cubicBezTo>
                      <a:pt x="24" y="48"/>
                      <a:pt x="22" y="54"/>
                      <a:pt x="25" y="54"/>
                    </a:cubicBezTo>
                    <a:cubicBezTo>
                      <a:pt x="24" y="55"/>
                      <a:pt x="22" y="56"/>
                      <a:pt x="20" y="57"/>
                    </a:cubicBezTo>
                    <a:cubicBezTo>
                      <a:pt x="19" y="60"/>
                      <a:pt x="24" y="59"/>
                      <a:pt x="23" y="62"/>
                    </a:cubicBezTo>
                    <a:cubicBezTo>
                      <a:pt x="23" y="62"/>
                      <a:pt x="21" y="63"/>
                      <a:pt x="22" y="64"/>
                    </a:cubicBezTo>
                    <a:cubicBezTo>
                      <a:pt x="22" y="63"/>
                      <a:pt x="24" y="65"/>
                      <a:pt x="23" y="65"/>
                    </a:cubicBezTo>
                    <a:cubicBezTo>
                      <a:pt x="24" y="65"/>
                      <a:pt x="25" y="64"/>
                      <a:pt x="25" y="64"/>
                    </a:cubicBezTo>
                    <a:cubicBezTo>
                      <a:pt x="26" y="64"/>
                      <a:pt x="26" y="67"/>
                      <a:pt x="29" y="66"/>
                    </a:cubicBezTo>
                    <a:cubicBezTo>
                      <a:pt x="29" y="69"/>
                      <a:pt x="27" y="69"/>
                      <a:pt x="27" y="72"/>
                    </a:cubicBezTo>
                    <a:cubicBezTo>
                      <a:pt x="23" y="72"/>
                      <a:pt x="19" y="72"/>
                      <a:pt x="15" y="72"/>
                    </a:cubicBezTo>
                    <a:cubicBezTo>
                      <a:pt x="15" y="71"/>
                      <a:pt x="17" y="70"/>
                      <a:pt x="16" y="69"/>
                    </a:cubicBezTo>
                    <a:cubicBezTo>
                      <a:pt x="15" y="68"/>
                      <a:pt x="14" y="69"/>
                      <a:pt x="12" y="68"/>
                    </a:cubicBezTo>
                    <a:cubicBezTo>
                      <a:pt x="11" y="67"/>
                      <a:pt x="10" y="65"/>
                      <a:pt x="9" y="65"/>
                    </a:cubicBezTo>
                    <a:cubicBezTo>
                      <a:pt x="9" y="65"/>
                      <a:pt x="7" y="65"/>
                      <a:pt x="6" y="65"/>
                    </a:cubicBezTo>
                    <a:cubicBezTo>
                      <a:pt x="5" y="64"/>
                      <a:pt x="5" y="65"/>
                      <a:pt x="2" y="65"/>
                    </a:cubicBezTo>
                    <a:cubicBezTo>
                      <a:pt x="2" y="62"/>
                      <a:pt x="0" y="60"/>
                      <a:pt x="1" y="55"/>
                    </a:cubicBezTo>
                    <a:cubicBezTo>
                      <a:pt x="5" y="60"/>
                      <a:pt x="1" y="50"/>
                      <a:pt x="8" y="52"/>
                    </a:cubicBezTo>
                    <a:cubicBezTo>
                      <a:pt x="9" y="51"/>
                      <a:pt x="6" y="51"/>
                      <a:pt x="6" y="51"/>
                    </a:cubicBezTo>
                    <a:cubicBezTo>
                      <a:pt x="7" y="50"/>
                      <a:pt x="11" y="49"/>
                      <a:pt x="8" y="48"/>
                    </a:cubicBezTo>
                    <a:cubicBezTo>
                      <a:pt x="9" y="46"/>
                      <a:pt x="12" y="46"/>
                      <a:pt x="15" y="45"/>
                    </a:cubicBezTo>
                    <a:cubicBezTo>
                      <a:pt x="14" y="43"/>
                      <a:pt x="19" y="41"/>
                      <a:pt x="15" y="40"/>
                    </a:cubicBezTo>
                    <a:cubicBezTo>
                      <a:pt x="15" y="38"/>
                      <a:pt x="17" y="39"/>
                      <a:pt x="19" y="38"/>
                    </a:cubicBezTo>
                    <a:cubicBezTo>
                      <a:pt x="19" y="36"/>
                      <a:pt x="20" y="35"/>
                      <a:pt x="22" y="34"/>
                    </a:cubicBezTo>
                    <a:cubicBezTo>
                      <a:pt x="19" y="32"/>
                      <a:pt x="23" y="32"/>
                      <a:pt x="22" y="27"/>
                    </a:cubicBezTo>
                    <a:cubicBezTo>
                      <a:pt x="27" y="27"/>
                      <a:pt x="29" y="24"/>
                      <a:pt x="33" y="23"/>
                    </a:cubicBezTo>
                    <a:cubicBezTo>
                      <a:pt x="35" y="24"/>
                      <a:pt x="34" y="21"/>
                      <a:pt x="35" y="20"/>
                    </a:cubicBezTo>
                    <a:cubicBezTo>
                      <a:pt x="35" y="20"/>
                      <a:pt x="36" y="21"/>
                      <a:pt x="36" y="22"/>
                    </a:cubicBezTo>
                    <a:cubicBezTo>
                      <a:pt x="37" y="21"/>
                      <a:pt x="38" y="20"/>
                      <a:pt x="39" y="19"/>
                    </a:cubicBezTo>
                    <a:cubicBezTo>
                      <a:pt x="39" y="18"/>
                      <a:pt x="40" y="18"/>
                      <a:pt x="40" y="16"/>
                    </a:cubicBezTo>
                    <a:cubicBezTo>
                      <a:pt x="43" y="16"/>
                      <a:pt x="45" y="16"/>
                      <a:pt x="47" y="15"/>
                    </a:cubicBezTo>
                    <a:cubicBezTo>
                      <a:pt x="49" y="13"/>
                      <a:pt x="51" y="14"/>
                      <a:pt x="56" y="13"/>
                    </a:cubicBezTo>
                    <a:cubicBezTo>
                      <a:pt x="57" y="13"/>
                      <a:pt x="56" y="12"/>
                      <a:pt x="57" y="12"/>
                    </a:cubicBezTo>
                    <a:cubicBezTo>
                      <a:pt x="59" y="11"/>
                      <a:pt x="60" y="13"/>
                      <a:pt x="60" y="13"/>
                    </a:cubicBezTo>
                    <a:cubicBezTo>
                      <a:pt x="62" y="13"/>
                      <a:pt x="59" y="10"/>
                      <a:pt x="61" y="10"/>
                    </a:cubicBezTo>
                    <a:cubicBezTo>
                      <a:pt x="62" y="10"/>
                      <a:pt x="62" y="10"/>
                      <a:pt x="63" y="10"/>
                    </a:cubicBezTo>
                    <a:cubicBezTo>
                      <a:pt x="64" y="10"/>
                      <a:pt x="68" y="10"/>
                      <a:pt x="72" y="9"/>
                    </a:cubicBezTo>
                    <a:cubicBezTo>
                      <a:pt x="75" y="8"/>
                      <a:pt x="74" y="9"/>
                      <a:pt x="75" y="8"/>
                    </a:cubicBezTo>
                    <a:cubicBezTo>
                      <a:pt x="75" y="8"/>
                      <a:pt x="77" y="6"/>
                      <a:pt x="77" y="6"/>
                    </a:cubicBezTo>
                    <a:cubicBezTo>
                      <a:pt x="81" y="4"/>
                      <a:pt x="82" y="9"/>
                      <a:pt x="8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7046913" y="1997076"/>
                <a:ext cx="117475" cy="90488"/>
              </a:xfrm>
              <a:custGeom>
                <a:avLst/>
                <a:gdLst>
                  <a:gd name="T0" fmla="*/ 8 w 31"/>
                  <a:gd name="T1" fmla="*/ 0 h 24"/>
                  <a:gd name="T2" fmla="*/ 10 w 31"/>
                  <a:gd name="T3" fmla="*/ 2 h 24"/>
                  <a:gd name="T4" fmla="*/ 18 w 31"/>
                  <a:gd name="T5" fmla="*/ 6 h 24"/>
                  <a:gd name="T6" fmla="*/ 22 w 31"/>
                  <a:gd name="T7" fmla="*/ 3 h 24"/>
                  <a:gd name="T8" fmla="*/ 31 w 31"/>
                  <a:gd name="T9" fmla="*/ 5 h 24"/>
                  <a:gd name="T10" fmla="*/ 28 w 31"/>
                  <a:gd name="T11" fmla="*/ 12 h 24"/>
                  <a:gd name="T12" fmla="*/ 17 w 31"/>
                  <a:gd name="T13" fmla="*/ 14 h 24"/>
                  <a:gd name="T14" fmla="*/ 17 w 31"/>
                  <a:gd name="T15" fmla="*/ 16 h 24"/>
                  <a:gd name="T16" fmla="*/ 14 w 31"/>
                  <a:gd name="T17" fmla="*/ 19 h 24"/>
                  <a:gd name="T18" fmla="*/ 10 w 31"/>
                  <a:gd name="T19" fmla="*/ 20 h 24"/>
                  <a:gd name="T20" fmla="*/ 4 w 31"/>
                  <a:gd name="T21" fmla="*/ 17 h 24"/>
                  <a:gd name="T22" fmla="*/ 0 w 31"/>
                  <a:gd name="T23" fmla="*/ 6 h 24"/>
                  <a:gd name="T24" fmla="*/ 8 w 31"/>
                  <a:gd name="T2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4">
                    <a:moveTo>
                      <a:pt x="8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1" y="5"/>
                      <a:pt x="16" y="4"/>
                      <a:pt x="18" y="6"/>
                    </a:cubicBezTo>
                    <a:cubicBezTo>
                      <a:pt x="21" y="7"/>
                      <a:pt x="22" y="3"/>
                      <a:pt x="22" y="3"/>
                    </a:cubicBezTo>
                    <a:cubicBezTo>
                      <a:pt x="24" y="3"/>
                      <a:pt x="26" y="6"/>
                      <a:pt x="31" y="5"/>
                    </a:cubicBezTo>
                    <a:cubicBezTo>
                      <a:pt x="30" y="6"/>
                      <a:pt x="23" y="9"/>
                      <a:pt x="28" y="12"/>
                    </a:cubicBezTo>
                    <a:cubicBezTo>
                      <a:pt x="27" y="15"/>
                      <a:pt x="22" y="14"/>
                      <a:pt x="17" y="14"/>
                    </a:cubicBezTo>
                    <a:cubicBezTo>
                      <a:pt x="15" y="15"/>
                      <a:pt x="16" y="16"/>
                      <a:pt x="17" y="16"/>
                    </a:cubicBezTo>
                    <a:cubicBezTo>
                      <a:pt x="18" y="18"/>
                      <a:pt x="9" y="17"/>
                      <a:pt x="14" y="19"/>
                    </a:cubicBezTo>
                    <a:cubicBezTo>
                      <a:pt x="14" y="24"/>
                      <a:pt x="9" y="16"/>
                      <a:pt x="10" y="20"/>
                    </a:cubicBezTo>
                    <a:cubicBezTo>
                      <a:pt x="8" y="19"/>
                      <a:pt x="9" y="16"/>
                      <a:pt x="4" y="17"/>
                    </a:cubicBezTo>
                    <a:cubicBezTo>
                      <a:pt x="3" y="13"/>
                      <a:pt x="4" y="7"/>
                      <a:pt x="0" y="6"/>
                    </a:cubicBezTo>
                    <a:cubicBezTo>
                      <a:pt x="1" y="3"/>
                      <a:pt x="9" y="6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6"/>
              <p:cNvSpPr>
                <a:spLocks/>
              </p:cNvSpPr>
              <p:nvPr/>
            </p:nvSpPr>
            <p:spPr bwMode="auto">
              <a:xfrm>
                <a:off x="7175500" y="2009776"/>
                <a:ext cx="52388" cy="47625"/>
              </a:xfrm>
              <a:custGeom>
                <a:avLst/>
                <a:gdLst>
                  <a:gd name="T0" fmla="*/ 0 w 14"/>
                  <a:gd name="T1" fmla="*/ 4 h 13"/>
                  <a:gd name="T2" fmla="*/ 14 w 14"/>
                  <a:gd name="T3" fmla="*/ 7 h 13"/>
                  <a:gd name="T4" fmla="*/ 8 w 14"/>
                  <a:gd name="T5" fmla="*/ 13 h 13"/>
                  <a:gd name="T6" fmla="*/ 5 w 14"/>
                  <a:gd name="T7" fmla="*/ 10 h 13"/>
                  <a:gd name="T8" fmla="*/ 3 w 14"/>
                  <a:gd name="T9" fmla="*/ 10 h 13"/>
                  <a:gd name="T10" fmla="*/ 0 w 14"/>
                  <a:gd name="T11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3">
                    <a:moveTo>
                      <a:pt x="0" y="4"/>
                    </a:moveTo>
                    <a:cubicBezTo>
                      <a:pt x="4" y="0"/>
                      <a:pt x="12" y="4"/>
                      <a:pt x="14" y="7"/>
                    </a:cubicBezTo>
                    <a:cubicBezTo>
                      <a:pt x="13" y="10"/>
                      <a:pt x="7" y="8"/>
                      <a:pt x="8" y="13"/>
                    </a:cubicBezTo>
                    <a:cubicBezTo>
                      <a:pt x="6" y="13"/>
                      <a:pt x="6" y="10"/>
                      <a:pt x="5" y="10"/>
                    </a:cubicBezTo>
                    <a:cubicBezTo>
                      <a:pt x="5" y="10"/>
                      <a:pt x="3" y="10"/>
                      <a:pt x="3" y="10"/>
                    </a:cubicBezTo>
                    <a:cubicBezTo>
                      <a:pt x="1" y="8"/>
                      <a:pt x="3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7"/>
              <p:cNvSpPr>
                <a:spLocks/>
              </p:cNvSpPr>
              <p:nvPr/>
            </p:nvSpPr>
            <p:spPr bwMode="auto">
              <a:xfrm>
                <a:off x="7242175" y="2024063"/>
                <a:ext cx="79375" cy="44450"/>
              </a:xfrm>
              <a:custGeom>
                <a:avLst/>
                <a:gdLst>
                  <a:gd name="T0" fmla="*/ 1 w 21"/>
                  <a:gd name="T1" fmla="*/ 2 h 12"/>
                  <a:gd name="T2" fmla="*/ 4 w 21"/>
                  <a:gd name="T3" fmla="*/ 2 h 12"/>
                  <a:gd name="T4" fmla="*/ 11 w 21"/>
                  <a:gd name="T5" fmla="*/ 5 h 12"/>
                  <a:gd name="T6" fmla="*/ 18 w 21"/>
                  <a:gd name="T7" fmla="*/ 7 h 12"/>
                  <a:gd name="T8" fmla="*/ 21 w 21"/>
                  <a:gd name="T9" fmla="*/ 10 h 12"/>
                  <a:gd name="T10" fmla="*/ 4 w 21"/>
                  <a:gd name="T11" fmla="*/ 7 h 12"/>
                  <a:gd name="T12" fmla="*/ 1 w 21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2">
                    <a:moveTo>
                      <a:pt x="1" y="2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8" y="0"/>
                      <a:pt x="8" y="4"/>
                      <a:pt x="11" y="5"/>
                    </a:cubicBezTo>
                    <a:cubicBezTo>
                      <a:pt x="14" y="5"/>
                      <a:pt x="16" y="6"/>
                      <a:pt x="18" y="7"/>
                    </a:cubicBezTo>
                    <a:cubicBezTo>
                      <a:pt x="20" y="8"/>
                      <a:pt x="21" y="7"/>
                      <a:pt x="21" y="10"/>
                    </a:cubicBezTo>
                    <a:cubicBezTo>
                      <a:pt x="13" y="12"/>
                      <a:pt x="10" y="8"/>
                      <a:pt x="4" y="7"/>
                    </a:cubicBezTo>
                    <a:cubicBezTo>
                      <a:pt x="6" y="3"/>
                      <a:pt x="0" y="6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8"/>
              <p:cNvSpPr>
                <a:spLocks/>
              </p:cNvSpPr>
              <p:nvPr/>
            </p:nvSpPr>
            <p:spPr bwMode="auto">
              <a:xfrm>
                <a:off x="7123113" y="2103438"/>
                <a:ext cx="52388" cy="22225"/>
              </a:xfrm>
              <a:custGeom>
                <a:avLst/>
                <a:gdLst>
                  <a:gd name="T0" fmla="*/ 14 w 14"/>
                  <a:gd name="T1" fmla="*/ 5 h 6"/>
                  <a:gd name="T2" fmla="*/ 0 w 14"/>
                  <a:gd name="T3" fmla="*/ 3 h 6"/>
                  <a:gd name="T4" fmla="*/ 4 w 14"/>
                  <a:gd name="T5" fmla="*/ 0 h 6"/>
                  <a:gd name="T6" fmla="*/ 14 w 14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6">
                    <a:moveTo>
                      <a:pt x="14" y="5"/>
                    </a:moveTo>
                    <a:cubicBezTo>
                      <a:pt x="12" y="6"/>
                      <a:pt x="3" y="5"/>
                      <a:pt x="0" y="3"/>
                    </a:cubicBezTo>
                    <a:cubicBezTo>
                      <a:pt x="0" y="1"/>
                      <a:pt x="4" y="3"/>
                      <a:pt x="4" y="0"/>
                    </a:cubicBezTo>
                    <a:cubicBezTo>
                      <a:pt x="7" y="2"/>
                      <a:pt x="14" y="0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"/>
              <p:cNvSpPr>
                <a:spLocks/>
              </p:cNvSpPr>
              <p:nvPr/>
            </p:nvSpPr>
            <p:spPr bwMode="auto">
              <a:xfrm>
                <a:off x="5133975" y="2271713"/>
                <a:ext cx="38100" cy="34925"/>
              </a:xfrm>
              <a:custGeom>
                <a:avLst/>
                <a:gdLst>
                  <a:gd name="T0" fmla="*/ 4 w 10"/>
                  <a:gd name="T1" fmla="*/ 0 h 9"/>
                  <a:gd name="T2" fmla="*/ 10 w 10"/>
                  <a:gd name="T3" fmla="*/ 6 h 9"/>
                  <a:gd name="T4" fmla="*/ 3 w 10"/>
                  <a:gd name="T5" fmla="*/ 9 h 9"/>
                  <a:gd name="T6" fmla="*/ 1 w 10"/>
                  <a:gd name="T7" fmla="*/ 2 h 9"/>
                  <a:gd name="T8" fmla="*/ 4 w 1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4" y="0"/>
                    </a:moveTo>
                    <a:cubicBezTo>
                      <a:pt x="8" y="0"/>
                      <a:pt x="9" y="2"/>
                      <a:pt x="10" y="6"/>
                    </a:cubicBezTo>
                    <a:cubicBezTo>
                      <a:pt x="6" y="6"/>
                      <a:pt x="3" y="6"/>
                      <a:pt x="3" y="9"/>
                    </a:cubicBezTo>
                    <a:cubicBezTo>
                      <a:pt x="0" y="9"/>
                      <a:pt x="2" y="4"/>
                      <a:pt x="1" y="2"/>
                    </a:cubicBezTo>
                    <a:cubicBezTo>
                      <a:pt x="3" y="2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0"/>
              <p:cNvSpPr>
                <a:spLocks/>
              </p:cNvSpPr>
              <p:nvPr/>
            </p:nvSpPr>
            <p:spPr bwMode="auto">
              <a:xfrm>
                <a:off x="7145338" y="2757488"/>
                <a:ext cx="55563" cy="244475"/>
              </a:xfrm>
              <a:custGeom>
                <a:avLst/>
                <a:gdLst>
                  <a:gd name="T0" fmla="*/ 5 w 15"/>
                  <a:gd name="T1" fmla="*/ 7 h 65"/>
                  <a:gd name="T2" fmla="*/ 8 w 15"/>
                  <a:gd name="T3" fmla="*/ 17 h 65"/>
                  <a:gd name="T4" fmla="*/ 9 w 15"/>
                  <a:gd name="T5" fmla="*/ 23 h 65"/>
                  <a:gd name="T6" fmla="*/ 9 w 15"/>
                  <a:gd name="T7" fmla="*/ 27 h 65"/>
                  <a:gd name="T8" fmla="*/ 11 w 15"/>
                  <a:gd name="T9" fmla="*/ 38 h 65"/>
                  <a:gd name="T10" fmla="*/ 15 w 15"/>
                  <a:gd name="T11" fmla="*/ 44 h 65"/>
                  <a:gd name="T12" fmla="*/ 9 w 15"/>
                  <a:gd name="T13" fmla="*/ 45 h 65"/>
                  <a:gd name="T14" fmla="*/ 9 w 15"/>
                  <a:gd name="T15" fmla="*/ 55 h 65"/>
                  <a:gd name="T16" fmla="*/ 6 w 15"/>
                  <a:gd name="T17" fmla="*/ 55 h 65"/>
                  <a:gd name="T18" fmla="*/ 9 w 15"/>
                  <a:gd name="T19" fmla="*/ 65 h 65"/>
                  <a:gd name="T20" fmla="*/ 2 w 15"/>
                  <a:gd name="T21" fmla="*/ 63 h 65"/>
                  <a:gd name="T22" fmla="*/ 4 w 15"/>
                  <a:gd name="T23" fmla="*/ 55 h 65"/>
                  <a:gd name="T24" fmla="*/ 1 w 15"/>
                  <a:gd name="T25" fmla="*/ 51 h 65"/>
                  <a:gd name="T26" fmla="*/ 4 w 15"/>
                  <a:gd name="T27" fmla="*/ 34 h 65"/>
                  <a:gd name="T28" fmla="*/ 1 w 15"/>
                  <a:gd name="T29" fmla="*/ 27 h 65"/>
                  <a:gd name="T30" fmla="*/ 1 w 15"/>
                  <a:gd name="T31" fmla="*/ 17 h 65"/>
                  <a:gd name="T32" fmla="*/ 5 w 15"/>
                  <a:gd name="T33" fmla="*/ 13 h 65"/>
                  <a:gd name="T34" fmla="*/ 6 w 15"/>
                  <a:gd name="T35" fmla="*/ 9 h 65"/>
                  <a:gd name="T36" fmla="*/ 5 w 15"/>
                  <a:gd name="T37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65">
                    <a:moveTo>
                      <a:pt x="5" y="7"/>
                    </a:moveTo>
                    <a:cubicBezTo>
                      <a:pt x="11" y="0"/>
                      <a:pt x="5" y="15"/>
                      <a:pt x="8" y="17"/>
                    </a:cubicBezTo>
                    <a:cubicBezTo>
                      <a:pt x="10" y="19"/>
                      <a:pt x="6" y="20"/>
                      <a:pt x="9" y="23"/>
                    </a:cubicBezTo>
                    <a:cubicBezTo>
                      <a:pt x="11" y="25"/>
                      <a:pt x="9" y="25"/>
                      <a:pt x="9" y="27"/>
                    </a:cubicBezTo>
                    <a:cubicBezTo>
                      <a:pt x="9" y="28"/>
                      <a:pt x="12" y="33"/>
                      <a:pt x="11" y="38"/>
                    </a:cubicBezTo>
                    <a:cubicBezTo>
                      <a:pt x="10" y="42"/>
                      <a:pt x="13" y="43"/>
                      <a:pt x="15" y="44"/>
                    </a:cubicBezTo>
                    <a:cubicBezTo>
                      <a:pt x="14" y="47"/>
                      <a:pt x="11" y="47"/>
                      <a:pt x="9" y="45"/>
                    </a:cubicBezTo>
                    <a:cubicBezTo>
                      <a:pt x="8" y="49"/>
                      <a:pt x="9" y="55"/>
                      <a:pt x="9" y="55"/>
                    </a:cubicBezTo>
                    <a:cubicBezTo>
                      <a:pt x="9" y="55"/>
                      <a:pt x="6" y="55"/>
                      <a:pt x="6" y="55"/>
                    </a:cubicBezTo>
                    <a:cubicBezTo>
                      <a:pt x="6" y="58"/>
                      <a:pt x="10" y="59"/>
                      <a:pt x="9" y="65"/>
                    </a:cubicBezTo>
                    <a:cubicBezTo>
                      <a:pt x="5" y="63"/>
                      <a:pt x="5" y="65"/>
                      <a:pt x="2" y="63"/>
                    </a:cubicBezTo>
                    <a:cubicBezTo>
                      <a:pt x="5" y="60"/>
                      <a:pt x="1" y="59"/>
                      <a:pt x="4" y="55"/>
                    </a:cubicBezTo>
                    <a:cubicBezTo>
                      <a:pt x="4" y="53"/>
                      <a:pt x="2" y="51"/>
                      <a:pt x="1" y="51"/>
                    </a:cubicBezTo>
                    <a:cubicBezTo>
                      <a:pt x="2" y="47"/>
                      <a:pt x="5" y="41"/>
                      <a:pt x="4" y="34"/>
                    </a:cubicBezTo>
                    <a:cubicBezTo>
                      <a:pt x="3" y="31"/>
                      <a:pt x="1" y="29"/>
                      <a:pt x="1" y="27"/>
                    </a:cubicBezTo>
                    <a:cubicBezTo>
                      <a:pt x="0" y="23"/>
                      <a:pt x="4" y="20"/>
                      <a:pt x="1" y="17"/>
                    </a:cubicBezTo>
                    <a:cubicBezTo>
                      <a:pt x="1" y="15"/>
                      <a:pt x="3" y="14"/>
                      <a:pt x="5" y="13"/>
                    </a:cubicBezTo>
                    <a:cubicBezTo>
                      <a:pt x="5" y="11"/>
                      <a:pt x="5" y="9"/>
                      <a:pt x="6" y="9"/>
                    </a:cubicBezTo>
                    <a:cubicBezTo>
                      <a:pt x="7" y="8"/>
                      <a:pt x="6" y="7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1"/>
              <p:cNvSpPr>
                <a:spLocks/>
              </p:cNvSpPr>
              <p:nvPr/>
            </p:nvSpPr>
            <p:spPr bwMode="auto">
              <a:xfrm>
                <a:off x="7126288" y="3043238"/>
                <a:ext cx="112713" cy="79375"/>
              </a:xfrm>
              <a:custGeom>
                <a:avLst/>
                <a:gdLst>
                  <a:gd name="T0" fmla="*/ 9 w 30"/>
                  <a:gd name="T1" fmla="*/ 0 h 21"/>
                  <a:gd name="T2" fmla="*/ 10 w 30"/>
                  <a:gd name="T3" fmla="*/ 2 h 21"/>
                  <a:gd name="T4" fmla="*/ 16 w 30"/>
                  <a:gd name="T5" fmla="*/ 7 h 21"/>
                  <a:gd name="T6" fmla="*/ 30 w 30"/>
                  <a:gd name="T7" fmla="*/ 6 h 21"/>
                  <a:gd name="T8" fmla="*/ 24 w 30"/>
                  <a:gd name="T9" fmla="*/ 14 h 21"/>
                  <a:gd name="T10" fmla="*/ 20 w 30"/>
                  <a:gd name="T11" fmla="*/ 13 h 21"/>
                  <a:gd name="T12" fmla="*/ 14 w 30"/>
                  <a:gd name="T13" fmla="*/ 16 h 21"/>
                  <a:gd name="T14" fmla="*/ 13 w 30"/>
                  <a:gd name="T15" fmla="*/ 20 h 21"/>
                  <a:gd name="T16" fmla="*/ 6 w 30"/>
                  <a:gd name="T17" fmla="*/ 17 h 21"/>
                  <a:gd name="T18" fmla="*/ 9 w 30"/>
                  <a:gd name="T1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1">
                    <a:moveTo>
                      <a:pt x="9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5"/>
                      <a:pt x="15" y="4"/>
                      <a:pt x="16" y="7"/>
                    </a:cubicBezTo>
                    <a:cubicBezTo>
                      <a:pt x="20" y="5"/>
                      <a:pt x="24" y="8"/>
                      <a:pt x="30" y="6"/>
                    </a:cubicBezTo>
                    <a:cubicBezTo>
                      <a:pt x="29" y="10"/>
                      <a:pt x="24" y="10"/>
                      <a:pt x="24" y="14"/>
                    </a:cubicBezTo>
                    <a:cubicBezTo>
                      <a:pt x="22" y="15"/>
                      <a:pt x="22" y="13"/>
                      <a:pt x="20" y="13"/>
                    </a:cubicBezTo>
                    <a:cubicBezTo>
                      <a:pt x="17" y="12"/>
                      <a:pt x="15" y="19"/>
                      <a:pt x="14" y="16"/>
                    </a:cubicBezTo>
                    <a:cubicBezTo>
                      <a:pt x="12" y="16"/>
                      <a:pt x="13" y="18"/>
                      <a:pt x="13" y="20"/>
                    </a:cubicBezTo>
                    <a:cubicBezTo>
                      <a:pt x="9" y="21"/>
                      <a:pt x="9" y="12"/>
                      <a:pt x="6" y="17"/>
                    </a:cubicBezTo>
                    <a:cubicBezTo>
                      <a:pt x="0" y="13"/>
                      <a:pt x="4" y="3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2"/>
              <p:cNvSpPr>
                <a:spLocks/>
              </p:cNvSpPr>
              <p:nvPr/>
            </p:nvSpPr>
            <p:spPr bwMode="auto">
              <a:xfrm>
                <a:off x="6931025" y="3136901"/>
                <a:ext cx="214313" cy="185738"/>
              </a:xfrm>
              <a:custGeom>
                <a:avLst/>
                <a:gdLst>
                  <a:gd name="T0" fmla="*/ 51 w 57"/>
                  <a:gd name="T1" fmla="*/ 0 h 49"/>
                  <a:gd name="T2" fmla="*/ 55 w 57"/>
                  <a:gd name="T3" fmla="*/ 2 h 49"/>
                  <a:gd name="T4" fmla="*/ 55 w 57"/>
                  <a:gd name="T5" fmla="*/ 23 h 49"/>
                  <a:gd name="T6" fmla="*/ 53 w 57"/>
                  <a:gd name="T7" fmla="*/ 20 h 49"/>
                  <a:gd name="T8" fmla="*/ 53 w 57"/>
                  <a:gd name="T9" fmla="*/ 28 h 49"/>
                  <a:gd name="T10" fmla="*/ 51 w 57"/>
                  <a:gd name="T11" fmla="*/ 27 h 49"/>
                  <a:gd name="T12" fmla="*/ 51 w 57"/>
                  <a:gd name="T13" fmla="*/ 41 h 49"/>
                  <a:gd name="T14" fmla="*/ 48 w 57"/>
                  <a:gd name="T15" fmla="*/ 40 h 49"/>
                  <a:gd name="T16" fmla="*/ 44 w 57"/>
                  <a:gd name="T17" fmla="*/ 42 h 49"/>
                  <a:gd name="T18" fmla="*/ 41 w 57"/>
                  <a:gd name="T19" fmla="*/ 41 h 49"/>
                  <a:gd name="T20" fmla="*/ 35 w 57"/>
                  <a:gd name="T21" fmla="*/ 42 h 49"/>
                  <a:gd name="T22" fmla="*/ 28 w 57"/>
                  <a:gd name="T23" fmla="*/ 44 h 49"/>
                  <a:gd name="T24" fmla="*/ 25 w 57"/>
                  <a:gd name="T25" fmla="*/ 49 h 49"/>
                  <a:gd name="T26" fmla="*/ 20 w 57"/>
                  <a:gd name="T27" fmla="*/ 42 h 49"/>
                  <a:gd name="T28" fmla="*/ 17 w 57"/>
                  <a:gd name="T29" fmla="*/ 45 h 49"/>
                  <a:gd name="T30" fmla="*/ 14 w 57"/>
                  <a:gd name="T31" fmla="*/ 44 h 49"/>
                  <a:gd name="T32" fmla="*/ 0 w 57"/>
                  <a:gd name="T33" fmla="*/ 47 h 49"/>
                  <a:gd name="T34" fmla="*/ 2 w 57"/>
                  <a:gd name="T35" fmla="*/ 41 h 49"/>
                  <a:gd name="T36" fmla="*/ 4 w 57"/>
                  <a:gd name="T37" fmla="*/ 42 h 49"/>
                  <a:gd name="T38" fmla="*/ 6 w 57"/>
                  <a:gd name="T39" fmla="*/ 40 h 49"/>
                  <a:gd name="T40" fmla="*/ 25 w 57"/>
                  <a:gd name="T41" fmla="*/ 38 h 49"/>
                  <a:gd name="T42" fmla="*/ 28 w 57"/>
                  <a:gd name="T43" fmla="*/ 28 h 49"/>
                  <a:gd name="T44" fmla="*/ 31 w 57"/>
                  <a:gd name="T45" fmla="*/ 26 h 49"/>
                  <a:gd name="T46" fmla="*/ 39 w 57"/>
                  <a:gd name="T47" fmla="*/ 27 h 49"/>
                  <a:gd name="T48" fmla="*/ 39 w 57"/>
                  <a:gd name="T49" fmla="*/ 21 h 49"/>
                  <a:gd name="T50" fmla="*/ 41 w 57"/>
                  <a:gd name="T51" fmla="*/ 24 h 49"/>
                  <a:gd name="T52" fmla="*/ 42 w 57"/>
                  <a:gd name="T53" fmla="*/ 17 h 49"/>
                  <a:gd name="T54" fmla="*/ 46 w 57"/>
                  <a:gd name="T55" fmla="*/ 6 h 49"/>
                  <a:gd name="T56" fmla="*/ 51 w 57"/>
                  <a:gd name="T5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" h="49">
                    <a:moveTo>
                      <a:pt x="51" y="0"/>
                    </a:moveTo>
                    <a:cubicBezTo>
                      <a:pt x="53" y="0"/>
                      <a:pt x="53" y="2"/>
                      <a:pt x="55" y="2"/>
                    </a:cubicBezTo>
                    <a:cubicBezTo>
                      <a:pt x="55" y="12"/>
                      <a:pt x="57" y="17"/>
                      <a:pt x="55" y="23"/>
                    </a:cubicBezTo>
                    <a:cubicBezTo>
                      <a:pt x="54" y="23"/>
                      <a:pt x="54" y="21"/>
                      <a:pt x="53" y="20"/>
                    </a:cubicBezTo>
                    <a:cubicBezTo>
                      <a:pt x="50" y="21"/>
                      <a:pt x="54" y="26"/>
                      <a:pt x="53" y="28"/>
                    </a:cubicBezTo>
                    <a:cubicBezTo>
                      <a:pt x="52" y="28"/>
                      <a:pt x="52" y="27"/>
                      <a:pt x="51" y="27"/>
                    </a:cubicBezTo>
                    <a:cubicBezTo>
                      <a:pt x="51" y="32"/>
                      <a:pt x="51" y="36"/>
                      <a:pt x="51" y="41"/>
                    </a:cubicBezTo>
                    <a:cubicBezTo>
                      <a:pt x="50" y="41"/>
                      <a:pt x="49" y="40"/>
                      <a:pt x="48" y="40"/>
                    </a:cubicBezTo>
                    <a:cubicBezTo>
                      <a:pt x="45" y="38"/>
                      <a:pt x="45" y="42"/>
                      <a:pt x="44" y="42"/>
                    </a:cubicBezTo>
                    <a:cubicBezTo>
                      <a:pt x="43" y="43"/>
                      <a:pt x="42" y="41"/>
                      <a:pt x="41" y="41"/>
                    </a:cubicBezTo>
                    <a:cubicBezTo>
                      <a:pt x="40" y="41"/>
                      <a:pt x="37" y="42"/>
                      <a:pt x="35" y="42"/>
                    </a:cubicBezTo>
                    <a:cubicBezTo>
                      <a:pt x="35" y="43"/>
                      <a:pt x="32" y="45"/>
                      <a:pt x="28" y="44"/>
                    </a:cubicBezTo>
                    <a:cubicBezTo>
                      <a:pt x="26" y="44"/>
                      <a:pt x="27" y="49"/>
                      <a:pt x="25" y="49"/>
                    </a:cubicBezTo>
                    <a:cubicBezTo>
                      <a:pt x="22" y="48"/>
                      <a:pt x="20" y="47"/>
                      <a:pt x="20" y="42"/>
                    </a:cubicBezTo>
                    <a:cubicBezTo>
                      <a:pt x="17" y="41"/>
                      <a:pt x="18" y="45"/>
                      <a:pt x="17" y="45"/>
                    </a:cubicBezTo>
                    <a:cubicBezTo>
                      <a:pt x="15" y="46"/>
                      <a:pt x="15" y="44"/>
                      <a:pt x="14" y="44"/>
                    </a:cubicBezTo>
                    <a:cubicBezTo>
                      <a:pt x="9" y="45"/>
                      <a:pt x="4" y="49"/>
                      <a:pt x="0" y="47"/>
                    </a:cubicBezTo>
                    <a:cubicBezTo>
                      <a:pt x="1" y="45"/>
                      <a:pt x="2" y="43"/>
                      <a:pt x="2" y="41"/>
                    </a:cubicBezTo>
                    <a:cubicBezTo>
                      <a:pt x="3" y="40"/>
                      <a:pt x="4" y="42"/>
                      <a:pt x="4" y="42"/>
                    </a:cubicBezTo>
                    <a:cubicBezTo>
                      <a:pt x="6" y="42"/>
                      <a:pt x="5" y="40"/>
                      <a:pt x="6" y="40"/>
                    </a:cubicBezTo>
                    <a:cubicBezTo>
                      <a:pt x="11" y="39"/>
                      <a:pt x="20" y="40"/>
                      <a:pt x="25" y="38"/>
                    </a:cubicBezTo>
                    <a:cubicBezTo>
                      <a:pt x="23" y="32"/>
                      <a:pt x="30" y="34"/>
                      <a:pt x="28" y="28"/>
                    </a:cubicBezTo>
                    <a:cubicBezTo>
                      <a:pt x="31" y="30"/>
                      <a:pt x="31" y="30"/>
                      <a:pt x="31" y="26"/>
                    </a:cubicBezTo>
                    <a:cubicBezTo>
                      <a:pt x="34" y="29"/>
                      <a:pt x="37" y="24"/>
                      <a:pt x="39" y="27"/>
                    </a:cubicBezTo>
                    <a:cubicBezTo>
                      <a:pt x="40" y="26"/>
                      <a:pt x="39" y="22"/>
                      <a:pt x="39" y="21"/>
                    </a:cubicBezTo>
                    <a:cubicBezTo>
                      <a:pt x="41" y="20"/>
                      <a:pt x="41" y="24"/>
                      <a:pt x="41" y="24"/>
                    </a:cubicBezTo>
                    <a:cubicBezTo>
                      <a:pt x="42" y="25"/>
                      <a:pt x="45" y="23"/>
                      <a:pt x="42" y="17"/>
                    </a:cubicBezTo>
                    <a:cubicBezTo>
                      <a:pt x="47" y="16"/>
                      <a:pt x="45" y="10"/>
                      <a:pt x="46" y="6"/>
                    </a:cubicBezTo>
                    <a:cubicBezTo>
                      <a:pt x="47" y="4"/>
                      <a:pt x="52" y="4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3"/>
              <p:cNvSpPr>
                <a:spLocks/>
              </p:cNvSpPr>
              <p:nvPr/>
            </p:nvSpPr>
            <p:spPr bwMode="auto">
              <a:xfrm>
                <a:off x="4279900" y="3149601"/>
                <a:ext cx="38100" cy="41275"/>
              </a:xfrm>
              <a:custGeom>
                <a:avLst/>
                <a:gdLst>
                  <a:gd name="T0" fmla="*/ 4 w 10"/>
                  <a:gd name="T1" fmla="*/ 0 h 11"/>
                  <a:gd name="T2" fmla="*/ 1 w 10"/>
                  <a:gd name="T3" fmla="*/ 10 h 11"/>
                  <a:gd name="T4" fmla="*/ 4 w 10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1">
                    <a:moveTo>
                      <a:pt x="4" y="0"/>
                    </a:moveTo>
                    <a:cubicBezTo>
                      <a:pt x="10" y="0"/>
                      <a:pt x="8" y="11"/>
                      <a:pt x="1" y="10"/>
                    </a:cubicBezTo>
                    <a:cubicBezTo>
                      <a:pt x="4" y="9"/>
                      <a:pt x="0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4"/>
              <p:cNvSpPr>
                <a:spLocks/>
              </p:cNvSpPr>
              <p:nvPr/>
            </p:nvSpPr>
            <p:spPr bwMode="auto">
              <a:xfrm>
                <a:off x="4370388" y="3208338"/>
                <a:ext cx="57150" cy="42863"/>
              </a:xfrm>
              <a:custGeom>
                <a:avLst/>
                <a:gdLst>
                  <a:gd name="T0" fmla="*/ 12 w 15"/>
                  <a:gd name="T1" fmla="*/ 2 h 11"/>
                  <a:gd name="T2" fmla="*/ 15 w 15"/>
                  <a:gd name="T3" fmla="*/ 9 h 11"/>
                  <a:gd name="T4" fmla="*/ 8 w 15"/>
                  <a:gd name="T5" fmla="*/ 9 h 11"/>
                  <a:gd name="T6" fmla="*/ 8 w 15"/>
                  <a:gd name="T7" fmla="*/ 8 h 11"/>
                  <a:gd name="T8" fmla="*/ 2 w 15"/>
                  <a:gd name="T9" fmla="*/ 7 h 11"/>
                  <a:gd name="T10" fmla="*/ 12 w 15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12" y="2"/>
                    </a:moveTo>
                    <a:cubicBezTo>
                      <a:pt x="14" y="4"/>
                      <a:pt x="15" y="6"/>
                      <a:pt x="15" y="9"/>
                    </a:cubicBezTo>
                    <a:cubicBezTo>
                      <a:pt x="14" y="9"/>
                      <a:pt x="9" y="11"/>
                      <a:pt x="8" y="9"/>
                    </a:cubicBezTo>
                    <a:cubicBezTo>
                      <a:pt x="8" y="9"/>
                      <a:pt x="8" y="8"/>
                      <a:pt x="8" y="8"/>
                    </a:cubicBezTo>
                    <a:cubicBezTo>
                      <a:pt x="6" y="8"/>
                      <a:pt x="2" y="9"/>
                      <a:pt x="2" y="7"/>
                    </a:cubicBezTo>
                    <a:cubicBezTo>
                      <a:pt x="0" y="0"/>
                      <a:pt x="12" y="7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5"/>
              <p:cNvSpPr>
                <a:spLocks/>
              </p:cNvSpPr>
              <p:nvPr/>
            </p:nvSpPr>
            <p:spPr bwMode="auto">
              <a:xfrm>
                <a:off x="4799013" y="3284538"/>
                <a:ext cx="41275" cy="19050"/>
              </a:xfrm>
              <a:custGeom>
                <a:avLst/>
                <a:gdLst>
                  <a:gd name="T0" fmla="*/ 0 w 11"/>
                  <a:gd name="T1" fmla="*/ 5 h 5"/>
                  <a:gd name="T2" fmla="*/ 6 w 11"/>
                  <a:gd name="T3" fmla="*/ 1 h 5"/>
                  <a:gd name="T4" fmla="*/ 5 w 11"/>
                  <a:gd name="T5" fmla="*/ 2 h 5"/>
                  <a:gd name="T6" fmla="*/ 0 w 1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5">
                    <a:moveTo>
                      <a:pt x="0" y="5"/>
                    </a:moveTo>
                    <a:cubicBezTo>
                      <a:pt x="0" y="1"/>
                      <a:pt x="2" y="0"/>
                      <a:pt x="6" y="1"/>
                    </a:cubicBezTo>
                    <a:cubicBezTo>
                      <a:pt x="11" y="0"/>
                      <a:pt x="8" y="3"/>
                      <a:pt x="5" y="2"/>
                    </a:cubicBezTo>
                    <a:cubicBezTo>
                      <a:pt x="3" y="3"/>
                      <a:pt x="3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>
                <a:spLocks/>
              </p:cNvSpPr>
              <p:nvPr/>
            </p:nvSpPr>
            <p:spPr bwMode="auto">
              <a:xfrm>
                <a:off x="6950075" y="3317876"/>
                <a:ext cx="41275" cy="22225"/>
              </a:xfrm>
              <a:custGeom>
                <a:avLst/>
                <a:gdLst>
                  <a:gd name="T0" fmla="*/ 9 w 11"/>
                  <a:gd name="T1" fmla="*/ 0 h 6"/>
                  <a:gd name="T2" fmla="*/ 6 w 11"/>
                  <a:gd name="T3" fmla="*/ 6 h 6"/>
                  <a:gd name="T4" fmla="*/ 1 w 11"/>
                  <a:gd name="T5" fmla="*/ 1 h 6"/>
                  <a:gd name="T6" fmla="*/ 9 w 1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9" y="0"/>
                    </a:moveTo>
                    <a:cubicBezTo>
                      <a:pt x="11" y="5"/>
                      <a:pt x="5" y="1"/>
                      <a:pt x="6" y="6"/>
                    </a:cubicBezTo>
                    <a:cubicBezTo>
                      <a:pt x="3" y="6"/>
                      <a:pt x="0" y="5"/>
                      <a:pt x="1" y="1"/>
                    </a:cubicBezTo>
                    <a:cubicBezTo>
                      <a:pt x="4" y="5"/>
                      <a:pt x="5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>
                <a:spLocks/>
              </p:cNvSpPr>
              <p:nvPr/>
            </p:nvSpPr>
            <p:spPr bwMode="auto">
              <a:xfrm>
                <a:off x="6881813" y="3317876"/>
                <a:ext cx="57150" cy="60325"/>
              </a:xfrm>
              <a:custGeom>
                <a:avLst/>
                <a:gdLst>
                  <a:gd name="T0" fmla="*/ 13 w 15"/>
                  <a:gd name="T1" fmla="*/ 3 h 16"/>
                  <a:gd name="T2" fmla="*/ 13 w 15"/>
                  <a:gd name="T3" fmla="*/ 13 h 16"/>
                  <a:gd name="T4" fmla="*/ 5 w 15"/>
                  <a:gd name="T5" fmla="*/ 14 h 16"/>
                  <a:gd name="T6" fmla="*/ 1 w 15"/>
                  <a:gd name="T7" fmla="*/ 8 h 16"/>
                  <a:gd name="T8" fmla="*/ 13 w 15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3" y="3"/>
                    </a:moveTo>
                    <a:cubicBezTo>
                      <a:pt x="15" y="7"/>
                      <a:pt x="9" y="11"/>
                      <a:pt x="13" y="13"/>
                    </a:cubicBezTo>
                    <a:cubicBezTo>
                      <a:pt x="13" y="16"/>
                      <a:pt x="7" y="13"/>
                      <a:pt x="5" y="14"/>
                    </a:cubicBezTo>
                    <a:cubicBezTo>
                      <a:pt x="5" y="9"/>
                      <a:pt x="6" y="6"/>
                      <a:pt x="1" y="8"/>
                    </a:cubicBezTo>
                    <a:cubicBezTo>
                      <a:pt x="0" y="2"/>
                      <a:pt x="8" y="0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>
                <a:spLocks/>
              </p:cNvSpPr>
              <p:nvPr/>
            </p:nvSpPr>
            <p:spPr bwMode="auto">
              <a:xfrm>
                <a:off x="6683375" y="3529013"/>
                <a:ext cx="33338" cy="52388"/>
              </a:xfrm>
              <a:custGeom>
                <a:avLst/>
                <a:gdLst>
                  <a:gd name="T0" fmla="*/ 9 w 9"/>
                  <a:gd name="T1" fmla="*/ 6 h 14"/>
                  <a:gd name="T2" fmla="*/ 6 w 9"/>
                  <a:gd name="T3" fmla="*/ 14 h 14"/>
                  <a:gd name="T4" fmla="*/ 0 w 9"/>
                  <a:gd name="T5" fmla="*/ 14 h 14"/>
                  <a:gd name="T6" fmla="*/ 2 w 9"/>
                  <a:gd name="T7" fmla="*/ 4 h 14"/>
                  <a:gd name="T8" fmla="*/ 9 w 9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9" y="6"/>
                    </a:moveTo>
                    <a:cubicBezTo>
                      <a:pt x="9" y="10"/>
                      <a:pt x="4" y="9"/>
                      <a:pt x="6" y="14"/>
                    </a:cubicBezTo>
                    <a:cubicBezTo>
                      <a:pt x="4" y="14"/>
                      <a:pt x="2" y="14"/>
                      <a:pt x="0" y="14"/>
                    </a:cubicBezTo>
                    <a:cubicBezTo>
                      <a:pt x="1" y="12"/>
                      <a:pt x="5" y="6"/>
                      <a:pt x="2" y="4"/>
                    </a:cubicBezTo>
                    <a:cubicBezTo>
                      <a:pt x="3" y="1"/>
                      <a:pt x="9" y="0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>
                <a:spLocks/>
              </p:cNvSpPr>
              <p:nvPr/>
            </p:nvSpPr>
            <p:spPr bwMode="auto">
              <a:xfrm>
                <a:off x="6434138" y="3649663"/>
                <a:ext cx="46038" cy="33338"/>
              </a:xfrm>
              <a:custGeom>
                <a:avLst/>
                <a:gdLst>
                  <a:gd name="T0" fmla="*/ 10 w 12"/>
                  <a:gd name="T1" fmla="*/ 0 h 9"/>
                  <a:gd name="T2" fmla="*/ 7 w 12"/>
                  <a:gd name="T3" fmla="*/ 9 h 9"/>
                  <a:gd name="T4" fmla="*/ 0 w 12"/>
                  <a:gd name="T5" fmla="*/ 3 h 9"/>
                  <a:gd name="T6" fmla="*/ 3 w 12"/>
                  <a:gd name="T7" fmla="*/ 0 h 9"/>
                  <a:gd name="T8" fmla="*/ 10 w 1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10" y="0"/>
                    </a:moveTo>
                    <a:cubicBezTo>
                      <a:pt x="12" y="6"/>
                      <a:pt x="7" y="4"/>
                      <a:pt x="7" y="9"/>
                    </a:cubicBezTo>
                    <a:cubicBezTo>
                      <a:pt x="4" y="8"/>
                      <a:pt x="0" y="8"/>
                      <a:pt x="0" y="3"/>
                    </a:cubicBezTo>
                    <a:cubicBezTo>
                      <a:pt x="3" y="4"/>
                      <a:pt x="3" y="2"/>
                      <a:pt x="3" y="0"/>
                    </a:cubicBezTo>
                    <a:cubicBezTo>
                      <a:pt x="5" y="0"/>
                      <a:pt x="8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>
                <a:spLocks/>
              </p:cNvSpPr>
              <p:nvPr/>
            </p:nvSpPr>
            <p:spPr bwMode="auto">
              <a:xfrm>
                <a:off x="6670675" y="3683001"/>
                <a:ext cx="60325" cy="101600"/>
              </a:xfrm>
              <a:custGeom>
                <a:avLst/>
                <a:gdLst>
                  <a:gd name="T0" fmla="*/ 7 w 16"/>
                  <a:gd name="T1" fmla="*/ 0 h 27"/>
                  <a:gd name="T2" fmla="*/ 13 w 16"/>
                  <a:gd name="T3" fmla="*/ 0 h 27"/>
                  <a:gd name="T4" fmla="*/ 16 w 16"/>
                  <a:gd name="T5" fmla="*/ 10 h 27"/>
                  <a:gd name="T6" fmla="*/ 12 w 16"/>
                  <a:gd name="T7" fmla="*/ 14 h 27"/>
                  <a:gd name="T8" fmla="*/ 10 w 16"/>
                  <a:gd name="T9" fmla="*/ 18 h 27"/>
                  <a:gd name="T10" fmla="*/ 9 w 16"/>
                  <a:gd name="T11" fmla="*/ 25 h 27"/>
                  <a:gd name="T12" fmla="*/ 5 w 16"/>
                  <a:gd name="T13" fmla="*/ 21 h 27"/>
                  <a:gd name="T14" fmla="*/ 0 w 16"/>
                  <a:gd name="T15" fmla="*/ 15 h 27"/>
                  <a:gd name="T16" fmla="*/ 3 w 16"/>
                  <a:gd name="T17" fmla="*/ 7 h 27"/>
                  <a:gd name="T18" fmla="*/ 7 w 16"/>
                  <a:gd name="T1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27">
                    <a:moveTo>
                      <a:pt x="7" y="0"/>
                    </a:moveTo>
                    <a:cubicBezTo>
                      <a:pt x="9" y="0"/>
                      <a:pt x="11" y="0"/>
                      <a:pt x="13" y="0"/>
                    </a:cubicBezTo>
                    <a:cubicBezTo>
                      <a:pt x="15" y="2"/>
                      <a:pt x="15" y="6"/>
                      <a:pt x="16" y="10"/>
                    </a:cubicBezTo>
                    <a:cubicBezTo>
                      <a:pt x="13" y="10"/>
                      <a:pt x="15" y="14"/>
                      <a:pt x="12" y="14"/>
                    </a:cubicBezTo>
                    <a:cubicBezTo>
                      <a:pt x="12" y="16"/>
                      <a:pt x="12" y="18"/>
                      <a:pt x="10" y="18"/>
                    </a:cubicBezTo>
                    <a:cubicBezTo>
                      <a:pt x="9" y="20"/>
                      <a:pt x="12" y="25"/>
                      <a:pt x="9" y="25"/>
                    </a:cubicBezTo>
                    <a:cubicBezTo>
                      <a:pt x="4" y="27"/>
                      <a:pt x="8" y="21"/>
                      <a:pt x="5" y="21"/>
                    </a:cubicBezTo>
                    <a:cubicBezTo>
                      <a:pt x="3" y="21"/>
                      <a:pt x="2" y="17"/>
                      <a:pt x="0" y="15"/>
                    </a:cubicBezTo>
                    <a:cubicBezTo>
                      <a:pt x="0" y="11"/>
                      <a:pt x="5" y="13"/>
                      <a:pt x="3" y="7"/>
                    </a:cubicBezTo>
                    <a:cubicBezTo>
                      <a:pt x="7" y="10"/>
                      <a:pt x="7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>
                <a:spLocks/>
              </p:cNvSpPr>
              <p:nvPr/>
            </p:nvSpPr>
            <p:spPr bwMode="auto">
              <a:xfrm>
                <a:off x="6731000" y="3770313"/>
                <a:ext cx="79375" cy="82550"/>
              </a:xfrm>
              <a:custGeom>
                <a:avLst/>
                <a:gdLst>
                  <a:gd name="T0" fmla="*/ 11 w 21"/>
                  <a:gd name="T1" fmla="*/ 2 h 22"/>
                  <a:gd name="T2" fmla="*/ 15 w 21"/>
                  <a:gd name="T3" fmla="*/ 6 h 22"/>
                  <a:gd name="T4" fmla="*/ 14 w 21"/>
                  <a:gd name="T5" fmla="*/ 8 h 22"/>
                  <a:gd name="T6" fmla="*/ 15 w 21"/>
                  <a:gd name="T7" fmla="*/ 11 h 22"/>
                  <a:gd name="T8" fmla="*/ 21 w 21"/>
                  <a:gd name="T9" fmla="*/ 18 h 22"/>
                  <a:gd name="T10" fmla="*/ 18 w 21"/>
                  <a:gd name="T11" fmla="*/ 22 h 22"/>
                  <a:gd name="T12" fmla="*/ 14 w 21"/>
                  <a:gd name="T13" fmla="*/ 22 h 22"/>
                  <a:gd name="T14" fmla="*/ 7 w 21"/>
                  <a:gd name="T15" fmla="*/ 15 h 22"/>
                  <a:gd name="T16" fmla="*/ 10 w 21"/>
                  <a:gd name="T17" fmla="*/ 12 h 22"/>
                  <a:gd name="T18" fmla="*/ 0 w 21"/>
                  <a:gd name="T19" fmla="*/ 4 h 22"/>
                  <a:gd name="T20" fmla="*/ 11 w 21"/>
                  <a:gd name="T21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2">
                    <a:moveTo>
                      <a:pt x="11" y="2"/>
                    </a:moveTo>
                    <a:cubicBezTo>
                      <a:pt x="7" y="7"/>
                      <a:pt x="14" y="5"/>
                      <a:pt x="15" y="6"/>
                    </a:cubicBezTo>
                    <a:cubicBezTo>
                      <a:pt x="16" y="8"/>
                      <a:pt x="14" y="7"/>
                      <a:pt x="14" y="8"/>
                    </a:cubicBezTo>
                    <a:cubicBezTo>
                      <a:pt x="14" y="8"/>
                      <a:pt x="15" y="10"/>
                      <a:pt x="15" y="11"/>
                    </a:cubicBezTo>
                    <a:cubicBezTo>
                      <a:pt x="17" y="13"/>
                      <a:pt x="21" y="13"/>
                      <a:pt x="21" y="18"/>
                    </a:cubicBezTo>
                    <a:cubicBezTo>
                      <a:pt x="18" y="17"/>
                      <a:pt x="18" y="20"/>
                      <a:pt x="18" y="22"/>
                    </a:cubicBezTo>
                    <a:cubicBezTo>
                      <a:pt x="17" y="21"/>
                      <a:pt x="14" y="20"/>
                      <a:pt x="14" y="22"/>
                    </a:cubicBezTo>
                    <a:cubicBezTo>
                      <a:pt x="10" y="21"/>
                      <a:pt x="11" y="15"/>
                      <a:pt x="7" y="15"/>
                    </a:cubicBezTo>
                    <a:cubicBezTo>
                      <a:pt x="7" y="13"/>
                      <a:pt x="10" y="14"/>
                      <a:pt x="10" y="12"/>
                    </a:cubicBezTo>
                    <a:cubicBezTo>
                      <a:pt x="6" y="9"/>
                      <a:pt x="4" y="5"/>
                      <a:pt x="0" y="4"/>
                    </a:cubicBezTo>
                    <a:cubicBezTo>
                      <a:pt x="3" y="0"/>
                      <a:pt x="6" y="1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>
                <a:spLocks/>
              </p:cNvSpPr>
              <p:nvPr/>
            </p:nvSpPr>
            <p:spPr bwMode="auto">
              <a:xfrm>
                <a:off x="6697663" y="3803651"/>
                <a:ext cx="19050" cy="1111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0 h 3"/>
                  <a:gd name="T4" fmla="*/ 5 w 5"/>
                  <a:gd name="T5" fmla="*/ 3 h 3"/>
                  <a:gd name="T6" fmla="*/ 0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2" y="0"/>
                      <a:pt x="3" y="0"/>
                      <a:pt x="5" y="0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3" y="3"/>
                      <a:pt x="2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>
                <a:spLocks/>
              </p:cNvSpPr>
              <p:nvPr/>
            </p:nvSpPr>
            <p:spPr bwMode="auto">
              <a:xfrm>
                <a:off x="6724650" y="3817938"/>
                <a:ext cx="44450" cy="65088"/>
              </a:xfrm>
              <a:custGeom>
                <a:avLst/>
                <a:gdLst>
                  <a:gd name="T0" fmla="*/ 12 w 12"/>
                  <a:gd name="T1" fmla="*/ 14 h 17"/>
                  <a:gd name="T2" fmla="*/ 5 w 12"/>
                  <a:gd name="T3" fmla="*/ 16 h 17"/>
                  <a:gd name="T4" fmla="*/ 0 w 12"/>
                  <a:gd name="T5" fmla="*/ 9 h 17"/>
                  <a:gd name="T6" fmla="*/ 12 w 12"/>
                  <a:gd name="T7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7">
                    <a:moveTo>
                      <a:pt x="12" y="14"/>
                    </a:moveTo>
                    <a:cubicBezTo>
                      <a:pt x="12" y="17"/>
                      <a:pt x="7" y="15"/>
                      <a:pt x="5" y="16"/>
                    </a:cubicBezTo>
                    <a:cubicBezTo>
                      <a:pt x="5" y="12"/>
                      <a:pt x="6" y="7"/>
                      <a:pt x="0" y="9"/>
                    </a:cubicBezTo>
                    <a:cubicBezTo>
                      <a:pt x="6" y="0"/>
                      <a:pt x="5" y="16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>
                <a:spLocks/>
              </p:cNvSpPr>
              <p:nvPr/>
            </p:nvSpPr>
            <p:spPr bwMode="auto">
              <a:xfrm>
                <a:off x="5815013" y="3871913"/>
                <a:ext cx="44450" cy="77788"/>
              </a:xfrm>
              <a:custGeom>
                <a:avLst/>
                <a:gdLst>
                  <a:gd name="T0" fmla="*/ 3 w 12"/>
                  <a:gd name="T1" fmla="*/ 2 h 21"/>
                  <a:gd name="T2" fmla="*/ 7 w 12"/>
                  <a:gd name="T3" fmla="*/ 6 h 21"/>
                  <a:gd name="T4" fmla="*/ 8 w 12"/>
                  <a:gd name="T5" fmla="*/ 7 h 21"/>
                  <a:gd name="T6" fmla="*/ 11 w 12"/>
                  <a:gd name="T7" fmla="*/ 10 h 21"/>
                  <a:gd name="T8" fmla="*/ 10 w 12"/>
                  <a:gd name="T9" fmla="*/ 12 h 21"/>
                  <a:gd name="T10" fmla="*/ 11 w 12"/>
                  <a:gd name="T11" fmla="*/ 19 h 21"/>
                  <a:gd name="T12" fmla="*/ 8 w 12"/>
                  <a:gd name="T13" fmla="*/ 21 h 21"/>
                  <a:gd name="T14" fmla="*/ 3 w 12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21">
                    <a:moveTo>
                      <a:pt x="3" y="2"/>
                    </a:moveTo>
                    <a:cubicBezTo>
                      <a:pt x="5" y="0"/>
                      <a:pt x="6" y="5"/>
                      <a:pt x="7" y="6"/>
                    </a:cubicBezTo>
                    <a:cubicBezTo>
                      <a:pt x="7" y="7"/>
                      <a:pt x="8" y="6"/>
                      <a:pt x="8" y="7"/>
                    </a:cubicBezTo>
                    <a:cubicBezTo>
                      <a:pt x="8" y="9"/>
                      <a:pt x="11" y="9"/>
                      <a:pt x="11" y="10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9" y="13"/>
                      <a:pt x="12" y="15"/>
                      <a:pt x="11" y="19"/>
                    </a:cubicBezTo>
                    <a:cubicBezTo>
                      <a:pt x="9" y="18"/>
                      <a:pt x="8" y="20"/>
                      <a:pt x="8" y="21"/>
                    </a:cubicBezTo>
                    <a:cubicBezTo>
                      <a:pt x="0" y="19"/>
                      <a:pt x="1" y="1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6765925" y="3875088"/>
                <a:ext cx="55563" cy="85725"/>
              </a:xfrm>
              <a:custGeom>
                <a:avLst/>
                <a:gdLst>
                  <a:gd name="T0" fmla="*/ 12 w 15"/>
                  <a:gd name="T1" fmla="*/ 1 h 23"/>
                  <a:gd name="T2" fmla="*/ 15 w 15"/>
                  <a:gd name="T3" fmla="*/ 12 h 23"/>
                  <a:gd name="T4" fmla="*/ 11 w 15"/>
                  <a:gd name="T5" fmla="*/ 13 h 23"/>
                  <a:gd name="T6" fmla="*/ 11 w 15"/>
                  <a:gd name="T7" fmla="*/ 23 h 23"/>
                  <a:gd name="T8" fmla="*/ 4 w 15"/>
                  <a:gd name="T9" fmla="*/ 19 h 23"/>
                  <a:gd name="T10" fmla="*/ 5 w 15"/>
                  <a:gd name="T11" fmla="*/ 13 h 23"/>
                  <a:gd name="T12" fmla="*/ 5 w 15"/>
                  <a:gd name="T13" fmla="*/ 11 h 23"/>
                  <a:gd name="T14" fmla="*/ 4 w 15"/>
                  <a:gd name="T15" fmla="*/ 11 h 23"/>
                  <a:gd name="T16" fmla="*/ 6 w 15"/>
                  <a:gd name="T17" fmla="*/ 6 h 23"/>
                  <a:gd name="T18" fmla="*/ 9 w 15"/>
                  <a:gd name="T19" fmla="*/ 2 h 23"/>
                  <a:gd name="T20" fmla="*/ 12 w 15"/>
                  <a:gd name="T2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23">
                    <a:moveTo>
                      <a:pt x="12" y="1"/>
                    </a:moveTo>
                    <a:cubicBezTo>
                      <a:pt x="12" y="6"/>
                      <a:pt x="11" y="11"/>
                      <a:pt x="15" y="12"/>
                    </a:cubicBezTo>
                    <a:cubicBezTo>
                      <a:pt x="15" y="14"/>
                      <a:pt x="12" y="13"/>
                      <a:pt x="11" y="13"/>
                    </a:cubicBezTo>
                    <a:cubicBezTo>
                      <a:pt x="13" y="16"/>
                      <a:pt x="9" y="18"/>
                      <a:pt x="11" y="23"/>
                    </a:cubicBezTo>
                    <a:cubicBezTo>
                      <a:pt x="7" y="23"/>
                      <a:pt x="7" y="19"/>
                      <a:pt x="4" y="19"/>
                    </a:cubicBezTo>
                    <a:cubicBezTo>
                      <a:pt x="3" y="16"/>
                      <a:pt x="5" y="15"/>
                      <a:pt x="5" y="13"/>
                    </a:cubicBezTo>
                    <a:cubicBezTo>
                      <a:pt x="5" y="12"/>
                      <a:pt x="2" y="11"/>
                      <a:pt x="5" y="11"/>
                    </a:cubicBezTo>
                    <a:cubicBezTo>
                      <a:pt x="5" y="9"/>
                      <a:pt x="4" y="10"/>
                      <a:pt x="4" y="11"/>
                    </a:cubicBezTo>
                    <a:cubicBezTo>
                      <a:pt x="0" y="10"/>
                      <a:pt x="3" y="5"/>
                      <a:pt x="6" y="6"/>
                    </a:cubicBezTo>
                    <a:cubicBezTo>
                      <a:pt x="6" y="4"/>
                      <a:pt x="8" y="3"/>
                      <a:pt x="9" y="2"/>
                    </a:cubicBezTo>
                    <a:cubicBezTo>
                      <a:pt x="10" y="2"/>
                      <a:pt x="10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>
                <a:spLocks/>
              </p:cNvSpPr>
              <p:nvPr/>
            </p:nvSpPr>
            <p:spPr bwMode="auto">
              <a:xfrm>
                <a:off x="6724650" y="3894138"/>
                <a:ext cx="41275" cy="36513"/>
              </a:xfrm>
              <a:custGeom>
                <a:avLst/>
                <a:gdLst>
                  <a:gd name="T0" fmla="*/ 6 w 11"/>
                  <a:gd name="T1" fmla="*/ 0 h 10"/>
                  <a:gd name="T2" fmla="*/ 10 w 11"/>
                  <a:gd name="T3" fmla="*/ 4 h 10"/>
                  <a:gd name="T4" fmla="*/ 9 w 11"/>
                  <a:gd name="T5" fmla="*/ 6 h 10"/>
                  <a:gd name="T6" fmla="*/ 0 w 11"/>
                  <a:gd name="T7" fmla="*/ 10 h 10"/>
                  <a:gd name="T8" fmla="*/ 6 w 1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6" y="0"/>
                    </a:moveTo>
                    <a:cubicBezTo>
                      <a:pt x="9" y="0"/>
                      <a:pt x="11" y="1"/>
                      <a:pt x="10" y="4"/>
                    </a:cubicBezTo>
                    <a:cubicBezTo>
                      <a:pt x="8" y="4"/>
                      <a:pt x="7" y="5"/>
                      <a:pt x="9" y="6"/>
                    </a:cubicBezTo>
                    <a:cubicBezTo>
                      <a:pt x="8" y="7"/>
                      <a:pt x="4" y="9"/>
                      <a:pt x="0" y="10"/>
                    </a:cubicBezTo>
                    <a:cubicBezTo>
                      <a:pt x="0" y="4"/>
                      <a:pt x="6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>
                <a:spLocks/>
              </p:cNvSpPr>
              <p:nvPr/>
            </p:nvSpPr>
            <p:spPr bwMode="auto">
              <a:xfrm>
                <a:off x="6840538" y="4029076"/>
                <a:ext cx="26988" cy="52388"/>
              </a:xfrm>
              <a:custGeom>
                <a:avLst/>
                <a:gdLst>
                  <a:gd name="T0" fmla="*/ 2 w 7"/>
                  <a:gd name="T1" fmla="*/ 0 h 14"/>
                  <a:gd name="T2" fmla="*/ 7 w 7"/>
                  <a:gd name="T3" fmla="*/ 5 h 14"/>
                  <a:gd name="T4" fmla="*/ 0 w 7"/>
                  <a:gd name="T5" fmla="*/ 13 h 14"/>
                  <a:gd name="T6" fmla="*/ 3 w 7"/>
                  <a:gd name="T7" fmla="*/ 12 h 14"/>
                  <a:gd name="T8" fmla="*/ 2 w 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4">
                    <a:moveTo>
                      <a:pt x="2" y="0"/>
                    </a:moveTo>
                    <a:cubicBezTo>
                      <a:pt x="5" y="0"/>
                      <a:pt x="3" y="6"/>
                      <a:pt x="7" y="5"/>
                    </a:cubicBezTo>
                    <a:cubicBezTo>
                      <a:pt x="6" y="8"/>
                      <a:pt x="7" y="14"/>
                      <a:pt x="0" y="13"/>
                    </a:cubicBezTo>
                    <a:cubicBezTo>
                      <a:pt x="0" y="12"/>
                      <a:pt x="2" y="12"/>
                      <a:pt x="3" y="12"/>
                    </a:cubicBezTo>
                    <a:cubicBezTo>
                      <a:pt x="1" y="6"/>
                      <a:pt x="1" y="7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>
                <a:spLocks/>
              </p:cNvSpPr>
              <p:nvPr/>
            </p:nvSpPr>
            <p:spPr bwMode="auto">
              <a:xfrm>
                <a:off x="6678613" y="4044951"/>
                <a:ext cx="104775" cy="33338"/>
              </a:xfrm>
              <a:custGeom>
                <a:avLst/>
                <a:gdLst>
                  <a:gd name="T0" fmla="*/ 28 w 28"/>
                  <a:gd name="T1" fmla="*/ 3 h 9"/>
                  <a:gd name="T2" fmla="*/ 19 w 28"/>
                  <a:gd name="T3" fmla="*/ 8 h 9"/>
                  <a:gd name="T4" fmla="*/ 0 w 28"/>
                  <a:gd name="T5" fmla="*/ 9 h 9"/>
                  <a:gd name="T6" fmla="*/ 24 w 28"/>
                  <a:gd name="T7" fmla="*/ 2 h 9"/>
                  <a:gd name="T8" fmla="*/ 28 w 28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9">
                    <a:moveTo>
                      <a:pt x="28" y="3"/>
                    </a:moveTo>
                    <a:cubicBezTo>
                      <a:pt x="28" y="7"/>
                      <a:pt x="23" y="7"/>
                      <a:pt x="19" y="8"/>
                    </a:cubicBezTo>
                    <a:cubicBezTo>
                      <a:pt x="13" y="8"/>
                      <a:pt x="5" y="7"/>
                      <a:pt x="0" y="9"/>
                    </a:cubicBezTo>
                    <a:cubicBezTo>
                      <a:pt x="1" y="0"/>
                      <a:pt x="20" y="9"/>
                      <a:pt x="24" y="2"/>
                    </a:cubicBezTo>
                    <a:cubicBezTo>
                      <a:pt x="25" y="3"/>
                      <a:pt x="26" y="4"/>
                      <a:pt x="2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9"/>
              <p:cNvSpPr>
                <a:spLocks/>
              </p:cNvSpPr>
              <p:nvPr/>
            </p:nvSpPr>
            <p:spPr bwMode="auto">
              <a:xfrm>
                <a:off x="6911975" y="4086226"/>
                <a:ext cx="68263" cy="44450"/>
              </a:xfrm>
              <a:custGeom>
                <a:avLst/>
                <a:gdLst>
                  <a:gd name="T0" fmla="*/ 18 w 18"/>
                  <a:gd name="T1" fmla="*/ 8 h 12"/>
                  <a:gd name="T2" fmla="*/ 15 w 18"/>
                  <a:gd name="T3" fmla="*/ 11 h 12"/>
                  <a:gd name="T4" fmla="*/ 7 w 18"/>
                  <a:gd name="T5" fmla="*/ 11 h 12"/>
                  <a:gd name="T6" fmla="*/ 5 w 18"/>
                  <a:gd name="T7" fmla="*/ 9 h 12"/>
                  <a:gd name="T8" fmla="*/ 0 w 18"/>
                  <a:gd name="T9" fmla="*/ 5 h 12"/>
                  <a:gd name="T10" fmla="*/ 7 w 18"/>
                  <a:gd name="T11" fmla="*/ 2 h 12"/>
                  <a:gd name="T12" fmla="*/ 11 w 18"/>
                  <a:gd name="T13" fmla="*/ 1 h 12"/>
                  <a:gd name="T14" fmla="*/ 11 w 18"/>
                  <a:gd name="T15" fmla="*/ 2 h 12"/>
                  <a:gd name="T16" fmla="*/ 12 w 18"/>
                  <a:gd name="T17" fmla="*/ 1 h 12"/>
                  <a:gd name="T18" fmla="*/ 18 w 18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2">
                    <a:moveTo>
                      <a:pt x="18" y="8"/>
                    </a:moveTo>
                    <a:cubicBezTo>
                      <a:pt x="17" y="9"/>
                      <a:pt x="15" y="9"/>
                      <a:pt x="15" y="11"/>
                    </a:cubicBezTo>
                    <a:cubicBezTo>
                      <a:pt x="12" y="9"/>
                      <a:pt x="9" y="12"/>
                      <a:pt x="7" y="11"/>
                    </a:cubicBezTo>
                    <a:cubicBezTo>
                      <a:pt x="6" y="11"/>
                      <a:pt x="7" y="9"/>
                      <a:pt x="5" y="9"/>
                    </a:cubicBezTo>
                    <a:cubicBezTo>
                      <a:pt x="4" y="9"/>
                      <a:pt x="2" y="6"/>
                      <a:pt x="0" y="5"/>
                    </a:cubicBezTo>
                    <a:cubicBezTo>
                      <a:pt x="0" y="3"/>
                      <a:pt x="4" y="4"/>
                      <a:pt x="7" y="2"/>
                    </a:cubicBezTo>
                    <a:cubicBezTo>
                      <a:pt x="7" y="2"/>
                      <a:pt x="10" y="0"/>
                      <a:pt x="11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2" y="2"/>
                      <a:pt x="13" y="1"/>
                      <a:pt x="12" y="1"/>
                    </a:cubicBezTo>
                    <a:cubicBezTo>
                      <a:pt x="15" y="2"/>
                      <a:pt x="17" y="4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0"/>
              <p:cNvSpPr>
                <a:spLocks/>
              </p:cNvSpPr>
              <p:nvPr/>
            </p:nvSpPr>
            <p:spPr bwMode="auto">
              <a:xfrm>
                <a:off x="6945313" y="4108451"/>
                <a:ext cx="387350" cy="206375"/>
              </a:xfrm>
              <a:custGeom>
                <a:avLst/>
                <a:gdLst>
                  <a:gd name="T0" fmla="*/ 34 w 103"/>
                  <a:gd name="T1" fmla="*/ 27 h 55"/>
                  <a:gd name="T2" fmla="*/ 28 w 103"/>
                  <a:gd name="T3" fmla="*/ 24 h 55"/>
                  <a:gd name="T4" fmla="*/ 26 w 103"/>
                  <a:gd name="T5" fmla="*/ 19 h 55"/>
                  <a:gd name="T6" fmla="*/ 10 w 103"/>
                  <a:gd name="T7" fmla="*/ 15 h 55"/>
                  <a:gd name="T8" fmla="*/ 2 w 103"/>
                  <a:gd name="T9" fmla="*/ 15 h 55"/>
                  <a:gd name="T10" fmla="*/ 0 w 103"/>
                  <a:gd name="T11" fmla="*/ 9 h 55"/>
                  <a:gd name="T12" fmla="*/ 5 w 103"/>
                  <a:gd name="T13" fmla="*/ 9 h 55"/>
                  <a:gd name="T14" fmla="*/ 9 w 103"/>
                  <a:gd name="T15" fmla="*/ 7 h 55"/>
                  <a:gd name="T16" fmla="*/ 16 w 103"/>
                  <a:gd name="T17" fmla="*/ 10 h 55"/>
                  <a:gd name="T18" fmla="*/ 21 w 103"/>
                  <a:gd name="T19" fmla="*/ 6 h 55"/>
                  <a:gd name="T20" fmla="*/ 33 w 103"/>
                  <a:gd name="T21" fmla="*/ 2 h 55"/>
                  <a:gd name="T22" fmla="*/ 35 w 103"/>
                  <a:gd name="T23" fmla="*/ 5 h 55"/>
                  <a:gd name="T24" fmla="*/ 47 w 103"/>
                  <a:gd name="T25" fmla="*/ 9 h 55"/>
                  <a:gd name="T26" fmla="*/ 49 w 103"/>
                  <a:gd name="T27" fmla="*/ 7 h 55"/>
                  <a:gd name="T28" fmla="*/ 52 w 103"/>
                  <a:gd name="T29" fmla="*/ 10 h 55"/>
                  <a:gd name="T30" fmla="*/ 59 w 103"/>
                  <a:gd name="T31" fmla="*/ 10 h 55"/>
                  <a:gd name="T32" fmla="*/ 65 w 103"/>
                  <a:gd name="T33" fmla="*/ 13 h 55"/>
                  <a:gd name="T34" fmla="*/ 65 w 103"/>
                  <a:gd name="T35" fmla="*/ 17 h 55"/>
                  <a:gd name="T36" fmla="*/ 68 w 103"/>
                  <a:gd name="T37" fmla="*/ 16 h 55"/>
                  <a:gd name="T38" fmla="*/ 69 w 103"/>
                  <a:gd name="T39" fmla="*/ 20 h 55"/>
                  <a:gd name="T40" fmla="*/ 76 w 103"/>
                  <a:gd name="T41" fmla="*/ 24 h 55"/>
                  <a:gd name="T42" fmla="*/ 87 w 103"/>
                  <a:gd name="T43" fmla="*/ 29 h 55"/>
                  <a:gd name="T44" fmla="*/ 86 w 103"/>
                  <a:gd name="T45" fmla="*/ 33 h 55"/>
                  <a:gd name="T46" fmla="*/ 90 w 103"/>
                  <a:gd name="T47" fmla="*/ 36 h 55"/>
                  <a:gd name="T48" fmla="*/ 90 w 103"/>
                  <a:gd name="T49" fmla="*/ 38 h 55"/>
                  <a:gd name="T50" fmla="*/ 96 w 103"/>
                  <a:gd name="T51" fmla="*/ 44 h 55"/>
                  <a:gd name="T52" fmla="*/ 103 w 103"/>
                  <a:gd name="T53" fmla="*/ 51 h 55"/>
                  <a:gd name="T54" fmla="*/ 93 w 103"/>
                  <a:gd name="T55" fmla="*/ 51 h 55"/>
                  <a:gd name="T56" fmla="*/ 85 w 103"/>
                  <a:gd name="T57" fmla="*/ 45 h 55"/>
                  <a:gd name="T58" fmla="*/ 82 w 103"/>
                  <a:gd name="T59" fmla="*/ 43 h 55"/>
                  <a:gd name="T60" fmla="*/ 80 w 103"/>
                  <a:gd name="T61" fmla="*/ 41 h 55"/>
                  <a:gd name="T62" fmla="*/ 76 w 103"/>
                  <a:gd name="T63" fmla="*/ 37 h 55"/>
                  <a:gd name="T64" fmla="*/ 65 w 103"/>
                  <a:gd name="T65" fmla="*/ 36 h 55"/>
                  <a:gd name="T66" fmla="*/ 59 w 103"/>
                  <a:gd name="T67" fmla="*/ 48 h 55"/>
                  <a:gd name="T68" fmla="*/ 51 w 103"/>
                  <a:gd name="T69" fmla="*/ 45 h 55"/>
                  <a:gd name="T70" fmla="*/ 47 w 103"/>
                  <a:gd name="T71" fmla="*/ 44 h 55"/>
                  <a:gd name="T72" fmla="*/ 41 w 103"/>
                  <a:gd name="T73" fmla="*/ 37 h 55"/>
                  <a:gd name="T74" fmla="*/ 35 w 103"/>
                  <a:gd name="T75" fmla="*/ 43 h 55"/>
                  <a:gd name="T76" fmla="*/ 31 w 103"/>
                  <a:gd name="T77" fmla="*/ 40 h 55"/>
                  <a:gd name="T78" fmla="*/ 35 w 103"/>
                  <a:gd name="T79" fmla="*/ 36 h 55"/>
                  <a:gd name="T80" fmla="*/ 38 w 103"/>
                  <a:gd name="T81" fmla="*/ 30 h 55"/>
                  <a:gd name="T82" fmla="*/ 37 w 103"/>
                  <a:gd name="T83" fmla="*/ 33 h 55"/>
                  <a:gd name="T84" fmla="*/ 34 w 103"/>
                  <a:gd name="T85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3" h="55">
                    <a:moveTo>
                      <a:pt x="34" y="27"/>
                    </a:moveTo>
                    <a:cubicBezTo>
                      <a:pt x="31" y="27"/>
                      <a:pt x="32" y="23"/>
                      <a:pt x="28" y="24"/>
                    </a:cubicBezTo>
                    <a:cubicBezTo>
                      <a:pt x="28" y="22"/>
                      <a:pt x="26" y="21"/>
                      <a:pt x="26" y="19"/>
                    </a:cubicBezTo>
                    <a:cubicBezTo>
                      <a:pt x="20" y="18"/>
                      <a:pt x="14" y="18"/>
                      <a:pt x="10" y="15"/>
                    </a:cubicBezTo>
                    <a:cubicBezTo>
                      <a:pt x="6" y="16"/>
                      <a:pt x="7" y="15"/>
                      <a:pt x="2" y="15"/>
                    </a:cubicBezTo>
                    <a:cubicBezTo>
                      <a:pt x="2" y="12"/>
                      <a:pt x="2" y="9"/>
                      <a:pt x="0" y="9"/>
                    </a:cubicBezTo>
                    <a:cubicBezTo>
                      <a:pt x="1" y="6"/>
                      <a:pt x="3" y="9"/>
                      <a:pt x="5" y="9"/>
                    </a:cubicBezTo>
                    <a:cubicBezTo>
                      <a:pt x="7" y="9"/>
                      <a:pt x="7" y="7"/>
                      <a:pt x="9" y="7"/>
                    </a:cubicBezTo>
                    <a:cubicBezTo>
                      <a:pt x="12" y="8"/>
                      <a:pt x="13" y="10"/>
                      <a:pt x="16" y="10"/>
                    </a:cubicBezTo>
                    <a:cubicBezTo>
                      <a:pt x="19" y="12"/>
                      <a:pt x="20" y="7"/>
                      <a:pt x="21" y="6"/>
                    </a:cubicBezTo>
                    <a:cubicBezTo>
                      <a:pt x="25" y="4"/>
                      <a:pt x="30" y="5"/>
                      <a:pt x="33" y="2"/>
                    </a:cubicBezTo>
                    <a:cubicBezTo>
                      <a:pt x="36" y="0"/>
                      <a:pt x="35" y="4"/>
                      <a:pt x="35" y="5"/>
                    </a:cubicBezTo>
                    <a:cubicBezTo>
                      <a:pt x="38" y="6"/>
                      <a:pt x="47" y="4"/>
                      <a:pt x="47" y="9"/>
                    </a:cubicBezTo>
                    <a:cubicBezTo>
                      <a:pt x="48" y="10"/>
                      <a:pt x="49" y="7"/>
                      <a:pt x="49" y="7"/>
                    </a:cubicBezTo>
                    <a:cubicBezTo>
                      <a:pt x="51" y="8"/>
                      <a:pt x="51" y="10"/>
                      <a:pt x="52" y="10"/>
                    </a:cubicBezTo>
                    <a:cubicBezTo>
                      <a:pt x="54" y="11"/>
                      <a:pt x="57" y="10"/>
                      <a:pt x="59" y="10"/>
                    </a:cubicBezTo>
                    <a:cubicBezTo>
                      <a:pt x="60" y="11"/>
                      <a:pt x="60" y="15"/>
                      <a:pt x="65" y="13"/>
                    </a:cubicBezTo>
                    <a:cubicBezTo>
                      <a:pt x="67" y="15"/>
                      <a:pt x="65" y="15"/>
                      <a:pt x="65" y="17"/>
                    </a:cubicBezTo>
                    <a:cubicBezTo>
                      <a:pt x="67" y="18"/>
                      <a:pt x="67" y="17"/>
                      <a:pt x="68" y="16"/>
                    </a:cubicBezTo>
                    <a:cubicBezTo>
                      <a:pt x="69" y="16"/>
                      <a:pt x="69" y="18"/>
                      <a:pt x="69" y="20"/>
                    </a:cubicBezTo>
                    <a:cubicBezTo>
                      <a:pt x="70" y="22"/>
                      <a:pt x="74" y="23"/>
                      <a:pt x="76" y="24"/>
                    </a:cubicBezTo>
                    <a:cubicBezTo>
                      <a:pt x="78" y="25"/>
                      <a:pt x="83" y="29"/>
                      <a:pt x="87" y="29"/>
                    </a:cubicBezTo>
                    <a:cubicBezTo>
                      <a:pt x="88" y="31"/>
                      <a:pt x="86" y="31"/>
                      <a:pt x="86" y="33"/>
                    </a:cubicBezTo>
                    <a:cubicBezTo>
                      <a:pt x="87" y="34"/>
                      <a:pt x="89" y="34"/>
                      <a:pt x="90" y="36"/>
                    </a:cubicBezTo>
                    <a:cubicBezTo>
                      <a:pt x="91" y="36"/>
                      <a:pt x="90" y="38"/>
                      <a:pt x="90" y="38"/>
                    </a:cubicBezTo>
                    <a:cubicBezTo>
                      <a:pt x="92" y="40"/>
                      <a:pt x="94" y="41"/>
                      <a:pt x="96" y="44"/>
                    </a:cubicBezTo>
                    <a:cubicBezTo>
                      <a:pt x="98" y="47"/>
                      <a:pt x="99" y="50"/>
                      <a:pt x="103" y="51"/>
                    </a:cubicBezTo>
                    <a:cubicBezTo>
                      <a:pt x="100" y="55"/>
                      <a:pt x="95" y="51"/>
                      <a:pt x="93" y="51"/>
                    </a:cubicBezTo>
                    <a:cubicBezTo>
                      <a:pt x="90" y="50"/>
                      <a:pt x="88" y="49"/>
                      <a:pt x="85" y="45"/>
                    </a:cubicBezTo>
                    <a:cubicBezTo>
                      <a:pt x="84" y="45"/>
                      <a:pt x="83" y="43"/>
                      <a:pt x="82" y="43"/>
                    </a:cubicBezTo>
                    <a:cubicBezTo>
                      <a:pt x="81" y="42"/>
                      <a:pt x="80" y="43"/>
                      <a:pt x="80" y="41"/>
                    </a:cubicBezTo>
                    <a:cubicBezTo>
                      <a:pt x="80" y="41"/>
                      <a:pt x="76" y="37"/>
                      <a:pt x="76" y="37"/>
                    </a:cubicBezTo>
                    <a:cubicBezTo>
                      <a:pt x="73" y="36"/>
                      <a:pt x="69" y="38"/>
                      <a:pt x="65" y="36"/>
                    </a:cubicBezTo>
                    <a:cubicBezTo>
                      <a:pt x="62" y="39"/>
                      <a:pt x="61" y="44"/>
                      <a:pt x="59" y="48"/>
                    </a:cubicBezTo>
                    <a:cubicBezTo>
                      <a:pt x="58" y="46"/>
                      <a:pt x="53" y="47"/>
                      <a:pt x="51" y="45"/>
                    </a:cubicBezTo>
                    <a:cubicBezTo>
                      <a:pt x="49" y="44"/>
                      <a:pt x="52" y="42"/>
                      <a:pt x="47" y="44"/>
                    </a:cubicBezTo>
                    <a:cubicBezTo>
                      <a:pt x="50" y="37"/>
                      <a:pt x="40" y="43"/>
                      <a:pt x="41" y="37"/>
                    </a:cubicBezTo>
                    <a:cubicBezTo>
                      <a:pt x="38" y="37"/>
                      <a:pt x="35" y="38"/>
                      <a:pt x="35" y="43"/>
                    </a:cubicBezTo>
                    <a:cubicBezTo>
                      <a:pt x="34" y="42"/>
                      <a:pt x="34" y="39"/>
                      <a:pt x="31" y="40"/>
                    </a:cubicBezTo>
                    <a:cubicBezTo>
                      <a:pt x="32" y="37"/>
                      <a:pt x="34" y="37"/>
                      <a:pt x="35" y="36"/>
                    </a:cubicBezTo>
                    <a:cubicBezTo>
                      <a:pt x="37" y="34"/>
                      <a:pt x="39" y="34"/>
                      <a:pt x="38" y="30"/>
                    </a:cubicBezTo>
                    <a:cubicBezTo>
                      <a:pt x="37" y="29"/>
                      <a:pt x="37" y="33"/>
                      <a:pt x="37" y="33"/>
                    </a:cubicBezTo>
                    <a:cubicBezTo>
                      <a:pt x="34" y="32"/>
                      <a:pt x="35" y="24"/>
                      <a:pt x="3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1"/>
              <p:cNvSpPr>
                <a:spLocks/>
              </p:cNvSpPr>
              <p:nvPr/>
            </p:nvSpPr>
            <p:spPr bwMode="auto">
              <a:xfrm>
                <a:off x="6859588" y="4133851"/>
                <a:ext cx="38100" cy="34925"/>
              </a:xfrm>
              <a:custGeom>
                <a:avLst/>
                <a:gdLst>
                  <a:gd name="T0" fmla="*/ 9 w 10"/>
                  <a:gd name="T1" fmla="*/ 3 h 9"/>
                  <a:gd name="T2" fmla="*/ 0 w 10"/>
                  <a:gd name="T3" fmla="*/ 5 h 9"/>
                  <a:gd name="T4" fmla="*/ 9 w 10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9">
                    <a:moveTo>
                      <a:pt x="9" y="3"/>
                    </a:moveTo>
                    <a:cubicBezTo>
                      <a:pt x="10" y="9"/>
                      <a:pt x="2" y="5"/>
                      <a:pt x="0" y="5"/>
                    </a:cubicBezTo>
                    <a:cubicBezTo>
                      <a:pt x="1" y="3"/>
                      <a:pt x="8" y="0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2"/>
              <p:cNvSpPr>
                <a:spLocks/>
              </p:cNvSpPr>
              <p:nvPr/>
            </p:nvSpPr>
            <p:spPr bwMode="auto">
              <a:xfrm>
                <a:off x="6807200" y="4141788"/>
                <a:ext cx="25400" cy="15875"/>
              </a:xfrm>
              <a:custGeom>
                <a:avLst/>
                <a:gdLst>
                  <a:gd name="T0" fmla="*/ 1 w 7"/>
                  <a:gd name="T1" fmla="*/ 3 h 4"/>
                  <a:gd name="T2" fmla="*/ 5 w 7"/>
                  <a:gd name="T3" fmla="*/ 4 h 4"/>
                  <a:gd name="T4" fmla="*/ 2 w 7"/>
                  <a:gd name="T5" fmla="*/ 4 h 4"/>
                  <a:gd name="T6" fmla="*/ 1 w 7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1" y="3"/>
                    </a:moveTo>
                    <a:cubicBezTo>
                      <a:pt x="0" y="0"/>
                      <a:pt x="7" y="1"/>
                      <a:pt x="5" y="4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3" y="3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3"/>
              <p:cNvSpPr>
                <a:spLocks/>
              </p:cNvSpPr>
              <p:nvPr/>
            </p:nvSpPr>
            <p:spPr bwMode="auto">
              <a:xfrm>
                <a:off x="7299325" y="4171951"/>
                <a:ext cx="79375" cy="57150"/>
              </a:xfrm>
              <a:custGeom>
                <a:avLst/>
                <a:gdLst>
                  <a:gd name="T0" fmla="*/ 16 w 21"/>
                  <a:gd name="T1" fmla="*/ 0 h 15"/>
                  <a:gd name="T2" fmla="*/ 20 w 21"/>
                  <a:gd name="T3" fmla="*/ 0 h 15"/>
                  <a:gd name="T4" fmla="*/ 20 w 21"/>
                  <a:gd name="T5" fmla="*/ 5 h 15"/>
                  <a:gd name="T6" fmla="*/ 17 w 21"/>
                  <a:gd name="T7" fmla="*/ 6 h 15"/>
                  <a:gd name="T8" fmla="*/ 17 w 21"/>
                  <a:gd name="T9" fmla="*/ 10 h 15"/>
                  <a:gd name="T10" fmla="*/ 14 w 21"/>
                  <a:gd name="T11" fmla="*/ 12 h 15"/>
                  <a:gd name="T12" fmla="*/ 2 w 21"/>
                  <a:gd name="T13" fmla="*/ 7 h 15"/>
                  <a:gd name="T14" fmla="*/ 16 w 21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5">
                    <a:moveTo>
                      <a:pt x="16" y="0"/>
                    </a:moveTo>
                    <a:cubicBezTo>
                      <a:pt x="17" y="0"/>
                      <a:pt x="19" y="0"/>
                      <a:pt x="20" y="0"/>
                    </a:cubicBezTo>
                    <a:cubicBezTo>
                      <a:pt x="20" y="2"/>
                      <a:pt x="21" y="3"/>
                      <a:pt x="20" y="5"/>
                    </a:cubicBezTo>
                    <a:cubicBezTo>
                      <a:pt x="20" y="6"/>
                      <a:pt x="17" y="5"/>
                      <a:pt x="17" y="6"/>
                    </a:cubicBezTo>
                    <a:cubicBezTo>
                      <a:pt x="17" y="7"/>
                      <a:pt x="19" y="9"/>
                      <a:pt x="17" y="10"/>
                    </a:cubicBezTo>
                    <a:cubicBezTo>
                      <a:pt x="15" y="9"/>
                      <a:pt x="14" y="9"/>
                      <a:pt x="14" y="12"/>
                    </a:cubicBezTo>
                    <a:cubicBezTo>
                      <a:pt x="10" y="10"/>
                      <a:pt x="0" y="15"/>
                      <a:pt x="2" y="7"/>
                    </a:cubicBezTo>
                    <a:cubicBezTo>
                      <a:pt x="9" y="10"/>
                      <a:pt x="14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4"/>
              <p:cNvSpPr>
                <a:spLocks/>
              </p:cNvSpPr>
              <p:nvPr/>
            </p:nvSpPr>
            <p:spPr bwMode="auto">
              <a:xfrm>
                <a:off x="6615113" y="4254501"/>
                <a:ext cx="41275" cy="22225"/>
              </a:xfrm>
              <a:custGeom>
                <a:avLst/>
                <a:gdLst>
                  <a:gd name="T0" fmla="*/ 11 w 11"/>
                  <a:gd name="T1" fmla="*/ 1 h 6"/>
                  <a:gd name="T2" fmla="*/ 0 w 11"/>
                  <a:gd name="T3" fmla="*/ 5 h 6"/>
                  <a:gd name="T4" fmla="*/ 11 w 11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11" y="1"/>
                    </a:moveTo>
                    <a:cubicBezTo>
                      <a:pt x="9" y="3"/>
                      <a:pt x="6" y="6"/>
                      <a:pt x="0" y="5"/>
                    </a:cubicBezTo>
                    <a:cubicBezTo>
                      <a:pt x="0" y="0"/>
                      <a:pt x="6" y="1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5"/>
              <p:cNvSpPr>
                <a:spLocks/>
              </p:cNvSpPr>
              <p:nvPr/>
            </p:nvSpPr>
            <p:spPr bwMode="auto">
              <a:xfrm>
                <a:off x="6678613" y="4254501"/>
                <a:ext cx="41275" cy="15875"/>
              </a:xfrm>
              <a:custGeom>
                <a:avLst/>
                <a:gdLst>
                  <a:gd name="T0" fmla="*/ 11 w 11"/>
                  <a:gd name="T1" fmla="*/ 1 h 4"/>
                  <a:gd name="T2" fmla="*/ 0 w 11"/>
                  <a:gd name="T3" fmla="*/ 4 h 4"/>
                  <a:gd name="T4" fmla="*/ 11 w 11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4">
                    <a:moveTo>
                      <a:pt x="11" y="1"/>
                    </a:moveTo>
                    <a:cubicBezTo>
                      <a:pt x="10" y="4"/>
                      <a:pt x="5" y="4"/>
                      <a:pt x="0" y="4"/>
                    </a:cubicBezTo>
                    <a:cubicBezTo>
                      <a:pt x="1" y="0"/>
                      <a:pt x="6" y="1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6"/>
              <p:cNvSpPr>
                <a:spLocks/>
              </p:cNvSpPr>
              <p:nvPr/>
            </p:nvSpPr>
            <p:spPr bwMode="auto">
              <a:xfrm>
                <a:off x="6757988" y="4254501"/>
                <a:ext cx="71438" cy="49213"/>
              </a:xfrm>
              <a:custGeom>
                <a:avLst/>
                <a:gdLst>
                  <a:gd name="T0" fmla="*/ 18 w 19"/>
                  <a:gd name="T1" fmla="*/ 1 h 13"/>
                  <a:gd name="T2" fmla="*/ 17 w 19"/>
                  <a:gd name="T3" fmla="*/ 6 h 13"/>
                  <a:gd name="T4" fmla="*/ 14 w 19"/>
                  <a:gd name="T5" fmla="*/ 6 h 13"/>
                  <a:gd name="T6" fmla="*/ 1 w 19"/>
                  <a:gd name="T7" fmla="*/ 12 h 13"/>
                  <a:gd name="T8" fmla="*/ 6 w 19"/>
                  <a:gd name="T9" fmla="*/ 8 h 13"/>
                  <a:gd name="T10" fmla="*/ 8 w 19"/>
                  <a:gd name="T11" fmla="*/ 5 h 13"/>
                  <a:gd name="T12" fmla="*/ 11 w 19"/>
                  <a:gd name="T13" fmla="*/ 2 h 13"/>
                  <a:gd name="T14" fmla="*/ 18 w 19"/>
                  <a:gd name="T1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3">
                    <a:moveTo>
                      <a:pt x="18" y="1"/>
                    </a:moveTo>
                    <a:cubicBezTo>
                      <a:pt x="19" y="4"/>
                      <a:pt x="18" y="5"/>
                      <a:pt x="17" y="6"/>
                    </a:cubicBezTo>
                    <a:cubicBezTo>
                      <a:pt x="16" y="7"/>
                      <a:pt x="14" y="6"/>
                      <a:pt x="14" y="6"/>
                    </a:cubicBezTo>
                    <a:cubicBezTo>
                      <a:pt x="12" y="9"/>
                      <a:pt x="8" y="13"/>
                      <a:pt x="1" y="12"/>
                    </a:cubicBezTo>
                    <a:cubicBezTo>
                      <a:pt x="0" y="9"/>
                      <a:pt x="4" y="9"/>
                      <a:pt x="6" y="8"/>
                    </a:cubicBezTo>
                    <a:cubicBezTo>
                      <a:pt x="7" y="7"/>
                      <a:pt x="7" y="6"/>
                      <a:pt x="8" y="5"/>
                    </a:cubicBezTo>
                    <a:cubicBezTo>
                      <a:pt x="9" y="4"/>
                      <a:pt x="11" y="4"/>
                      <a:pt x="11" y="2"/>
                    </a:cubicBezTo>
                    <a:cubicBezTo>
                      <a:pt x="15" y="3"/>
                      <a:pt x="15" y="0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7"/>
              <p:cNvSpPr>
                <a:spLocks/>
              </p:cNvSpPr>
              <p:nvPr/>
            </p:nvSpPr>
            <p:spPr bwMode="auto">
              <a:xfrm>
                <a:off x="7219950" y="5003801"/>
                <a:ext cx="76200" cy="79375"/>
              </a:xfrm>
              <a:custGeom>
                <a:avLst/>
                <a:gdLst>
                  <a:gd name="T0" fmla="*/ 19 w 20"/>
                  <a:gd name="T1" fmla="*/ 1 h 21"/>
                  <a:gd name="T2" fmla="*/ 19 w 20"/>
                  <a:gd name="T3" fmla="*/ 9 h 21"/>
                  <a:gd name="T4" fmla="*/ 17 w 20"/>
                  <a:gd name="T5" fmla="*/ 7 h 21"/>
                  <a:gd name="T6" fmla="*/ 16 w 20"/>
                  <a:gd name="T7" fmla="*/ 8 h 21"/>
                  <a:gd name="T8" fmla="*/ 16 w 20"/>
                  <a:gd name="T9" fmla="*/ 15 h 21"/>
                  <a:gd name="T10" fmla="*/ 13 w 20"/>
                  <a:gd name="T11" fmla="*/ 15 h 21"/>
                  <a:gd name="T12" fmla="*/ 13 w 20"/>
                  <a:gd name="T13" fmla="*/ 18 h 21"/>
                  <a:gd name="T14" fmla="*/ 9 w 20"/>
                  <a:gd name="T15" fmla="*/ 21 h 21"/>
                  <a:gd name="T16" fmla="*/ 6 w 20"/>
                  <a:gd name="T17" fmla="*/ 16 h 21"/>
                  <a:gd name="T18" fmla="*/ 3 w 20"/>
                  <a:gd name="T19" fmla="*/ 14 h 21"/>
                  <a:gd name="T20" fmla="*/ 0 w 20"/>
                  <a:gd name="T21" fmla="*/ 5 h 21"/>
                  <a:gd name="T22" fmla="*/ 12 w 20"/>
                  <a:gd name="T23" fmla="*/ 2 h 21"/>
                  <a:gd name="T24" fmla="*/ 19 w 20"/>
                  <a:gd name="T25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21">
                    <a:moveTo>
                      <a:pt x="19" y="1"/>
                    </a:moveTo>
                    <a:cubicBezTo>
                      <a:pt x="18" y="3"/>
                      <a:pt x="20" y="6"/>
                      <a:pt x="19" y="9"/>
                    </a:cubicBezTo>
                    <a:cubicBezTo>
                      <a:pt x="18" y="10"/>
                      <a:pt x="17" y="8"/>
                      <a:pt x="17" y="7"/>
                    </a:cubicBezTo>
                    <a:cubicBezTo>
                      <a:pt x="17" y="7"/>
                      <a:pt x="16" y="7"/>
                      <a:pt x="16" y="8"/>
                    </a:cubicBezTo>
                    <a:cubicBezTo>
                      <a:pt x="15" y="10"/>
                      <a:pt x="17" y="13"/>
                      <a:pt x="16" y="15"/>
                    </a:cubicBezTo>
                    <a:cubicBezTo>
                      <a:pt x="16" y="15"/>
                      <a:pt x="13" y="15"/>
                      <a:pt x="13" y="15"/>
                    </a:cubicBezTo>
                    <a:cubicBezTo>
                      <a:pt x="13" y="15"/>
                      <a:pt x="13" y="17"/>
                      <a:pt x="13" y="18"/>
                    </a:cubicBezTo>
                    <a:cubicBezTo>
                      <a:pt x="12" y="19"/>
                      <a:pt x="9" y="18"/>
                      <a:pt x="9" y="21"/>
                    </a:cubicBezTo>
                    <a:cubicBezTo>
                      <a:pt x="7" y="20"/>
                      <a:pt x="7" y="18"/>
                      <a:pt x="6" y="16"/>
                    </a:cubicBezTo>
                    <a:cubicBezTo>
                      <a:pt x="5" y="16"/>
                      <a:pt x="3" y="14"/>
                      <a:pt x="3" y="14"/>
                    </a:cubicBezTo>
                    <a:cubicBezTo>
                      <a:pt x="2" y="11"/>
                      <a:pt x="3" y="7"/>
                      <a:pt x="0" y="5"/>
                    </a:cubicBezTo>
                    <a:cubicBezTo>
                      <a:pt x="2" y="3"/>
                      <a:pt x="7" y="3"/>
                      <a:pt x="12" y="2"/>
                    </a:cubicBezTo>
                    <a:cubicBezTo>
                      <a:pt x="14" y="2"/>
                      <a:pt x="16" y="0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9"/>
              <p:cNvSpPr>
                <a:spLocks noEditPoints="1"/>
              </p:cNvSpPr>
              <p:nvPr/>
            </p:nvSpPr>
            <p:spPr bwMode="auto">
              <a:xfrm>
                <a:off x="3721100" y="1936751"/>
                <a:ext cx="4454525" cy="2927350"/>
              </a:xfrm>
              <a:custGeom>
                <a:avLst/>
                <a:gdLst>
                  <a:gd name="T0" fmla="*/ 704 w 1185"/>
                  <a:gd name="T1" fmla="*/ 54 h 778"/>
                  <a:gd name="T2" fmla="*/ 832 w 1185"/>
                  <a:gd name="T3" fmla="*/ 54 h 778"/>
                  <a:gd name="T4" fmla="*/ 938 w 1185"/>
                  <a:gd name="T5" fmla="*/ 64 h 778"/>
                  <a:gd name="T6" fmla="*/ 1077 w 1185"/>
                  <a:gd name="T7" fmla="*/ 86 h 778"/>
                  <a:gd name="T8" fmla="*/ 1185 w 1185"/>
                  <a:gd name="T9" fmla="*/ 122 h 778"/>
                  <a:gd name="T10" fmla="*/ 1117 w 1185"/>
                  <a:gd name="T11" fmla="*/ 138 h 778"/>
                  <a:gd name="T12" fmla="*/ 1028 w 1185"/>
                  <a:gd name="T13" fmla="*/ 206 h 778"/>
                  <a:gd name="T14" fmla="*/ 993 w 1185"/>
                  <a:gd name="T15" fmla="*/ 227 h 778"/>
                  <a:gd name="T16" fmla="*/ 1039 w 1185"/>
                  <a:gd name="T17" fmla="*/ 157 h 778"/>
                  <a:gd name="T18" fmla="*/ 938 w 1185"/>
                  <a:gd name="T19" fmla="*/ 186 h 778"/>
                  <a:gd name="T20" fmla="*/ 906 w 1185"/>
                  <a:gd name="T21" fmla="*/ 235 h 778"/>
                  <a:gd name="T22" fmla="*/ 850 w 1185"/>
                  <a:gd name="T23" fmla="*/ 312 h 778"/>
                  <a:gd name="T24" fmla="*/ 814 w 1185"/>
                  <a:gd name="T25" fmla="*/ 331 h 778"/>
                  <a:gd name="T26" fmla="*/ 798 w 1185"/>
                  <a:gd name="T27" fmla="*/ 349 h 778"/>
                  <a:gd name="T28" fmla="*/ 748 w 1185"/>
                  <a:gd name="T29" fmla="*/ 441 h 778"/>
                  <a:gd name="T30" fmla="*/ 720 w 1185"/>
                  <a:gd name="T31" fmla="*/ 507 h 778"/>
                  <a:gd name="T32" fmla="*/ 673 w 1185"/>
                  <a:gd name="T33" fmla="*/ 516 h 778"/>
                  <a:gd name="T34" fmla="*/ 663 w 1185"/>
                  <a:gd name="T35" fmla="*/ 519 h 778"/>
                  <a:gd name="T36" fmla="*/ 638 w 1185"/>
                  <a:gd name="T37" fmla="*/ 453 h 778"/>
                  <a:gd name="T38" fmla="*/ 558 w 1185"/>
                  <a:gd name="T39" fmla="*/ 495 h 778"/>
                  <a:gd name="T40" fmla="*/ 501 w 1185"/>
                  <a:gd name="T41" fmla="*/ 436 h 778"/>
                  <a:gd name="T42" fmla="*/ 394 w 1185"/>
                  <a:gd name="T43" fmla="*/ 419 h 778"/>
                  <a:gd name="T44" fmla="*/ 419 w 1185"/>
                  <a:gd name="T45" fmla="*/ 464 h 778"/>
                  <a:gd name="T46" fmla="*/ 341 w 1185"/>
                  <a:gd name="T47" fmla="*/ 468 h 778"/>
                  <a:gd name="T48" fmla="*/ 294 w 1185"/>
                  <a:gd name="T49" fmla="*/ 411 h 778"/>
                  <a:gd name="T50" fmla="*/ 331 w 1185"/>
                  <a:gd name="T51" fmla="*/ 486 h 778"/>
                  <a:gd name="T52" fmla="*/ 353 w 1185"/>
                  <a:gd name="T53" fmla="*/ 563 h 778"/>
                  <a:gd name="T54" fmla="*/ 310 w 1185"/>
                  <a:gd name="T55" fmla="*/ 676 h 778"/>
                  <a:gd name="T56" fmla="*/ 265 w 1185"/>
                  <a:gd name="T57" fmla="*/ 763 h 778"/>
                  <a:gd name="T58" fmla="*/ 178 w 1185"/>
                  <a:gd name="T59" fmla="*/ 695 h 778"/>
                  <a:gd name="T60" fmla="*/ 168 w 1185"/>
                  <a:gd name="T61" fmla="*/ 593 h 778"/>
                  <a:gd name="T62" fmla="*/ 35 w 1185"/>
                  <a:gd name="T63" fmla="*/ 528 h 778"/>
                  <a:gd name="T64" fmla="*/ 4 w 1185"/>
                  <a:gd name="T65" fmla="*/ 443 h 778"/>
                  <a:gd name="T66" fmla="*/ 122 w 1185"/>
                  <a:gd name="T67" fmla="*/ 350 h 778"/>
                  <a:gd name="T68" fmla="*/ 198 w 1185"/>
                  <a:gd name="T69" fmla="*/ 385 h 778"/>
                  <a:gd name="T70" fmla="*/ 285 w 1185"/>
                  <a:gd name="T71" fmla="*/ 385 h 778"/>
                  <a:gd name="T72" fmla="*/ 233 w 1185"/>
                  <a:gd name="T73" fmla="*/ 328 h 778"/>
                  <a:gd name="T74" fmla="*/ 192 w 1185"/>
                  <a:gd name="T75" fmla="*/ 303 h 778"/>
                  <a:gd name="T76" fmla="*/ 195 w 1185"/>
                  <a:gd name="T77" fmla="*/ 325 h 778"/>
                  <a:gd name="T78" fmla="*/ 119 w 1185"/>
                  <a:gd name="T79" fmla="*/ 307 h 778"/>
                  <a:gd name="T80" fmla="*/ 87 w 1185"/>
                  <a:gd name="T81" fmla="*/ 305 h 778"/>
                  <a:gd name="T82" fmla="*/ 119 w 1185"/>
                  <a:gd name="T83" fmla="*/ 248 h 778"/>
                  <a:gd name="T84" fmla="*/ 161 w 1185"/>
                  <a:gd name="T85" fmla="*/ 220 h 778"/>
                  <a:gd name="T86" fmla="*/ 238 w 1185"/>
                  <a:gd name="T87" fmla="*/ 186 h 778"/>
                  <a:gd name="T88" fmla="*/ 236 w 1185"/>
                  <a:gd name="T89" fmla="*/ 148 h 778"/>
                  <a:gd name="T90" fmla="*/ 209 w 1185"/>
                  <a:gd name="T91" fmla="*/ 179 h 778"/>
                  <a:gd name="T92" fmla="*/ 137 w 1185"/>
                  <a:gd name="T93" fmla="*/ 189 h 778"/>
                  <a:gd name="T94" fmla="*/ 171 w 1185"/>
                  <a:gd name="T95" fmla="*/ 126 h 778"/>
                  <a:gd name="T96" fmla="*/ 266 w 1185"/>
                  <a:gd name="T97" fmla="*/ 79 h 778"/>
                  <a:gd name="T98" fmla="*/ 299 w 1185"/>
                  <a:gd name="T99" fmla="*/ 116 h 778"/>
                  <a:gd name="T100" fmla="*/ 353 w 1185"/>
                  <a:gd name="T101" fmla="*/ 101 h 778"/>
                  <a:gd name="T102" fmla="*/ 449 w 1185"/>
                  <a:gd name="T103" fmla="*/ 95 h 778"/>
                  <a:gd name="T104" fmla="*/ 496 w 1185"/>
                  <a:gd name="T105" fmla="*/ 63 h 778"/>
                  <a:gd name="T106" fmla="*/ 530 w 1185"/>
                  <a:gd name="T107" fmla="*/ 98 h 778"/>
                  <a:gd name="T108" fmla="*/ 553 w 1185"/>
                  <a:gd name="T109" fmla="*/ 61 h 778"/>
                  <a:gd name="T110" fmla="*/ 669 w 1185"/>
                  <a:gd name="T111" fmla="*/ 14 h 778"/>
                  <a:gd name="T112" fmla="*/ 280 w 1185"/>
                  <a:gd name="T113" fmla="*/ 281 h 778"/>
                  <a:gd name="T114" fmla="*/ 338 w 1185"/>
                  <a:gd name="T115" fmla="*/ 319 h 778"/>
                  <a:gd name="T116" fmla="*/ 400 w 1185"/>
                  <a:gd name="T117" fmla="*/ 310 h 778"/>
                  <a:gd name="T118" fmla="*/ 380 w 1185"/>
                  <a:gd name="T119" fmla="*/ 339 h 778"/>
                  <a:gd name="T120" fmla="*/ 282 w 1185"/>
                  <a:gd name="T121" fmla="*/ 573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85" h="778">
                    <a:moveTo>
                      <a:pt x="714" y="8"/>
                    </a:moveTo>
                    <a:cubicBezTo>
                      <a:pt x="714" y="10"/>
                      <a:pt x="716" y="9"/>
                      <a:pt x="718" y="9"/>
                    </a:cubicBezTo>
                    <a:cubicBezTo>
                      <a:pt x="718" y="11"/>
                      <a:pt x="716" y="11"/>
                      <a:pt x="714" y="11"/>
                    </a:cubicBezTo>
                    <a:cubicBezTo>
                      <a:pt x="720" y="17"/>
                      <a:pt x="726" y="8"/>
                      <a:pt x="736" y="11"/>
                    </a:cubicBezTo>
                    <a:cubicBezTo>
                      <a:pt x="739" y="14"/>
                      <a:pt x="743" y="17"/>
                      <a:pt x="748" y="18"/>
                    </a:cubicBezTo>
                    <a:cubicBezTo>
                      <a:pt x="748" y="20"/>
                      <a:pt x="747" y="22"/>
                      <a:pt x="748" y="23"/>
                    </a:cubicBezTo>
                    <a:cubicBezTo>
                      <a:pt x="748" y="25"/>
                      <a:pt x="751" y="25"/>
                      <a:pt x="750" y="28"/>
                    </a:cubicBezTo>
                    <a:cubicBezTo>
                      <a:pt x="747" y="27"/>
                      <a:pt x="748" y="30"/>
                      <a:pt x="748" y="32"/>
                    </a:cubicBezTo>
                    <a:cubicBezTo>
                      <a:pt x="746" y="31"/>
                      <a:pt x="744" y="30"/>
                      <a:pt x="742" y="30"/>
                    </a:cubicBezTo>
                    <a:cubicBezTo>
                      <a:pt x="740" y="31"/>
                      <a:pt x="742" y="33"/>
                      <a:pt x="741" y="33"/>
                    </a:cubicBezTo>
                    <a:cubicBezTo>
                      <a:pt x="740" y="33"/>
                      <a:pt x="739" y="32"/>
                      <a:pt x="738" y="32"/>
                    </a:cubicBezTo>
                    <a:cubicBezTo>
                      <a:pt x="737" y="32"/>
                      <a:pt x="734" y="34"/>
                      <a:pt x="729" y="33"/>
                    </a:cubicBezTo>
                    <a:cubicBezTo>
                      <a:pt x="728" y="33"/>
                      <a:pt x="729" y="35"/>
                      <a:pt x="728" y="36"/>
                    </a:cubicBezTo>
                    <a:cubicBezTo>
                      <a:pt x="728" y="36"/>
                      <a:pt x="725" y="36"/>
                      <a:pt x="725" y="36"/>
                    </a:cubicBezTo>
                    <a:cubicBezTo>
                      <a:pt x="724" y="37"/>
                      <a:pt x="727" y="38"/>
                      <a:pt x="725" y="42"/>
                    </a:cubicBezTo>
                    <a:cubicBezTo>
                      <a:pt x="724" y="39"/>
                      <a:pt x="718" y="42"/>
                      <a:pt x="721" y="43"/>
                    </a:cubicBezTo>
                    <a:cubicBezTo>
                      <a:pt x="718" y="46"/>
                      <a:pt x="713" y="44"/>
                      <a:pt x="710" y="46"/>
                    </a:cubicBezTo>
                    <a:cubicBezTo>
                      <a:pt x="707" y="47"/>
                      <a:pt x="706" y="51"/>
                      <a:pt x="703" y="50"/>
                    </a:cubicBezTo>
                    <a:cubicBezTo>
                      <a:pt x="703" y="52"/>
                      <a:pt x="703" y="54"/>
                      <a:pt x="701" y="54"/>
                    </a:cubicBezTo>
                    <a:cubicBezTo>
                      <a:pt x="702" y="56"/>
                      <a:pt x="703" y="54"/>
                      <a:pt x="704" y="54"/>
                    </a:cubicBezTo>
                    <a:cubicBezTo>
                      <a:pt x="708" y="54"/>
                      <a:pt x="710" y="51"/>
                      <a:pt x="712" y="50"/>
                    </a:cubicBezTo>
                    <a:cubicBezTo>
                      <a:pt x="715" y="49"/>
                      <a:pt x="715" y="52"/>
                      <a:pt x="717" y="51"/>
                    </a:cubicBezTo>
                    <a:cubicBezTo>
                      <a:pt x="718" y="51"/>
                      <a:pt x="718" y="49"/>
                      <a:pt x="720" y="49"/>
                    </a:cubicBezTo>
                    <a:cubicBezTo>
                      <a:pt x="722" y="47"/>
                      <a:pt x="726" y="49"/>
                      <a:pt x="729" y="47"/>
                    </a:cubicBezTo>
                    <a:cubicBezTo>
                      <a:pt x="731" y="46"/>
                      <a:pt x="728" y="45"/>
                      <a:pt x="731" y="44"/>
                    </a:cubicBezTo>
                    <a:cubicBezTo>
                      <a:pt x="731" y="44"/>
                      <a:pt x="733" y="45"/>
                      <a:pt x="734" y="44"/>
                    </a:cubicBezTo>
                    <a:cubicBezTo>
                      <a:pt x="734" y="44"/>
                      <a:pt x="735" y="42"/>
                      <a:pt x="735" y="42"/>
                    </a:cubicBezTo>
                    <a:cubicBezTo>
                      <a:pt x="735" y="41"/>
                      <a:pt x="739" y="43"/>
                      <a:pt x="741" y="43"/>
                    </a:cubicBezTo>
                    <a:cubicBezTo>
                      <a:pt x="744" y="43"/>
                      <a:pt x="744" y="42"/>
                      <a:pt x="748" y="42"/>
                    </a:cubicBezTo>
                    <a:cubicBezTo>
                      <a:pt x="748" y="43"/>
                      <a:pt x="748" y="44"/>
                      <a:pt x="748" y="46"/>
                    </a:cubicBezTo>
                    <a:cubicBezTo>
                      <a:pt x="749" y="44"/>
                      <a:pt x="750" y="45"/>
                      <a:pt x="750" y="47"/>
                    </a:cubicBezTo>
                    <a:cubicBezTo>
                      <a:pt x="758" y="46"/>
                      <a:pt x="770" y="48"/>
                      <a:pt x="781" y="47"/>
                    </a:cubicBezTo>
                    <a:cubicBezTo>
                      <a:pt x="781" y="53"/>
                      <a:pt x="791" y="49"/>
                      <a:pt x="790" y="56"/>
                    </a:cubicBezTo>
                    <a:cubicBezTo>
                      <a:pt x="791" y="53"/>
                      <a:pt x="793" y="56"/>
                      <a:pt x="795" y="56"/>
                    </a:cubicBezTo>
                    <a:cubicBezTo>
                      <a:pt x="799" y="56"/>
                      <a:pt x="805" y="54"/>
                      <a:pt x="806" y="56"/>
                    </a:cubicBezTo>
                    <a:cubicBezTo>
                      <a:pt x="809" y="55"/>
                      <a:pt x="807" y="49"/>
                      <a:pt x="809" y="49"/>
                    </a:cubicBezTo>
                    <a:cubicBezTo>
                      <a:pt x="814" y="50"/>
                      <a:pt x="819" y="49"/>
                      <a:pt x="823" y="50"/>
                    </a:cubicBezTo>
                    <a:cubicBezTo>
                      <a:pt x="823" y="50"/>
                      <a:pt x="823" y="51"/>
                      <a:pt x="823" y="51"/>
                    </a:cubicBezTo>
                    <a:cubicBezTo>
                      <a:pt x="826" y="52"/>
                      <a:pt x="828" y="51"/>
                      <a:pt x="830" y="51"/>
                    </a:cubicBezTo>
                    <a:cubicBezTo>
                      <a:pt x="831" y="52"/>
                      <a:pt x="831" y="54"/>
                      <a:pt x="832" y="54"/>
                    </a:cubicBezTo>
                    <a:cubicBezTo>
                      <a:pt x="834" y="55"/>
                      <a:pt x="838" y="53"/>
                      <a:pt x="839" y="56"/>
                    </a:cubicBezTo>
                    <a:cubicBezTo>
                      <a:pt x="838" y="58"/>
                      <a:pt x="838" y="62"/>
                      <a:pt x="835" y="61"/>
                    </a:cubicBezTo>
                    <a:cubicBezTo>
                      <a:pt x="835" y="64"/>
                      <a:pt x="837" y="64"/>
                      <a:pt x="840" y="64"/>
                    </a:cubicBezTo>
                    <a:cubicBezTo>
                      <a:pt x="839" y="72"/>
                      <a:pt x="845" y="73"/>
                      <a:pt x="849" y="77"/>
                    </a:cubicBezTo>
                    <a:cubicBezTo>
                      <a:pt x="851" y="75"/>
                      <a:pt x="854" y="74"/>
                      <a:pt x="856" y="72"/>
                    </a:cubicBezTo>
                    <a:cubicBezTo>
                      <a:pt x="857" y="72"/>
                      <a:pt x="856" y="69"/>
                      <a:pt x="857" y="68"/>
                    </a:cubicBezTo>
                    <a:cubicBezTo>
                      <a:pt x="858" y="68"/>
                      <a:pt x="860" y="69"/>
                      <a:pt x="860" y="67"/>
                    </a:cubicBezTo>
                    <a:cubicBezTo>
                      <a:pt x="864" y="66"/>
                      <a:pt x="862" y="70"/>
                      <a:pt x="864" y="71"/>
                    </a:cubicBezTo>
                    <a:cubicBezTo>
                      <a:pt x="867" y="71"/>
                      <a:pt x="871" y="71"/>
                      <a:pt x="874" y="71"/>
                    </a:cubicBezTo>
                    <a:cubicBezTo>
                      <a:pt x="875" y="70"/>
                      <a:pt x="879" y="71"/>
                      <a:pt x="878" y="67"/>
                    </a:cubicBezTo>
                    <a:cubicBezTo>
                      <a:pt x="883" y="68"/>
                      <a:pt x="893" y="64"/>
                      <a:pt x="893" y="70"/>
                    </a:cubicBezTo>
                    <a:cubicBezTo>
                      <a:pt x="897" y="70"/>
                      <a:pt x="896" y="65"/>
                      <a:pt x="902" y="67"/>
                    </a:cubicBezTo>
                    <a:cubicBezTo>
                      <a:pt x="902" y="65"/>
                      <a:pt x="900" y="66"/>
                      <a:pt x="899" y="65"/>
                    </a:cubicBezTo>
                    <a:cubicBezTo>
                      <a:pt x="900" y="64"/>
                      <a:pt x="900" y="62"/>
                      <a:pt x="902" y="61"/>
                    </a:cubicBezTo>
                    <a:cubicBezTo>
                      <a:pt x="906" y="61"/>
                      <a:pt x="905" y="56"/>
                      <a:pt x="910" y="58"/>
                    </a:cubicBezTo>
                    <a:cubicBezTo>
                      <a:pt x="912" y="58"/>
                      <a:pt x="911" y="57"/>
                      <a:pt x="910" y="57"/>
                    </a:cubicBezTo>
                    <a:cubicBezTo>
                      <a:pt x="913" y="54"/>
                      <a:pt x="917" y="56"/>
                      <a:pt x="922" y="56"/>
                    </a:cubicBezTo>
                    <a:cubicBezTo>
                      <a:pt x="920" y="63"/>
                      <a:pt x="929" y="53"/>
                      <a:pt x="927" y="60"/>
                    </a:cubicBezTo>
                    <a:cubicBezTo>
                      <a:pt x="933" y="61"/>
                      <a:pt x="938" y="59"/>
                      <a:pt x="943" y="58"/>
                    </a:cubicBezTo>
                    <a:cubicBezTo>
                      <a:pt x="943" y="62"/>
                      <a:pt x="937" y="60"/>
                      <a:pt x="938" y="64"/>
                    </a:cubicBezTo>
                    <a:cubicBezTo>
                      <a:pt x="939" y="67"/>
                      <a:pt x="944" y="65"/>
                      <a:pt x="947" y="65"/>
                    </a:cubicBezTo>
                    <a:cubicBezTo>
                      <a:pt x="952" y="66"/>
                      <a:pt x="956" y="66"/>
                      <a:pt x="961" y="64"/>
                    </a:cubicBezTo>
                    <a:cubicBezTo>
                      <a:pt x="962" y="69"/>
                      <a:pt x="969" y="69"/>
                      <a:pt x="971" y="74"/>
                    </a:cubicBezTo>
                    <a:cubicBezTo>
                      <a:pt x="973" y="73"/>
                      <a:pt x="975" y="75"/>
                      <a:pt x="978" y="75"/>
                    </a:cubicBezTo>
                    <a:cubicBezTo>
                      <a:pt x="986" y="76"/>
                      <a:pt x="996" y="74"/>
                      <a:pt x="1004" y="75"/>
                    </a:cubicBezTo>
                    <a:cubicBezTo>
                      <a:pt x="1008" y="76"/>
                      <a:pt x="1011" y="80"/>
                      <a:pt x="1014" y="78"/>
                    </a:cubicBezTo>
                    <a:cubicBezTo>
                      <a:pt x="1014" y="80"/>
                      <a:pt x="1015" y="81"/>
                      <a:pt x="1017" y="81"/>
                    </a:cubicBezTo>
                    <a:cubicBezTo>
                      <a:pt x="1017" y="83"/>
                      <a:pt x="1017" y="85"/>
                      <a:pt x="1017" y="86"/>
                    </a:cubicBezTo>
                    <a:cubicBezTo>
                      <a:pt x="1016" y="89"/>
                      <a:pt x="1022" y="87"/>
                      <a:pt x="1023" y="88"/>
                    </a:cubicBezTo>
                    <a:cubicBezTo>
                      <a:pt x="1024" y="90"/>
                      <a:pt x="1023" y="87"/>
                      <a:pt x="1025" y="88"/>
                    </a:cubicBezTo>
                    <a:cubicBezTo>
                      <a:pt x="1026" y="88"/>
                      <a:pt x="1025" y="89"/>
                      <a:pt x="1027" y="89"/>
                    </a:cubicBezTo>
                    <a:cubicBezTo>
                      <a:pt x="1029" y="89"/>
                      <a:pt x="1044" y="91"/>
                      <a:pt x="1045" y="89"/>
                    </a:cubicBezTo>
                    <a:cubicBezTo>
                      <a:pt x="1045" y="89"/>
                      <a:pt x="1045" y="88"/>
                      <a:pt x="1045" y="88"/>
                    </a:cubicBezTo>
                    <a:cubicBezTo>
                      <a:pt x="1046" y="88"/>
                      <a:pt x="1049" y="90"/>
                      <a:pt x="1049" y="89"/>
                    </a:cubicBezTo>
                    <a:cubicBezTo>
                      <a:pt x="1050" y="88"/>
                      <a:pt x="1053" y="87"/>
                      <a:pt x="1053" y="89"/>
                    </a:cubicBezTo>
                    <a:cubicBezTo>
                      <a:pt x="1056" y="87"/>
                      <a:pt x="1060" y="86"/>
                      <a:pt x="1065" y="85"/>
                    </a:cubicBezTo>
                    <a:cubicBezTo>
                      <a:pt x="1064" y="90"/>
                      <a:pt x="1066" y="92"/>
                      <a:pt x="1066" y="95"/>
                    </a:cubicBezTo>
                    <a:cubicBezTo>
                      <a:pt x="1072" y="95"/>
                      <a:pt x="1074" y="97"/>
                      <a:pt x="1079" y="95"/>
                    </a:cubicBezTo>
                    <a:cubicBezTo>
                      <a:pt x="1079" y="93"/>
                      <a:pt x="1078" y="92"/>
                      <a:pt x="1076" y="92"/>
                    </a:cubicBezTo>
                    <a:cubicBezTo>
                      <a:pt x="1077" y="91"/>
                      <a:pt x="1077" y="89"/>
                      <a:pt x="1077" y="86"/>
                    </a:cubicBezTo>
                    <a:cubicBezTo>
                      <a:pt x="1081" y="84"/>
                      <a:pt x="1089" y="85"/>
                      <a:pt x="1091" y="88"/>
                    </a:cubicBezTo>
                    <a:cubicBezTo>
                      <a:pt x="1097" y="88"/>
                      <a:pt x="1103" y="87"/>
                      <a:pt x="1109" y="88"/>
                    </a:cubicBezTo>
                    <a:cubicBezTo>
                      <a:pt x="1112" y="88"/>
                      <a:pt x="1116" y="91"/>
                      <a:pt x="1117" y="88"/>
                    </a:cubicBezTo>
                    <a:cubicBezTo>
                      <a:pt x="1119" y="89"/>
                      <a:pt x="1119" y="91"/>
                      <a:pt x="1124" y="92"/>
                    </a:cubicBezTo>
                    <a:cubicBezTo>
                      <a:pt x="1125" y="92"/>
                      <a:pt x="1126" y="95"/>
                      <a:pt x="1126" y="95"/>
                    </a:cubicBezTo>
                    <a:cubicBezTo>
                      <a:pt x="1127" y="95"/>
                      <a:pt x="1128" y="94"/>
                      <a:pt x="1128" y="94"/>
                    </a:cubicBezTo>
                    <a:cubicBezTo>
                      <a:pt x="1129" y="94"/>
                      <a:pt x="1128" y="95"/>
                      <a:pt x="1129" y="96"/>
                    </a:cubicBezTo>
                    <a:cubicBezTo>
                      <a:pt x="1130" y="97"/>
                      <a:pt x="1132" y="96"/>
                      <a:pt x="1132" y="96"/>
                    </a:cubicBezTo>
                    <a:cubicBezTo>
                      <a:pt x="1133" y="97"/>
                      <a:pt x="1135" y="98"/>
                      <a:pt x="1139" y="99"/>
                    </a:cubicBezTo>
                    <a:cubicBezTo>
                      <a:pt x="1141" y="100"/>
                      <a:pt x="1145" y="101"/>
                      <a:pt x="1147" y="102"/>
                    </a:cubicBezTo>
                    <a:cubicBezTo>
                      <a:pt x="1148" y="102"/>
                      <a:pt x="1148" y="104"/>
                      <a:pt x="1149" y="105"/>
                    </a:cubicBezTo>
                    <a:cubicBezTo>
                      <a:pt x="1149" y="105"/>
                      <a:pt x="1151" y="104"/>
                      <a:pt x="1152" y="105"/>
                    </a:cubicBezTo>
                    <a:cubicBezTo>
                      <a:pt x="1152" y="105"/>
                      <a:pt x="1151" y="107"/>
                      <a:pt x="1152" y="108"/>
                    </a:cubicBezTo>
                    <a:cubicBezTo>
                      <a:pt x="1152" y="108"/>
                      <a:pt x="1154" y="107"/>
                      <a:pt x="1154" y="108"/>
                    </a:cubicBezTo>
                    <a:cubicBezTo>
                      <a:pt x="1155" y="109"/>
                      <a:pt x="1153" y="114"/>
                      <a:pt x="1159" y="112"/>
                    </a:cubicBezTo>
                    <a:cubicBezTo>
                      <a:pt x="1159" y="115"/>
                      <a:pt x="1159" y="118"/>
                      <a:pt x="1159" y="122"/>
                    </a:cubicBezTo>
                    <a:cubicBezTo>
                      <a:pt x="1164" y="121"/>
                      <a:pt x="1168" y="120"/>
                      <a:pt x="1168" y="116"/>
                    </a:cubicBezTo>
                    <a:cubicBezTo>
                      <a:pt x="1173" y="118"/>
                      <a:pt x="1178" y="117"/>
                      <a:pt x="1181" y="119"/>
                    </a:cubicBezTo>
                    <a:cubicBezTo>
                      <a:pt x="1181" y="119"/>
                      <a:pt x="1181" y="121"/>
                      <a:pt x="1181" y="122"/>
                    </a:cubicBezTo>
                    <a:cubicBezTo>
                      <a:pt x="1182" y="122"/>
                      <a:pt x="1184" y="121"/>
                      <a:pt x="1185" y="122"/>
                    </a:cubicBezTo>
                    <a:cubicBezTo>
                      <a:pt x="1184" y="123"/>
                      <a:pt x="1182" y="123"/>
                      <a:pt x="1182" y="126"/>
                    </a:cubicBezTo>
                    <a:cubicBezTo>
                      <a:pt x="1180" y="126"/>
                      <a:pt x="1180" y="124"/>
                      <a:pt x="1178" y="124"/>
                    </a:cubicBezTo>
                    <a:cubicBezTo>
                      <a:pt x="1177" y="125"/>
                      <a:pt x="1177" y="128"/>
                      <a:pt x="1174" y="127"/>
                    </a:cubicBezTo>
                    <a:cubicBezTo>
                      <a:pt x="1175" y="129"/>
                      <a:pt x="1178" y="128"/>
                      <a:pt x="1177" y="133"/>
                    </a:cubicBezTo>
                    <a:cubicBezTo>
                      <a:pt x="1172" y="128"/>
                      <a:pt x="1176" y="135"/>
                      <a:pt x="1173" y="136"/>
                    </a:cubicBezTo>
                    <a:cubicBezTo>
                      <a:pt x="1171" y="136"/>
                      <a:pt x="1170" y="137"/>
                      <a:pt x="1170" y="138"/>
                    </a:cubicBezTo>
                    <a:cubicBezTo>
                      <a:pt x="1168" y="138"/>
                      <a:pt x="1167" y="138"/>
                      <a:pt x="1166" y="137"/>
                    </a:cubicBezTo>
                    <a:cubicBezTo>
                      <a:pt x="1165" y="136"/>
                      <a:pt x="1164" y="135"/>
                      <a:pt x="1163" y="134"/>
                    </a:cubicBezTo>
                    <a:cubicBezTo>
                      <a:pt x="1161" y="133"/>
                      <a:pt x="1159" y="134"/>
                      <a:pt x="1157" y="133"/>
                    </a:cubicBezTo>
                    <a:cubicBezTo>
                      <a:pt x="1156" y="132"/>
                      <a:pt x="1155" y="130"/>
                      <a:pt x="1154" y="130"/>
                    </a:cubicBezTo>
                    <a:cubicBezTo>
                      <a:pt x="1153" y="129"/>
                      <a:pt x="1150" y="130"/>
                      <a:pt x="1149" y="130"/>
                    </a:cubicBezTo>
                    <a:cubicBezTo>
                      <a:pt x="1148" y="130"/>
                      <a:pt x="1149" y="129"/>
                      <a:pt x="1147" y="129"/>
                    </a:cubicBezTo>
                    <a:cubicBezTo>
                      <a:pt x="1146" y="128"/>
                      <a:pt x="1144" y="123"/>
                      <a:pt x="1142" y="127"/>
                    </a:cubicBezTo>
                    <a:cubicBezTo>
                      <a:pt x="1140" y="127"/>
                      <a:pt x="1141" y="125"/>
                      <a:pt x="1140" y="123"/>
                    </a:cubicBezTo>
                    <a:cubicBezTo>
                      <a:pt x="1138" y="123"/>
                      <a:pt x="1135" y="123"/>
                      <a:pt x="1132" y="123"/>
                    </a:cubicBezTo>
                    <a:cubicBezTo>
                      <a:pt x="1129" y="123"/>
                      <a:pt x="1132" y="126"/>
                      <a:pt x="1132" y="126"/>
                    </a:cubicBezTo>
                    <a:cubicBezTo>
                      <a:pt x="1132" y="128"/>
                      <a:pt x="1129" y="128"/>
                      <a:pt x="1129" y="131"/>
                    </a:cubicBezTo>
                    <a:cubicBezTo>
                      <a:pt x="1123" y="131"/>
                      <a:pt x="1122" y="136"/>
                      <a:pt x="1115" y="134"/>
                    </a:cubicBezTo>
                    <a:cubicBezTo>
                      <a:pt x="1114" y="135"/>
                      <a:pt x="1114" y="137"/>
                      <a:pt x="1111" y="137"/>
                    </a:cubicBezTo>
                    <a:cubicBezTo>
                      <a:pt x="1111" y="139"/>
                      <a:pt x="1114" y="138"/>
                      <a:pt x="1117" y="138"/>
                    </a:cubicBezTo>
                    <a:cubicBezTo>
                      <a:pt x="1118" y="139"/>
                      <a:pt x="1119" y="141"/>
                      <a:pt x="1121" y="141"/>
                    </a:cubicBezTo>
                    <a:cubicBezTo>
                      <a:pt x="1120" y="146"/>
                      <a:pt x="1120" y="144"/>
                      <a:pt x="1122" y="147"/>
                    </a:cubicBezTo>
                    <a:cubicBezTo>
                      <a:pt x="1123" y="150"/>
                      <a:pt x="1127" y="150"/>
                      <a:pt x="1129" y="152"/>
                    </a:cubicBezTo>
                    <a:cubicBezTo>
                      <a:pt x="1129" y="152"/>
                      <a:pt x="1125" y="157"/>
                      <a:pt x="1125" y="157"/>
                    </a:cubicBezTo>
                    <a:cubicBezTo>
                      <a:pt x="1121" y="157"/>
                      <a:pt x="1121" y="153"/>
                      <a:pt x="1119" y="154"/>
                    </a:cubicBezTo>
                    <a:cubicBezTo>
                      <a:pt x="1120" y="154"/>
                      <a:pt x="1121" y="157"/>
                      <a:pt x="1119" y="157"/>
                    </a:cubicBezTo>
                    <a:cubicBezTo>
                      <a:pt x="1115" y="157"/>
                      <a:pt x="1108" y="156"/>
                      <a:pt x="1104" y="158"/>
                    </a:cubicBezTo>
                    <a:cubicBezTo>
                      <a:pt x="1101" y="159"/>
                      <a:pt x="1096" y="161"/>
                      <a:pt x="1097" y="164"/>
                    </a:cubicBezTo>
                    <a:cubicBezTo>
                      <a:pt x="1091" y="162"/>
                      <a:pt x="1090" y="167"/>
                      <a:pt x="1086" y="168"/>
                    </a:cubicBezTo>
                    <a:cubicBezTo>
                      <a:pt x="1085" y="169"/>
                      <a:pt x="1084" y="170"/>
                      <a:pt x="1083" y="171"/>
                    </a:cubicBezTo>
                    <a:cubicBezTo>
                      <a:pt x="1082" y="171"/>
                      <a:pt x="1080" y="173"/>
                      <a:pt x="1079" y="173"/>
                    </a:cubicBezTo>
                    <a:cubicBezTo>
                      <a:pt x="1077" y="174"/>
                      <a:pt x="1076" y="175"/>
                      <a:pt x="1076" y="176"/>
                    </a:cubicBezTo>
                    <a:cubicBezTo>
                      <a:pt x="1072" y="175"/>
                      <a:pt x="1064" y="178"/>
                      <a:pt x="1062" y="175"/>
                    </a:cubicBezTo>
                    <a:cubicBezTo>
                      <a:pt x="1060" y="176"/>
                      <a:pt x="1057" y="175"/>
                      <a:pt x="1058" y="179"/>
                    </a:cubicBezTo>
                    <a:cubicBezTo>
                      <a:pt x="1050" y="180"/>
                      <a:pt x="1049" y="180"/>
                      <a:pt x="1041" y="179"/>
                    </a:cubicBezTo>
                    <a:cubicBezTo>
                      <a:pt x="1040" y="179"/>
                      <a:pt x="1039" y="180"/>
                      <a:pt x="1038" y="180"/>
                    </a:cubicBezTo>
                    <a:cubicBezTo>
                      <a:pt x="1037" y="181"/>
                      <a:pt x="1034" y="182"/>
                      <a:pt x="1034" y="185"/>
                    </a:cubicBezTo>
                    <a:cubicBezTo>
                      <a:pt x="1034" y="189"/>
                      <a:pt x="1027" y="187"/>
                      <a:pt x="1028" y="193"/>
                    </a:cubicBezTo>
                    <a:cubicBezTo>
                      <a:pt x="1027" y="198"/>
                      <a:pt x="1032" y="197"/>
                      <a:pt x="1034" y="199"/>
                    </a:cubicBezTo>
                    <a:cubicBezTo>
                      <a:pt x="1033" y="202"/>
                      <a:pt x="1033" y="206"/>
                      <a:pt x="1028" y="206"/>
                    </a:cubicBezTo>
                    <a:cubicBezTo>
                      <a:pt x="1029" y="209"/>
                      <a:pt x="1028" y="210"/>
                      <a:pt x="1025" y="210"/>
                    </a:cubicBezTo>
                    <a:cubicBezTo>
                      <a:pt x="1025" y="212"/>
                      <a:pt x="1025" y="214"/>
                      <a:pt x="1025" y="216"/>
                    </a:cubicBezTo>
                    <a:cubicBezTo>
                      <a:pt x="1026" y="218"/>
                      <a:pt x="1028" y="214"/>
                      <a:pt x="1028" y="217"/>
                    </a:cubicBezTo>
                    <a:cubicBezTo>
                      <a:pt x="1029" y="220"/>
                      <a:pt x="1026" y="219"/>
                      <a:pt x="1025" y="220"/>
                    </a:cubicBezTo>
                    <a:cubicBezTo>
                      <a:pt x="1025" y="220"/>
                      <a:pt x="1024" y="224"/>
                      <a:pt x="1024" y="224"/>
                    </a:cubicBezTo>
                    <a:cubicBezTo>
                      <a:pt x="1022" y="225"/>
                      <a:pt x="1019" y="224"/>
                      <a:pt x="1017" y="225"/>
                    </a:cubicBezTo>
                    <a:cubicBezTo>
                      <a:pt x="1016" y="226"/>
                      <a:pt x="1018" y="230"/>
                      <a:pt x="1017" y="231"/>
                    </a:cubicBezTo>
                    <a:cubicBezTo>
                      <a:pt x="1016" y="232"/>
                      <a:pt x="1016" y="228"/>
                      <a:pt x="1015" y="228"/>
                    </a:cubicBezTo>
                    <a:cubicBezTo>
                      <a:pt x="1014" y="228"/>
                      <a:pt x="1011" y="229"/>
                      <a:pt x="1014" y="235"/>
                    </a:cubicBezTo>
                    <a:cubicBezTo>
                      <a:pt x="1011" y="234"/>
                      <a:pt x="1012" y="237"/>
                      <a:pt x="1011" y="238"/>
                    </a:cubicBezTo>
                    <a:cubicBezTo>
                      <a:pt x="1011" y="238"/>
                      <a:pt x="1009" y="238"/>
                      <a:pt x="1009" y="238"/>
                    </a:cubicBezTo>
                    <a:cubicBezTo>
                      <a:pt x="1008" y="239"/>
                      <a:pt x="1008" y="242"/>
                      <a:pt x="1006" y="241"/>
                    </a:cubicBezTo>
                    <a:cubicBezTo>
                      <a:pt x="1006" y="243"/>
                      <a:pt x="1004" y="244"/>
                      <a:pt x="1004" y="246"/>
                    </a:cubicBezTo>
                    <a:cubicBezTo>
                      <a:pt x="1002" y="247"/>
                      <a:pt x="999" y="246"/>
                      <a:pt x="999" y="248"/>
                    </a:cubicBezTo>
                    <a:cubicBezTo>
                      <a:pt x="997" y="247"/>
                      <a:pt x="999" y="246"/>
                      <a:pt x="999" y="244"/>
                    </a:cubicBezTo>
                    <a:cubicBezTo>
                      <a:pt x="999" y="244"/>
                      <a:pt x="997" y="243"/>
                      <a:pt x="997" y="242"/>
                    </a:cubicBezTo>
                    <a:cubicBezTo>
                      <a:pt x="997" y="241"/>
                      <a:pt x="997" y="240"/>
                      <a:pt x="997" y="239"/>
                    </a:cubicBezTo>
                    <a:cubicBezTo>
                      <a:pt x="996" y="239"/>
                      <a:pt x="995" y="237"/>
                      <a:pt x="994" y="237"/>
                    </a:cubicBezTo>
                    <a:cubicBezTo>
                      <a:pt x="994" y="236"/>
                      <a:pt x="993" y="235"/>
                      <a:pt x="992" y="235"/>
                    </a:cubicBezTo>
                    <a:cubicBezTo>
                      <a:pt x="993" y="233"/>
                      <a:pt x="993" y="230"/>
                      <a:pt x="993" y="227"/>
                    </a:cubicBezTo>
                    <a:cubicBezTo>
                      <a:pt x="993" y="224"/>
                      <a:pt x="992" y="224"/>
                      <a:pt x="992" y="223"/>
                    </a:cubicBezTo>
                    <a:cubicBezTo>
                      <a:pt x="991" y="217"/>
                      <a:pt x="993" y="211"/>
                      <a:pt x="992" y="207"/>
                    </a:cubicBezTo>
                    <a:cubicBezTo>
                      <a:pt x="997" y="211"/>
                      <a:pt x="992" y="205"/>
                      <a:pt x="994" y="202"/>
                    </a:cubicBezTo>
                    <a:cubicBezTo>
                      <a:pt x="995" y="201"/>
                      <a:pt x="996" y="206"/>
                      <a:pt x="997" y="203"/>
                    </a:cubicBezTo>
                    <a:cubicBezTo>
                      <a:pt x="997" y="202"/>
                      <a:pt x="997" y="201"/>
                      <a:pt x="997" y="200"/>
                    </a:cubicBezTo>
                    <a:cubicBezTo>
                      <a:pt x="999" y="198"/>
                      <a:pt x="1004" y="194"/>
                      <a:pt x="1006" y="193"/>
                    </a:cubicBezTo>
                    <a:cubicBezTo>
                      <a:pt x="1006" y="193"/>
                      <a:pt x="1008" y="193"/>
                      <a:pt x="1007" y="192"/>
                    </a:cubicBezTo>
                    <a:cubicBezTo>
                      <a:pt x="1005" y="190"/>
                      <a:pt x="1008" y="191"/>
                      <a:pt x="1010" y="190"/>
                    </a:cubicBezTo>
                    <a:cubicBezTo>
                      <a:pt x="1012" y="189"/>
                      <a:pt x="1013" y="187"/>
                      <a:pt x="1013" y="183"/>
                    </a:cubicBezTo>
                    <a:cubicBezTo>
                      <a:pt x="1013" y="183"/>
                      <a:pt x="1018" y="181"/>
                      <a:pt x="1017" y="180"/>
                    </a:cubicBezTo>
                    <a:cubicBezTo>
                      <a:pt x="1017" y="180"/>
                      <a:pt x="1016" y="180"/>
                      <a:pt x="1015" y="180"/>
                    </a:cubicBezTo>
                    <a:cubicBezTo>
                      <a:pt x="1016" y="180"/>
                      <a:pt x="1017" y="178"/>
                      <a:pt x="1017" y="178"/>
                    </a:cubicBezTo>
                    <a:cubicBezTo>
                      <a:pt x="1018" y="177"/>
                      <a:pt x="1020" y="181"/>
                      <a:pt x="1020" y="175"/>
                    </a:cubicBezTo>
                    <a:cubicBezTo>
                      <a:pt x="1022" y="175"/>
                      <a:pt x="1025" y="174"/>
                      <a:pt x="1027" y="173"/>
                    </a:cubicBezTo>
                    <a:cubicBezTo>
                      <a:pt x="1027" y="173"/>
                      <a:pt x="1028" y="171"/>
                      <a:pt x="1028" y="171"/>
                    </a:cubicBezTo>
                    <a:cubicBezTo>
                      <a:pt x="1029" y="170"/>
                      <a:pt x="1030" y="171"/>
                      <a:pt x="1031" y="171"/>
                    </a:cubicBezTo>
                    <a:cubicBezTo>
                      <a:pt x="1032" y="170"/>
                      <a:pt x="1033" y="169"/>
                      <a:pt x="1034" y="168"/>
                    </a:cubicBezTo>
                    <a:cubicBezTo>
                      <a:pt x="1034" y="167"/>
                      <a:pt x="1035" y="168"/>
                      <a:pt x="1035" y="166"/>
                    </a:cubicBezTo>
                    <a:cubicBezTo>
                      <a:pt x="1035" y="165"/>
                      <a:pt x="1037" y="161"/>
                      <a:pt x="1039" y="164"/>
                    </a:cubicBezTo>
                    <a:cubicBezTo>
                      <a:pt x="1039" y="161"/>
                      <a:pt x="1039" y="159"/>
                      <a:pt x="1039" y="157"/>
                    </a:cubicBezTo>
                    <a:cubicBezTo>
                      <a:pt x="1036" y="156"/>
                      <a:pt x="1034" y="157"/>
                      <a:pt x="1032" y="158"/>
                    </a:cubicBezTo>
                    <a:cubicBezTo>
                      <a:pt x="1032" y="159"/>
                      <a:pt x="1030" y="160"/>
                      <a:pt x="1030" y="161"/>
                    </a:cubicBezTo>
                    <a:cubicBezTo>
                      <a:pt x="1029" y="162"/>
                      <a:pt x="1028" y="161"/>
                      <a:pt x="1028" y="162"/>
                    </a:cubicBezTo>
                    <a:cubicBezTo>
                      <a:pt x="1028" y="165"/>
                      <a:pt x="1023" y="164"/>
                      <a:pt x="1023" y="168"/>
                    </a:cubicBezTo>
                    <a:cubicBezTo>
                      <a:pt x="1020" y="167"/>
                      <a:pt x="1018" y="168"/>
                      <a:pt x="1018" y="171"/>
                    </a:cubicBezTo>
                    <a:cubicBezTo>
                      <a:pt x="1017" y="171"/>
                      <a:pt x="1018" y="168"/>
                      <a:pt x="1017" y="168"/>
                    </a:cubicBezTo>
                    <a:cubicBezTo>
                      <a:pt x="1017" y="168"/>
                      <a:pt x="1014" y="168"/>
                      <a:pt x="1014" y="168"/>
                    </a:cubicBezTo>
                    <a:cubicBezTo>
                      <a:pt x="1014" y="167"/>
                      <a:pt x="1015" y="165"/>
                      <a:pt x="1014" y="164"/>
                    </a:cubicBezTo>
                    <a:cubicBezTo>
                      <a:pt x="1008" y="164"/>
                      <a:pt x="1004" y="163"/>
                      <a:pt x="1000" y="164"/>
                    </a:cubicBezTo>
                    <a:cubicBezTo>
                      <a:pt x="998" y="164"/>
                      <a:pt x="1000" y="166"/>
                      <a:pt x="999" y="166"/>
                    </a:cubicBezTo>
                    <a:cubicBezTo>
                      <a:pt x="997" y="168"/>
                      <a:pt x="995" y="167"/>
                      <a:pt x="993" y="168"/>
                    </a:cubicBezTo>
                    <a:cubicBezTo>
                      <a:pt x="991" y="169"/>
                      <a:pt x="991" y="170"/>
                      <a:pt x="989" y="172"/>
                    </a:cubicBezTo>
                    <a:cubicBezTo>
                      <a:pt x="988" y="173"/>
                      <a:pt x="987" y="175"/>
                      <a:pt x="985" y="175"/>
                    </a:cubicBezTo>
                    <a:cubicBezTo>
                      <a:pt x="983" y="179"/>
                      <a:pt x="987" y="178"/>
                      <a:pt x="986" y="182"/>
                    </a:cubicBezTo>
                    <a:cubicBezTo>
                      <a:pt x="984" y="182"/>
                      <a:pt x="983" y="184"/>
                      <a:pt x="983" y="186"/>
                    </a:cubicBezTo>
                    <a:cubicBezTo>
                      <a:pt x="977" y="185"/>
                      <a:pt x="976" y="188"/>
                      <a:pt x="971" y="187"/>
                    </a:cubicBezTo>
                    <a:cubicBezTo>
                      <a:pt x="969" y="186"/>
                      <a:pt x="970" y="185"/>
                      <a:pt x="971" y="183"/>
                    </a:cubicBezTo>
                    <a:cubicBezTo>
                      <a:pt x="968" y="184"/>
                      <a:pt x="968" y="182"/>
                      <a:pt x="968" y="180"/>
                    </a:cubicBezTo>
                    <a:cubicBezTo>
                      <a:pt x="966" y="180"/>
                      <a:pt x="962" y="181"/>
                      <a:pt x="962" y="179"/>
                    </a:cubicBezTo>
                    <a:cubicBezTo>
                      <a:pt x="956" y="183"/>
                      <a:pt x="947" y="185"/>
                      <a:pt x="938" y="186"/>
                    </a:cubicBezTo>
                    <a:cubicBezTo>
                      <a:pt x="938" y="184"/>
                      <a:pt x="934" y="185"/>
                      <a:pt x="936" y="180"/>
                    </a:cubicBezTo>
                    <a:cubicBezTo>
                      <a:pt x="934" y="180"/>
                      <a:pt x="932" y="180"/>
                      <a:pt x="930" y="180"/>
                    </a:cubicBezTo>
                    <a:cubicBezTo>
                      <a:pt x="924" y="182"/>
                      <a:pt x="919" y="184"/>
                      <a:pt x="915" y="186"/>
                    </a:cubicBezTo>
                    <a:cubicBezTo>
                      <a:pt x="911" y="188"/>
                      <a:pt x="908" y="192"/>
                      <a:pt x="903" y="193"/>
                    </a:cubicBezTo>
                    <a:cubicBezTo>
                      <a:pt x="904" y="196"/>
                      <a:pt x="903" y="197"/>
                      <a:pt x="900" y="197"/>
                    </a:cubicBezTo>
                    <a:cubicBezTo>
                      <a:pt x="902" y="201"/>
                      <a:pt x="898" y="201"/>
                      <a:pt x="899" y="204"/>
                    </a:cubicBezTo>
                    <a:cubicBezTo>
                      <a:pt x="896" y="202"/>
                      <a:pt x="894" y="210"/>
                      <a:pt x="892" y="209"/>
                    </a:cubicBezTo>
                    <a:cubicBezTo>
                      <a:pt x="889" y="206"/>
                      <a:pt x="892" y="210"/>
                      <a:pt x="888" y="210"/>
                    </a:cubicBezTo>
                    <a:cubicBezTo>
                      <a:pt x="885" y="210"/>
                      <a:pt x="885" y="211"/>
                      <a:pt x="885" y="213"/>
                    </a:cubicBezTo>
                    <a:cubicBezTo>
                      <a:pt x="878" y="210"/>
                      <a:pt x="881" y="218"/>
                      <a:pt x="875" y="217"/>
                    </a:cubicBezTo>
                    <a:cubicBezTo>
                      <a:pt x="876" y="218"/>
                      <a:pt x="880" y="224"/>
                      <a:pt x="881" y="221"/>
                    </a:cubicBezTo>
                    <a:cubicBezTo>
                      <a:pt x="883" y="222"/>
                      <a:pt x="882" y="225"/>
                      <a:pt x="882" y="227"/>
                    </a:cubicBezTo>
                    <a:cubicBezTo>
                      <a:pt x="884" y="225"/>
                      <a:pt x="886" y="228"/>
                      <a:pt x="886" y="228"/>
                    </a:cubicBezTo>
                    <a:cubicBezTo>
                      <a:pt x="888" y="228"/>
                      <a:pt x="889" y="226"/>
                      <a:pt x="892" y="227"/>
                    </a:cubicBezTo>
                    <a:cubicBezTo>
                      <a:pt x="892" y="227"/>
                      <a:pt x="894" y="228"/>
                      <a:pt x="893" y="228"/>
                    </a:cubicBezTo>
                    <a:cubicBezTo>
                      <a:pt x="895" y="228"/>
                      <a:pt x="897" y="224"/>
                      <a:pt x="898" y="227"/>
                    </a:cubicBezTo>
                    <a:cubicBezTo>
                      <a:pt x="899" y="227"/>
                      <a:pt x="899" y="225"/>
                      <a:pt x="899" y="224"/>
                    </a:cubicBezTo>
                    <a:cubicBezTo>
                      <a:pt x="901" y="225"/>
                      <a:pt x="901" y="235"/>
                      <a:pt x="905" y="230"/>
                    </a:cubicBezTo>
                    <a:cubicBezTo>
                      <a:pt x="908" y="229"/>
                      <a:pt x="904" y="236"/>
                      <a:pt x="909" y="234"/>
                    </a:cubicBezTo>
                    <a:cubicBezTo>
                      <a:pt x="909" y="235"/>
                      <a:pt x="906" y="234"/>
                      <a:pt x="906" y="235"/>
                    </a:cubicBezTo>
                    <a:cubicBezTo>
                      <a:pt x="906" y="235"/>
                      <a:pt x="908" y="239"/>
                      <a:pt x="907" y="241"/>
                    </a:cubicBezTo>
                    <a:cubicBezTo>
                      <a:pt x="907" y="241"/>
                      <a:pt x="906" y="241"/>
                      <a:pt x="906" y="242"/>
                    </a:cubicBezTo>
                    <a:cubicBezTo>
                      <a:pt x="906" y="243"/>
                      <a:pt x="905" y="244"/>
                      <a:pt x="905" y="245"/>
                    </a:cubicBezTo>
                    <a:cubicBezTo>
                      <a:pt x="904" y="249"/>
                      <a:pt x="907" y="258"/>
                      <a:pt x="902" y="253"/>
                    </a:cubicBezTo>
                    <a:cubicBezTo>
                      <a:pt x="903" y="266"/>
                      <a:pt x="897" y="271"/>
                      <a:pt x="895" y="280"/>
                    </a:cubicBezTo>
                    <a:cubicBezTo>
                      <a:pt x="893" y="282"/>
                      <a:pt x="893" y="281"/>
                      <a:pt x="891" y="280"/>
                    </a:cubicBezTo>
                    <a:cubicBezTo>
                      <a:pt x="890" y="281"/>
                      <a:pt x="891" y="283"/>
                      <a:pt x="891" y="284"/>
                    </a:cubicBezTo>
                    <a:cubicBezTo>
                      <a:pt x="890" y="286"/>
                      <a:pt x="888" y="285"/>
                      <a:pt x="886" y="286"/>
                    </a:cubicBezTo>
                    <a:cubicBezTo>
                      <a:pt x="886" y="286"/>
                      <a:pt x="887" y="288"/>
                      <a:pt x="886" y="288"/>
                    </a:cubicBezTo>
                    <a:cubicBezTo>
                      <a:pt x="886" y="289"/>
                      <a:pt x="884" y="288"/>
                      <a:pt x="884" y="288"/>
                    </a:cubicBezTo>
                    <a:cubicBezTo>
                      <a:pt x="883" y="289"/>
                      <a:pt x="885" y="290"/>
                      <a:pt x="885" y="290"/>
                    </a:cubicBezTo>
                    <a:cubicBezTo>
                      <a:pt x="884" y="291"/>
                      <a:pt x="882" y="291"/>
                      <a:pt x="881" y="293"/>
                    </a:cubicBezTo>
                    <a:cubicBezTo>
                      <a:pt x="880" y="294"/>
                      <a:pt x="880" y="296"/>
                      <a:pt x="879" y="297"/>
                    </a:cubicBezTo>
                    <a:cubicBezTo>
                      <a:pt x="878" y="298"/>
                      <a:pt x="877" y="297"/>
                      <a:pt x="875" y="298"/>
                    </a:cubicBezTo>
                    <a:cubicBezTo>
                      <a:pt x="874" y="299"/>
                      <a:pt x="875" y="301"/>
                      <a:pt x="874" y="303"/>
                    </a:cubicBezTo>
                    <a:cubicBezTo>
                      <a:pt x="873" y="303"/>
                      <a:pt x="871" y="302"/>
                      <a:pt x="871" y="303"/>
                    </a:cubicBezTo>
                    <a:cubicBezTo>
                      <a:pt x="871" y="303"/>
                      <a:pt x="871" y="306"/>
                      <a:pt x="870" y="305"/>
                    </a:cubicBezTo>
                    <a:cubicBezTo>
                      <a:pt x="869" y="304"/>
                      <a:pt x="867" y="304"/>
                      <a:pt x="867" y="308"/>
                    </a:cubicBezTo>
                    <a:cubicBezTo>
                      <a:pt x="860" y="309"/>
                      <a:pt x="860" y="308"/>
                      <a:pt x="853" y="308"/>
                    </a:cubicBezTo>
                    <a:cubicBezTo>
                      <a:pt x="853" y="309"/>
                      <a:pt x="847" y="312"/>
                      <a:pt x="850" y="312"/>
                    </a:cubicBezTo>
                    <a:cubicBezTo>
                      <a:pt x="851" y="315"/>
                      <a:pt x="840" y="313"/>
                      <a:pt x="846" y="315"/>
                    </a:cubicBezTo>
                    <a:cubicBezTo>
                      <a:pt x="845" y="317"/>
                      <a:pt x="843" y="317"/>
                      <a:pt x="843" y="315"/>
                    </a:cubicBezTo>
                    <a:cubicBezTo>
                      <a:pt x="839" y="318"/>
                      <a:pt x="841" y="321"/>
                      <a:pt x="842" y="326"/>
                    </a:cubicBezTo>
                    <a:cubicBezTo>
                      <a:pt x="837" y="327"/>
                      <a:pt x="839" y="327"/>
                      <a:pt x="835" y="326"/>
                    </a:cubicBezTo>
                    <a:cubicBezTo>
                      <a:pt x="836" y="328"/>
                      <a:pt x="836" y="329"/>
                      <a:pt x="833" y="329"/>
                    </a:cubicBezTo>
                    <a:cubicBezTo>
                      <a:pt x="833" y="332"/>
                      <a:pt x="834" y="344"/>
                      <a:pt x="836" y="340"/>
                    </a:cubicBezTo>
                    <a:cubicBezTo>
                      <a:pt x="839" y="340"/>
                      <a:pt x="836" y="351"/>
                      <a:pt x="840" y="352"/>
                    </a:cubicBezTo>
                    <a:cubicBezTo>
                      <a:pt x="844" y="352"/>
                      <a:pt x="839" y="356"/>
                      <a:pt x="843" y="357"/>
                    </a:cubicBezTo>
                    <a:cubicBezTo>
                      <a:pt x="842" y="357"/>
                      <a:pt x="842" y="360"/>
                      <a:pt x="842" y="360"/>
                    </a:cubicBezTo>
                    <a:cubicBezTo>
                      <a:pt x="840" y="361"/>
                      <a:pt x="839" y="359"/>
                      <a:pt x="839" y="359"/>
                    </a:cubicBezTo>
                    <a:cubicBezTo>
                      <a:pt x="837" y="359"/>
                      <a:pt x="838" y="361"/>
                      <a:pt x="837" y="361"/>
                    </a:cubicBezTo>
                    <a:cubicBezTo>
                      <a:pt x="836" y="362"/>
                      <a:pt x="834" y="361"/>
                      <a:pt x="833" y="361"/>
                    </a:cubicBezTo>
                    <a:cubicBezTo>
                      <a:pt x="830" y="362"/>
                      <a:pt x="826" y="365"/>
                      <a:pt x="823" y="363"/>
                    </a:cubicBezTo>
                    <a:cubicBezTo>
                      <a:pt x="823" y="360"/>
                      <a:pt x="824" y="359"/>
                      <a:pt x="825" y="357"/>
                    </a:cubicBezTo>
                    <a:cubicBezTo>
                      <a:pt x="825" y="354"/>
                      <a:pt x="823" y="350"/>
                      <a:pt x="826" y="349"/>
                    </a:cubicBezTo>
                    <a:cubicBezTo>
                      <a:pt x="826" y="347"/>
                      <a:pt x="822" y="348"/>
                      <a:pt x="823" y="343"/>
                    </a:cubicBezTo>
                    <a:cubicBezTo>
                      <a:pt x="820" y="342"/>
                      <a:pt x="818" y="344"/>
                      <a:pt x="815" y="340"/>
                    </a:cubicBezTo>
                    <a:cubicBezTo>
                      <a:pt x="814" y="336"/>
                      <a:pt x="820" y="339"/>
                      <a:pt x="818" y="333"/>
                    </a:cubicBezTo>
                    <a:cubicBezTo>
                      <a:pt x="817" y="332"/>
                      <a:pt x="816" y="333"/>
                      <a:pt x="816" y="333"/>
                    </a:cubicBezTo>
                    <a:cubicBezTo>
                      <a:pt x="815" y="333"/>
                      <a:pt x="814" y="332"/>
                      <a:pt x="814" y="331"/>
                    </a:cubicBezTo>
                    <a:cubicBezTo>
                      <a:pt x="813" y="330"/>
                      <a:pt x="811" y="329"/>
                      <a:pt x="811" y="328"/>
                    </a:cubicBezTo>
                    <a:cubicBezTo>
                      <a:pt x="810" y="329"/>
                      <a:pt x="808" y="329"/>
                      <a:pt x="806" y="329"/>
                    </a:cubicBezTo>
                    <a:cubicBezTo>
                      <a:pt x="805" y="329"/>
                      <a:pt x="806" y="331"/>
                      <a:pt x="806" y="331"/>
                    </a:cubicBezTo>
                    <a:cubicBezTo>
                      <a:pt x="806" y="335"/>
                      <a:pt x="803" y="327"/>
                      <a:pt x="804" y="333"/>
                    </a:cubicBezTo>
                    <a:cubicBezTo>
                      <a:pt x="800" y="330"/>
                      <a:pt x="800" y="337"/>
                      <a:pt x="795" y="333"/>
                    </a:cubicBezTo>
                    <a:cubicBezTo>
                      <a:pt x="799" y="330"/>
                      <a:pt x="795" y="328"/>
                      <a:pt x="799" y="325"/>
                    </a:cubicBezTo>
                    <a:cubicBezTo>
                      <a:pt x="802" y="323"/>
                      <a:pt x="793" y="324"/>
                      <a:pt x="792" y="326"/>
                    </a:cubicBezTo>
                    <a:cubicBezTo>
                      <a:pt x="792" y="330"/>
                      <a:pt x="790" y="325"/>
                      <a:pt x="791" y="325"/>
                    </a:cubicBezTo>
                    <a:cubicBezTo>
                      <a:pt x="788" y="325"/>
                      <a:pt x="789" y="329"/>
                      <a:pt x="787" y="329"/>
                    </a:cubicBezTo>
                    <a:cubicBezTo>
                      <a:pt x="786" y="329"/>
                      <a:pt x="783" y="331"/>
                      <a:pt x="783" y="332"/>
                    </a:cubicBezTo>
                    <a:cubicBezTo>
                      <a:pt x="782" y="333"/>
                      <a:pt x="781" y="333"/>
                      <a:pt x="781" y="335"/>
                    </a:cubicBezTo>
                    <a:cubicBezTo>
                      <a:pt x="776" y="334"/>
                      <a:pt x="777" y="334"/>
                      <a:pt x="771" y="335"/>
                    </a:cubicBezTo>
                    <a:cubicBezTo>
                      <a:pt x="773" y="335"/>
                      <a:pt x="772" y="338"/>
                      <a:pt x="773" y="339"/>
                    </a:cubicBezTo>
                    <a:cubicBezTo>
                      <a:pt x="774" y="340"/>
                      <a:pt x="776" y="338"/>
                      <a:pt x="777" y="339"/>
                    </a:cubicBezTo>
                    <a:cubicBezTo>
                      <a:pt x="777" y="339"/>
                      <a:pt x="777" y="341"/>
                      <a:pt x="777" y="342"/>
                    </a:cubicBezTo>
                    <a:cubicBezTo>
                      <a:pt x="778" y="342"/>
                      <a:pt x="780" y="341"/>
                      <a:pt x="781" y="342"/>
                    </a:cubicBezTo>
                    <a:cubicBezTo>
                      <a:pt x="782" y="342"/>
                      <a:pt x="781" y="344"/>
                      <a:pt x="781" y="345"/>
                    </a:cubicBezTo>
                    <a:cubicBezTo>
                      <a:pt x="782" y="346"/>
                      <a:pt x="784" y="345"/>
                      <a:pt x="785" y="346"/>
                    </a:cubicBezTo>
                    <a:cubicBezTo>
                      <a:pt x="787" y="346"/>
                      <a:pt x="786" y="343"/>
                      <a:pt x="788" y="343"/>
                    </a:cubicBezTo>
                    <a:cubicBezTo>
                      <a:pt x="794" y="343"/>
                      <a:pt x="798" y="344"/>
                      <a:pt x="798" y="349"/>
                    </a:cubicBezTo>
                    <a:cubicBezTo>
                      <a:pt x="796" y="351"/>
                      <a:pt x="793" y="351"/>
                      <a:pt x="791" y="349"/>
                    </a:cubicBezTo>
                    <a:cubicBezTo>
                      <a:pt x="790" y="350"/>
                      <a:pt x="789" y="353"/>
                      <a:pt x="790" y="356"/>
                    </a:cubicBezTo>
                    <a:cubicBezTo>
                      <a:pt x="787" y="355"/>
                      <a:pt x="787" y="357"/>
                      <a:pt x="788" y="357"/>
                    </a:cubicBezTo>
                    <a:cubicBezTo>
                      <a:pt x="788" y="359"/>
                      <a:pt x="785" y="358"/>
                      <a:pt x="783" y="359"/>
                    </a:cubicBezTo>
                    <a:cubicBezTo>
                      <a:pt x="785" y="364"/>
                      <a:pt x="790" y="366"/>
                      <a:pt x="790" y="373"/>
                    </a:cubicBezTo>
                    <a:cubicBezTo>
                      <a:pt x="793" y="368"/>
                      <a:pt x="791" y="372"/>
                      <a:pt x="794" y="374"/>
                    </a:cubicBezTo>
                    <a:cubicBezTo>
                      <a:pt x="793" y="379"/>
                      <a:pt x="795" y="386"/>
                      <a:pt x="792" y="389"/>
                    </a:cubicBezTo>
                    <a:cubicBezTo>
                      <a:pt x="795" y="393"/>
                      <a:pt x="796" y="397"/>
                      <a:pt x="795" y="404"/>
                    </a:cubicBezTo>
                    <a:cubicBezTo>
                      <a:pt x="791" y="400"/>
                      <a:pt x="793" y="410"/>
                      <a:pt x="791" y="408"/>
                    </a:cubicBezTo>
                    <a:cubicBezTo>
                      <a:pt x="789" y="406"/>
                      <a:pt x="791" y="408"/>
                      <a:pt x="790" y="409"/>
                    </a:cubicBezTo>
                    <a:cubicBezTo>
                      <a:pt x="789" y="410"/>
                      <a:pt x="786" y="410"/>
                      <a:pt x="787" y="415"/>
                    </a:cubicBezTo>
                    <a:cubicBezTo>
                      <a:pt x="782" y="413"/>
                      <a:pt x="786" y="419"/>
                      <a:pt x="781" y="418"/>
                    </a:cubicBezTo>
                    <a:cubicBezTo>
                      <a:pt x="785" y="421"/>
                      <a:pt x="775" y="423"/>
                      <a:pt x="777" y="425"/>
                    </a:cubicBezTo>
                    <a:cubicBezTo>
                      <a:pt x="779" y="427"/>
                      <a:pt x="776" y="425"/>
                      <a:pt x="774" y="427"/>
                    </a:cubicBezTo>
                    <a:cubicBezTo>
                      <a:pt x="773" y="428"/>
                      <a:pt x="774" y="430"/>
                      <a:pt x="773" y="432"/>
                    </a:cubicBezTo>
                    <a:cubicBezTo>
                      <a:pt x="772" y="432"/>
                      <a:pt x="770" y="431"/>
                      <a:pt x="770" y="432"/>
                    </a:cubicBezTo>
                    <a:cubicBezTo>
                      <a:pt x="770" y="432"/>
                      <a:pt x="770" y="434"/>
                      <a:pt x="770" y="434"/>
                    </a:cubicBezTo>
                    <a:cubicBezTo>
                      <a:pt x="769" y="436"/>
                      <a:pt x="764" y="433"/>
                      <a:pt x="766" y="437"/>
                    </a:cubicBezTo>
                    <a:cubicBezTo>
                      <a:pt x="757" y="438"/>
                      <a:pt x="758" y="438"/>
                      <a:pt x="749" y="437"/>
                    </a:cubicBezTo>
                    <a:cubicBezTo>
                      <a:pt x="747" y="437"/>
                      <a:pt x="748" y="440"/>
                      <a:pt x="748" y="441"/>
                    </a:cubicBezTo>
                    <a:cubicBezTo>
                      <a:pt x="744" y="439"/>
                      <a:pt x="740" y="445"/>
                      <a:pt x="739" y="444"/>
                    </a:cubicBezTo>
                    <a:cubicBezTo>
                      <a:pt x="737" y="442"/>
                      <a:pt x="739" y="446"/>
                      <a:pt x="734" y="446"/>
                    </a:cubicBezTo>
                    <a:cubicBezTo>
                      <a:pt x="731" y="446"/>
                      <a:pt x="735" y="448"/>
                      <a:pt x="732" y="448"/>
                    </a:cubicBezTo>
                    <a:cubicBezTo>
                      <a:pt x="729" y="452"/>
                      <a:pt x="727" y="446"/>
                      <a:pt x="724" y="446"/>
                    </a:cubicBezTo>
                    <a:cubicBezTo>
                      <a:pt x="719" y="445"/>
                      <a:pt x="719" y="447"/>
                      <a:pt x="715" y="447"/>
                    </a:cubicBezTo>
                    <a:cubicBezTo>
                      <a:pt x="713" y="448"/>
                      <a:pt x="713" y="450"/>
                      <a:pt x="712" y="453"/>
                    </a:cubicBezTo>
                    <a:cubicBezTo>
                      <a:pt x="708" y="451"/>
                      <a:pt x="708" y="455"/>
                      <a:pt x="705" y="455"/>
                    </a:cubicBezTo>
                    <a:cubicBezTo>
                      <a:pt x="704" y="459"/>
                      <a:pt x="708" y="458"/>
                      <a:pt x="708" y="461"/>
                    </a:cubicBezTo>
                    <a:cubicBezTo>
                      <a:pt x="708" y="462"/>
                      <a:pt x="708" y="464"/>
                      <a:pt x="710" y="464"/>
                    </a:cubicBezTo>
                    <a:cubicBezTo>
                      <a:pt x="711" y="464"/>
                      <a:pt x="710" y="466"/>
                      <a:pt x="711" y="467"/>
                    </a:cubicBezTo>
                    <a:cubicBezTo>
                      <a:pt x="712" y="468"/>
                      <a:pt x="714" y="467"/>
                      <a:pt x="715" y="468"/>
                    </a:cubicBezTo>
                    <a:cubicBezTo>
                      <a:pt x="716" y="468"/>
                      <a:pt x="715" y="470"/>
                      <a:pt x="715" y="471"/>
                    </a:cubicBezTo>
                    <a:cubicBezTo>
                      <a:pt x="716" y="471"/>
                      <a:pt x="718" y="470"/>
                      <a:pt x="718" y="471"/>
                    </a:cubicBezTo>
                    <a:cubicBezTo>
                      <a:pt x="719" y="472"/>
                      <a:pt x="719" y="476"/>
                      <a:pt x="721" y="478"/>
                    </a:cubicBezTo>
                    <a:cubicBezTo>
                      <a:pt x="722" y="479"/>
                      <a:pt x="725" y="482"/>
                      <a:pt x="725" y="482"/>
                    </a:cubicBezTo>
                    <a:cubicBezTo>
                      <a:pt x="726" y="484"/>
                      <a:pt x="725" y="486"/>
                      <a:pt x="725" y="488"/>
                    </a:cubicBezTo>
                    <a:cubicBezTo>
                      <a:pt x="725" y="490"/>
                      <a:pt x="727" y="491"/>
                      <a:pt x="727" y="493"/>
                    </a:cubicBezTo>
                    <a:cubicBezTo>
                      <a:pt x="726" y="496"/>
                      <a:pt x="725" y="496"/>
                      <a:pt x="725" y="498"/>
                    </a:cubicBezTo>
                    <a:cubicBezTo>
                      <a:pt x="725" y="500"/>
                      <a:pt x="726" y="503"/>
                      <a:pt x="722" y="500"/>
                    </a:cubicBezTo>
                    <a:cubicBezTo>
                      <a:pt x="724" y="506"/>
                      <a:pt x="718" y="503"/>
                      <a:pt x="720" y="507"/>
                    </a:cubicBezTo>
                    <a:cubicBezTo>
                      <a:pt x="714" y="505"/>
                      <a:pt x="715" y="510"/>
                      <a:pt x="711" y="510"/>
                    </a:cubicBezTo>
                    <a:cubicBezTo>
                      <a:pt x="709" y="510"/>
                      <a:pt x="710" y="512"/>
                      <a:pt x="710" y="513"/>
                    </a:cubicBezTo>
                    <a:cubicBezTo>
                      <a:pt x="709" y="513"/>
                      <a:pt x="706" y="513"/>
                      <a:pt x="707" y="514"/>
                    </a:cubicBezTo>
                    <a:cubicBezTo>
                      <a:pt x="708" y="516"/>
                      <a:pt x="708" y="515"/>
                      <a:pt x="707" y="516"/>
                    </a:cubicBezTo>
                    <a:cubicBezTo>
                      <a:pt x="706" y="517"/>
                      <a:pt x="705" y="519"/>
                      <a:pt x="703" y="519"/>
                    </a:cubicBezTo>
                    <a:cubicBezTo>
                      <a:pt x="704" y="511"/>
                      <a:pt x="700" y="518"/>
                      <a:pt x="700" y="514"/>
                    </a:cubicBezTo>
                    <a:cubicBezTo>
                      <a:pt x="700" y="513"/>
                      <a:pt x="699" y="510"/>
                      <a:pt x="697" y="509"/>
                    </a:cubicBezTo>
                    <a:cubicBezTo>
                      <a:pt x="697" y="508"/>
                      <a:pt x="695" y="509"/>
                      <a:pt x="694" y="509"/>
                    </a:cubicBezTo>
                    <a:cubicBezTo>
                      <a:pt x="694" y="508"/>
                      <a:pt x="695" y="506"/>
                      <a:pt x="694" y="506"/>
                    </a:cubicBezTo>
                    <a:cubicBezTo>
                      <a:pt x="693" y="505"/>
                      <a:pt x="689" y="506"/>
                      <a:pt x="689" y="505"/>
                    </a:cubicBezTo>
                    <a:cubicBezTo>
                      <a:pt x="688" y="504"/>
                      <a:pt x="689" y="502"/>
                      <a:pt x="689" y="502"/>
                    </a:cubicBezTo>
                    <a:cubicBezTo>
                      <a:pt x="688" y="501"/>
                      <a:pt x="686" y="502"/>
                      <a:pt x="684" y="502"/>
                    </a:cubicBezTo>
                    <a:cubicBezTo>
                      <a:pt x="683" y="502"/>
                      <a:pt x="684" y="498"/>
                      <a:pt x="683" y="498"/>
                    </a:cubicBezTo>
                    <a:cubicBezTo>
                      <a:pt x="682" y="497"/>
                      <a:pt x="681" y="498"/>
                      <a:pt x="682" y="499"/>
                    </a:cubicBezTo>
                    <a:cubicBezTo>
                      <a:pt x="679" y="496"/>
                      <a:pt x="680" y="496"/>
                      <a:pt x="677" y="493"/>
                    </a:cubicBezTo>
                    <a:cubicBezTo>
                      <a:pt x="673" y="492"/>
                      <a:pt x="674" y="498"/>
                      <a:pt x="673" y="500"/>
                    </a:cubicBezTo>
                    <a:cubicBezTo>
                      <a:pt x="673" y="501"/>
                      <a:pt x="671" y="501"/>
                      <a:pt x="670" y="502"/>
                    </a:cubicBezTo>
                    <a:cubicBezTo>
                      <a:pt x="670" y="504"/>
                      <a:pt x="671" y="508"/>
                      <a:pt x="669" y="510"/>
                    </a:cubicBezTo>
                    <a:cubicBezTo>
                      <a:pt x="670" y="511"/>
                      <a:pt x="670" y="512"/>
                      <a:pt x="670" y="514"/>
                    </a:cubicBezTo>
                    <a:cubicBezTo>
                      <a:pt x="671" y="516"/>
                      <a:pt x="673" y="518"/>
                      <a:pt x="673" y="516"/>
                    </a:cubicBezTo>
                    <a:cubicBezTo>
                      <a:pt x="677" y="519"/>
                      <a:pt x="675" y="521"/>
                      <a:pt x="675" y="526"/>
                    </a:cubicBezTo>
                    <a:cubicBezTo>
                      <a:pt x="675" y="527"/>
                      <a:pt x="676" y="527"/>
                      <a:pt x="676" y="528"/>
                    </a:cubicBezTo>
                    <a:cubicBezTo>
                      <a:pt x="677" y="529"/>
                      <a:pt x="678" y="531"/>
                      <a:pt x="679" y="531"/>
                    </a:cubicBezTo>
                    <a:cubicBezTo>
                      <a:pt x="681" y="533"/>
                      <a:pt x="683" y="534"/>
                      <a:pt x="686" y="535"/>
                    </a:cubicBezTo>
                    <a:cubicBezTo>
                      <a:pt x="687" y="536"/>
                      <a:pt x="686" y="537"/>
                      <a:pt x="687" y="537"/>
                    </a:cubicBezTo>
                    <a:cubicBezTo>
                      <a:pt x="689" y="537"/>
                      <a:pt x="688" y="538"/>
                      <a:pt x="689" y="540"/>
                    </a:cubicBezTo>
                    <a:cubicBezTo>
                      <a:pt x="689" y="541"/>
                      <a:pt x="691" y="540"/>
                      <a:pt x="691" y="541"/>
                    </a:cubicBezTo>
                    <a:cubicBezTo>
                      <a:pt x="692" y="542"/>
                      <a:pt x="691" y="545"/>
                      <a:pt x="691" y="547"/>
                    </a:cubicBezTo>
                    <a:cubicBezTo>
                      <a:pt x="692" y="547"/>
                      <a:pt x="694" y="549"/>
                      <a:pt x="694" y="549"/>
                    </a:cubicBezTo>
                    <a:cubicBezTo>
                      <a:pt x="694" y="550"/>
                      <a:pt x="691" y="554"/>
                      <a:pt x="696" y="555"/>
                    </a:cubicBezTo>
                    <a:cubicBezTo>
                      <a:pt x="695" y="558"/>
                      <a:pt x="692" y="557"/>
                      <a:pt x="690" y="556"/>
                    </a:cubicBezTo>
                    <a:cubicBezTo>
                      <a:pt x="688" y="556"/>
                      <a:pt x="684" y="556"/>
                      <a:pt x="683" y="555"/>
                    </a:cubicBezTo>
                    <a:cubicBezTo>
                      <a:pt x="684" y="556"/>
                      <a:pt x="685" y="549"/>
                      <a:pt x="682" y="554"/>
                    </a:cubicBezTo>
                    <a:cubicBezTo>
                      <a:pt x="679" y="552"/>
                      <a:pt x="680" y="549"/>
                      <a:pt x="679" y="547"/>
                    </a:cubicBezTo>
                    <a:cubicBezTo>
                      <a:pt x="678" y="545"/>
                      <a:pt x="676" y="545"/>
                      <a:pt x="675" y="542"/>
                    </a:cubicBezTo>
                    <a:cubicBezTo>
                      <a:pt x="674" y="540"/>
                      <a:pt x="674" y="538"/>
                      <a:pt x="676" y="538"/>
                    </a:cubicBezTo>
                    <a:cubicBezTo>
                      <a:pt x="674" y="535"/>
                      <a:pt x="673" y="531"/>
                      <a:pt x="669" y="530"/>
                    </a:cubicBezTo>
                    <a:cubicBezTo>
                      <a:pt x="669" y="527"/>
                      <a:pt x="667" y="526"/>
                      <a:pt x="669" y="526"/>
                    </a:cubicBezTo>
                    <a:cubicBezTo>
                      <a:pt x="668" y="524"/>
                      <a:pt x="666" y="523"/>
                      <a:pt x="665" y="523"/>
                    </a:cubicBezTo>
                    <a:cubicBezTo>
                      <a:pt x="665" y="521"/>
                      <a:pt x="665" y="519"/>
                      <a:pt x="663" y="519"/>
                    </a:cubicBezTo>
                    <a:cubicBezTo>
                      <a:pt x="663" y="516"/>
                      <a:pt x="664" y="515"/>
                      <a:pt x="665" y="513"/>
                    </a:cubicBezTo>
                    <a:cubicBezTo>
                      <a:pt x="665" y="511"/>
                      <a:pt x="664" y="509"/>
                      <a:pt x="662" y="509"/>
                    </a:cubicBezTo>
                    <a:cubicBezTo>
                      <a:pt x="663" y="507"/>
                      <a:pt x="664" y="506"/>
                      <a:pt x="662" y="506"/>
                    </a:cubicBezTo>
                    <a:cubicBezTo>
                      <a:pt x="662" y="504"/>
                      <a:pt x="665" y="505"/>
                      <a:pt x="668" y="505"/>
                    </a:cubicBezTo>
                    <a:cubicBezTo>
                      <a:pt x="667" y="503"/>
                      <a:pt x="666" y="503"/>
                      <a:pt x="666" y="502"/>
                    </a:cubicBezTo>
                    <a:cubicBezTo>
                      <a:pt x="666" y="501"/>
                      <a:pt x="668" y="500"/>
                      <a:pt x="668" y="499"/>
                    </a:cubicBezTo>
                    <a:cubicBezTo>
                      <a:pt x="667" y="497"/>
                      <a:pt x="665" y="495"/>
                      <a:pt x="665" y="492"/>
                    </a:cubicBezTo>
                    <a:cubicBezTo>
                      <a:pt x="664" y="489"/>
                      <a:pt x="665" y="485"/>
                      <a:pt x="665" y="483"/>
                    </a:cubicBezTo>
                    <a:cubicBezTo>
                      <a:pt x="664" y="482"/>
                      <a:pt x="663" y="482"/>
                      <a:pt x="662" y="481"/>
                    </a:cubicBezTo>
                    <a:cubicBezTo>
                      <a:pt x="661" y="479"/>
                      <a:pt x="661" y="478"/>
                      <a:pt x="661" y="476"/>
                    </a:cubicBezTo>
                    <a:cubicBezTo>
                      <a:pt x="659" y="474"/>
                      <a:pt x="658" y="472"/>
                      <a:pt x="656" y="471"/>
                    </a:cubicBezTo>
                    <a:cubicBezTo>
                      <a:pt x="652" y="470"/>
                      <a:pt x="654" y="476"/>
                      <a:pt x="651" y="472"/>
                    </a:cubicBezTo>
                    <a:cubicBezTo>
                      <a:pt x="649" y="472"/>
                      <a:pt x="650" y="475"/>
                      <a:pt x="649" y="476"/>
                    </a:cubicBezTo>
                    <a:cubicBezTo>
                      <a:pt x="649" y="477"/>
                      <a:pt x="647" y="476"/>
                      <a:pt x="647" y="476"/>
                    </a:cubicBezTo>
                    <a:cubicBezTo>
                      <a:pt x="646" y="477"/>
                      <a:pt x="647" y="480"/>
                      <a:pt x="645" y="479"/>
                    </a:cubicBezTo>
                    <a:cubicBezTo>
                      <a:pt x="642" y="480"/>
                      <a:pt x="642" y="479"/>
                      <a:pt x="641" y="475"/>
                    </a:cubicBezTo>
                    <a:cubicBezTo>
                      <a:pt x="641" y="474"/>
                      <a:pt x="640" y="474"/>
                      <a:pt x="640" y="474"/>
                    </a:cubicBezTo>
                    <a:cubicBezTo>
                      <a:pt x="639" y="472"/>
                      <a:pt x="641" y="472"/>
                      <a:pt x="641" y="471"/>
                    </a:cubicBezTo>
                    <a:cubicBezTo>
                      <a:pt x="641" y="470"/>
                      <a:pt x="637" y="464"/>
                      <a:pt x="641" y="461"/>
                    </a:cubicBezTo>
                    <a:cubicBezTo>
                      <a:pt x="640" y="460"/>
                      <a:pt x="637" y="458"/>
                      <a:pt x="638" y="453"/>
                    </a:cubicBezTo>
                    <a:cubicBezTo>
                      <a:pt x="637" y="453"/>
                      <a:pt x="637" y="454"/>
                      <a:pt x="637" y="455"/>
                    </a:cubicBezTo>
                    <a:cubicBezTo>
                      <a:pt x="634" y="454"/>
                      <a:pt x="636" y="449"/>
                      <a:pt x="634" y="447"/>
                    </a:cubicBezTo>
                    <a:cubicBezTo>
                      <a:pt x="633" y="446"/>
                      <a:pt x="632" y="445"/>
                      <a:pt x="631" y="444"/>
                    </a:cubicBezTo>
                    <a:cubicBezTo>
                      <a:pt x="631" y="443"/>
                      <a:pt x="630" y="442"/>
                      <a:pt x="630" y="441"/>
                    </a:cubicBezTo>
                    <a:cubicBezTo>
                      <a:pt x="629" y="440"/>
                      <a:pt x="624" y="440"/>
                      <a:pt x="626" y="437"/>
                    </a:cubicBezTo>
                    <a:cubicBezTo>
                      <a:pt x="621" y="437"/>
                      <a:pt x="620" y="440"/>
                      <a:pt x="617" y="441"/>
                    </a:cubicBezTo>
                    <a:cubicBezTo>
                      <a:pt x="615" y="441"/>
                      <a:pt x="613" y="441"/>
                      <a:pt x="613" y="443"/>
                    </a:cubicBezTo>
                    <a:cubicBezTo>
                      <a:pt x="610" y="443"/>
                      <a:pt x="606" y="443"/>
                      <a:pt x="603" y="443"/>
                    </a:cubicBezTo>
                    <a:cubicBezTo>
                      <a:pt x="602" y="444"/>
                      <a:pt x="601" y="445"/>
                      <a:pt x="600" y="446"/>
                    </a:cubicBezTo>
                    <a:cubicBezTo>
                      <a:pt x="600" y="446"/>
                      <a:pt x="599" y="445"/>
                      <a:pt x="599" y="447"/>
                    </a:cubicBezTo>
                    <a:cubicBezTo>
                      <a:pt x="599" y="448"/>
                      <a:pt x="596" y="449"/>
                      <a:pt x="595" y="450"/>
                    </a:cubicBezTo>
                    <a:cubicBezTo>
                      <a:pt x="592" y="452"/>
                      <a:pt x="589" y="458"/>
                      <a:pt x="583" y="460"/>
                    </a:cubicBezTo>
                    <a:cubicBezTo>
                      <a:pt x="580" y="462"/>
                      <a:pt x="579" y="468"/>
                      <a:pt x="574" y="468"/>
                    </a:cubicBezTo>
                    <a:cubicBezTo>
                      <a:pt x="576" y="471"/>
                      <a:pt x="575" y="471"/>
                      <a:pt x="571" y="471"/>
                    </a:cubicBezTo>
                    <a:cubicBezTo>
                      <a:pt x="571" y="473"/>
                      <a:pt x="571" y="473"/>
                      <a:pt x="572" y="474"/>
                    </a:cubicBezTo>
                    <a:cubicBezTo>
                      <a:pt x="572" y="475"/>
                      <a:pt x="569" y="475"/>
                      <a:pt x="569" y="474"/>
                    </a:cubicBezTo>
                    <a:cubicBezTo>
                      <a:pt x="567" y="474"/>
                      <a:pt x="568" y="478"/>
                      <a:pt x="564" y="476"/>
                    </a:cubicBezTo>
                    <a:cubicBezTo>
                      <a:pt x="562" y="477"/>
                      <a:pt x="562" y="480"/>
                      <a:pt x="560" y="479"/>
                    </a:cubicBezTo>
                    <a:cubicBezTo>
                      <a:pt x="559" y="482"/>
                      <a:pt x="561" y="482"/>
                      <a:pt x="561" y="483"/>
                    </a:cubicBezTo>
                    <a:cubicBezTo>
                      <a:pt x="561" y="486"/>
                      <a:pt x="559" y="490"/>
                      <a:pt x="558" y="495"/>
                    </a:cubicBezTo>
                    <a:cubicBezTo>
                      <a:pt x="557" y="501"/>
                      <a:pt x="558" y="508"/>
                      <a:pt x="557" y="510"/>
                    </a:cubicBezTo>
                    <a:cubicBezTo>
                      <a:pt x="557" y="511"/>
                      <a:pt x="554" y="510"/>
                      <a:pt x="554" y="510"/>
                    </a:cubicBezTo>
                    <a:cubicBezTo>
                      <a:pt x="553" y="511"/>
                      <a:pt x="554" y="515"/>
                      <a:pt x="553" y="516"/>
                    </a:cubicBezTo>
                    <a:cubicBezTo>
                      <a:pt x="551" y="517"/>
                      <a:pt x="549" y="516"/>
                      <a:pt x="547" y="517"/>
                    </a:cubicBezTo>
                    <a:cubicBezTo>
                      <a:pt x="546" y="518"/>
                      <a:pt x="546" y="521"/>
                      <a:pt x="543" y="520"/>
                    </a:cubicBezTo>
                    <a:cubicBezTo>
                      <a:pt x="539" y="516"/>
                      <a:pt x="537" y="512"/>
                      <a:pt x="536" y="506"/>
                    </a:cubicBezTo>
                    <a:cubicBezTo>
                      <a:pt x="535" y="505"/>
                      <a:pt x="534" y="504"/>
                      <a:pt x="533" y="503"/>
                    </a:cubicBezTo>
                    <a:cubicBezTo>
                      <a:pt x="532" y="503"/>
                      <a:pt x="532" y="501"/>
                      <a:pt x="530" y="502"/>
                    </a:cubicBezTo>
                    <a:cubicBezTo>
                      <a:pt x="529" y="497"/>
                      <a:pt x="532" y="497"/>
                      <a:pt x="533" y="495"/>
                    </a:cubicBezTo>
                    <a:cubicBezTo>
                      <a:pt x="533" y="492"/>
                      <a:pt x="530" y="491"/>
                      <a:pt x="529" y="489"/>
                    </a:cubicBezTo>
                    <a:cubicBezTo>
                      <a:pt x="527" y="488"/>
                      <a:pt x="527" y="485"/>
                      <a:pt x="524" y="485"/>
                    </a:cubicBezTo>
                    <a:cubicBezTo>
                      <a:pt x="524" y="482"/>
                      <a:pt x="523" y="479"/>
                      <a:pt x="522" y="476"/>
                    </a:cubicBezTo>
                    <a:cubicBezTo>
                      <a:pt x="520" y="474"/>
                      <a:pt x="520" y="464"/>
                      <a:pt x="519" y="457"/>
                    </a:cubicBezTo>
                    <a:cubicBezTo>
                      <a:pt x="518" y="453"/>
                      <a:pt x="517" y="445"/>
                      <a:pt x="516" y="440"/>
                    </a:cubicBezTo>
                    <a:cubicBezTo>
                      <a:pt x="514" y="440"/>
                      <a:pt x="510" y="446"/>
                      <a:pt x="513" y="447"/>
                    </a:cubicBezTo>
                    <a:cubicBezTo>
                      <a:pt x="513" y="451"/>
                      <a:pt x="508" y="447"/>
                      <a:pt x="506" y="447"/>
                    </a:cubicBezTo>
                    <a:cubicBezTo>
                      <a:pt x="505" y="447"/>
                      <a:pt x="504" y="447"/>
                      <a:pt x="503" y="447"/>
                    </a:cubicBezTo>
                    <a:cubicBezTo>
                      <a:pt x="502" y="446"/>
                      <a:pt x="501" y="441"/>
                      <a:pt x="498" y="443"/>
                    </a:cubicBezTo>
                    <a:cubicBezTo>
                      <a:pt x="497" y="440"/>
                      <a:pt x="499" y="440"/>
                      <a:pt x="501" y="440"/>
                    </a:cubicBezTo>
                    <a:cubicBezTo>
                      <a:pt x="499" y="438"/>
                      <a:pt x="500" y="438"/>
                      <a:pt x="501" y="436"/>
                    </a:cubicBezTo>
                    <a:cubicBezTo>
                      <a:pt x="500" y="433"/>
                      <a:pt x="497" y="435"/>
                      <a:pt x="495" y="434"/>
                    </a:cubicBezTo>
                    <a:cubicBezTo>
                      <a:pt x="494" y="434"/>
                      <a:pt x="492" y="427"/>
                      <a:pt x="491" y="432"/>
                    </a:cubicBezTo>
                    <a:cubicBezTo>
                      <a:pt x="488" y="432"/>
                      <a:pt x="489" y="427"/>
                      <a:pt x="489" y="427"/>
                    </a:cubicBezTo>
                    <a:cubicBezTo>
                      <a:pt x="489" y="426"/>
                      <a:pt x="486" y="426"/>
                      <a:pt x="487" y="423"/>
                    </a:cubicBezTo>
                    <a:cubicBezTo>
                      <a:pt x="486" y="422"/>
                      <a:pt x="482" y="424"/>
                      <a:pt x="481" y="423"/>
                    </a:cubicBezTo>
                    <a:cubicBezTo>
                      <a:pt x="481" y="423"/>
                      <a:pt x="481" y="420"/>
                      <a:pt x="481" y="420"/>
                    </a:cubicBezTo>
                    <a:cubicBezTo>
                      <a:pt x="478" y="420"/>
                      <a:pt x="475" y="422"/>
                      <a:pt x="473" y="422"/>
                    </a:cubicBezTo>
                    <a:cubicBezTo>
                      <a:pt x="472" y="422"/>
                      <a:pt x="471" y="422"/>
                      <a:pt x="470" y="422"/>
                    </a:cubicBezTo>
                    <a:cubicBezTo>
                      <a:pt x="468" y="421"/>
                      <a:pt x="467" y="420"/>
                      <a:pt x="467" y="423"/>
                    </a:cubicBezTo>
                    <a:cubicBezTo>
                      <a:pt x="454" y="424"/>
                      <a:pt x="443" y="422"/>
                      <a:pt x="433" y="420"/>
                    </a:cubicBezTo>
                    <a:cubicBezTo>
                      <a:pt x="434" y="417"/>
                      <a:pt x="431" y="418"/>
                      <a:pt x="431" y="416"/>
                    </a:cubicBezTo>
                    <a:cubicBezTo>
                      <a:pt x="430" y="413"/>
                      <a:pt x="424" y="419"/>
                      <a:pt x="428" y="413"/>
                    </a:cubicBezTo>
                    <a:cubicBezTo>
                      <a:pt x="426" y="414"/>
                      <a:pt x="425" y="413"/>
                      <a:pt x="425" y="412"/>
                    </a:cubicBezTo>
                    <a:cubicBezTo>
                      <a:pt x="421" y="414"/>
                      <a:pt x="411" y="412"/>
                      <a:pt x="407" y="411"/>
                    </a:cubicBezTo>
                    <a:cubicBezTo>
                      <a:pt x="405" y="410"/>
                      <a:pt x="404" y="410"/>
                      <a:pt x="404" y="408"/>
                    </a:cubicBezTo>
                    <a:cubicBezTo>
                      <a:pt x="398" y="409"/>
                      <a:pt x="399" y="403"/>
                      <a:pt x="394" y="404"/>
                    </a:cubicBezTo>
                    <a:cubicBezTo>
                      <a:pt x="393" y="398"/>
                      <a:pt x="390" y="395"/>
                      <a:pt x="388" y="391"/>
                    </a:cubicBezTo>
                    <a:cubicBezTo>
                      <a:pt x="376" y="389"/>
                      <a:pt x="376" y="395"/>
                      <a:pt x="377" y="402"/>
                    </a:cubicBezTo>
                    <a:cubicBezTo>
                      <a:pt x="377" y="404"/>
                      <a:pt x="383" y="407"/>
                      <a:pt x="387" y="412"/>
                    </a:cubicBezTo>
                    <a:cubicBezTo>
                      <a:pt x="388" y="413"/>
                      <a:pt x="391" y="421"/>
                      <a:pt x="394" y="419"/>
                    </a:cubicBezTo>
                    <a:cubicBezTo>
                      <a:pt x="393" y="422"/>
                      <a:pt x="397" y="422"/>
                      <a:pt x="395" y="426"/>
                    </a:cubicBezTo>
                    <a:cubicBezTo>
                      <a:pt x="399" y="426"/>
                      <a:pt x="407" y="425"/>
                      <a:pt x="402" y="429"/>
                    </a:cubicBezTo>
                    <a:cubicBezTo>
                      <a:pt x="405" y="430"/>
                      <a:pt x="404" y="427"/>
                      <a:pt x="405" y="426"/>
                    </a:cubicBezTo>
                    <a:cubicBezTo>
                      <a:pt x="407" y="425"/>
                      <a:pt x="411" y="426"/>
                      <a:pt x="411" y="423"/>
                    </a:cubicBezTo>
                    <a:cubicBezTo>
                      <a:pt x="411" y="422"/>
                      <a:pt x="413" y="422"/>
                      <a:pt x="414" y="422"/>
                    </a:cubicBezTo>
                    <a:cubicBezTo>
                      <a:pt x="415" y="421"/>
                      <a:pt x="414" y="420"/>
                      <a:pt x="415" y="419"/>
                    </a:cubicBezTo>
                    <a:cubicBezTo>
                      <a:pt x="417" y="418"/>
                      <a:pt x="421" y="418"/>
                      <a:pt x="423" y="418"/>
                    </a:cubicBezTo>
                    <a:cubicBezTo>
                      <a:pt x="424" y="418"/>
                      <a:pt x="421" y="420"/>
                      <a:pt x="422" y="420"/>
                    </a:cubicBezTo>
                    <a:cubicBezTo>
                      <a:pt x="422" y="421"/>
                      <a:pt x="425" y="420"/>
                      <a:pt x="425" y="420"/>
                    </a:cubicBezTo>
                    <a:cubicBezTo>
                      <a:pt x="426" y="423"/>
                      <a:pt x="425" y="425"/>
                      <a:pt x="426" y="426"/>
                    </a:cubicBezTo>
                    <a:cubicBezTo>
                      <a:pt x="425" y="429"/>
                      <a:pt x="430" y="427"/>
                      <a:pt x="431" y="430"/>
                    </a:cubicBezTo>
                    <a:cubicBezTo>
                      <a:pt x="431" y="434"/>
                      <a:pt x="433" y="431"/>
                      <a:pt x="436" y="433"/>
                    </a:cubicBezTo>
                    <a:cubicBezTo>
                      <a:pt x="438" y="434"/>
                      <a:pt x="437" y="436"/>
                      <a:pt x="440" y="437"/>
                    </a:cubicBezTo>
                    <a:cubicBezTo>
                      <a:pt x="437" y="440"/>
                      <a:pt x="441" y="444"/>
                      <a:pt x="440" y="448"/>
                    </a:cubicBezTo>
                    <a:cubicBezTo>
                      <a:pt x="439" y="448"/>
                      <a:pt x="438" y="448"/>
                      <a:pt x="436" y="448"/>
                    </a:cubicBezTo>
                    <a:cubicBezTo>
                      <a:pt x="438" y="454"/>
                      <a:pt x="433" y="452"/>
                      <a:pt x="433" y="457"/>
                    </a:cubicBezTo>
                    <a:cubicBezTo>
                      <a:pt x="431" y="456"/>
                      <a:pt x="429" y="457"/>
                      <a:pt x="429" y="460"/>
                    </a:cubicBezTo>
                    <a:cubicBezTo>
                      <a:pt x="427" y="460"/>
                      <a:pt x="425" y="460"/>
                      <a:pt x="423" y="460"/>
                    </a:cubicBezTo>
                    <a:cubicBezTo>
                      <a:pt x="421" y="460"/>
                      <a:pt x="423" y="462"/>
                      <a:pt x="422" y="464"/>
                    </a:cubicBezTo>
                    <a:cubicBezTo>
                      <a:pt x="422" y="464"/>
                      <a:pt x="420" y="464"/>
                      <a:pt x="419" y="464"/>
                    </a:cubicBezTo>
                    <a:cubicBezTo>
                      <a:pt x="419" y="464"/>
                      <a:pt x="420" y="467"/>
                      <a:pt x="419" y="468"/>
                    </a:cubicBezTo>
                    <a:cubicBezTo>
                      <a:pt x="416" y="468"/>
                      <a:pt x="415" y="468"/>
                      <a:pt x="415" y="471"/>
                    </a:cubicBezTo>
                    <a:cubicBezTo>
                      <a:pt x="412" y="471"/>
                      <a:pt x="411" y="471"/>
                      <a:pt x="409" y="472"/>
                    </a:cubicBezTo>
                    <a:cubicBezTo>
                      <a:pt x="407" y="474"/>
                      <a:pt x="408" y="474"/>
                      <a:pt x="404" y="475"/>
                    </a:cubicBezTo>
                    <a:cubicBezTo>
                      <a:pt x="402" y="475"/>
                      <a:pt x="395" y="478"/>
                      <a:pt x="395" y="482"/>
                    </a:cubicBezTo>
                    <a:cubicBezTo>
                      <a:pt x="394" y="483"/>
                      <a:pt x="391" y="481"/>
                      <a:pt x="390" y="482"/>
                    </a:cubicBezTo>
                    <a:cubicBezTo>
                      <a:pt x="388" y="483"/>
                      <a:pt x="389" y="484"/>
                      <a:pt x="388" y="485"/>
                    </a:cubicBezTo>
                    <a:cubicBezTo>
                      <a:pt x="388" y="485"/>
                      <a:pt x="386" y="485"/>
                      <a:pt x="386" y="485"/>
                    </a:cubicBezTo>
                    <a:cubicBezTo>
                      <a:pt x="386" y="485"/>
                      <a:pt x="382" y="486"/>
                      <a:pt x="381" y="486"/>
                    </a:cubicBezTo>
                    <a:cubicBezTo>
                      <a:pt x="379" y="489"/>
                      <a:pt x="368" y="488"/>
                      <a:pt x="363" y="491"/>
                    </a:cubicBezTo>
                    <a:cubicBezTo>
                      <a:pt x="359" y="491"/>
                      <a:pt x="367" y="493"/>
                      <a:pt x="360" y="493"/>
                    </a:cubicBezTo>
                    <a:cubicBezTo>
                      <a:pt x="360" y="493"/>
                      <a:pt x="358" y="493"/>
                      <a:pt x="358" y="493"/>
                    </a:cubicBezTo>
                    <a:cubicBezTo>
                      <a:pt x="356" y="494"/>
                      <a:pt x="356" y="497"/>
                      <a:pt x="353" y="496"/>
                    </a:cubicBezTo>
                    <a:cubicBezTo>
                      <a:pt x="355" y="493"/>
                      <a:pt x="351" y="494"/>
                      <a:pt x="351" y="493"/>
                    </a:cubicBezTo>
                    <a:cubicBezTo>
                      <a:pt x="350" y="492"/>
                      <a:pt x="352" y="487"/>
                      <a:pt x="348" y="488"/>
                    </a:cubicBezTo>
                    <a:cubicBezTo>
                      <a:pt x="347" y="485"/>
                      <a:pt x="349" y="485"/>
                      <a:pt x="349" y="483"/>
                    </a:cubicBezTo>
                    <a:cubicBezTo>
                      <a:pt x="348" y="482"/>
                      <a:pt x="345" y="481"/>
                      <a:pt x="348" y="481"/>
                    </a:cubicBezTo>
                    <a:cubicBezTo>
                      <a:pt x="347" y="479"/>
                      <a:pt x="346" y="478"/>
                      <a:pt x="344" y="478"/>
                    </a:cubicBezTo>
                    <a:cubicBezTo>
                      <a:pt x="345" y="474"/>
                      <a:pt x="341" y="470"/>
                      <a:pt x="344" y="469"/>
                    </a:cubicBezTo>
                    <a:cubicBezTo>
                      <a:pt x="344" y="468"/>
                      <a:pt x="341" y="469"/>
                      <a:pt x="341" y="468"/>
                    </a:cubicBezTo>
                    <a:cubicBezTo>
                      <a:pt x="339" y="467"/>
                      <a:pt x="340" y="463"/>
                      <a:pt x="341" y="464"/>
                    </a:cubicBezTo>
                    <a:cubicBezTo>
                      <a:pt x="340" y="463"/>
                      <a:pt x="339" y="462"/>
                      <a:pt x="338" y="461"/>
                    </a:cubicBezTo>
                    <a:cubicBezTo>
                      <a:pt x="337" y="460"/>
                      <a:pt x="338" y="460"/>
                      <a:pt x="337" y="460"/>
                    </a:cubicBezTo>
                    <a:cubicBezTo>
                      <a:pt x="336" y="460"/>
                      <a:pt x="334" y="455"/>
                      <a:pt x="334" y="455"/>
                    </a:cubicBezTo>
                    <a:cubicBezTo>
                      <a:pt x="334" y="455"/>
                      <a:pt x="334" y="457"/>
                      <a:pt x="334" y="457"/>
                    </a:cubicBezTo>
                    <a:cubicBezTo>
                      <a:pt x="331" y="455"/>
                      <a:pt x="331" y="450"/>
                      <a:pt x="327" y="450"/>
                    </a:cubicBezTo>
                    <a:cubicBezTo>
                      <a:pt x="330" y="444"/>
                      <a:pt x="323" y="443"/>
                      <a:pt x="324" y="436"/>
                    </a:cubicBezTo>
                    <a:cubicBezTo>
                      <a:pt x="324" y="434"/>
                      <a:pt x="321" y="435"/>
                      <a:pt x="321" y="433"/>
                    </a:cubicBezTo>
                    <a:cubicBezTo>
                      <a:pt x="321" y="430"/>
                      <a:pt x="316" y="432"/>
                      <a:pt x="316" y="430"/>
                    </a:cubicBezTo>
                    <a:cubicBezTo>
                      <a:pt x="317" y="428"/>
                      <a:pt x="317" y="427"/>
                      <a:pt x="314" y="427"/>
                    </a:cubicBezTo>
                    <a:cubicBezTo>
                      <a:pt x="316" y="425"/>
                      <a:pt x="315" y="424"/>
                      <a:pt x="314" y="420"/>
                    </a:cubicBezTo>
                    <a:cubicBezTo>
                      <a:pt x="314" y="420"/>
                      <a:pt x="314" y="418"/>
                      <a:pt x="314" y="418"/>
                    </a:cubicBezTo>
                    <a:cubicBezTo>
                      <a:pt x="314" y="417"/>
                      <a:pt x="313" y="418"/>
                      <a:pt x="313" y="418"/>
                    </a:cubicBezTo>
                    <a:cubicBezTo>
                      <a:pt x="312" y="414"/>
                      <a:pt x="315" y="415"/>
                      <a:pt x="313" y="412"/>
                    </a:cubicBezTo>
                    <a:cubicBezTo>
                      <a:pt x="311" y="410"/>
                      <a:pt x="310" y="419"/>
                      <a:pt x="310" y="412"/>
                    </a:cubicBezTo>
                    <a:cubicBezTo>
                      <a:pt x="310" y="407"/>
                      <a:pt x="305" y="403"/>
                      <a:pt x="300" y="398"/>
                    </a:cubicBezTo>
                    <a:cubicBezTo>
                      <a:pt x="296" y="401"/>
                      <a:pt x="299" y="402"/>
                      <a:pt x="297" y="406"/>
                    </a:cubicBezTo>
                    <a:cubicBezTo>
                      <a:pt x="294" y="407"/>
                      <a:pt x="295" y="404"/>
                      <a:pt x="293" y="404"/>
                    </a:cubicBezTo>
                    <a:cubicBezTo>
                      <a:pt x="291" y="404"/>
                      <a:pt x="291" y="402"/>
                      <a:pt x="289" y="402"/>
                    </a:cubicBezTo>
                    <a:cubicBezTo>
                      <a:pt x="292" y="404"/>
                      <a:pt x="290" y="411"/>
                      <a:pt x="294" y="411"/>
                    </a:cubicBezTo>
                    <a:cubicBezTo>
                      <a:pt x="293" y="414"/>
                      <a:pt x="295" y="418"/>
                      <a:pt x="297" y="423"/>
                    </a:cubicBezTo>
                    <a:cubicBezTo>
                      <a:pt x="297" y="424"/>
                      <a:pt x="297" y="426"/>
                      <a:pt x="297" y="426"/>
                    </a:cubicBezTo>
                    <a:cubicBezTo>
                      <a:pt x="299" y="427"/>
                      <a:pt x="300" y="434"/>
                      <a:pt x="301" y="437"/>
                    </a:cubicBezTo>
                    <a:cubicBezTo>
                      <a:pt x="303" y="437"/>
                      <a:pt x="305" y="437"/>
                      <a:pt x="307" y="437"/>
                    </a:cubicBezTo>
                    <a:cubicBezTo>
                      <a:pt x="306" y="438"/>
                      <a:pt x="306" y="439"/>
                      <a:pt x="306" y="441"/>
                    </a:cubicBezTo>
                    <a:cubicBezTo>
                      <a:pt x="307" y="442"/>
                      <a:pt x="308" y="441"/>
                      <a:pt x="308" y="440"/>
                    </a:cubicBezTo>
                    <a:cubicBezTo>
                      <a:pt x="311" y="442"/>
                      <a:pt x="310" y="444"/>
                      <a:pt x="311" y="447"/>
                    </a:cubicBezTo>
                    <a:cubicBezTo>
                      <a:pt x="312" y="448"/>
                      <a:pt x="314" y="448"/>
                      <a:pt x="314" y="448"/>
                    </a:cubicBezTo>
                    <a:cubicBezTo>
                      <a:pt x="314" y="449"/>
                      <a:pt x="314" y="451"/>
                      <a:pt x="314" y="451"/>
                    </a:cubicBezTo>
                    <a:cubicBezTo>
                      <a:pt x="314" y="451"/>
                      <a:pt x="315" y="451"/>
                      <a:pt x="316" y="451"/>
                    </a:cubicBezTo>
                    <a:cubicBezTo>
                      <a:pt x="316" y="453"/>
                      <a:pt x="314" y="454"/>
                      <a:pt x="314" y="454"/>
                    </a:cubicBezTo>
                    <a:cubicBezTo>
                      <a:pt x="315" y="456"/>
                      <a:pt x="316" y="456"/>
                      <a:pt x="317" y="457"/>
                    </a:cubicBezTo>
                    <a:cubicBezTo>
                      <a:pt x="317" y="457"/>
                      <a:pt x="316" y="459"/>
                      <a:pt x="317" y="460"/>
                    </a:cubicBezTo>
                    <a:cubicBezTo>
                      <a:pt x="317" y="460"/>
                      <a:pt x="318" y="460"/>
                      <a:pt x="318" y="460"/>
                    </a:cubicBezTo>
                    <a:cubicBezTo>
                      <a:pt x="319" y="461"/>
                      <a:pt x="316" y="466"/>
                      <a:pt x="321" y="465"/>
                    </a:cubicBezTo>
                    <a:cubicBezTo>
                      <a:pt x="321" y="468"/>
                      <a:pt x="321" y="471"/>
                      <a:pt x="323" y="474"/>
                    </a:cubicBezTo>
                    <a:cubicBezTo>
                      <a:pt x="323" y="475"/>
                      <a:pt x="325" y="476"/>
                      <a:pt x="325" y="476"/>
                    </a:cubicBezTo>
                    <a:cubicBezTo>
                      <a:pt x="326" y="477"/>
                      <a:pt x="326" y="480"/>
                      <a:pt x="327" y="481"/>
                    </a:cubicBezTo>
                    <a:cubicBezTo>
                      <a:pt x="327" y="481"/>
                      <a:pt x="329" y="481"/>
                      <a:pt x="330" y="482"/>
                    </a:cubicBezTo>
                    <a:cubicBezTo>
                      <a:pt x="331" y="484"/>
                      <a:pt x="328" y="486"/>
                      <a:pt x="331" y="486"/>
                    </a:cubicBezTo>
                    <a:cubicBezTo>
                      <a:pt x="333" y="486"/>
                      <a:pt x="332" y="490"/>
                      <a:pt x="332" y="492"/>
                    </a:cubicBezTo>
                    <a:cubicBezTo>
                      <a:pt x="338" y="489"/>
                      <a:pt x="337" y="495"/>
                      <a:pt x="344" y="493"/>
                    </a:cubicBezTo>
                    <a:cubicBezTo>
                      <a:pt x="344" y="497"/>
                      <a:pt x="346" y="499"/>
                      <a:pt x="346" y="503"/>
                    </a:cubicBezTo>
                    <a:cubicBezTo>
                      <a:pt x="351" y="511"/>
                      <a:pt x="368" y="509"/>
                      <a:pt x="379" y="507"/>
                    </a:cubicBezTo>
                    <a:cubicBezTo>
                      <a:pt x="380" y="508"/>
                      <a:pt x="379" y="505"/>
                      <a:pt x="380" y="505"/>
                    </a:cubicBezTo>
                    <a:cubicBezTo>
                      <a:pt x="383" y="503"/>
                      <a:pt x="390" y="507"/>
                      <a:pt x="388" y="502"/>
                    </a:cubicBezTo>
                    <a:cubicBezTo>
                      <a:pt x="391" y="503"/>
                      <a:pt x="391" y="506"/>
                      <a:pt x="390" y="509"/>
                    </a:cubicBezTo>
                    <a:cubicBezTo>
                      <a:pt x="390" y="509"/>
                      <a:pt x="388" y="510"/>
                      <a:pt x="388" y="510"/>
                    </a:cubicBezTo>
                    <a:cubicBezTo>
                      <a:pt x="388" y="513"/>
                      <a:pt x="389" y="516"/>
                      <a:pt x="388" y="519"/>
                    </a:cubicBezTo>
                    <a:cubicBezTo>
                      <a:pt x="388" y="519"/>
                      <a:pt x="386" y="518"/>
                      <a:pt x="386" y="519"/>
                    </a:cubicBezTo>
                    <a:cubicBezTo>
                      <a:pt x="385" y="519"/>
                      <a:pt x="385" y="525"/>
                      <a:pt x="384" y="527"/>
                    </a:cubicBezTo>
                    <a:cubicBezTo>
                      <a:pt x="384" y="528"/>
                      <a:pt x="380" y="529"/>
                      <a:pt x="381" y="534"/>
                    </a:cubicBezTo>
                    <a:cubicBezTo>
                      <a:pt x="377" y="534"/>
                      <a:pt x="380" y="542"/>
                      <a:pt x="374" y="541"/>
                    </a:cubicBezTo>
                    <a:cubicBezTo>
                      <a:pt x="375" y="545"/>
                      <a:pt x="373" y="546"/>
                      <a:pt x="373" y="549"/>
                    </a:cubicBezTo>
                    <a:cubicBezTo>
                      <a:pt x="368" y="548"/>
                      <a:pt x="371" y="555"/>
                      <a:pt x="366" y="554"/>
                    </a:cubicBezTo>
                    <a:cubicBezTo>
                      <a:pt x="366" y="555"/>
                      <a:pt x="366" y="556"/>
                      <a:pt x="366" y="558"/>
                    </a:cubicBezTo>
                    <a:cubicBezTo>
                      <a:pt x="365" y="558"/>
                      <a:pt x="364" y="556"/>
                      <a:pt x="363" y="556"/>
                    </a:cubicBezTo>
                    <a:cubicBezTo>
                      <a:pt x="360" y="558"/>
                      <a:pt x="362" y="559"/>
                      <a:pt x="358" y="561"/>
                    </a:cubicBezTo>
                    <a:cubicBezTo>
                      <a:pt x="358" y="561"/>
                      <a:pt x="353" y="562"/>
                      <a:pt x="353" y="562"/>
                    </a:cubicBezTo>
                    <a:cubicBezTo>
                      <a:pt x="353" y="562"/>
                      <a:pt x="354" y="563"/>
                      <a:pt x="353" y="563"/>
                    </a:cubicBezTo>
                    <a:cubicBezTo>
                      <a:pt x="352" y="564"/>
                      <a:pt x="349" y="565"/>
                      <a:pt x="348" y="566"/>
                    </a:cubicBezTo>
                    <a:cubicBezTo>
                      <a:pt x="344" y="569"/>
                      <a:pt x="343" y="573"/>
                      <a:pt x="338" y="573"/>
                    </a:cubicBezTo>
                    <a:cubicBezTo>
                      <a:pt x="339" y="577"/>
                      <a:pt x="336" y="577"/>
                      <a:pt x="337" y="580"/>
                    </a:cubicBezTo>
                    <a:cubicBezTo>
                      <a:pt x="335" y="582"/>
                      <a:pt x="334" y="581"/>
                      <a:pt x="332" y="580"/>
                    </a:cubicBezTo>
                    <a:cubicBezTo>
                      <a:pt x="333" y="582"/>
                      <a:pt x="330" y="584"/>
                      <a:pt x="331" y="584"/>
                    </a:cubicBezTo>
                    <a:cubicBezTo>
                      <a:pt x="334" y="587"/>
                      <a:pt x="330" y="585"/>
                      <a:pt x="330" y="589"/>
                    </a:cubicBezTo>
                    <a:cubicBezTo>
                      <a:pt x="329" y="591"/>
                      <a:pt x="327" y="589"/>
                      <a:pt x="327" y="590"/>
                    </a:cubicBezTo>
                    <a:cubicBezTo>
                      <a:pt x="326" y="591"/>
                      <a:pt x="327" y="592"/>
                      <a:pt x="327" y="593"/>
                    </a:cubicBezTo>
                    <a:cubicBezTo>
                      <a:pt x="326" y="594"/>
                      <a:pt x="323" y="605"/>
                      <a:pt x="324" y="608"/>
                    </a:cubicBezTo>
                    <a:cubicBezTo>
                      <a:pt x="324" y="611"/>
                      <a:pt x="325" y="612"/>
                      <a:pt x="327" y="614"/>
                    </a:cubicBezTo>
                    <a:cubicBezTo>
                      <a:pt x="327" y="618"/>
                      <a:pt x="326" y="619"/>
                      <a:pt x="327" y="622"/>
                    </a:cubicBezTo>
                    <a:cubicBezTo>
                      <a:pt x="327" y="623"/>
                      <a:pt x="328" y="628"/>
                      <a:pt x="330" y="628"/>
                    </a:cubicBezTo>
                    <a:cubicBezTo>
                      <a:pt x="334" y="628"/>
                      <a:pt x="325" y="634"/>
                      <a:pt x="332" y="635"/>
                    </a:cubicBezTo>
                    <a:cubicBezTo>
                      <a:pt x="332" y="642"/>
                      <a:pt x="333" y="647"/>
                      <a:pt x="332" y="653"/>
                    </a:cubicBezTo>
                    <a:cubicBezTo>
                      <a:pt x="332" y="657"/>
                      <a:pt x="328" y="661"/>
                      <a:pt x="328" y="664"/>
                    </a:cubicBezTo>
                    <a:cubicBezTo>
                      <a:pt x="325" y="665"/>
                      <a:pt x="320" y="668"/>
                      <a:pt x="318" y="670"/>
                    </a:cubicBezTo>
                    <a:cubicBezTo>
                      <a:pt x="317" y="671"/>
                      <a:pt x="317" y="671"/>
                      <a:pt x="318" y="671"/>
                    </a:cubicBezTo>
                    <a:cubicBezTo>
                      <a:pt x="318" y="673"/>
                      <a:pt x="316" y="672"/>
                      <a:pt x="314" y="673"/>
                    </a:cubicBezTo>
                    <a:cubicBezTo>
                      <a:pt x="313" y="673"/>
                      <a:pt x="314" y="675"/>
                      <a:pt x="313" y="676"/>
                    </a:cubicBezTo>
                    <a:cubicBezTo>
                      <a:pt x="312" y="676"/>
                      <a:pt x="310" y="673"/>
                      <a:pt x="310" y="676"/>
                    </a:cubicBezTo>
                    <a:cubicBezTo>
                      <a:pt x="310" y="677"/>
                      <a:pt x="308" y="676"/>
                      <a:pt x="307" y="677"/>
                    </a:cubicBezTo>
                    <a:cubicBezTo>
                      <a:pt x="305" y="678"/>
                      <a:pt x="305" y="682"/>
                      <a:pt x="301" y="681"/>
                    </a:cubicBezTo>
                    <a:cubicBezTo>
                      <a:pt x="300" y="689"/>
                      <a:pt x="301" y="701"/>
                      <a:pt x="303" y="712"/>
                    </a:cubicBezTo>
                    <a:cubicBezTo>
                      <a:pt x="302" y="713"/>
                      <a:pt x="300" y="714"/>
                      <a:pt x="300" y="712"/>
                    </a:cubicBezTo>
                    <a:cubicBezTo>
                      <a:pt x="298" y="712"/>
                      <a:pt x="299" y="714"/>
                      <a:pt x="299" y="715"/>
                    </a:cubicBezTo>
                    <a:cubicBezTo>
                      <a:pt x="297" y="716"/>
                      <a:pt x="295" y="714"/>
                      <a:pt x="294" y="716"/>
                    </a:cubicBezTo>
                    <a:cubicBezTo>
                      <a:pt x="294" y="718"/>
                      <a:pt x="289" y="718"/>
                      <a:pt x="287" y="721"/>
                    </a:cubicBezTo>
                    <a:cubicBezTo>
                      <a:pt x="287" y="723"/>
                      <a:pt x="287" y="726"/>
                      <a:pt x="287" y="729"/>
                    </a:cubicBezTo>
                    <a:cubicBezTo>
                      <a:pt x="284" y="729"/>
                      <a:pt x="286" y="734"/>
                      <a:pt x="285" y="736"/>
                    </a:cubicBezTo>
                    <a:cubicBezTo>
                      <a:pt x="284" y="737"/>
                      <a:pt x="282" y="737"/>
                      <a:pt x="282" y="737"/>
                    </a:cubicBezTo>
                    <a:cubicBezTo>
                      <a:pt x="281" y="740"/>
                      <a:pt x="281" y="742"/>
                      <a:pt x="279" y="744"/>
                    </a:cubicBezTo>
                    <a:cubicBezTo>
                      <a:pt x="279" y="745"/>
                      <a:pt x="279" y="747"/>
                      <a:pt x="279" y="747"/>
                    </a:cubicBezTo>
                    <a:cubicBezTo>
                      <a:pt x="279" y="748"/>
                      <a:pt x="276" y="747"/>
                      <a:pt x="276" y="747"/>
                    </a:cubicBezTo>
                    <a:cubicBezTo>
                      <a:pt x="276" y="748"/>
                      <a:pt x="277" y="751"/>
                      <a:pt x="276" y="751"/>
                    </a:cubicBezTo>
                    <a:cubicBezTo>
                      <a:pt x="276" y="752"/>
                      <a:pt x="274" y="751"/>
                      <a:pt x="273" y="751"/>
                    </a:cubicBezTo>
                    <a:cubicBezTo>
                      <a:pt x="273" y="752"/>
                      <a:pt x="274" y="754"/>
                      <a:pt x="273" y="754"/>
                    </a:cubicBezTo>
                    <a:cubicBezTo>
                      <a:pt x="273" y="755"/>
                      <a:pt x="271" y="754"/>
                      <a:pt x="271" y="754"/>
                    </a:cubicBezTo>
                    <a:cubicBezTo>
                      <a:pt x="270" y="755"/>
                      <a:pt x="268" y="757"/>
                      <a:pt x="268" y="758"/>
                    </a:cubicBezTo>
                    <a:cubicBezTo>
                      <a:pt x="268" y="760"/>
                      <a:pt x="266" y="759"/>
                      <a:pt x="265" y="760"/>
                    </a:cubicBezTo>
                    <a:cubicBezTo>
                      <a:pt x="265" y="760"/>
                      <a:pt x="265" y="762"/>
                      <a:pt x="265" y="763"/>
                    </a:cubicBezTo>
                    <a:cubicBezTo>
                      <a:pt x="264" y="763"/>
                      <a:pt x="263" y="762"/>
                      <a:pt x="262" y="763"/>
                    </a:cubicBezTo>
                    <a:cubicBezTo>
                      <a:pt x="261" y="763"/>
                      <a:pt x="260" y="765"/>
                      <a:pt x="259" y="765"/>
                    </a:cubicBezTo>
                    <a:cubicBezTo>
                      <a:pt x="259" y="766"/>
                      <a:pt x="257" y="768"/>
                      <a:pt x="257" y="768"/>
                    </a:cubicBezTo>
                    <a:cubicBezTo>
                      <a:pt x="256" y="769"/>
                      <a:pt x="252" y="770"/>
                      <a:pt x="252" y="770"/>
                    </a:cubicBezTo>
                    <a:cubicBezTo>
                      <a:pt x="251" y="769"/>
                      <a:pt x="251" y="769"/>
                      <a:pt x="250" y="770"/>
                    </a:cubicBezTo>
                    <a:cubicBezTo>
                      <a:pt x="248" y="771"/>
                      <a:pt x="247" y="770"/>
                      <a:pt x="244" y="771"/>
                    </a:cubicBezTo>
                    <a:cubicBezTo>
                      <a:pt x="243" y="771"/>
                      <a:pt x="234" y="775"/>
                      <a:pt x="231" y="771"/>
                    </a:cubicBezTo>
                    <a:cubicBezTo>
                      <a:pt x="229" y="771"/>
                      <a:pt x="231" y="773"/>
                      <a:pt x="231" y="772"/>
                    </a:cubicBezTo>
                    <a:cubicBezTo>
                      <a:pt x="229" y="776"/>
                      <a:pt x="226" y="773"/>
                      <a:pt x="222" y="774"/>
                    </a:cubicBezTo>
                    <a:cubicBezTo>
                      <a:pt x="220" y="774"/>
                      <a:pt x="221" y="775"/>
                      <a:pt x="222" y="775"/>
                    </a:cubicBezTo>
                    <a:cubicBezTo>
                      <a:pt x="220" y="778"/>
                      <a:pt x="213" y="774"/>
                      <a:pt x="209" y="774"/>
                    </a:cubicBezTo>
                    <a:cubicBezTo>
                      <a:pt x="209" y="767"/>
                      <a:pt x="203" y="763"/>
                      <a:pt x="206" y="757"/>
                    </a:cubicBezTo>
                    <a:cubicBezTo>
                      <a:pt x="203" y="754"/>
                      <a:pt x="200" y="752"/>
                      <a:pt x="200" y="746"/>
                    </a:cubicBezTo>
                    <a:cubicBezTo>
                      <a:pt x="196" y="750"/>
                      <a:pt x="200" y="748"/>
                      <a:pt x="198" y="742"/>
                    </a:cubicBezTo>
                    <a:cubicBezTo>
                      <a:pt x="196" y="735"/>
                      <a:pt x="187" y="730"/>
                      <a:pt x="189" y="722"/>
                    </a:cubicBezTo>
                    <a:cubicBezTo>
                      <a:pt x="188" y="721"/>
                      <a:pt x="188" y="725"/>
                      <a:pt x="188" y="725"/>
                    </a:cubicBezTo>
                    <a:cubicBezTo>
                      <a:pt x="185" y="724"/>
                      <a:pt x="188" y="715"/>
                      <a:pt x="185" y="719"/>
                    </a:cubicBezTo>
                    <a:cubicBezTo>
                      <a:pt x="183" y="717"/>
                      <a:pt x="183" y="712"/>
                      <a:pt x="184" y="709"/>
                    </a:cubicBezTo>
                    <a:cubicBezTo>
                      <a:pt x="184" y="705"/>
                      <a:pt x="185" y="702"/>
                      <a:pt x="182" y="697"/>
                    </a:cubicBezTo>
                    <a:cubicBezTo>
                      <a:pt x="183" y="695"/>
                      <a:pt x="179" y="696"/>
                      <a:pt x="178" y="695"/>
                    </a:cubicBezTo>
                    <a:cubicBezTo>
                      <a:pt x="177" y="694"/>
                      <a:pt x="182" y="691"/>
                      <a:pt x="175" y="693"/>
                    </a:cubicBezTo>
                    <a:cubicBezTo>
                      <a:pt x="175" y="692"/>
                      <a:pt x="176" y="689"/>
                      <a:pt x="175" y="688"/>
                    </a:cubicBezTo>
                    <a:cubicBezTo>
                      <a:pt x="175" y="688"/>
                      <a:pt x="173" y="689"/>
                      <a:pt x="172" y="688"/>
                    </a:cubicBezTo>
                    <a:cubicBezTo>
                      <a:pt x="172" y="688"/>
                      <a:pt x="176" y="683"/>
                      <a:pt x="171" y="684"/>
                    </a:cubicBezTo>
                    <a:cubicBezTo>
                      <a:pt x="171" y="682"/>
                      <a:pt x="173" y="681"/>
                      <a:pt x="172" y="678"/>
                    </a:cubicBezTo>
                    <a:cubicBezTo>
                      <a:pt x="170" y="677"/>
                      <a:pt x="173" y="672"/>
                      <a:pt x="168" y="673"/>
                    </a:cubicBezTo>
                    <a:cubicBezTo>
                      <a:pt x="168" y="660"/>
                      <a:pt x="169" y="656"/>
                      <a:pt x="175" y="648"/>
                    </a:cubicBezTo>
                    <a:cubicBezTo>
                      <a:pt x="174" y="646"/>
                      <a:pt x="177" y="640"/>
                      <a:pt x="174" y="641"/>
                    </a:cubicBezTo>
                    <a:cubicBezTo>
                      <a:pt x="174" y="638"/>
                      <a:pt x="177" y="640"/>
                      <a:pt x="178" y="639"/>
                    </a:cubicBezTo>
                    <a:cubicBezTo>
                      <a:pt x="179" y="639"/>
                      <a:pt x="178" y="636"/>
                      <a:pt x="179" y="636"/>
                    </a:cubicBezTo>
                    <a:cubicBezTo>
                      <a:pt x="179" y="634"/>
                      <a:pt x="178" y="621"/>
                      <a:pt x="177" y="625"/>
                    </a:cubicBezTo>
                    <a:cubicBezTo>
                      <a:pt x="174" y="623"/>
                      <a:pt x="175" y="619"/>
                      <a:pt x="175" y="617"/>
                    </a:cubicBezTo>
                    <a:cubicBezTo>
                      <a:pt x="175" y="613"/>
                      <a:pt x="176" y="610"/>
                      <a:pt x="175" y="607"/>
                    </a:cubicBezTo>
                    <a:cubicBezTo>
                      <a:pt x="175" y="605"/>
                      <a:pt x="173" y="606"/>
                      <a:pt x="172" y="606"/>
                    </a:cubicBezTo>
                    <a:cubicBezTo>
                      <a:pt x="172" y="605"/>
                      <a:pt x="174" y="604"/>
                      <a:pt x="174" y="603"/>
                    </a:cubicBezTo>
                    <a:cubicBezTo>
                      <a:pt x="174" y="603"/>
                      <a:pt x="172" y="602"/>
                      <a:pt x="172" y="601"/>
                    </a:cubicBezTo>
                    <a:cubicBezTo>
                      <a:pt x="172" y="598"/>
                      <a:pt x="171" y="599"/>
                      <a:pt x="170" y="597"/>
                    </a:cubicBezTo>
                    <a:cubicBezTo>
                      <a:pt x="169" y="597"/>
                      <a:pt x="170" y="595"/>
                      <a:pt x="170" y="594"/>
                    </a:cubicBezTo>
                    <a:cubicBezTo>
                      <a:pt x="169" y="594"/>
                      <a:pt x="166" y="594"/>
                      <a:pt x="167" y="593"/>
                    </a:cubicBezTo>
                    <a:cubicBezTo>
                      <a:pt x="167" y="593"/>
                      <a:pt x="168" y="593"/>
                      <a:pt x="168" y="593"/>
                    </a:cubicBezTo>
                    <a:cubicBezTo>
                      <a:pt x="166" y="590"/>
                      <a:pt x="165" y="589"/>
                      <a:pt x="161" y="587"/>
                    </a:cubicBezTo>
                    <a:cubicBezTo>
                      <a:pt x="160" y="587"/>
                      <a:pt x="161" y="586"/>
                      <a:pt x="160" y="586"/>
                    </a:cubicBezTo>
                    <a:cubicBezTo>
                      <a:pt x="158" y="586"/>
                      <a:pt x="158" y="582"/>
                      <a:pt x="156" y="583"/>
                    </a:cubicBezTo>
                    <a:cubicBezTo>
                      <a:pt x="153" y="571"/>
                      <a:pt x="156" y="561"/>
                      <a:pt x="156" y="548"/>
                    </a:cubicBezTo>
                    <a:cubicBezTo>
                      <a:pt x="155" y="545"/>
                      <a:pt x="152" y="550"/>
                      <a:pt x="153" y="544"/>
                    </a:cubicBezTo>
                    <a:cubicBezTo>
                      <a:pt x="145" y="545"/>
                      <a:pt x="138" y="543"/>
                      <a:pt x="133" y="541"/>
                    </a:cubicBezTo>
                    <a:cubicBezTo>
                      <a:pt x="135" y="533"/>
                      <a:pt x="129" y="542"/>
                      <a:pt x="130" y="534"/>
                    </a:cubicBezTo>
                    <a:cubicBezTo>
                      <a:pt x="124" y="532"/>
                      <a:pt x="123" y="531"/>
                      <a:pt x="115" y="533"/>
                    </a:cubicBezTo>
                    <a:cubicBezTo>
                      <a:pt x="114" y="533"/>
                      <a:pt x="111" y="533"/>
                      <a:pt x="109" y="534"/>
                    </a:cubicBezTo>
                    <a:cubicBezTo>
                      <a:pt x="109" y="534"/>
                      <a:pt x="105" y="536"/>
                      <a:pt x="101" y="535"/>
                    </a:cubicBezTo>
                    <a:cubicBezTo>
                      <a:pt x="103" y="539"/>
                      <a:pt x="105" y="537"/>
                      <a:pt x="98" y="538"/>
                    </a:cubicBezTo>
                    <a:cubicBezTo>
                      <a:pt x="93" y="539"/>
                      <a:pt x="90" y="541"/>
                      <a:pt x="83" y="541"/>
                    </a:cubicBezTo>
                    <a:cubicBezTo>
                      <a:pt x="80" y="541"/>
                      <a:pt x="80" y="540"/>
                      <a:pt x="78" y="540"/>
                    </a:cubicBezTo>
                    <a:cubicBezTo>
                      <a:pt x="69" y="539"/>
                      <a:pt x="60" y="544"/>
                      <a:pt x="52" y="542"/>
                    </a:cubicBezTo>
                    <a:cubicBezTo>
                      <a:pt x="52" y="538"/>
                      <a:pt x="47" y="539"/>
                      <a:pt x="45" y="538"/>
                    </a:cubicBezTo>
                    <a:cubicBezTo>
                      <a:pt x="44" y="538"/>
                      <a:pt x="45" y="536"/>
                      <a:pt x="45" y="535"/>
                    </a:cubicBezTo>
                    <a:cubicBezTo>
                      <a:pt x="44" y="535"/>
                      <a:pt x="41" y="536"/>
                      <a:pt x="41" y="535"/>
                    </a:cubicBezTo>
                    <a:cubicBezTo>
                      <a:pt x="40" y="535"/>
                      <a:pt x="41" y="533"/>
                      <a:pt x="41" y="533"/>
                    </a:cubicBezTo>
                    <a:cubicBezTo>
                      <a:pt x="39" y="532"/>
                      <a:pt x="38" y="533"/>
                      <a:pt x="38" y="531"/>
                    </a:cubicBezTo>
                    <a:cubicBezTo>
                      <a:pt x="38" y="531"/>
                      <a:pt x="35" y="529"/>
                      <a:pt x="35" y="528"/>
                    </a:cubicBezTo>
                    <a:cubicBezTo>
                      <a:pt x="34" y="528"/>
                      <a:pt x="35" y="527"/>
                      <a:pt x="34" y="527"/>
                    </a:cubicBezTo>
                    <a:cubicBezTo>
                      <a:pt x="32" y="527"/>
                      <a:pt x="33" y="525"/>
                      <a:pt x="32" y="524"/>
                    </a:cubicBezTo>
                    <a:cubicBezTo>
                      <a:pt x="31" y="523"/>
                      <a:pt x="30" y="524"/>
                      <a:pt x="29" y="523"/>
                    </a:cubicBezTo>
                    <a:cubicBezTo>
                      <a:pt x="29" y="522"/>
                      <a:pt x="30" y="521"/>
                      <a:pt x="29" y="520"/>
                    </a:cubicBezTo>
                    <a:cubicBezTo>
                      <a:pt x="28" y="519"/>
                      <a:pt x="26" y="521"/>
                      <a:pt x="26" y="519"/>
                    </a:cubicBezTo>
                    <a:cubicBezTo>
                      <a:pt x="26" y="518"/>
                      <a:pt x="28" y="516"/>
                      <a:pt x="28" y="517"/>
                    </a:cubicBezTo>
                    <a:cubicBezTo>
                      <a:pt x="26" y="513"/>
                      <a:pt x="20" y="514"/>
                      <a:pt x="21" y="509"/>
                    </a:cubicBezTo>
                    <a:cubicBezTo>
                      <a:pt x="14" y="511"/>
                      <a:pt x="17" y="503"/>
                      <a:pt x="11" y="505"/>
                    </a:cubicBezTo>
                    <a:cubicBezTo>
                      <a:pt x="12" y="503"/>
                      <a:pt x="13" y="502"/>
                      <a:pt x="12" y="500"/>
                    </a:cubicBezTo>
                    <a:cubicBezTo>
                      <a:pt x="12" y="498"/>
                      <a:pt x="9" y="499"/>
                      <a:pt x="7" y="499"/>
                    </a:cubicBezTo>
                    <a:cubicBezTo>
                      <a:pt x="8" y="496"/>
                      <a:pt x="4" y="496"/>
                      <a:pt x="4" y="495"/>
                    </a:cubicBezTo>
                    <a:cubicBezTo>
                      <a:pt x="4" y="492"/>
                      <a:pt x="6" y="493"/>
                      <a:pt x="4" y="489"/>
                    </a:cubicBezTo>
                    <a:cubicBezTo>
                      <a:pt x="4" y="488"/>
                      <a:pt x="3" y="489"/>
                      <a:pt x="3" y="488"/>
                    </a:cubicBezTo>
                    <a:cubicBezTo>
                      <a:pt x="3" y="487"/>
                      <a:pt x="1" y="483"/>
                      <a:pt x="0" y="482"/>
                    </a:cubicBezTo>
                    <a:cubicBezTo>
                      <a:pt x="0" y="480"/>
                      <a:pt x="3" y="482"/>
                      <a:pt x="4" y="481"/>
                    </a:cubicBezTo>
                    <a:cubicBezTo>
                      <a:pt x="5" y="480"/>
                      <a:pt x="4" y="476"/>
                      <a:pt x="7" y="476"/>
                    </a:cubicBezTo>
                    <a:cubicBezTo>
                      <a:pt x="7" y="469"/>
                      <a:pt x="7" y="461"/>
                      <a:pt x="7" y="453"/>
                    </a:cubicBezTo>
                    <a:cubicBezTo>
                      <a:pt x="7" y="451"/>
                      <a:pt x="4" y="452"/>
                      <a:pt x="4" y="451"/>
                    </a:cubicBezTo>
                    <a:cubicBezTo>
                      <a:pt x="4" y="451"/>
                      <a:pt x="5" y="449"/>
                      <a:pt x="5" y="448"/>
                    </a:cubicBezTo>
                    <a:cubicBezTo>
                      <a:pt x="6" y="446"/>
                      <a:pt x="4" y="445"/>
                      <a:pt x="4" y="443"/>
                    </a:cubicBezTo>
                    <a:cubicBezTo>
                      <a:pt x="9" y="449"/>
                      <a:pt x="4" y="433"/>
                      <a:pt x="10" y="439"/>
                    </a:cubicBezTo>
                    <a:cubicBezTo>
                      <a:pt x="11" y="437"/>
                      <a:pt x="9" y="432"/>
                      <a:pt x="11" y="430"/>
                    </a:cubicBezTo>
                    <a:cubicBezTo>
                      <a:pt x="11" y="430"/>
                      <a:pt x="14" y="430"/>
                      <a:pt x="14" y="430"/>
                    </a:cubicBezTo>
                    <a:cubicBezTo>
                      <a:pt x="14" y="429"/>
                      <a:pt x="12" y="428"/>
                      <a:pt x="12" y="426"/>
                    </a:cubicBezTo>
                    <a:cubicBezTo>
                      <a:pt x="18" y="425"/>
                      <a:pt x="17" y="417"/>
                      <a:pt x="22" y="416"/>
                    </a:cubicBezTo>
                    <a:cubicBezTo>
                      <a:pt x="22" y="411"/>
                      <a:pt x="27" y="411"/>
                      <a:pt x="26" y="406"/>
                    </a:cubicBezTo>
                    <a:cubicBezTo>
                      <a:pt x="29" y="407"/>
                      <a:pt x="29" y="405"/>
                      <a:pt x="29" y="404"/>
                    </a:cubicBezTo>
                    <a:cubicBezTo>
                      <a:pt x="38" y="403"/>
                      <a:pt x="44" y="400"/>
                      <a:pt x="43" y="389"/>
                    </a:cubicBezTo>
                    <a:cubicBezTo>
                      <a:pt x="49" y="391"/>
                      <a:pt x="44" y="382"/>
                      <a:pt x="49" y="382"/>
                    </a:cubicBezTo>
                    <a:cubicBezTo>
                      <a:pt x="49" y="380"/>
                      <a:pt x="49" y="377"/>
                      <a:pt x="49" y="374"/>
                    </a:cubicBezTo>
                    <a:cubicBezTo>
                      <a:pt x="51" y="374"/>
                      <a:pt x="52" y="372"/>
                      <a:pt x="55" y="373"/>
                    </a:cubicBezTo>
                    <a:cubicBezTo>
                      <a:pt x="57" y="370"/>
                      <a:pt x="59" y="368"/>
                      <a:pt x="62" y="364"/>
                    </a:cubicBezTo>
                    <a:cubicBezTo>
                      <a:pt x="62" y="363"/>
                      <a:pt x="63" y="364"/>
                      <a:pt x="63" y="363"/>
                    </a:cubicBezTo>
                    <a:cubicBezTo>
                      <a:pt x="63" y="361"/>
                      <a:pt x="67" y="361"/>
                      <a:pt x="66" y="359"/>
                    </a:cubicBezTo>
                    <a:cubicBezTo>
                      <a:pt x="72" y="360"/>
                      <a:pt x="73" y="355"/>
                      <a:pt x="78" y="356"/>
                    </a:cubicBezTo>
                    <a:cubicBezTo>
                      <a:pt x="76" y="361"/>
                      <a:pt x="85" y="356"/>
                      <a:pt x="83" y="361"/>
                    </a:cubicBezTo>
                    <a:cubicBezTo>
                      <a:pt x="85" y="358"/>
                      <a:pt x="97" y="363"/>
                      <a:pt x="97" y="357"/>
                    </a:cubicBezTo>
                    <a:cubicBezTo>
                      <a:pt x="103" y="356"/>
                      <a:pt x="109" y="355"/>
                      <a:pt x="112" y="350"/>
                    </a:cubicBezTo>
                    <a:cubicBezTo>
                      <a:pt x="114" y="350"/>
                      <a:pt x="116" y="350"/>
                      <a:pt x="116" y="349"/>
                    </a:cubicBezTo>
                    <a:cubicBezTo>
                      <a:pt x="119" y="349"/>
                      <a:pt x="119" y="350"/>
                      <a:pt x="122" y="350"/>
                    </a:cubicBezTo>
                    <a:cubicBezTo>
                      <a:pt x="125" y="350"/>
                      <a:pt x="128" y="349"/>
                      <a:pt x="130" y="349"/>
                    </a:cubicBezTo>
                    <a:cubicBezTo>
                      <a:pt x="130" y="349"/>
                      <a:pt x="131" y="350"/>
                      <a:pt x="132" y="350"/>
                    </a:cubicBezTo>
                    <a:cubicBezTo>
                      <a:pt x="135" y="350"/>
                      <a:pt x="141" y="353"/>
                      <a:pt x="147" y="352"/>
                    </a:cubicBezTo>
                    <a:cubicBezTo>
                      <a:pt x="150" y="351"/>
                      <a:pt x="154" y="347"/>
                      <a:pt x="157" y="350"/>
                    </a:cubicBezTo>
                    <a:cubicBezTo>
                      <a:pt x="159" y="353"/>
                      <a:pt x="158" y="350"/>
                      <a:pt x="163" y="350"/>
                    </a:cubicBezTo>
                    <a:cubicBezTo>
                      <a:pt x="163" y="351"/>
                      <a:pt x="164" y="352"/>
                      <a:pt x="164" y="353"/>
                    </a:cubicBezTo>
                    <a:cubicBezTo>
                      <a:pt x="164" y="353"/>
                      <a:pt x="161" y="354"/>
                      <a:pt x="161" y="354"/>
                    </a:cubicBezTo>
                    <a:cubicBezTo>
                      <a:pt x="161" y="356"/>
                      <a:pt x="162" y="355"/>
                      <a:pt x="163" y="356"/>
                    </a:cubicBezTo>
                    <a:cubicBezTo>
                      <a:pt x="163" y="357"/>
                      <a:pt x="161" y="357"/>
                      <a:pt x="161" y="357"/>
                    </a:cubicBezTo>
                    <a:cubicBezTo>
                      <a:pt x="161" y="358"/>
                      <a:pt x="163" y="359"/>
                      <a:pt x="163" y="360"/>
                    </a:cubicBezTo>
                    <a:cubicBezTo>
                      <a:pt x="162" y="364"/>
                      <a:pt x="160" y="366"/>
                      <a:pt x="164" y="371"/>
                    </a:cubicBezTo>
                    <a:cubicBezTo>
                      <a:pt x="165" y="374"/>
                      <a:pt x="166" y="370"/>
                      <a:pt x="168" y="373"/>
                    </a:cubicBezTo>
                    <a:cubicBezTo>
                      <a:pt x="168" y="374"/>
                      <a:pt x="171" y="373"/>
                      <a:pt x="171" y="374"/>
                    </a:cubicBezTo>
                    <a:cubicBezTo>
                      <a:pt x="171" y="374"/>
                      <a:pt x="171" y="377"/>
                      <a:pt x="171" y="377"/>
                    </a:cubicBezTo>
                    <a:cubicBezTo>
                      <a:pt x="172" y="378"/>
                      <a:pt x="175" y="376"/>
                      <a:pt x="175" y="378"/>
                    </a:cubicBezTo>
                    <a:cubicBezTo>
                      <a:pt x="180" y="376"/>
                      <a:pt x="183" y="382"/>
                      <a:pt x="185" y="378"/>
                    </a:cubicBezTo>
                    <a:cubicBezTo>
                      <a:pt x="187" y="378"/>
                      <a:pt x="186" y="381"/>
                      <a:pt x="186" y="381"/>
                    </a:cubicBezTo>
                    <a:cubicBezTo>
                      <a:pt x="189" y="383"/>
                      <a:pt x="190" y="381"/>
                      <a:pt x="193" y="382"/>
                    </a:cubicBezTo>
                    <a:cubicBezTo>
                      <a:pt x="194" y="383"/>
                      <a:pt x="194" y="385"/>
                      <a:pt x="195" y="385"/>
                    </a:cubicBezTo>
                    <a:cubicBezTo>
                      <a:pt x="195" y="386"/>
                      <a:pt x="197" y="385"/>
                      <a:pt x="198" y="385"/>
                    </a:cubicBezTo>
                    <a:cubicBezTo>
                      <a:pt x="199" y="387"/>
                      <a:pt x="200" y="386"/>
                      <a:pt x="202" y="387"/>
                    </a:cubicBezTo>
                    <a:cubicBezTo>
                      <a:pt x="202" y="387"/>
                      <a:pt x="203" y="389"/>
                      <a:pt x="203" y="389"/>
                    </a:cubicBezTo>
                    <a:cubicBezTo>
                      <a:pt x="204" y="390"/>
                      <a:pt x="206" y="388"/>
                      <a:pt x="207" y="388"/>
                    </a:cubicBezTo>
                    <a:cubicBezTo>
                      <a:pt x="207" y="388"/>
                      <a:pt x="208" y="389"/>
                      <a:pt x="209" y="389"/>
                    </a:cubicBezTo>
                    <a:cubicBezTo>
                      <a:pt x="210" y="390"/>
                      <a:pt x="211" y="389"/>
                      <a:pt x="212" y="389"/>
                    </a:cubicBezTo>
                    <a:cubicBezTo>
                      <a:pt x="212" y="388"/>
                      <a:pt x="214" y="388"/>
                      <a:pt x="214" y="387"/>
                    </a:cubicBezTo>
                    <a:cubicBezTo>
                      <a:pt x="214" y="387"/>
                      <a:pt x="217" y="386"/>
                      <a:pt x="216" y="385"/>
                    </a:cubicBezTo>
                    <a:cubicBezTo>
                      <a:pt x="212" y="382"/>
                      <a:pt x="220" y="383"/>
                      <a:pt x="220" y="378"/>
                    </a:cubicBezTo>
                    <a:cubicBezTo>
                      <a:pt x="224" y="379"/>
                      <a:pt x="224" y="376"/>
                      <a:pt x="229" y="377"/>
                    </a:cubicBezTo>
                    <a:cubicBezTo>
                      <a:pt x="229" y="377"/>
                      <a:pt x="230" y="378"/>
                      <a:pt x="230" y="378"/>
                    </a:cubicBezTo>
                    <a:cubicBezTo>
                      <a:pt x="232" y="379"/>
                      <a:pt x="234" y="378"/>
                      <a:pt x="236" y="378"/>
                    </a:cubicBezTo>
                    <a:cubicBezTo>
                      <a:pt x="236" y="378"/>
                      <a:pt x="238" y="381"/>
                      <a:pt x="238" y="381"/>
                    </a:cubicBezTo>
                    <a:cubicBezTo>
                      <a:pt x="239" y="381"/>
                      <a:pt x="241" y="379"/>
                      <a:pt x="243" y="380"/>
                    </a:cubicBezTo>
                    <a:cubicBezTo>
                      <a:pt x="243" y="380"/>
                      <a:pt x="242" y="382"/>
                      <a:pt x="243" y="382"/>
                    </a:cubicBezTo>
                    <a:cubicBezTo>
                      <a:pt x="244" y="383"/>
                      <a:pt x="246" y="380"/>
                      <a:pt x="248" y="381"/>
                    </a:cubicBezTo>
                    <a:cubicBezTo>
                      <a:pt x="249" y="382"/>
                      <a:pt x="245" y="383"/>
                      <a:pt x="245" y="382"/>
                    </a:cubicBezTo>
                    <a:cubicBezTo>
                      <a:pt x="246" y="385"/>
                      <a:pt x="255" y="385"/>
                      <a:pt x="259" y="385"/>
                    </a:cubicBezTo>
                    <a:cubicBezTo>
                      <a:pt x="259" y="391"/>
                      <a:pt x="271" y="389"/>
                      <a:pt x="273" y="385"/>
                    </a:cubicBezTo>
                    <a:cubicBezTo>
                      <a:pt x="274" y="387"/>
                      <a:pt x="280" y="384"/>
                      <a:pt x="282" y="385"/>
                    </a:cubicBezTo>
                    <a:cubicBezTo>
                      <a:pt x="283" y="387"/>
                      <a:pt x="282" y="385"/>
                      <a:pt x="285" y="385"/>
                    </a:cubicBezTo>
                    <a:cubicBezTo>
                      <a:pt x="287" y="386"/>
                      <a:pt x="289" y="387"/>
                      <a:pt x="292" y="387"/>
                    </a:cubicBezTo>
                    <a:cubicBezTo>
                      <a:pt x="294" y="386"/>
                      <a:pt x="295" y="384"/>
                      <a:pt x="299" y="384"/>
                    </a:cubicBezTo>
                    <a:cubicBezTo>
                      <a:pt x="300" y="381"/>
                      <a:pt x="299" y="376"/>
                      <a:pt x="303" y="375"/>
                    </a:cubicBezTo>
                    <a:cubicBezTo>
                      <a:pt x="303" y="373"/>
                      <a:pt x="301" y="373"/>
                      <a:pt x="301" y="370"/>
                    </a:cubicBezTo>
                    <a:cubicBezTo>
                      <a:pt x="306" y="370"/>
                      <a:pt x="306" y="361"/>
                      <a:pt x="310" y="366"/>
                    </a:cubicBezTo>
                    <a:cubicBezTo>
                      <a:pt x="311" y="360"/>
                      <a:pt x="308" y="359"/>
                      <a:pt x="304" y="359"/>
                    </a:cubicBezTo>
                    <a:cubicBezTo>
                      <a:pt x="305" y="357"/>
                      <a:pt x="306" y="355"/>
                      <a:pt x="306" y="353"/>
                    </a:cubicBezTo>
                    <a:cubicBezTo>
                      <a:pt x="304" y="349"/>
                      <a:pt x="296" y="352"/>
                      <a:pt x="294" y="347"/>
                    </a:cubicBezTo>
                    <a:cubicBezTo>
                      <a:pt x="292" y="349"/>
                      <a:pt x="287" y="349"/>
                      <a:pt x="286" y="352"/>
                    </a:cubicBezTo>
                    <a:cubicBezTo>
                      <a:pt x="284" y="352"/>
                      <a:pt x="285" y="349"/>
                      <a:pt x="285" y="349"/>
                    </a:cubicBezTo>
                    <a:cubicBezTo>
                      <a:pt x="282" y="347"/>
                      <a:pt x="278" y="350"/>
                      <a:pt x="275" y="349"/>
                    </a:cubicBezTo>
                    <a:cubicBezTo>
                      <a:pt x="273" y="350"/>
                      <a:pt x="273" y="352"/>
                      <a:pt x="271" y="352"/>
                    </a:cubicBezTo>
                    <a:cubicBezTo>
                      <a:pt x="267" y="352"/>
                      <a:pt x="267" y="346"/>
                      <a:pt x="261" y="347"/>
                    </a:cubicBezTo>
                    <a:cubicBezTo>
                      <a:pt x="261" y="345"/>
                      <a:pt x="259" y="344"/>
                      <a:pt x="259" y="342"/>
                    </a:cubicBezTo>
                    <a:cubicBezTo>
                      <a:pt x="258" y="342"/>
                      <a:pt x="257" y="342"/>
                      <a:pt x="257" y="340"/>
                    </a:cubicBezTo>
                    <a:cubicBezTo>
                      <a:pt x="256" y="339"/>
                      <a:pt x="254" y="338"/>
                      <a:pt x="251" y="338"/>
                    </a:cubicBezTo>
                    <a:cubicBezTo>
                      <a:pt x="254" y="334"/>
                      <a:pt x="252" y="326"/>
                      <a:pt x="251" y="322"/>
                    </a:cubicBezTo>
                    <a:cubicBezTo>
                      <a:pt x="247" y="325"/>
                      <a:pt x="243" y="319"/>
                      <a:pt x="243" y="326"/>
                    </a:cubicBezTo>
                    <a:cubicBezTo>
                      <a:pt x="238" y="324"/>
                      <a:pt x="238" y="328"/>
                      <a:pt x="234" y="325"/>
                    </a:cubicBezTo>
                    <a:cubicBezTo>
                      <a:pt x="234" y="327"/>
                      <a:pt x="234" y="327"/>
                      <a:pt x="233" y="328"/>
                    </a:cubicBezTo>
                    <a:cubicBezTo>
                      <a:pt x="234" y="329"/>
                      <a:pt x="235" y="329"/>
                      <a:pt x="236" y="331"/>
                    </a:cubicBezTo>
                    <a:cubicBezTo>
                      <a:pt x="236" y="332"/>
                      <a:pt x="235" y="334"/>
                      <a:pt x="238" y="333"/>
                    </a:cubicBezTo>
                    <a:cubicBezTo>
                      <a:pt x="237" y="338"/>
                      <a:pt x="237" y="336"/>
                      <a:pt x="240" y="339"/>
                    </a:cubicBezTo>
                    <a:cubicBezTo>
                      <a:pt x="241" y="342"/>
                      <a:pt x="238" y="341"/>
                      <a:pt x="237" y="342"/>
                    </a:cubicBezTo>
                    <a:cubicBezTo>
                      <a:pt x="237" y="342"/>
                      <a:pt x="235" y="347"/>
                      <a:pt x="234" y="346"/>
                    </a:cubicBezTo>
                    <a:cubicBezTo>
                      <a:pt x="231" y="343"/>
                      <a:pt x="234" y="350"/>
                      <a:pt x="229" y="349"/>
                    </a:cubicBezTo>
                    <a:cubicBezTo>
                      <a:pt x="228" y="348"/>
                      <a:pt x="227" y="346"/>
                      <a:pt x="226" y="346"/>
                    </a:cubicBezTo>
                    <a:cubicBezTo>
                      <a:pt x="225" y="344"/>
                      <a:pt x="227" y="343"/>
                      <a:pt x="229" y="343"/>
                    </a:cubicBezTo>
                    <a:cubicBezTo>
                      <a:pt x="227" y="341"/>
                      <a:pt x="222" y="340"/>
                      <a:pt x="226" y="336"/>
                    </a:cubicBezTo>
                    <a:cubicBezTo>
                      <a:pt x="224" y="335"/>
                      <a:pt x="221" y="337"/>
                      <a:pt x="220" y="336"/>
                    </a:cubicBezTo>
                    <a:cubicBezTo>
                      <a:pt x="219" y="335"/>
                      <a:pt x="223" y="335"/>
                      <a:pt x="223" y="335"/>
                    </a:cubicBezTo>
                    <a:cubicBezTo>
                      <a:pt x="223" y="335"/>
                      <a:pt x="219" y="331"/>
                      <a:pt x="216" y="329"/>
                    </a:cubicBezTo>
                    <a:cubicBezTo>
                      <a:pt x="217" y="323"/>
                      <a:pt x="213" y="321"/>
                      <a:pt x="213" y="315"/>
                    </a:cubicBezTo>
                    <a:cubicBezTo>
                      <a:pt x="214" y="313"/>
                      <a:pt x="209" y="315"/>
                      <a:pt x="209" y="314"/>
                    </a:cubicBezTo>
                    <a:cubicBezTo>
                      <a:pt x="209" y="313"/>
                      <a:pt x="211" y="311"/>
                      <a:pt x="210" y="311"/>
                    </a:cubicBezTo>
                    <a:cubicBezTo>
                      <a:pt x="207" y="309"/>
                      <a:pt x="207" y="311"/>
                      <a:pt x="205" y="310"/>
                    </a:cubicBezTo>
                    <a:cubicBezTo>
                      <a:pt x="204" y="309"/>
                      <a:pt x="206" y="308"/>
                      <a:pt x="206" y="307"/>
                    </a:cubicBezTo>
                    <a:cubicBezTo>
                      <a:pt x="206" y="306"/>
                      <a:pt x="204" y="308"/>
                      <a:pt x="205" y="308"/>
                    </a:cubicBezTo>
                    <a:cubicBezTo>
                      <a:pt x="203" y="308"/>
                      <a:pt x="204" y="306"/>
                      <a:pt x="203" y="305"/>
                    </a:cubicBezTo>
                    <a:cubicBezTo>
                      <a:pt x="198" y="306"/>
                      <a:pt x="198" y="302"/>
                      <a:pt x="192" y="303"/>
                    </a:cubicBezTo>
                    <a:cubicBezTo>
                      <a:pt x="192" y="301"/>
                      <a:pt x="190" y="301"/>
                      <a:pt x="189" y="300"/>
                    </a:cubicBezTo>
                    <a:cubicBezTo>
                      <a:pt x="189" y="299"/>
                      <a:pt x="190" y="297"/>
                      <a:pt x="189" y="297"/>
                    </a:cubicBezTo>
                    <a:cubicBezTo>
                      <a:pt x="189" y="296"/>
                      <a:pt x="187" y="297"/>
                      <a:pt x="186" y="297"/>
                    </a:cubicBezTo>
                    <a:cubicBezTo>
                      <a:pt x="186" y="297"/>
                      <a:pt x="186" y="291"/>
                      <a:pt x="185" y="293"/>
                    </a:cubicBezTo>
                    <a:cubicBezTo>
                      <a:pt x="184" y="294"/>
                      <a:pt x="183" y="293"/>
                      <a:pt x="182" y="291"/>
                    </a:cubicBezTo>
                    <a:cubicBezTo>
                      <a:pt x="182" y="291"/>
                      <a:pt x="180" y="290"/>
                      <a:pt x="181" y="288"/>
                    </a:cubicBezTo>
                    <a:cubicBezTo>
                      <a:pt x="176" y="289"/>
                      <a:pt x="177" y="290"/>
                      <a:pt x="172" y="288"/>
                    </a:cubicBezTo>
                    <a:cubicBezTo>
                      <a:pt x="171" y="289"/>
                      <a:pt x="171" y="291"/>
                      <a:pt x="170" y="291"/>
                    </a:cubicBezTo>
                    <a:cubicBezTo>
                      <a:pt x="168" y="295"/>
                      <a:pt x="172" y="294"/>
                      <a:pt x="172" y="297"/>
                    </a:cubicBezTo>
                    <a:cubicBezTo>
                      <a:pt x="172" y="298"/>
                      <a:pt x="175" y="301"/>
                      <a:pt x="175" y="301"/>
                    </a:cubicBezTo>
                    <a:cubicBezTo>
                      <a:pt x="176" y="302"/>
                      <a:pt x="176" y="303"/>
                      <a:pt x="178" y="303"/>
                    </a:cubicBezTo>
                    <a:cubicBezTo>
                      <a:pt x="176" y="307"/>
                      <a:pt x="181" y="306"/>
                      <a:pt x="182" y="308"/>
                    </a:cubicBezTo>
                    <a:cubicBezTo>
                      <a:pt x="183" y="309"/>
                      <a:pt x="184" y="314"/>
                      <a:pt x="185" y="312"/>
                    </a:cubicBezTo>
                    <a:cubicBezTo>
                      <a:pt x="187" y="310"/>
                      <a:pt x="185" y="313"/>
                      <a:pt x="186" y="314"/>
                    </a:cubicBezTo>
                    <a:cubicBezTo>
                      <a:pt x="188" y="315"/>
                      <a:pt x="191" y="314"/>
                      <a:pt x="192" y="318"/>
                    </a:cubicBezTo>
                    <a:cubicBezTo>
                      <a:pt x="194" y="317"/>
                      <a:pt x="194" y="319"/>
                      <a:pt x="195" y="319"/>
                    </a:cubicBezTo>
                    <a:cubicBezTo>
                      <a:pt x="196" y="319"/>
                      <a:pt x="197" y="318"/>
                      <a:pt x="196" y="318"/>
                    </a:cubicBezTo>
                    <a:cubicBezTo>
                      <a:pt x="198" y="318"/>
                      <a:pt x="198" y="322"/>
                      <a:pt x="199" y="319"/>
                    </a:cubicBezTo>
                    <a:cubicBezTo>
                      <a:pt x="202" y="319"/>
                      <a:pt x="198" y="326"/>
                      <a:pt x="203" y="324"/>
                    </a:cubicBezTo>
                    <a:cubicBezTo>
                      <a:pt x="203" y="327"/>
                      <a:pt x="197" y="324"/>
                      <a:pt x="195" y="325"/>
                    </a:cubicBezTo>
                    <a:cubicBezTo>
                      <a:pt x="196" y="326"/>
                      <a:pt x="197" y="326"/>
                      <a:pt x="198" y="328"/>
                    </a:cubicBezTo>
                    <a:cubicBezTo>
                      <a:pt x="199" y="330"/>
                      <a:pt x="195" y="335"/>
                      <a:pt x="198" y="335"/>
                    </a:cubicBezTo>
                    <a:cubicBezTo>
                      <a:pt x="196" y="337"/>
                      <a:pt x="193" y="337"/>
                      <a:pt x="191" y="338"/>
                    </a:cubicBezTo>
                    <a:cubicBezTo>
                      <a:pt x="193" y="337"/>
                      <a:pt x="191" y="332"/>
                      <a:pt x="193" y="332"/>
                    </a:cubicBezTo>
                    <a:cubicBezTo>
                      <a:pt x="192" y="331"/>
                      <a:pt x="193" y="328"/>
                      <a:pt x="191" y="328"/>
                    </a:cubicBezTo>
                    <a:cubicBezTo>
                      <a:pt x="188" y="328"/>
                      <a:pt x="192" y="326"/>
                      <a:pt x="188" y="324"/>
                    </a:cubicBezTo>
                    <a:cubicBezTo>
                      <a:pt x="186" y="323"/>
                      <a:pt x="183" y="323"/>
                      <a:pt x="184" y="319"/>
                    </a:cubicBezTo>
                    <a:cubicBezTo>
                      <a:pt x="178" y="321"/>
                      <a:pt x="177" y="317"/>
                      <a:pt x="172" y="317"/>
                    </a:cubicBezTo>
                    <a:cubicBezTo>
                      <a:pt x="172" y="313"/>
                      <a:pt x="169" y="312"/>
                      <a:pt x="167" y="308"/>
                    </a:cubicBezTo>
                    <a:cubicBezTo>
                      <a:pt x="166" y="307"/>
                      <a:pt x="165" y="308"/>
                      <a:pt x="165" y="307"/>
                    </a:cubicBezTo>
                    <a:cubicBezTo>
                      <a:pt x="165" y="305"/>
                      <a:pt x="163" y="306"/>
                      <a:pt x="163" y="305"/>
                    </a:cubicBezTo>
                    <a:cubicBezTo>
                      <a:pt x="162" y="305"/>
                      <a:pt x="163" y="303"/>
                      <a:pt x="163" y="303"/>
                    </a:cubicBezTo>
                    <a:cubicBezTo>
                      <a:pt x="161" y="302"/>
                      <a:pt x="158" y="303"/>
                      <a:pt x="157" y="303"/>
                    </a:cubicBezTo>
                    <a:cubicBezTo>
                      <a:pt x="156" y="302"/>
                      <a:pt x="159" y="301"/>
                      <a:pt x="160" y="301"/>
                    </a:cubicBezTo>
                    <a:cubicBezTo>
                      <a:pt x="158" y="298"/>
                      <a:pt x="150" y="298"/>
                      <a:pt x="146" y="300"/>
                    </a:cubicBezTo>
                    <a:cubicBezTo>
                      <a:pt x="145" y="301"/>
                      <a:pt x="148" y="301"/>
                      <a:pt x="149" y="301"/>
                    </a:cubicBezTo>
                    <a:cubicBezTo>
                      <a:pt x="147" y="303"/>
                      <a:pt x="146" y="301"/>
                      <a:pt x="144" y="303"/>
                    </a:cubicBezTo>
                    <a:cubicBezTo>
                      <a:pt x="141" y="304"/>
                      <a:pt x="141" y="309"/>
                      <a:pt x="139" y="308"/>
                    </a:cubicBezTo>
                    <a:cubicBezTo>
                      <a:pt x="133" y="308"/>
                      <a:pt x="132" y="303"/>
                      <a:pt x="125" y="304"/>
                    </a:cubicBezTo>
                    <a:cubicBezTo>
                      <a:pt x="123" y="305"/>
                      <a:pt x="123" y="308"/>
                      <a:pt x="119" y="307"/>
                    </a:cubicBezTo>
                    <a:cubicBezTo>
                      <a:pt x="119" y="310"/>
                      <a:pt x="119" y="313"/>
                      <a:pt x="119" y="317"/>
                    </a:cubicBezTo>
                    <a:cubicBezTo>
                      <a:pt x="115" y="319"/>
                      <a:pt x="106" y="317"/>
                      <a:pt x="108" y="325"/>
                    </a:cubicBezTo>
                    <a:cubicBezTo>
                      <a:pt x="99" y="323"/>
                      <a:pt x="106" y="331"/>
                      <a:pt x="98" y="331"/>
                    </a:cubicBezTo>
                    <a:cubicBezTo>
                      <a:pt x="98" y="332"/>
                      <a:pt x="103" y="336"/>
                      <a:pt x="99" y="336"/>
                    </a:cubicBezTo>
                    <a:cubicBezTo>
                      <a:pt x="99" y="341"/>
                      <a:pt x="97" y="336"/>
                      <a:pt x="94" y="340"/>
                    </a:cubicBezTo>
                    <a:cubicBezTo>
                      <a:pt x="94" y="342"/>
                      <a:pt x="94" y="343"/>
                      <a:pt x="95" y="343"/>
                    </a:cubicBezTo>
                    <a:cubicBezTo>
                      <a:pt x="95" y="346"/>
                      <a:pt x="90" y="344"/>
                      <a:pt x="88" y="345"/>
                    </a:cubicBezTo>
                    <a:cubicBezTo>
                      <a:pt x="87" y="345"/>
                      <a:pt x="87" y="348"/>
                      <a:pt x="85" y="349"/>
                    </a:cubicBezTo>
                    <a:cubicBezTo>
                      <a:pt x="81" y="351"/>
                      <a:pt x="74" y="348"/>
                      <a:pt x="70" y="353"/>
                    </a:cubicBezTo>
                    <a:cubicBezTo>
                      <a:pt x="68" y="352"/>
                      <a:pt x="67" y="349"/>
                      <a:pt x="66" y="347"/>
                    </a:cubicBezTo>
                    <a:cubicBezTo>
                      <a:pt x="60" y="346"/>
                      <a:pt x="53" y="349"/>
                      <a:pt x="50" y="347"/>
                    </a:cubicBezTo>
                    <a:cubicBezTo>
                      <a:pt x="51" y="342"/>
                      <a:pt x="53" y="336"/>
                      <a:pt x="49" y="333"/>
                    </a:cubicBezTo>
                    <a:cubicBezTo>
                      <a:pt x="48" y="331"/>
                      <a:pt x="51" y="330"/>
                      <a:pt x="52" y="328"/>
                    </a:cubicBezTo>
                    <a:cubicBezTo>
                      <a:pt x="53" y="324"/>
                      <a:pt x="50" y="319"/>
                      <a:pt x="53" y="317"/>
                    </a:cubicBezTo>
                    <a:cubicBezTo>
                      <a:pt x="52" y="313"/>
                      <a:pt x="52" y="309"/>
                      <a:pt x="49" y="308"/>
                    </a:cubicBezTo>
                    <a:cubicBezTo>
                      <a:pt x="50" y="307"/>
                      <a:pt x="52" y="307"/>
                      <a:pt x="52" y="304"/>
                    </a:cubicBezTo>
                    <a:cubicBezTo>
                      <a:pt x="55" y="305"/>
                      <a:pt x="64" y="301"/>
                      <a:pt x="63" y="307"/>
                    </a:cubicBezTo>
                    <a:cubicBezTo>
                      <a:pt x="66" y="304"/>
                      <a:pt x="80" y="310"/>
                      <a:pt x="83" y="307"/>
                    </a:cubicBezTo>
                    <a:cubicBezTo>
                      <a:pt x="84" y="305"/>
                      <a:pt x="83" y="306"/>
                      <a:pt x="85" y="307"/>
                    </a:cubicBezTo>
                    <a:cubicBezTo>
                      <a:pt x="85" y="307"/>
                      <a:pt x="86" y="305"/>
                      <a:pt x="87" y="305"/>
                    </a:cubicBezTo>
                    <a:cubicBezTo>
                      <a:pt x="87" y="305"/>
                      <a:pt x="87" y="307"/>
                      <a:pt x="87" y="307"/>
                    </a:cubicBezTo>
                    <a:cubicBezTo>
                      <a:pt x="91" y="306"/>
                      <a:pt x="93" y="304"/>
                      <a:pt x="94" y="300"/>
                    </a:cubicBezTo>
                    <a:cubicBezTo>
                      <a:pt x="94" y="298"/>
                      <a:pt x="97" y="291"/>
                      <a:pt x="94" y="287"/>
                    </a:cubicBezTo>
                    <a:cubicBezTo>
                      <a:pt x="92" y="285"/>
                      <a:pt x="95" y="285"/>
                      <a:pt x="92" y="281"/>
                    </a:cubicBezTo>
                    <a:cubicBezTo>
                      <a:pt x="92" y="280"/>
                      <a:pt x="90" y="280"/>
                      <a:pt x="88" y="280"/>
                    </a:cubicBezTo>
                    <a:cubicBezTo>
                      <a:pt x="89" y="279"/>
                      <a:pt x="90" y="278"/>
                      <a:pt x="90" y="276"/>
                    </a:cubicBezTo>
                    <a:cubicBezTo>
                      <a:pt x="88" y="275"/>
                      <a:pt x="87" y="277"/>
                      <a:pt x="87" y="277"/>
                    </a:cubicBezTo>
                    <a:cubicBezTo>
                      <a:pt x="85" y="277"/>
                      <a:pt x="87" y="275"/>
                      <a:pt x="85" y="274"/>
                    </a:cubicBezTo>
                    <a:cubicBezTo>
                      <a:pt x="84" y="274"/>
                      <a:pt x="80" y="274"/>
                      <a:pt x="78" y="273"/>
                    </a:cubicBezTo>
                    <a:cubicBezTo>
                      <a:pt x="78" y="273"/>
                      <a:pt x="78" y="272"/>
                      <a:pt x="77" y="272"/>
                    </a:cubicBezTo>
                    <a:cubicBezTo>
                      <a:pt x="75" y="272"/>
                      <a:pt x="74" y="272"/>
                      <a:pt x="74" y="270"/>
                    </a:cubicBezTo>
                    <a:cubicBezTo>
                      <a:pt x="73" y="266"/>
                      <a:pt x="77" y="269"/>
                      <a:pt x="77" y="269"/>
                    </a:cubicBezTo>
                    <a:cubicBezTo>
                      <a:pt x="81" y="267"/>
                      <a:pt x="84" y="265"/>
                      <a:pt x="92" y="266"/>
                    </a:cubicBezTo>
                    <a:cubicBezTo>
                      <a:pt x="93" y="264"/>
                      <a:pt x="91" y="263"/>
                      <a:pt x="90" y="263"/>
                    </a:cubicBezTo>
                    <a:cubicBezTo>
                      <a:pt x="91" y="259"/>
                      <a:pt x="96" y="263"/>
                      <a:pt x="98" y="263"/>
                    </a:cubicBezTo>
                    <a:cubicBezTo>
                      <a:pt x="99" y="263"/>
                      <a:pt x="102" y="260"/>
                      <a:pt x="102" y="263"/>
                    </a:cubicBezTo>
                    <a:cubicBezTo>
                      <a:pt x="105" y="261"/>
                      <a:pt x="106" y="256"/>
                      <a:pt x="111" y="256"/>
                    </a:cubicBezTo>
                    <a:cubicBezTo>
                      <a:pt x="109" y="251"/>
                      <a:pt x="115" y="254"/>
                      <a:pt x="113" y="249"/>
                    </a:cubicBezTo>
                    <a:cubicBezTo>
                      <a:pt x="116" y="249"/>
                      <a:pt x="119" y="249"/>
                      <a:pt x="122" y="249"/>
                    </a:cubicBezTo>
                    <a:cubicBezTo>
                      <a:pt x="122" y="248"/>
                      <a:pt x="120" y="248"/>
                      <a:pt x="119" y="248"/>
                    </a:cubicBezTo>
                    <a:cubicBezTo>
                      <a:pt x="120" y="246"/>
                      <a:pt x="123" y="247"/>
                      <a:pt x="122" y="242"/>
                    </a:cubicBezTo>
                    <a:cubicBezTo>
                      <a:pt x="126" y="242"/>
                      <a:pt x="125" y="245"/>
                      <a:pt x="127" y="242"/>
                    </a:cubicBezTo>
                    <a:cubicBezTo>
                      <a:pt x="124" y="235"/>
                      <a:pt x="130" y="238"/>
                      <a:pt x="130" y="231"/>
                    </a:cubicBezTo>
                    <a:cubicBezTo>
                      <a:pt x="132" y="231"/>
                      <a:pt x="134" y="231"/>
                      <a:pt x="136" y="231"/>
                    </a:cubicBezTo>
                    <a:cubicBezTo>
                      <a:pt x="138" y="231"/>
                      <a:pt x="138" y="229"/>
                      <a:pt x="139" y="228"/>
                    </a:cubicBezTo>
                    <a:cubicBezTo>
                      <a:pt x="140" y="228"/>
                      <a:pt x="140" y="229"/>
                      <a:pt x="140" y="230"/>
                    </a:cubicBezTo>
                    <a:cubicBezTo>
                      <a:pt x="142" y="230"/>
                      <a:pt x="141" y="228"/>
                      <a:pt x="142" y="228"/>
                    </a:cubicBezTo>
                    <a:cubicBezTo>
                      <a:pt x="143" y="228"/>
                      <a:pt x="146" y="229"/>
                      <a:pt x="147" y="228"/>
                    </a:cubicBezTo>
                    <a:cubicBezTo>
                      <a:pt x="149" y="228"/>
                      <a:pt x="150" y="224"/>
                      <a:pt x="153" y="225"/>
                    </a:cubicBezTo>
                    <a:cubicBezTo>
                      <a:pt x="152" y="222"/>
                      <a:pt x="148" y="223"/>
                      <a:pt x="149" y="218"/>
                    </a:cubicBezTo>
                    <a:cubicBezTo>
                      <a:pt x="152" y="218"/>
                      <a:pt x="150" y="216"/>
                      <a:pt x="150" y="211"/>
                    </a:cubicBezTo>
                    <a:cubicBezTo>
                      <a:pt x="150" y="208"/>
                      <a:pt x="152" y="205"/>
                      <a:pt x="151" y="202"/>
                    </a:cubicBezTo>
                    <a:cubicBezTo>
                      <a:pt x="153" y="202"/>
                      <a:pt x="155" y="202"/>
                      <a:pt x="157" y="202"/>
                    </a:cubicBezTo>
                    <a:cubicBezTo>
                      <a:pt x="161" y="201"/>
                      <a:pt x="154" y="198"/>
                      <a:pt x="160" y="199"/>
                    </a:cubicBezTo>
                    <a:cubicBezTo>
                      <a:pt x="160" y="200"/>
                      <a:pt x="162" y="200"/>
                      <a:pt x="163" y="200"/>
                    </a:cubicBezTo>
                    <a:cubicBezTo>
                      <a:pt x="160" y="203"/>
                      <a:pt x="160" y="200"/>
                      <a:pt x="161" y="204"/>
                    </a:cubicBezTo>
                    <a:cubicBezTo>
                      <a:pt x="162" y="207"/>
                      <a:pt x="161" y="209"/>
                      <a:pt x="164" y="209"/>
                    </a:cubicBezTo>
                    <a:cubicBezTo>
                      <a:pt x="164" y="211"/>
                      <a:pt x="164" y="213"/>
                      <a:pt x="163" y="213"/>
                    </a:cubicBezTo>
                    <a:cubicBezTo>
                      <a:pt x="162" y="215"/>
                      <a:pt x="169" y="210"/>
                      <a:pt x="171" y="214"/>
                    </a:cubicBezTo>
                    <a:cubicBezTo>
                      <a:pt x="170" y="218"/>
                      <a:pt x="162" y="215"/>
                      <a:pt x="161" y="220"/>
                    </a:cubicBezTo>
                    <a:cubicBezTo>
                      <a:pt x="160" y="223"/>
                      <a:pt x="164" y="223"/>
                      <a:pt x="165" y="224"/>
                    </a:cubicBezTo>
                    <a:cubicBezTo>
                      <a:pt x="167" y="225"/>
                      <a:pt x="167" y="227"/>
                      <a:pt x="170" y="227"/>
                    </a:cubicBezTo>
                    <a:cubicBezTo>
                      <a:pt x="168" y="224"/>
                      <a:pt x="164" y="224"/>
                      <a:pt x="171" y="224"/>
                    </a:cubicBezTo>
                    <a:cubicBezTo>
                      <a:pt x="173" y="224"/>
                      <a:pt x="175" y="224"/>
                      <a:pt x="177" y="224"/>
                    </a:cubicBezTo>
                    <a:cubicBezTo>
                      <a:pt x="179" y="224"/>
                      <a:pt x="180" y="225"/>
                      <a:pt x="182" y="225"/>
                    </a:cubicBezTo>
                    <a:cubicBezTo>
                      <a:pt x="186" y="225"/>
                      <a:pt x="187" y="223"/>
                      <a:pt x="191" y="224"/>
                    </a:cubicBezTo>
                    <a:cubicBezTo>
                      <a:pt x="191" y="224"/>
                      <a:pt x="196" y="226"/>
                      <a:pt x="198" y="224"/>
                    </a:cubicBezTo>
                    <a:cubicBezTo>
                      <a:pt x="198" y="224"/>
                      <a:pt x="198" y="223"/>
                      <a:pt x="198" y="223"/>
                    </a:cubicBezTo>
                    <a:cubicBezTo>
                      <a:pt x="202" y="221"/>
                      <a:pt x="206" y="223"/>
                      <a:pt x="207" y="220"/>
                    </a:cubicBezTo>
                    <a:cubicBezTo>
                      <a:pt x="213" y="225"/>
                      <a:pt x="217" y="215"/>
                      <a:pt x="220" y="218"/>
                    </a:cubicBezTo>
                    <a:cubicBezTo>
                      <a:pt x="220" y="216"/>
                      <a:pt x="220" y="215"/>
                      <a:pt x="220" y="213"/>
                    </a:cubicBezTo>
                    <a:cubicBezTo>
                      <a:pt x="223" y="213"/>
                      <a:pt x="222" y="212"/>
                      <a:pt x="223" y="210"/>
                    </a:cubicBezTo>
                    <a:cubicBezTo>
                      <a:pt x="223" y="210"/>
                      <a:pt x="224" y="206"/>
                      <a:pt x="224" y="206"/>
                    </a:cubicBezTo>
                    <a:cubicBezTo>
                      <a:pt x="226" y="204"/>
                      <a:pt x="224" y="204"/>
                      <a:pt x="224" y="202"/>
                    </a:cubicBezTo>
                    <a:cubicBezTo>
                      <a:pt x="228" y="202"/>
                      <a:pt x="230" y="201"/>
                      <a:pt x="230" y="199"/>
                    </a:cubicBezTo>
                    <a:cubicBezTo>
                      <a:pt x="231" y="199"/>
                      <a:pt x="231" y="200"/>
                      <a:pt x="231" y="202"/>
                    </a:cubicBezTo>
                    <a:cubicBezTo>
                      <a:pt x="233" y="200"/>
                      <a:pt x="234" y="200"/>
                      <a:pt x="237" y="200"/>
                    </a:cubicBezTo>
                    <a:cubicBezTo>
                      <a:pt x="238" y="200"/>
                      <a:pt x="238" y="197"/>
                      <a:pt x="240" y="197"/>
                    </a:cubicBezTo>
                    <a:cubicBezTo>
                      <a:pt x="240" y="194"/>
                      <a:pt x="239" y="192"/>
                      <a:pt x="237" y="192"/>
                    </a:cubicBezTo>
                    <a:cubicBezTo>
                      <a:pt x="238" y="190"/>
                      <a:pt x="238" y="189"/>
                      <a:pt x="238" y="186"/>
                    </a:cubicBezTo>
                    <a:cubicBezTo>
                      <a:pt x="241" y="187"/>
                      <a:pt x="243" y="186"/>
                      <a:pt x="243" y="183"/>
                    </a:cubicBezTo>
                    <a:cubicBezTo>
                      <a:pt x="246" y="187"/>
                      <a:pt x="247" y="182"/>
                      <a:pt x="252" y="183"/>
                    </a:cubicBezTo>
                    <a:cubicBezTo>
                      <a:pt x="253" y="183"/>
                      <a:pt x="254" y="185"/>
                      <a:pt x="254" y="185"/>
                    </a:cubicBezTo>
                    <a:cubicBezTo>
                      <a:pt x="255" y="185"/>
                      <a:pt x="255" y="183"/>
                      <a:pt x="257" y="183"/>
                    </a:cubicBezTo>
                    <a:cubicBezTo>
                      <a:pt x="258" y="183"/>
                      <a:pt x="260" y="185"/>
                      <a:pt x="259" y="185"/>
                    </a:cubicBezTo>
                    <a:cubicBezTo>
                      <a:pt x="261" y="184"/>
                      <a:pt x="260" y="183"/>
                      <a:pt x="261" y="182"/>
                    </a:cubicBezTo>
                    <a:cubicBezTo>
                      <a:pt x="261" y="181"/>
                      <a:pt x="263" y="182"/>
                      <a:pt x="264" y="182"/>
                    </a:cubicBezTo>
                    <a:cubicBezTo>
                      <a:pt x="266" y="180"/>
                      <a:pt x="265" y="178"/>
                      <a:pt x="269" y="179"/>
                    </a:cubicBezTo>
                    <a:cubicBezTo>
                      <a:pt x="267" y="177"/>
                      <a:pt x="269" y="172"/>
                      <a:pt x="265" y="172"/>
                    </a:cubicBezTo>
                    <a:cubicBezTo>
                      <a:pt x="262" y="170"/>
                      <a:pt x="263" y="175"/>
                      <a:pt x="262" y="175"/>
                    </a:cubicBezTo>
                    <a:cubicBezTo>
                      <a:pt x="261" y="175"/>
                      <a:pt x="261" y="173"/>
                      <a:pt x="259" y="173"/>
                    </a:cubicBezTo>
                    <a:cubicBezTo>
                      <a:pt x="259" y="174"/>
                      <a:pt x="258" y="175"/>
                      <a:pt x="258" y="175"/>
                    </a:cubicBezTo>
                    <a:cubicBezTo>
                      <a:pt x="257" y="175"/>
                      <a:pt x="257" y="173"/>
                      <a:pt x="255" y="173"/>
                    </a:cubicBezTo>
                    <a:cubicBezTo>
                      <a:pt x="253" y="174"/>
                      <a:pt x="251" y="176"/>
                      <a:pt x="248" y="175"/>
                    </a:cubicBezTo>
                    <a:cubicBezTo>
                      <a:pt x="247" y="175"/>
                      <a:pt x="247" y="177"/>
                      <a:pt x="247" y="178"/>
                    </a:cubicBezTo>
                    <a:cubicBezTo>
                      <a:pt x="241" y="176"/>
                      <a:pt x="235" y="178"/>
                      <a:pt x="230" y="176"/>
                    </a:cubicBezTo>
                    <a:cubicBezTo>
                      <a:pt x="230" y="176"/>
                      <a:pt x="230" y="174"/>
                      <a:pt x="230" y="173"/>
                    </a:cubicBezTo>
                    <a:cubicBezTo>
                      <a:pt x="229" y="172"/>
                      <a:pt x="225" y="174"/>
                      <a:pt x="224" y="172"/>
                    </a:cubicBezTo>
                    <a:cubicBezTo>
                      <a:pt x="228" y="164"/>
                      <a:pt x="226" y="160"/>
                      <a:pt x="224" y="151"/>
                    </a:cubicBezTo>
                    <a:cubicBezTo>
                      <a:pt x="228" y="151"/>
                      <a:pt x="234" y="145"/>
                      <a:pt x="236" y="148"/>
                    </a:cubicBezTo>
                    <a:cubicBezTo>
                      <a:pt x="238" y="147"/>
                      <a:pt x="235" y="146"/>
                      <a:pt x="237" y="143"/>
                    </a:cubicBezTo>
                    <a:cubicBezTo>
                      <a:pt x="241" y="143"/>
                      <a:pt x="242" y="135"/>
                      <a:pt x="243" y="133"/>
                    </a:cubicBezTo>
                    <a:cubicBezTo>
                      <a:pt x="243" y="133"/>
                      <a:pt x="245" y="133"/>
                      <a:pt x="245" y="133"/>
                    </a:cubicBezTo>
                    <a:cubicBezTo>
                      <a:pt x="246" y="130"/>
                      <a:pt x="240" y="129"/>
                      <a:pt x="243" y="126"/>
                    </a:cubicBezTo>
                    <a:cubicBezTo>
                      <a:pt x="241" y="127"/>
                      <a:pt x="237" y="125"/>
                      <a:pt x="234" y="126"/>
                    </a:cubicBezTo>
                    <a:cubicBezTo>
                      <a:pt x="231" y="126"/>
                      <a:pt x="228" y="129"/>
                      <a:pt x="224" y="129"/>
                    </a:cubicBezTo>
                    <a:cubicBezTo>
                      <a:pt x="222" y="127"/>
                      <a:pt x="222" y="137"/>
                      <a:pt x="223" y="134"/>
                    </a:cubicBezTo>
                    <a:cubicBezTo>
                      <a:pt x="222" y="137"/>
                      <a:pt x="221" y="133"/>
                      <a:pt x="220" y="134"/>
                    </a:cubicBezTo>
                    <a:cubicBezTo>
                      <a:pt x="219" y="136"/>
                      <a:pt x="221" y="138"/>
                      <a:pt x="220" y="140"/>
                    </a:cubicBezTo>
                    <a:cubicBezTo>
                      <a:pt x="220" y="140"/>
                      <a:pt x="216" y="143"/>
                      <a:pt x="214" y="145"/>
                    </a:cubicBezTo>
                    <a:cubicBezTo>
                      <a:pt x="211" y="150"/>
                      <a:pt x="211" y="153"/>
                      <a:pt x="205" y="152"/>
                    </a:cubicBezTo>
                    <a:cubicBezTo>
                      <a:pt x="204" y="154"/>
                      <a:pt x="207" y="156"/>
                      <a:pt x="205" y="157"/>
                    </a:cubicBezTo>
                    <a:cubicBezTo>
                      <a:pt x="203" y="157"/>
                      <a:pt x="204" y="159"/>
                      <a:pt x="203" y="159"/>
                    </a:cubicBezTo>
                    <a:cubicBezTo>
                      <a:pt x="203" y="160"/>
                      <a:pt x="201" y="159"/>
                      <a:pt x="200" y="159"/>
                    </a:cubicBezTo>
                    <a:cubicBezTo>
                      <a:pt x="200" y="160"/>
                      <a:pt x="201" y="162"/>
                      <a:pt x="200" y="162"/>
                    </a:cubicBezTo>
                    <a:cubicBezTo>
                      <a:pt x="200" y="162"/>
                      <a:pt x="199" y="162"/>
                      <a:pt x="199" y="162"/>
                    </a:cubicBezTo>
                    <a:cubicBezTo>
                      <a:pt x="198" y="164"/>
                      <a:pt x="200" y="168"/>
                      <a:pt x="198" y="168"/>
                    </a:cubicBezTo>
                    <a:cubicBezTo>
                      <a:pt x="198" y="169"/>
                      <a:pt x="202" y="170"/>
                      <a:pt x="199" y="171"/>
                    </a:cubicBezTo>
                    <a:cubicBezTo>
                      <a:pt x="201" y="172"/>
                      <a:pt x="202" y="175"/>
                      <a:pt x="206" y="175"/>
                    </a:cubicBezTo>
                    <a:cubicBezTo>
                      <a:pt x="206" y="177"/>
                      <a:pt x="207" y="178"/>
                      <a:pt x="209" y="179"/>
                    </a:cubicBezTo>
                    <a:cubicBezTo>
                      <a:pt x="208" y="180"/>
                      <a:pt x="207" y="181"/>
                      <a:pt x="206" y="182"/>
                    </a:cubicBezTo>
                    <a:cubicBezTo>
                      <a:pt x="205" y="183"/>
                      <a:pt x="206" y="185"/>
                      <a:pt x="205" y="186"/>
                    </a:cubicBezTo>
                    <a:cubicBezTo>
                      <a:pt x="203" y="187"/>
                      <a:pt x="202" y="188"/>
                      <a:pt x="199" y="187"/>
                    </a:cubicBezTo>
                    <a:cubicBezTo>
                      <a:pt x="198" y="193"/>
                      <a:pt x="194" y="195"/>
                      <a:pt x="195" y="203"/>
                    </a:cubicBezTo>
                    <a:cubicBezTo>
                      <a:pt x="190" y="201"/>
                      <a:pt x="190" y="210"/>
                      <a:pt x="186" y="210"/>
                    </a:cubicBezTo>
                    <a:cubicBezTo>
                      <a:pt x="186" y="210"/>
                      <a:pt x="185" y="210"/>
                      <a:pt x="185" y="210"/>
                    </a:cubicBezTo>
                    <a:cubicBezTo>
                      <a:pt x="183" y="210"/>
                      <a:pt x="185" y="212"/>
                      <a:pt x="184" y="213"/>
                    </a:cubicBezTo>
                    <a:cubicBezTo>
                      <a:pt x="181" y="214"/>
                      <a:pt x="178" y="211"/>
                      <a:pt x="177" y="214"/>
                    </a:cubicBezTo>
                    <a:cubicBezTo>
                      <a:pt x="174" y="214"/>
                      <a:pt x="176" y="208"/>
                      <a:pt x="175" y="206"/>
                    </a:cubicBezTo>
                    <a:cubicBezTo>
                      <a:pt x="174" y="205"/>
                      <a:pt x="174" y="202"/>
                      <a:pt x="172" y="202"/>
                    </a:cubicBezTo>
                    <a:cubicBezTo>
                      <a:pt x="169" y="201"/>
                      <a:pt x="174" y="197"/>
                      <a:pt x="168" y="197"/>
                    </a:cubicBezTo>
                    <a:cubicBezTo>
                      <a:pt x="171" y="194"/>
                      <a:pt x="166" y="193"/>
                      <a:pt x="165" y="192"/>
                    </a:cubicBezTo>
                    <a:cubicBezTo>
                      <a:pt x="165" y="191"/>
                      <a:pt x="167" y="190"/>
                      <a:pt x="167" y="189"/>
                    </a:cubicBezTo>
                    <a:cubicBezTo>
                      <a:pt x="167" y="185"/>
                      <a:pt x="163" y="183"/>
                      <a:pt x="160" y="180"/>
                    </a:cubicBezTo>
                    <a:cubicBezTo>
                      <a:pt x="155" y="182"/>
                      <a:pt x="157" y="189"/>
                      <a:pt x="150" y="187"/>
                    </a:cubicBezTo>
                    <a:cubicBezTo>
                      <a:pt x="150" y="189"/>
                      <a:pt x="152" y="189"/>
                      <a:pt x="153" y="189"/>
                    </a:cubicBezTo>
                    <a:cubicBezTo>
                      <a:pt x="153" y="190"/>
                      <a:pt x="151" y="190"/>
                      <a:pt x="150" y="190"/>
                    </a:cubicBezTo>
                    <a:cubicBezTo>
                      <a:pt x="147" y="190"/>
                      <a:pt x="149" y="195"/>
                      <a:pt x="146" y="195"/>
                    </a:cubicBezTo>
                    <a:cubicBezTo>
                      <a:pt x="139" y="196"/>
                      <a:pt x="141" y="189"/>
                      <a:pt x="135" y="190"/>
                    </a:cubicBezTo>
                    <a:cubicBezTo>
                      <a:pt x="135" y="189"/>
                      <a:pt x="136" y="189"/>
                      <a:pt x="137" y="189"/>
                    </a:cubicBezTo>
                    <a:cubicBezTo>
                      <a:pt x="139" y="185"/>
                      <a:pt x="133" y="182"/>
                      <a:pt x="137" y="180"/>
                    </a:cubicBezTo>
                    <a:cubicBezTo>
                      <a:pt x="136" y="179"/>
                      <a:pt x="135" y="178"/>
                      <a:pt x="133" y="178"/>
                    </a:cubicBezTo>
                    <a:cubicBezTo>
                      <a:pt x="132" y="176"/>
                      <a:pt x="135" y="175"/>
                      <a:pt x="135" y="175"/>
                    </a:cubicBezTo>
                    <a:cubicBezTo>
                      <a:pt x="135" y="173"/>
                      <a:pt x="132" y="173"/>
                      <a:pt x="132" y="172"/>
                    </a:cubicBezTo>
                    <a:cubicBezTo>
                      <a:pt x="132" y="171"/>
                      <a:pt x="134" y="163"/>
                      <a:pt x="132" y="168"/>
                    </a:cubicBezTo>
                    <a:cubicBezTo>
                      <a:pt x="129" y="167"/>
                      <a:pt x="131" y="165"/>
                      <a:pt x="133" y="165"/>
                    </a:cubicBezTo>
                    <a:cubicBezTo>
                      <a:pt x="130" y="160"/>
                      <a:pt x="138" y="159"/>
                      <a:pt x="135" y="158"/>
                    </a:cubicBezTo>
                    <a:cubicBezTo>
                      <a:pt x="135" y="156"/>
                      <a:pt x="139" y="158"/>
                      <a:pt x="139" y="155"/>
                    </a:cubicBezTo>
                    <a:cubicBezTo>
                      <a:pt x="139" y="153"/>
                      <a:pt x="140" y="155"/>
                      <a:pt x="140" y="155"/>
                    </a:cubicBezTo>
                    <a:cubicBezTo>
                      <a:pt x="141" y="154"/>
                      <a:pt x="141" y="153"/>
                      <a:pt x="143" y="152"/>
                    </a:cubicBezTo>
                    <a:cubicBezTo>
                      <a:pt x="145" y="152"/>
                      <a:pt x="144" y="150"/>
                      <a:pt x="144" y="148"/>
                    </a:cubicBezTo>
                    <a:cubicBezTo>
                      <a:pt x="147" y="149"/>
                      <a:pt x="149" y="148"/>
                      <a:pt x="149" y="145"/>
                    </a:cubicBezTo>
                    <a:cubicBezTo>
                      <a:pt x="153" y="144"/>
                      <a:pt x="150" y="150"/>
                      <a:pt x="156" y="148"/>
                    </a:cubicBezTo>
                    <a:cubicBezTo>
                      <a:pt x="156" y="147"/>
                      <a:pt x="154" y="147"/>
                      <a:pt x="153" y="147"/>
                    </a:cubicBezTo>
                    <a:cubicBezTo>
                      <a:pt x="157" y="144"/>
                      <a:pt x="161" y="145"/>
                      <a:pt x="164" y="141"/>
                    </a:cubicBezTo>
                    <a:cubicBezTo>
                      <a:pt x="164" y="141"/>
                      <a:pt x="164" y="139"/>
                      <a:pt x="164" y="138"/>
                    </a:cubicBezTo>
                    <a:cubicBezTo>
                      <a:pt x="164" y="138"/>
                      <a:pt x="166" y="139"/>
                      <a:pt x="167" y="138"/>
                    </a:cubicBezTo>
                    <a:cubicBezTo>
                      <a:pt x="167" y="137"/>
                      <a:pt x="166" y="135"/>
                      <a:pt x="167" y="134"/>
                    </a:cubicBezTo>
                    <a:cubicBezTo>
                      <a:pt x="167" y="133"/>
                      <a:pt x="171" y="132"/>
                      <a:pt x="171" y="131"/>
                    </a:cubicBezTo>
                    <a:cubicBezTo>
                      <a:pt x="172" y="130"/>
                      <a:pt x="170" y="127"/>
                      <a:pt x="171" y="126"/>
                    </a:cubicBezTo>
                    <a:cubicBezTo>
                      <a:pt x="171" y="125"/>
                      <a:pt x="173" y="128"/>
                      <a:pt x="174" y="127"/>
                    </a:cubicBezTo>
                    <a:cubicBezTo>
                      <a:pt x="173" y="128"/>
                      <a:pt x="176" y="120"/>
                      <a:pt x="175" y="120"/>
                    </a:cubicBezTo>
                    <a:cubicBezTo>
                      <a:pt x="178" y="124"/>
                      <a:pt x="179" y="118"/>
                      <a:pt x="182" y="117"/>
                    </a:cubicBezTo>
                    <a:cubicBezTo>
                      <a:pt x="182" y="115"/>
                      <a:pt x="185" y="114"/>
                      <a:pt x="182" y="113"/>
                    </a:cubicBezTo>
                    <a:cubicBezTo>
                      <a:pt x="182" y="110"/>
                      <a:pt x="186" y="113"/>
                      <a:pt x="186" y="109"/>
                    </a:cubicBezTo>
                    <a:cubicBezTo>
                      <a:pt x="187" y="107"/>
                      <a:pt x="189" y="108"/>
                      <a:pt x="191" y="108"/>
                    </a:cubicBezTo>
                    <a:cubicBezTo>
                      <a:pt x="191" y="106"/>
                      <a:pt x="190" y="105"/>
                      <a:pt x="189" y="105"/>
                    </a:cubicBezTo>
                    <a:cubicBezTo>
                      <a:pt x="193" y="102"/>
                      <a:pt x="196" y="101"/>
                      <a:pt x="199" y="101"/>
                    </a:cubicBezTo>
                    <a:cubicBezTo>
                      <a:pt x="201" y="99"/>
                      <a:pt x="199" y="98"/>
                      <a:pt x="200" y="95"/>
                    </a:cubicBezTo>
                    <a:cubicBezTo>
                      <a:pt x="202" y="94"/>
                      <a:pt x="205" y="93"/>
                      <a:pt x="205" y="91"/>
                    </a:cubicBezTo>
                    <a:cubicBezTo>
                      <a:pt x="205" y="87"/>
                      <a:pt x="209" y="92"/>
                      <a:pt x="209" y="86"/>
                    </a:cubicBezTo>
                    <a:cubicBezTo>
                      <a:pt x="214" y="85"/>
                      <a:pt x="220" y="89"/>
                      <a:pt x="220" y="81"/>
                    </a:cubicBezTo>
                    <a:cubicBezTo>
                      <a:pt x="223" y="83"/>
                      <a:pt x="229" y="79"/>
                      <a:pt x="233" y="82"/>
                    </a:cubicBezTo>
                    <a:cubicBezTo>
                      <a:pt x="234" y="81"/>
                      <a:pt x="235" y="80"/>
                      <a:pt x="236" y="78"/>
                    </a:cubicBezTo>
                    <a:cubicBezTo>
                      <a:pt x="240" y="76"/>
                      <a:pt x="243" y="82"/>
                      <a:pt x="243" y="77"/>
                    </a:cubicBezTo>
                    <a:cubicBezTo>
                      <a:pt x="245" y="77"/>
                      <a:pt x="245" y="80"/>
                      <a:pt x="248" y="81"/>
                    </a:cubicBezTo>
                    <a:cubicBezTo>
                      <a:pt x="250" y="80"/>
                      <a:pt x="249" y="76"/>
                      <a:pt x="254" y="78"/>
                    </a:cubicBezTo>
                    <a:cubicBezTo>
                      <a:pt x="254" y="80"/>
                      <a:pt x="252" y="80"/>
                      <a:pt x="252" y="82"/>
                    </a:cubicBezTo>
                    <a:cubicBezTo>
                      <a:pt x="253" y="83"/>
                      <a:pt x="260" y="76"/>
                      <a:pt x="264" y="79"/>
                    </a:cubicBezTo>
                    <a:cubicBezTo>
                      <a:pt x="265" y="81"/>
                      <a:pt x="264" y="79"/>
                      <a:pt x="266" y="79"/>
                    </a:cubicBezTo>
                    <a:cubicBezTo>
                      <a:pt x="269" y="80"/>
                      <a:pt x="272" y="82"/>
                      <a:pt x="276" y="81"/>
                    </a:cubicBezTo>
                    <a:cubicBezTo>
                      <a:pt x="276" y="82"/>
                      <a:pt x="277" y="84"/>
                      <a:pt x="276" y="85"/>
                    </a:cubicBezTo>
                    <a:cubicBezTo>
                      <a:pt x="276" y="86"/>
                      <a:pt x="274" y="85"/>
                      <a:pt x="273" y="85"/>
                    </a:cubicBezTo>
                    <a:cubicBezTo>
                      <a:pt x="272" y="86"/>
                      <a:pt x="273" y="89"/>
                      <a:pt x="271" y="88"/>
                    </a:cubicBezTo>
                    <a:cubicBezTo>
                      <a:pt x="273" y="91"/>
                      <a:pt x="282" y="89"/>
                      <a:pt x="285" y="88"/>
                    </a:cubicBezTo>
                    <a:cubicBezTo>
                      <a:pt x="288" y="86"/>
                      <a:pt x="287" y="90"/>
                      <a:pt x="287" y="91"/>
                    </a:cubicBezTo>
                    <a:cubicBezTo>
                      <a:pt x="289" y="92"/>
                      <a:pt x="292" y="90"/>
                      <a:pt x="292" y="92"/>
                    </a:cubicBezTo>
                    <a:cubicBezTo>
                      <a:pt x="302" y="90"/>
                      <a:pt x="304" y="98"/>
                      <a:pt x="310" y="95"/>
                    </a:cubicBezTo>
                    <a:cubicBezTo>
                      <a:pt x="309" y="99"/>
                      <a:pt x="314" y="97"/>
                      <a:pt x="314" y="101"/>
                    </a:cubicBezTo>
                    <a:cubicBezTo>
                      <a:pt x="318" y="101"/>
                      <a:pt x="323" y="100"/>
                      <a:pt x="320" y="103"/>
                    </a:cubicBezTo>
                    <a:cubicBezTo>
                      <a:pt x="323" y="104"/>
                      <a:pt x="326" y="104"/>
                      <a:pt x="328" y="105"/>
                    </a:cubicBezTo>
                    <a:cubicBezTo>
                      <a:pt x="328" y="105"/>
                      <a:pt x="328" y="107"/>
                      <a:pt x="328" y="108"/>
                    </a:cubicBezTo>
                    <a:cubicBezTo>
                      <a:pt x="329" y="108"/>
                      <a:pt x="332" y="107"/>
                      <a:pt x="332" y="108"/>
                    </a:cubicBezTo>
                    <a:cubicBezTo>
                      <a:pt x="334" y="113"/>
                      <a:pt x="334" y="115"/>
                      <a:pt x="332" y="120"/>
                    </a:cubicBezTo>
                    <a:cubicBezTo>
                      <a:pt x="330" y="117"/>
                      <a:pt x="327" y="121"/>
                      <a:pt x="324" y="122"/>
                    </a:cubicBezTo>
                    <a:cubicBezTo>
                      <a:pt x="320" y="122"/>
                      <a:pt x="315" y="117"/>
                      <a:pt x="311" y="122"/>
                    </a:cubicBezTo>
                    <a:cubicBezTo>
                      <a:pt x="310" y="122"/>
                      <a:pt x="311" y="119"/>
                      <a:pt x="310" y="119"/>
                    </a:cubicBezTo>
                    <a:cubicBezTo>
                      <a:pt x="308" y="118"/>
                      <a:pt x="308" y="120"/>
                      <a:pt x="307" y="120"/>
                    </a:cubicBezTo>
                    <a:cubicBezTo>
                      <a:pt x="306" y="120"/>
                      <a:pt x="305" y="117"/>
                      <a:pt x="304" y="117"/>
                    </a:cubicBezTo>
                    <a:cubicBezTo>
                      <a:pt x="302" y="117"/>
                      <a:pt x="298" y="121"/>
                      <a:pt x="299" y="116"/>
                    </a:cubicBezTo>
                    <a:cubicBezTo>
                      <a:pt x="294" y="118"/>
                      <a:pt x="295" y="116"/>
                      <a:pt x="290" y="116"/>
                    </a:cubicBezTo>
                    <a:cubicBezTo>
                      <a:pt x="290" y="118"/>
                      <a:pt x="291" y="119"/>
                      <a:pt x="293" y="119"/>
                    </a:cubicBezTo>
                    <a:cubicBezTo>
                      <a:pt x="295" y="118"/>
                      <a:pt x="295" y="120"/>
                      <a:pt x="297" y="120"/>
                    </a:cubicBezTo>
                    <a:cubicBezTo>
                      <a:pt x="295" y="123"/>
                      <a:pt x="297" y="122"/>
                      <a:pt x="299" y="123"/>
                    </a:cubicBezTo>
                    <a:cubicBezTo>
                      <a:pt x="299" y="123"/>
                      <a:pt x="298" y="125"/>
                      <a:pt x="299" y="126"/>
                    </a:cubicBezTo>
                    <a:cubicBezTo>
                      <a:pt x="299" y="127"/>
                      <a:pt x="301" y="127"/>
                      <a:pt x="301" y="129"/>
                    </a:cubicBezTo>
                    <a:cubicBezTo>
                      <a:pt x="302" y="130"/>
                      <a:pt x="305" y="134"/>
                      <a:pt x="304" y="138"/>
                    </a:cubicBezTo>
                    <a:cubicBezTo>
                      <a:pt x="305" y="143"/>
                      <a:pt x="313" y="140"/>
                      <a:pt x="314" y="144"/>
                    </a:cubicBezTo>
                    <a:cubicBezTo>
                      <a:pt x="316" y="143"/>
                      <a:pt x="316" y="141"/>
                      <a:pt x="318" y="141"/>
                    </a:cubicBezTo>
                    <a:cubicBezTo>
                      <a:pt x="318" y="137"/>
                      <a:pt x="312" y="138"/>
                      <a:pt x="310" y="136"/>
                    </a:cubicBezTo>
                    <a:cubicBezTo>
                      <a:pt x="309" y="130"/>
                      <a:pt x="318" y="134"/>
                      <a:pt x="321" y="133"/>
                    </a:cubicBezTo>
                    <a:cubicBezTo>
                      <a:pt x="321" y="136"/>
                      <a:pt x="327" y="132"/>
                      <a:pt x="325" y="137"/>
                    </a:cubicBezTo>
                    <a:cubicBezTo>
                      <a:pt x="329" y="139"/>
                      <a:pt x="331" y="133"/>
                      <a:pt x="331" y="138"/>
                    </a:cubicBezTo>
                    <a:cubicBezTo>
                      <a:pt x="335" y="136"/>
                      <a:pt x="331" y="131"/>
                      <a:pt x="328" y="131"/>
                    </a:cubicBezTo>
                    <a:cubicBezTo>
                      <a:pt x="329" y="129"/>
                      <a:pt x="332" y="128"/>
                      <a:pt x="335" y="127"/>
                    </a:cubicBezTo>
                    <a:cubicBezTo>
                      <a:pt x="337" y="125"/>
                      <a:pt x="337" y="122"/>
                      <a:pt x="339" y="120"/>
                    </a:cubicBezTo>
                    <a:cubicBezTo>
                      <a:pt x="345" y="120"/>
                      <a:pt x="348" y="121"/>
                      <a:pt x="352" y="123"/>
                    </a:cubicBezTo>
                    <a:cubicBezTo>
                      <a:pt x="353" y="123"/>
                      <a:pt x="353" y="120"/>
                      <a:pt x="355" y="120"/>
                    </a:cubicBezTo>
                    <a:cubicBezTo>
                      <a:pt x="355" y="118"/>
                      <a:pt x="354" y="117"/>
                      <a:pt x="352" y="116"/>
                    </a:cubicBezTo>
                    <a:cubicBezTo>
                      <a:pt x="354" y="111"/>
                      <a:pt x="354" y="106"/>
                      <a:pt x="353" y="101"/>
                    </a:cubicBezTo>
                    <a:cubicBezTo>
                      <a:pt x="358" y="100"/>
                      <a:pt x="362" y="100"/>
                      <a:pt x="365" y="102"/>
                    </a:cubicBezTo>
                    <a:cubicBezTo>
                      <a:pt x="365" y="102"/>
                      <a:pt x="369" y="103"/>
                      <a:pt x="369" y="106"/>
                    </a:cubicBezTo>
                    <a:cubicBezTo>
                      <a:pt x="366" y="106"/>
                      <a:pt x="363" y="106"/>
                      <a:pt x="360" y="106"/>
                    </a:cubicBezTo>
                    <a:cubicBezTo>
                      <a:pt x="360" y="108"/>
                      <a:pt x="360" y="109"/>
                      <a:pt x="360" y="110"/>
                    </a:cubicBezTo>
                    <a:cubicBezTo>
                      <a:pt x="364" y="114"/>
                      <a:pt x="365" y="110"/>
                      <a:pt x="367" y="112"/>
                    </a:cubicBezTo>
                    <a:cubicBezTo>
                      <a:pt x="369" y="113"/>
                      <a:pt x="363" y="113"/>
                      <a:pt x="363" y="113"/>
                    </a:cubicBezTo>
                    <a:cubicBezTo>
                      <a:pt x="362" y="116"/>
                      <a:pt x="367" y="113"/>
                      <a:pt x="369" y="116"/>
                    </a:cubicBezTo>
                    <a:cubicBezTo>
                      <a:pt x="371" y="115"/>
                      <a:pt x="374" y="113"/>
                      <a:pt x="376" y="110"/>
                    </a:cubicBezTo>
                    <a:cubicBezTo>
                      <a:pt x="376" y="110"/>
                      <a:pt x="378" y="109"/>
                      <a:pt x="377" y="108"/>
                    </a:cubicBezTo>
                    <a:cubicBezTo>
                      <a:pt x="384" y="109"/>
                      <a:pt x="383" y="104"/>
                      <a:pt x="388" y="105"/>
                    </a:cubicBezTo>
                    <a:cubicBezTo>
                      <a:pt x="390" y="104"/>
                      <a:pt x="391" y="103"/>
                      <a:pt x="391" y="101"/>
                    </a:cubicBezTo>
                    <a:cubicBezTo>
                      <a:pt x="394" y="101"/>
                      <a:pt x="395" y="99"/>
                      <a:pt x="395" y="98"/>
                    </a:cubicBezTo>
                    <a:cubicBezTo>
                      <a:pt x="401" y="102"/>
                      <a:pt x="405" y="95"/>
                      <a:pt x="411" y="95"/>
                    </a:cubicBezTo>
                    <a:cubicBezTo>
                      <a:pt x="411" y="97"/>
                      <a:pt x="411" y="99"/>
                      <a:pt x="411" y="101"/>
                    </a:cubicBezTo>
                    <a:cubicBezTo>
                      <a:pt x="416" y="101"/>
                      <a:pt x="420" y="100"/>
                      <a:pt x="423" y="99"/>
                    </a:cubicBezTo>
                    <a:cubicBezTo>
                      <a:pt x="424" y="99"/>
                      <a:pt x="426" y="99"/>
                      <a:pt x="426" y="99"/>
                    </a:cubicBezTo>
                    <a:cubicBezTo>
                      <a:pt x="426" y="99"/>
                      <a:pt x="426" y="98"/>
                      <a:pt x="426" y="98"/>
                    </a:cubicBezTo>
                    <a:cubicBezTo>
                      <a:pt x="429" y="97"/>
                      <a:pt x="433" y="98"/>
                      <a:pt x="433" y="94"/>
                    </a:cubicBezTo>
                    <a:cubicBezTo>
                      <a:pt x="437" y="95"/>
                      <a:pt x="442" y="96"/>
                      <a:pt x="445" y="99"/>
                    </a:cubicBezTo>
                    <a:cubicBezTo>
                      <a:pt x="447" y="98"/>
                      <a:pt x="448" y="97"/>
                      <a:pt x="449" y="95"/>
                    </a:cubicBezTo>
                    <a:cubicBezTo>
                      <a:pt x="449" y="93"/>
                      <a:pt x="443" y="92"/>
                      <a:pt x="447" y="91"/>
                    </a:cubicBezTo>
                    <a:cubicBezTo>
                      <a:pt x="445" y="87"/>
                      <a:pt x="438" y="88"/>
                      <a:pt x="440" y="81"/>
                    </a:cubicBezTo>
                    <a:cubicBezTo>
                      <a:pt x="443" y="82"/>
                      <a:pt x="443" y="84"/>
                      <a:pt x="447" y="85"/>
                    </a:cubicBezTo>
                    <a:cubicBezTo>
                      <a:pt x="449" y="85"/>
                      <a:pt x="452" y="89"/>
                      <a:pt x="456" y="88"/>
                    </a:cubicBezTo>
                    <a:cubicBezTo>
                      <a:pt x="457" y="88"/>
                      <a:pt x="457" y="86"/>
                      <a:pt x="457" y="86"/>
                    </a:cubicBezTo>
                    <a:cubicBezTo>
                      <a:pt x="458" y="86"/>
                      <a:pt x="460" y="89"/>
                      <a:pt x="460" y="86"/>
                    </a:cubicBezTo>
                    <a:cubicBezTo>
                      <a:pt x="462" y="86"/>
                      <a:pt x="462" y="89"/>
                      <a:pt x="463" y="89"/>
                    </a:cubicBezTo>
                    <a:cubicBezTo>
                      <a:pt x="465" y="90"/>
                      <a:pt x="468" y="89"/>
                      <a:pt x="467" y="92"/>
                    </a:cubicBezTo>
                    <a:cubicBezTo>
                      <a:pt x="471" y="90"/>
                      <a:pt x="473" y="93"/>
                      <a:pt x="478" y="91"/>
                    </a:cubicBezTo>
                    <a:cubicBezTo>
                      <a:pt x="476" y="95"/>
                      <a:pt x="483" y="92"/>
                      <a:pt x="481" y="96"/>
                    </a:cubicBezTo>
                    <a:cubicBezTo>
                      <a:pt x="483" y="96"/>
                      <a:pt x="485" y="97"/>
                      <a:pt x="485" y="99"/>
                    </a:cubicBezTo>
                    <a:cubicBezTo>
                      <a:pt x="490" y="98"/>
                      <a:pt x="490" y="102"/>
                      <a:pt x="495" y="101"/>
                    </a:cubicBezTo>
                    <a:cubicBezTo>
                      <a:pt x="498" y="92"/>
                      <a:pt x="487" y="96"/>
                      <a:pt x="489" y="88"/>
                    </a:cubicBezTo>
                    <a:cubicBezTo>
                      <a:pt x="489" y="86"/>
                      <a:pt x="488" y="88"/>
                      <a:pt x="485" y="88"/>
                    </a:cubicBezTo>
                    <a:cubicBezTo>
                      <a:pt x="485" y="85"/>
                      <a:pt x="488" y="84"/>
                      <a:pt x="487" y="79"/>
                    </a:cubicBezTo>
                    <a:cubicBezTo>
                      <a:pt x="487" y="78"/>
                      <a:pt x="484" y="79"/>
                      <a:pt x="484" y="78"/>
                    </a:cubicBezTo>
                    <a:cubicBezTo>
                      <a:pt x="484" y="78"/>
                      <a:pt x="486" y="75"/>
                      <a:pt x="484" y="75"/>
                    </a:cubicBezTo>
                    <a:cubicBezTo>
                      <a:pt x="484" y="72"/>
                      <a:pt x="488" y="73"/>
                      <a:pt x="487" y="70"/>
                    </a:cubicBezTo>
                    <a:cubicBezTo>
                      <a:pt x="489" y="70"/>
                      <a:pt x="488" y="66"/>
                      <a:pt x="492" y="67"/>
                    </a:cubicBezTo>
                    <a:cubicBezTo>
                      <a:pt x="492" y="64"/>
                      <a:pt x="493" y="62"/>
                      <a:pt x="496" y="63"/>
                    </a:cubicBezTo>
                    <a:cubicBezTo>
                      <a:pt x="495" y="56"/>
                      <a:pt x="501" y="58"/>
                      <a:pt x="501" y="53"/>
                    </a:cubicBezTo>
                    <a:cubicBezTo>
                      <a:pt x="507" y="52"/>
                      <a:pt x="510" y="55"/>
                      <a:pt x="515" y="56"/>
                    </a:cubicBezTo>
                    <a:cubicBezTo>
                      <a:pt x="515" y="58"/>
                      <a:pt x="514" y="60"/>
                      <a:pt x="516" y="60"/>
                    </a:cubicBezTo>
                    <a:cubicBezTo>
                      <a:pt x="516" y="61"/>
                      <a:pt x="514" y="61"/>
                      <a:pt x="512" y="61"/>
                    </a:cubicBezTo>
                    <a:cubicBezTo>
                      <a:pt x="512" y="67"/>
                      <a:pt x="514" y="69"/>
                      <a:pt x="512" y="74"/>
                    </a:cubicBezTo>
                    <a:cubicBezTo>
                      <a:pt x="513" y="75"/>
                      <a:pt x="514" y="76"/>
                      <a:pt x="515" y="77"/>
                    </a:cubicBezTo>
                    <a:cubicBezTo>
                      <a:pt x="515" y="77"/>
                      <a:pt x="516" y="78"/>
                      <a:pt x="517" y="78"/>
                    </a:cubicBezTo>
                    <a:cubicBezTo>
                      <a:pt x="515" y="81"/>
                      <a:pt x="517" y="89"/>
                      <a:pt x="515" y="92"/>
                    </a:cubicBezTo>
                    <a:cubicBezTo>
                      <a:pt x="513" y="97"/>
                      <a:pt x="518" y="95"/>
                      <a:pt x="519" y="98"/>
                    </a:cubicBezTo>
                    <a:cubicBezTo>
                      <a:pt x="518" y="109"/>
                      <a:pt x="513" y="116"/>
                      <a:pt x="503" y="119"/>
                    </a:cubicBezTo>
                    <a:cubicBezTo>
                      <a:pt x="504" y="122"/>
                      <a:pt x="510" y="119"/>
                      <a:pt x="511" y="122"/>
                    </a:cubicBezTo>
                    <a:cubicBezTo>
                      <a:pt x="514" y="121"/>
                      <a:pt x="513" y="117"/>
                      <a:pt x="517" y="117"/>
                    </a:cubicBezTo>
                    <a:cubicBezTo>
                      <a:pt x="517" y="118"/>
                      <a:pt x="516" y="120"/>
                      <a:pt x="516" y="122"/>
                    </a:cubicBezTo>
                    <a:cubicBezTo>
                      <a:pt x="518" y="121"/>
                      <a:pt x="517" y="119"/>
                      <a:pt x="519" y="119"/>
                    </a:cubicBezTo>
                    <a:cubicBezTo>
                      <a:pt x="521" y="119"/>
                      <a:pt x="520" y="116"/>
                      <a:pt x="520" y="116"/>
                    </a:cubicBezTo>
                    <a:cubicBezTo>
                      <a:pt x="521" y="116"/>
                      <a:pt x="523" y="116"/>
                      <a:pt x="523" y="116"/>
                    </a:cubicBezTo>
                    <a:cubicBezTo>
                      <a:pt x="524" y="115"/>
                      <a:pt x="523" y="113"/>
                      <a:pt x="523" y="112"/>
                    </a:cubicBezTo>
                    <a:cubicBezTo>
                      <a:pt x="524" y="112"/>
                      <a:pt x="526" y="112"/>
                      <a:pt x="527" y="112"/>
                    </a:cubicBezTo>
                    <a:cubicBezTo>
                      <a:pt x="526" y="107"/>
                      <a:pt x="532" y="103"/>
                      <a:pt x="527" y="101"/>
                    </a:cubicBezTo>
                    <a:cubicBezTo>
                      <a:pt x="528" y="99"/>
                      <a:pt x="530" y="100"/>
                      <a:pt x="530" y="98"/>
                    </a:cubicBezTo>
                    <a:cubicBezTo>
                      <a:pt x="530" y="96"/>
                      <a:pt x="528" y="97"/>
                      <a:pt x="527" y="96"/>
                    </a:cubicBezTo>
                    <a:cubicBezTo>
                      <a:pt x="527" y="93"/>
                      <a:pt x="532" y="96"/>
                      <a:pt x="534" y="95"/>
                    </a:cubicBezTo>
                    <a:cubicBezTo>
                      <a:pt x="533" y="94"/>
                      <a:pt x="534" y="90"/>
                      <a:pt x="530" y="91"/>
                    </a:cubicBezTo>
                    <a:cubicBezTo>
                      <a:pt x="527" y="93"/>
                      <a:pt x="525" y="87"/>
                      <a:pt x="524" y="91"/>
                    </a:cubicBezTo>
                    <a:cubicBezTo>
                      <a:pt x="522" y="88"/>
                      <a:pt x="522" y="85"/>
                      <a:pt x="523" y="82"/>
                    </a:cubicBezTo>
                    <a:cubicBezTo>
                      <a:pt x="523" y="82"/>
                      <a:pt x="526" y="83"/>
                      <a:pt x="526" y="82"/>
                    </a:cubicBezTo>
                    <a:cubicBezTo>
                      <a:pt x="527" y="81"/>
                      <a:pt x="525" y="77"/>
                      <a:pt x="526" y="75"/>
                    </a:cubicBezTo>
                    <a:cubicBezTo>
                      <a:pt x="526" y="73"/>
                      <a:pt x="524" y="75"/>
                      <a:pt x="524" y="75"/>
                    </a:cubicBezTo>
                    <a:cubicBezTo>
                      <a:pt x="522" y="73"/>
                      <a:pt x="523" y="70"/>
                      <a:pt x="522" y="67"/>
                    </a:cubicBezTo>
                    <a:cubicBezTo>
                      <a:pt x="527" y="69"/>
                      <a:pt x="525" y="63"/>
                      <a:pt x="529" y="63"/>
                    </a:cubicBezTo>
                    <a:cubicBezTo>
                      <a:pt x="529" y="60"/>
                      <a:pt x="529" y="58"/>
                      <a:pt x="529" y="56"/>
                    </a:cubicBezTo>
                    <a:cubicBezTo>
                      <a:pt x="533" y="54"/>
                      <a:pt x="531" y="60"/>
                      <a:pt x="532" y="63"/>
                    </a:cubicBezTo>
                    <a:cubicBezTo>
                      <a:pt x="532" y="65"/>
                      <a:pt x="534" y="61"/>
                      <a:pt x="534" y="64"/>
                    </a:cubicBezTo>
                    <a:cubicBezTo>
                      <a:pt x="534" y="65"/>
                      <a:pt x="533" y="66"/>
                      <a:pt x="533" y="65"/>
                    </a:cubicBezTo>
                    <a:cubicBezTo>
                      <a:pt x="534" y="69"/>
                      <a:pt x="537" y="70"/>
                      <a:pt x="541" y="72"/>
                    </a:cubicBezTo>
                    <a:cubicBezTo>
                      <a:pt x="544" y="73"/>
                      <a:pt x="541" y="68"/>
                      <a:pt x="540" y="68"/>
                    </a:cubicBezTo>
                    <a:cubicBezTo>
                      <a:pt x="542" y="66"/>
                      <a:pt x="546" y="66"/>
                      <a:pt x="550" y="65"/>
                    </a:cubicBezTo>
                    <a:cubicBezTo>
                      <a:pt x="550" y="64"/>
                      <a:pt x="547" y="64"/>
                      <a:pt x="546" y="64"/>
                    </a:cubicBezTo>
                    <a:cubicBezTo>
                      <a:pt x="547" y="60"/>
                      <a:pt x="544" y="60"/>
                      <a:pt x="544" y="57"/>
                    </a:cubicBezTo>
                    <a:cubicBezTo>
                      <a:pt x="545" y="60"/>
                      <a:pt x="554" y="56"/>
                      <a:pt x="553" y="61"/>
                    </a:cubicBezTo>
                    <a:cubicBezTo>
                      <a:pt x="554" y="62"/>
                      <a:pt x="555" y="60"/>
                      <a:pt x="555" y="60"/>
                    </a:cubicBezTo>
                    <a:cubicBezTo>
                      <a:pt x="557" y="60"/>
                      <a:pt x="556" y="62"/>
                      <a:pt x="557" y="63"/>
                    </a:cubicBezTo>
                    <a:cubicBezTo>
                      <a:pt x="557" y="63"/>
                      <a:pt x="559" y="62"/>
                      <a:pt x="560" y="63"/>
                    </a:cubicBezTo>
                    <a:cubicBezTo>
                      <a:pt x="562" y="65"/>
                      <a:pt x="567" y="62"/>
                      <a:pt x="564" y="67"/>
                    </a:cubicBezTo>
                    <a:cubicBezTo>
                      <a:pt x="566" y="67"/>
                      <a:pt x="568" y="67"/>
                      <a:pt x="571" y="67"/>
                    </a:cubicBezTo>
                    <a:cubicBezTo>
                      <a:pt x="571" y="65"/>
                      <a:pt x="565" y="64"/>
                      <a:pt x="569" y="63"/>
                    </a:cubicBezTo>
                    <a:cubicBezTo>
                      <a:pt x="568" y="61"/>
                      <a:pt x="567" y="61"/>
                      <a:pt x="565" y="60"/>
                    </a:cubicBezTo>
                    <a:cubicBezTo>
                      <a:pt x="564" y="53"/>
                      <a:pt x="565" y="52"/>
                      <a:pt x="565" y="44"/>
                    </a:cubicBezTo>
                    <a:cubicBezTo>
                      <a:pt x="573" y="44"/>
                      <a:pt x="583" y="45"/>
                      <a:pt x="589" y="44"/>
                    </a:cubicBezTo>
                    <a:cubicBezTo>
                      <a:pt x="592" y="44"/>
                      <a:pt x="590" y="40"/>
                      <a:pt x="593" y="43"/>
                    </a:cubicBezTo>
                    <a:cubicBezTo>
                      <a:pt x="598" y="40"/>
                      <a:pt x="594" y="37"/>
                      <a:pt x="596" y="33"/>
                    </a:cubicBezTo>
                    <a:cubicBezTo>
                      <a:pt x="599" y="34"/>
                      <a:pt x="601" y="33"/>
                      <a:pt x="603" y="32"/>
                    </a:cubicBezTo>
                    <a:cubicBezTo>
                      <a:pt x="605" y="29"/>
                      <a:pt x="609" y="27"/>
                      <a:pt x="611" y="25"/>
                    </a:cubicBezTo>
                    <a:cubicBezTo>
                      <a:pt x="626" y="23"/>
                      <a:pt x="641" y="21"/>
                      <a:pt x="652" y="16"/>
                    </a:cubicBezTo>
                    <a:cubicBezTo>
                      <a:pt x="654" y="15"/>
                      <a:pt x="655" y="19"/>
                      <a:pt x="655" y="19"/>
                    </a:cubicBezTo>
                    <a:cubicBezTo>
                      <a:pt x="656" y="19"/>
                      <a:pt x="657" y="15"/>
                      <a:pt x="656" y="15"/>
                    </a:cubicBezTo>
                    <a:cubicBezTo>
                      <a:pt x="659" y="16"/>
                      <a:pt x="656" y="17"/>
                      <a:pt x="658" y="19"/>
                    </a:cubicBezTo>
                    <a:cubicBezTo>
                      <a:pt x="658" y="20"/>
                      <a:pt x="661" y="19"/>
                      <a:pt x="661" y="21"/>
                    </a:cubicBezTo>
                    <a:cubicBezTo>
                      <a:pt x="663" y="20"/>
                      <a:pt x="659" y="18"/>
                      <a:pt x="662" y="18"/>
                    </a:cubicBezTo>
                    <a:cubicBezTo>
                      <a:pt x="664" y="17"/>
                      <a:pt x="669" y="18"/>
                      <a:pt x="669" y="14"/>
                    </a:cubicBezTo>
                    <a:cubicBezTo>
                      <a:pt x="672" y="14"/>
                      <a:pt x="673" y="13"/>
                      <a:pt x="673" y="11"/>
                    </a:cubicBezTo>
                    <a:cubicBezTo>
                      <a:pt x="675" y="11"/>
                      <a:pt x="675" y="13"/>
                      <a:pt x="677" y="14"/>
                    </a:cubicBezTo>
                    <a:cubicBezTo>
                      <a:pt x="681" y="13"/>
                      <a:pt x="680" y="9"/>
                      <a:pt x="680" y="5"/>
                    </a:cubicBezTo>
                    <a:cubicBezTo>
                      <a:pt x="687" y="3"/>
                      <a:pt x="694" y="0"/>
                      <a:pt x="704" y="1"/>
                    </a:cubicBezTo>
                    <a:cubicBezTo>
                      <a:pt x="703" y="2"/>
                      <a:pt x="703" y="4"/>
                      <a:pt x="703" y="7"/>
                    </a:cubicBezTo>
                    <a:cubicBezTo>
                      <a:pt x="705" y="10"/>
                      <a:pt x="711" y="10"/>
                      <a:pt x="714" y="7"/>
                    </a:cubicBezTo>
                    <a:cubicBezTo>
                      <a:pt x="715" y="7"/>
                      <a:pt x="715" y="8"/>
                      <a:pt x="714" y="8"/>
                    </a:cubicBezTo>
                    <a:close/>
                    <a:moveTo>
                      <a:pt x="1051" y="179"/>
                    </a:moveTo>
                    <a:cubicBezTo>
                      <a:pt x="1051" y="177"/>
                      <a:pt x="1048" y="178"/>
                      <a:pt x="1048" y="176"/>
                    </a:cubicBezTo>
                    <a:cubicBezTo>
                      <a:pt x="1043" y="175"/>
                      <a:pt x="1043" y="179"/>
                      <a:pt x="1048" y="178"/>
                    </a:cubicBezTo>
                    <a:cubicBezTo>
                      <a:pt x="1048" y="179"/>
                      <a:pt x="1049" y="179"/>
                      <a:pt x="1051" y="179"/>
                    </a:cubicBezTo>
                    <a:close/>
                    <a:moveTo>
                      <a:pt x="303" y="284"/>
                    </a:moveTo>
                    <a:cubicBezTo>
                      <a:pt x="302" y="289"/>
                      <a:pt x="308" y="286"/>
                      <a:pt x="306" y="291"/>
                    </a:cubicBezTo>
                    <a:cubicBezTo>
                      <a:pt x="308" y="292"/>
                      <a:pt x="309" y="289"/>
                      <a:pt x="310" y="291"/>
                    </a:cubicBezTo>
                    <a:cubicBezTo>
                      <a:pt x="310" y="293"/>
                      <a:pt x="309" y="292"/>
                      <a:pt x="308" y="293"/>
                    </a:cubicBezTo>
                    <a:cubicBezTo>
                      <a:pt x="306" y="294"/>
                      <a:pt x="300" y="296"/>
                      <a:pt x="299" y="296"/>
                    </a:cubicBezTo>
                    <a:cubicBezTo>
                      <a:pt x="295" y="295"/>
                      <a:pt x="294" y="292"/>
                      <a:pt x="292" y="290"/>
                    </a:cubicBezTo>
                    <a:cubicBezTo>
                      <a:pt x="292" y="288"/>
                      <a:pt x="296" y="289"/>
                      <a:pt x="296" y="287"/>
                    </a:cubicBezTo>
                    <a:cubicBezTo>
                      <a:pt x="293" y="285"/>
                      <a:pt x="292" y="284"/>
                      <a:pt x="287" y="286"/>
                    </a:cubicBezTo>
                    <a:cubicBezTo>
                      <a:pt x="286" y="283"/>
                      <a:pt x="285" y="281"/>
                      <a:pt x="280" y="281"/>
                    </a:cubicBezTo>
                    <a:cubicBezTo>
                      <a:pt x="279" y="281"/>
                      <a:pt x="280" y="284"/>
                      <a:pt x="279" y="284"/>
                    </a:cubicBezTo>
                    <a:cubicBezTo>
                      <a:pt x="278" y="285"/>
                      <a:pt x="276" y="285"/>
                      <a:pt x="275" y="286"/>
                    </a:cubicBezTo>
                    <a:cubicBezTo>
                      <a:pt x="273" y="287"/>
                      <a:pt x="273" y="291"/>
                      <a:pt x="269" y="290"/>
                    </a:cubicBezTo>
                    <a:cubicBezTo>
                      <a:pt x="271" y="295"/>
                      <a:pt x="267" y="296"/>
                      <a:pt x="266" y="297"/>
                    </a:cubicBezTo>
                    <a:cubicBezTo>
                      <a:pt x="265" y="300"/>
                      <a:pt x="266" y="303"/>
                      <a:pt x="265" y="307"/>
                    </a:cubicBezTo>
                    <a:cubicBezTo>
                      <a:pt x="264" y="307"/>
                      <a:pt x="263" y="306"/>
                      <a:pt x="262" y="305"/>
                    </a:cubicBezTo>
                    <a:cubicBezTo>
                      <a:pt x="261" y="310"/>
                      <a:pt x="265" y="312"/>
                      <a:pt x="262" y="315"/>
                    </a:cubicBezTo>
                    <a:cubicBezTo>
                      <a:pt x="265" y="314"/>
                      <a:pt x="264" y="318"/>
                      <a:pt x="265" y="318"/>
                    </a:cubicBezTo>
                    <a:cubicBezTo>
                      <a:pt x="266" y="318"/>
                      <a:pt x="267" y="318"/>
                      <a:pt x="268" y="318"/>
                    </a:cubicBezTo>
                    <a:cubicBezTo>
                      <a:pt x="271" y="319"/>
                      <a:pt x="272" y="321"/>
                      <a:pt x="273" y="319"/>
                    </a:cubicBezTo>
                    <a:cubicBezTo>
                      <a:pt x="274" y="319"/>
                      <a:pt x="276" y="319"/>
                      <a:pt x="276" y="319"/>
                    </a:cubicBezTo>
                    <a:cubicBezTo>
                      <a:pt x="281" y="319"/>
                      <a:pt x="280" y="318"/>
                      <a:pt x="282" y="317"/>
                    </a:cubicBezTo>
                    <a:cubicBezTo>
                      <a:pt x="284" y="316"/>
                      <a:pt x="285" y="318"/>
                      <a:pt x="287" y="318"/>
                    </a:cubicBezTo>
                    <a:cubicBezTo>
                      <a:pt x="288" y="317"/>
                      <a:pt x="288" y="315"/>
                      <a:pt x="289" y="315"/>
                    </a:cubicBezTo>
                    <a:cubicBezTo>
                      <a:pt x="292" y="314"/>
                      <a:pt x="298" y="314"/>
                      <a:pt x="301" y="315"/>
                    </a:cubicBezTo>
                    <a:cubicBezTo>
                      <a:pt x="304" y="316"/>
                      <a:pt x="304" y="318"/>
                      <a:pt x="307" y="318"/>
                    </a:cubicBezTo>
                    <a:cubicBezTo>
                      <a:pt x="308" y="318"/>
                      <a:pt x="309" y="317"/>
                      <a:pt x="310" y="317"/>
                    </a:cubicBezTo>
                    <a:cubicBezTo>
                      <a:pt x="309" y="317"/>
                      <a:pt x="311" y="318"/>
                      <a:pt x="311" y="318"/>
                    </a:cubicBezTo>
                    <a:cubicBezTo>
                      <a:pt x="315" y="319"/>
                      <a:pt x="315" y="319"/>
                      <a:pt x="318" y="319"/>
                    </a:cubicBezTo>
                    <a:cubicBezTo>
                      <a:pt x="325" y="320"/>
                      <a:pt x="331" y="318"/>
                      <a:pt x="338" y="319"/>
                    </a:cubicBezTo>
                    <a:cubicBezTo>
                      <a:pt x="337" y="316"/>
                      <a:pt x="338" y="314"/>
                      <a:pt x="339" y="312"/>
                    </a:cubicBezTo>
                    <a:cubicBezTo>
                      <a:pt x="334" y="306"/>
                      <a:pt x="331" y="300"/>
                      <a:pt x="321" y="298"/>
                    </a:cubicBezTo>
                    <a:cubicBezTo>
                      <a:pt x="322" y="296"/>
                      <a:pt x="319" y="296"/>
                      <a:pt x="318" y="294"/>
                    </a:cubicBezTo>
                    <a:cubicBezTo>
                      <a:pt x="318" y="292"/>
                      <a:pt x="318" y="291"/>
                      <a:pt x="317" y="290"/>
                    </a:cubicBezTo>
                    <a:cubicBezTo>
                      <a:pt x="318" y="286"/>
                      <a:pt x="322" y="286"/>
                      <a:pt x="321" y="280"/>
                    </a:cubicBezTo>
                    <a:cubicBezTo>
                      <a:pt x="313" y="279"/>
                      <a:pt x="309" y="283"/>
                      <a:pt x="303" y="284"/>
                    </a:cubicBezTo>
                    <a:close/>
                    <a:moveTo>
                      <a:pt x="400" y="349"/>
                    </a:moveTo>
                    <a:cubicBezTo>
                      <a:pt x="398" y="349"/>
                      <a:pt x="396" y="349"/>
                      <a:pt x="398" y="350"/>
                    </a:cubicBezTo>
                    <a:cubicBezTo>
                      <a:pt x="401" y="348"/>
                      <a:pt x="406" y="348"/>
                      <a:pt x="408" y="347"/>
                    </a:cubicBezTo>
                    <a:cubicBezTo>
                      <a:pt x="408" y="347"/>
                      <a:pt x="408" y="345"/>
                      <a:pt x="408" y="345"/>
                    </a:cubicBezTo>
                    <a:cubicBezTo>
                      <a:pt x="409" y="344"/>
                      <a:pt x="410" y="346"/>
                      <a:pt x="411" y="346"/>
                    </a:cubicBezTo>
                    <a:cubicBezTo>
                      <a:pt x="411" y="343"/>
                      <a:pt x="411" y="339"/>
                      <a:pt x="411" y="336"/>
                    </a:cubicBezTo>
                    <a:cubicBezTo>
                      <a:pt x="409" y="334"/>
                      <a:pt x="408" y="334"/>
                      <a:pt x="407" y="332"/>
                    </a:cubicBezTo>
                    <a:cubicBezTo>
                      <a:pt x="406" y="331"/>
                      <a:pt x="407" y="330"/>
                      <a:pt x="407" y="329"/>
                    </a:cubicBezTo>
                    <a:cubicBezTo>
                      <a:pt x="406" y="327"/>
                      <a:pt x="402" y="326"/>
                      <a:pt x="405" y="325"/>
                    </a:cubicBezTo>
                    <a:cubicBezTo>
                      <a:pt x="408" y="325"/>
                      <a:pt x="411" y="325"/>
                      <a:pt x="414" y="325"/>
                    </a:cubicBezTo>
                    <a:cubicBezTo>
                      <a:pt x="415" y="320"/>
                      <a:pt x="411" y="320"/>
                      <a:pt x="411" y="318"/>
                    </a:cubicBezTo>
                    <a:cubicBezTo>
                      <a:pt x="411" y="315"/>
                      <a:pt x="408" y="316"/>
                      <a:pt x="407" y="314"/>
                    </a:cubicBezTo>
                    <a:cubicBezTo>
                      <a:pt x="407" y="314"/>
                      <a:pt x="409" y="312"/>
                      <a:pt x="408" y="311"/>
                    </a:cubicBezTo>
                    <a:cubicBezTo>
                      <a:pt x="404" y="312"/>
                      <a:pt x="403" y="309"/>
                      <a:pt x="400" y="310"/>
                    </a:cubicBezTo>
                    <a:cubicBezTo>
                      <a:pt x="401" y="302"/>
                      <a:pt x="391" y="304"/>
                      <a:pt x="391" y="297"/>
                    </a:cubicBezTo>
                    <a:cubicBezTo>
                      <a:pt x="395" y="294"/>
                      <a:pt x="397" y="290"/>
                      <a:pt x="405" y="291"/>
                    </a:cubicBezTo>
                    <a:cubicBezTo>
                      <a:pt x="406" y="290"/>
                      <a:pt x="405" y="289"/>
                      <a:pt x="407" y="288"/>
                    </a:cubicBezTo>
                    <a:cubicBezTo>
                      <a:pt x="407" y="285"/>
                      <a:pt x="402" y="285"/>
                      <a:pt x="402" y="281"/>
                    </a:cubicBezTo>
                    <a:cubicBezTo>
                      <a:pt x="396" y="281"/>
                      <a:pt x="393" y="283"/>
                      <a:pt x="388" y="281"/>
                    </a:cubicBezTo>
                    <a:cubicBezTo>
                      <a:pt x="388" y="283"/>
                      <a:pt x="388" y="285"/>
                      <a:pt x="387" y="283"/>
                    </a:cubicBezTo>
                    <a:cubicBezTo>
                      <a:pt x="386" y="282"/>
                      <a:pt x="386" y="284"/>
                      <a:pt x="386" y="284"/>
                    </a:cubicBezTo>
                    <a:cubicBezTo>
                      <a:pt x="383" y="286"/>
                      <a:pt x="377" y="288"/>
                      <a:pt x="376" y="288"/>
                    </a:cubicBezTo>
                    <a:cubicBezTo>
                      <a:pt x="372" y="290"/>
                      <a:pt x="373" y="290"/>
                      <a:pt x="372" y="293"/>
                    </a:cubicBezTo>
                    <a:cubicBezTo>
                      <a:pt x="371" y="293"/>
                      <a:pt x="369" y="292"/>
                      <a:pt x="369" y="293"/>
                    </a:cubicBezTo>
                    <a:cubicBezTo>
                      <a:pt x="368" y="293"/>
                      <a:pt x="369" y="296"/>
                      <a:pt x="369" y="297"/>
                    </a:cubicBezTo>
                    <a:cubicBezTo>
                      <a:pt x="369" y="300"/>
                      <a:pt x="373" y="295"/>
                      <a:pt x="373" y="300"/>
                    </a:cubicBezTo>
                    <a:cubicBezTo>
                      <a:pt x="373" y="301"/>
                      <a:pt x="374" y="301"/>
                      <a:pt x="374" y="303"/>
                    </a:cubicBezTo>
                    <a:cubicBezTo>
                      <a:pt x="373" y="307"/>
                      <a:pt x="376" y="310"/>
                      <a:pt x="376" y="311"/>
                    </a:cubicBezTo>
                    <a:cubicBezTo>
                      <a:pt x="376" y="313"/>
                      <a:pt x="376" y="313"/>
                      <a:pt x="377" y="314"/>
                    </a:cubicBezTo>
                    <a:cubicBezTo>
                      <a:pt x="377" y="314"/>
                      <a:pt x="379" y="318"/>
                      <a:pt x="379" y="318"/>
                    </a:cubicBezTo>
                    <a:cubicBezTo>
                      <a:pt x="380" y="322"/>
                      <a:pt x="380" y="321"/>
                      <a:pt x="381" y="324"/>
                    </a:cubicBezTo>
                    <a:cubicBezTo>
                      <a:pt x="382" y="325"/>
                      <a:pt x="381" y="327"/>
                      <a:pt x="381" y="328"/>
                    </a:cubicBezTo>
                    <a:cubicBezTo>
                      <a:pt x="382" y="329"/>
                      <a:pt x="385" y="329"/>
                      <a:pt x="384" y="332"/>
                    </a:cubicBezTo>
                    <a:cubicBezTo>
                      <a:pt x="379" y="331"/>
                      <a:pt x="383" y="338"/>
                      <a:pt x="380" y="339"/>
                    </a:cubicBezTo>
                    <a:cubicBezTo>
                      <a:pt x="386" y="340"/>
                      <a:pt x="386" y="349"/>
                      <a:pt x="393" y="345"/>
                    </a:cubicBezTo>
                    <a:cubicBezTo>
                      <a:pt x="387" y="350"/>
                      <a:pt x="399" y="345"/>
                      <a:pt x="400" y="349"/>
                    </a:cubicBezTo>
                    <a:close/>
                    <a:moveTo>
                      <a:pt x="442" y="284"/>
                    </a:moveTo>
                    <a:cubicBezTo>
                      <a:pt x="441" y="285"/>
                      <a:pt x="441" y="287"/>
                      <a:pt x="440" y="288"/>
                    </a:cubicBezTo>
                    <a:cubicBezTo>
                      <a:pt x="439" y="290"/>
                      <a:pt x="437" y="290"/>
                      <a:pt x="436" y="291"/>
                    </a:cubicBezTo>
                    <a:cubicBezTo>
                      <a:pt x="437" y="292"/>
                      <a:pt x="440" y="295"/>
                      <a:pt x="440" y="297"/>
                    </a:cubicBezTo>
                    <a:cubicBezTo>
                      <a:pt x="440" y="297"/>
                      <a:pt x="438" y="297"/>
                      <a:pt x="439" y="298"/>
                    </a:cubicBezTo>
                    <a:cubicBezTo>
                      <a:pt x="440" y="300"/>
                      <a:pt x="443" y="299"/>
                      <a:pt x="445" y="301"/>
                    </a:cubicBezTo>
                    <a:cubicBezTo>
                      <a:pt x="445" y="300"/>
                      <a:pt x="446" y="299"/>
                      <a:pt x="447" y="298"/>
                    </a:cubicBezTo>
                    <a:cubicBezTo>
                      <a:pt x="449" y="294"/>
                      <a:pt x="445" y="294"/>
                      <a:pt x="445" y="291"/>
                    </a:cubicBezTo>
                    <a:cubicBezTo>
                      <a:pt x="447" y="290"/>
                      <a:pt x="449" y="289"/>
                      <a:pt x="449" y="286"/>
                    </a:cubicBezTo>
                    <a:cubicBezTo>
                      <a:pt x="446" y="286"/>
                      <a:pt x="446" y="285"/>
                      <a:pt x="447" y="283"/>
                    </a:cubicBezTo>
                    <a:cubicBezTo>
                      <a:pt x="445" y="284"/>
                      <a:pt x="443" y="283"/>
                      <a:pt x="442" y="284"/>
                    </a:cubicBezTo>
                    <a:close/>
                    <a:moveTo>
                      <a:pt x="258" y="322"/>
                    </a:moveTo>
                    <a:cubicBezTo>
                      <a:pt x="257" y="328"/>
                      <a:pt x="267" y="324"/>
                      <a:pt x="268" y="322"/>
                    </a:cubicBezTo>
                    <a:cubicBezTo>
                      <a:pt x="264" y="321"/>
                      <a:pt x="262" y="321"/>
                      <a:pt x="258" y="322"/>
                    </a:cubicBezTo>
                    <a:close/>
                    <a:moveTo>
                      <a:pt x="290" y="583"/>
                    </a:moveTo>
                    <a:cubicBezTo>
                      <a:pt x="292" y="578"/>
                      <a:pt x="300" y="578"/>
                      <a:pt x="299" y="569"/>
                    </a:cubicBezTo>
                    <a:cubicBezTo>
                      <a:pt x="295" y="572"/>
                      <a:pt x="288" y="566"/>
                      <a:pt x="283" y="570"/>
                    </a:cubicBezTo>
                    <a:cubicBezTo>
                      <a:pt x="289" y="571"/>
                      <a:pt x="282" y="572"/>
                      <a:pt x="282" y="573"/>
                    </a:cubicBezTo>
                    <a:cubicBezTo>
                      <a:pt x="282" y="572"/>
                      <a:pt x="283" y="576"/>
                      <a:pt x="283" y="577"/>
                    </a:cubicBezTo>
                    <a:cubicBezTo>
                      <a:pt x="283" y="579"/>
                      <a:pt x="283" y="581"/>
                      <a:pt x="282" y="582"/>
                    </a:cubicBezTo>
                    <a:cubicBezTo>
                      <a:pt x="282" y="581"/>
                      <a:pt x="281" y="580"/>
                      <a:pt x="280" y="582"/>
                    </a:cubicBezTo>
                    <a:cubicBezTo>
                      <a:pt x="282" y="584"/>
                      <a:pt x="287" y="583"/>
                      <a:pt x="290" y="5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0"/>
              <p:cNvSpPr>
                <a:spLocks/>
              </p:cNvSpPr>
              <p:nvPr/>
            </p:nvSpPr>
            <p:spPr bwMode="auto">
              <a:xfrm>
                <a:off x="3960813" y="2652713"/>
                <a:ext cx="173038" cy="258763"/>
              </a:xfrm>
              <a:custGeom>
                <a:avLst/>
                <a:gdLst>
                  <a:gd name="T0" fmla="*/ 13 w 46"/>
                  <a:gd name="T1" fmla="*/ 7 h 69"/>
                  <a:gd name="T2" fmla="*/ 23 w 46"/>
                  <a:gd name="T3" fmla="*/ 6 h 69"/>
                  <a:gd name="T4" fmla="*/ 24 w 46"/>
                  <a:gd name="T5" fmla="*/ 14 h 69"/>
                  <a:gd name="T6" fmla="*/ 17 w 46"/>
                  <a:gd name="T7" fmla="*/ 19 h 69"/>
                  <a:gd name="T8" fmla="*/ 26 w 46"/>
                  <a:gd name="T9" fmla="*/ 23 h 69"/>
                  <a:gd name="T10" fmla="*/ 30 w 46"/>
                  <a:gd name="T11" fmla="*/ 33 h 69"/>
                  <a:gd name="T12" fmla="*/ 33 w 46"/>
                  <a:gd name="T13" fmla="*/ 35 h 69"/>
                  <a:gd name="T14" fmla="*/ 38 w 46"/>
                  <a:gd name="T15" fmla="*/ 38 h 69"/>
                  <a:gd name="T16" fmla="*/ 35 w 46"/>
                  <a:gd name="T17" fmla="*/ 44 h 69"/>
                  <a:gd name="T18" fmla="*/ 44 w 46"/>
                  <a:gd name="T19" fmla="*/ 45 h 69"/>
                  <a:gd name="T20" fmla="*/ 44 w 46"/>
                  <a:gd name="T21" fmla="*/ 54 h 69"/>
                  <a:gd name="T22" fmla="*/ 41 w 46"/>
                  <a:gd name="T23" fmla="*/ 54 h 69"/>
                  <a:gd name="T24" fmla="*/ 44 w 46"/>
                  <a:gd name="T25" fmla="*/ 55 h 69"/>
                  <a:gd name="T26" fmla="*/ 41 w 46"/>
                  <a:gd name="T27" fmla="*/ 59 h 69"/>
                  <a:gd name="T28" fmla="*/ 37 w 46"/>
                  <a:gd name="T29" fmla="*/ 62 h 69"/>
                  <a:gd name="T30" fmla="*/ 23 w 46"/>
                  <a:gd name="T31" fmla="*/ 61 h 69"/>
                  <a:gd name="T32" fmla="*/ 17 w 46"/>
                  <a:gd name="T33" fmla="*/ 62 h 69"/>
                  <a:gd name="T34" fmla="*/ 7 w 46"/>
                  <a:gd name="T35" fmla="*/ 62 h 69"/>
                  <a:gd name="T36" fmla="*/ 10 w 46"/>
                  <a:gd name="T37" fmla="*/ 61 h 69"/>
                  <a:gd name="T38" fmla="*/ 12 w 46"/>
                  <a:gd name="T39" fmla="*/ 62 h 69"/>
                  <a:gd name="T40" fmla="*/ 13 w 46"/>
                  <a:gd name="T41" fmla="*/ 59 h 69"/>
                  <a:gd name="T42" fmla="*/ 21 w 46"/>
                  <a:gd name="T43" fmla="*/ 58 h 69"/>
                  <a:gd name="T44" fmla="*/ 10 w 46"/>
                  <a:gd name="T45" fmla="*/ 54 h 69"/>
                  <a:gd name="T46" fmla="*/ 10 w 46"/>
                  <a:gd name="T47" fmla="*/ 45 h 69"/>
                  <a:gd name="T48" fmla="*/ 13 w 46"/>
                  <a:gd name="T49" fmla="*/ 44 h 69"/>
                  <a:gd name="T50" fmla="*/ 19 w 46"/>
                  <a:gd name="T51" fmla="*/ 44 h 69"/>
                  <a:gd name="T52" fmla="*/ 20 w 46"/>
                  <a:gd name="T53" fmla="*/ 35 h 69"/>
                  <a:gd name="T54" fmla="*/ 16 w 46"/>
                  <a:gd name="T55" fmla="*/ 30 h 69"/>
                  <a:gd name="T56" fmla="*/ 10 w 46"/>
                  <a:gd name="T57" fmla="*/ 31 h 69"/>
                  <a:gd name="T58" fmla="*/ 10 w 46"/>
                  <a:gd name="T59" fmla="*/ 24 h 69"/>
                  <a:gd name="T60" fmla="*/ 5 w 46"/>
                  <a:gd name="T61" fmla="*/ 21 h 69"/>
                  <a:gd name="T62" fmla="*/ 0 w 46"/>
                  <a:gd name="T63" fmla="*/ 7 h 69"/>
                  <a:gd name="T64" fmla="*/ 7 w 46"/>
                  <a:gd name="T65" fmla="*/ 0 h 69"/>
                  <a:gd name="T66" fmla="*/ 20 w 46"/>
                  <a:gd name="T67" fmla="*/ 0 h 69"/>
                  <a:gd name="T68" fmla="*/ 13 w 46"/>
                  <a:gd name="T69" fmla="*/ 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69">
                    <a:moveTo>
                      <a:pt x="13" y="7"/>
                    </a:moveTo>
                    <a:cubicBezTo>
                      <a:pt x="14" y="10"/>
                      <a:pt x="20" y="6"/>
                      <a:pt x="23" y="6"/>
                    </a:cubicBezTo>
                    <a:cubicBezTo>
                      <a:pt x="24" y="8"/>
                      <a:pt x="24" y="11"/>
                      <a:pt x="24" y="14"/>
                    </a:cubicBezTo>
                    <a:cubicBezTo>
                      <a:pt x="21" y="15"/>
                      <a:pt x="18" y="16"/>
                      <a:pt x="17" y="19"/>
                    </a:cubicBezTo>
                    <a:cubicBezTo>
                      <a:pt x="18" y="21"/>
                      <a:pt x="21" y="23"/>
                      <a:pt x="26" y="23"/>
                    </a:cubicBezTo>
                    <a:cubicBezTo>
                      <a:pt x="25" y="28"/>
                      <a:pt x="31" y="26"/>
                      <a:pt x="30" y="33"/>
                    </a:cubicBezTo>
                    <a:cubicBezTo>
                      <a:pt x="30" y="34"/>
                      <a:pt x="33" y="34"/>
                      <a:pt x="33" y="35"/>
                    </a:cubicBezTo>
                    <a:cubicBezTo>
                      <a:pt x="33" y="38"/>
                      <a:pt x="37" y="36"/>
                      <a:pt x="38" y="38"/>
                    </a:cubicBezTo>
                    <a:cubicBezTo>
                      <a:pt x="38" y="40"/>
                      <a:pt x="36" y="42"/>
                      <a:pt x="35" y="44"/>
                    </a:cubicBezTo>
                    <a:cubicBezTo>
                      <a:pt x="39" y="44"/>
                      <a:pt x="42" y="44"/>
                      <a:pt x="44" y="45"/>
                    </a:cubicBezTo>
                    <a:cubicBezTo>
                      <a:pt x="42" y="47"/>
                      <a:pt x="46" y="51"/>
                      <a:pt x="44" y="54"/>
                    </a:cubicBezTo>
                    <a:cubicBezTo>
                      <a:pt x="44" y="54"/>
                      <a:pt x="41" y="53"/>
                      <a:pt x="41" y="54"/>
                    </a:cubicBezTo>
                    <a:cubicBezTo>
                      <a:pt x="41" y="55"/>
                      <a:pt x="43" y="55"/>
                      <a:pt x="44" y="55"/>
                    </a:cubicBezTo>
                    <a:cubicBezTo>
                      <a:pt x="43" y="56"/>
                      <a:pt x="41" y="56"/>
                      <a:pt x="41" y="59"/>
                    </a:cubicBezTo>
                    <a:cubicBezTo>
                      <a:pt x="39" y="60"/>
                      <a:pt x="39" y="62"/>
                      <a:pt x="37" y="62"/>
                    </a:cubicBezTo>
                    <a:cubicBezTo>
                      <a:pt x="32" y="62"/>
                      <a:pt x="29" y="60"/>
                      <a:pt x="23" y="61"/>
                    </a:cubicBezTo>
                    <a:cubicBezTo>
                      <a:pt x="20" y="63"/>
                      <a:pt x="22" y="63"/>
                      <a:pt x="17" y="62"/>
                    </a:cubicBezTo>
                    <a:cubicBezTo>
                      <a:pt x="16" y="65"/>
                      <a:pt x="7" y="69"/>
                      <a:pt x="7" y="62"/>
                    </a:cubicBezTo>
                    <a:cubicBezTo>
                      <a:pt x="9" y="63"/>
                      <a:pt x="10" y="61"/>
                      <a:pt x="10" y="61"/>
                    </a:cubicBezTo>
                    <a:cubicBezTo>
                      <a:pt x="11" y="61"/>
                      <a:pt x="12" y="62"/>
                      <a:pt x="12" y="62"/>
                    </a:cubicBezTo>
                    <a:cubicBezTo>
                      <a:pt x="13" y="61"/>
                      <a:pt x="12" y="60"/>
                      <a:pt x="13" y="59"/>
                    </a:cubicBezTo>
                    <a:cubicBezTo>
                      <a:pt x="15" y="58"/>
                      <a:pt x="18" y="59"/>
                      <a:pt x="21" y="58"/>
                    </a:cubicBezTo>
                    <a:cubicBezTo>
                      <a:pt x="20" y="51"/>
                      <a:pt x="14" y="56"/>
                      <a:pt x="10" y="54"/>
                    </a:cubicBezTo>
                    <a:cubicBezTo>
                      <a:pt x="10" y="51"/>
                      <a:pt x="10" y="48"/>
                      <a:pt x="10" y="45"/>
                    </a:cubicBezTo>
                    <a:cubicBezTo>
                      <a:pt x="13" y="46"/>
                      <a:pt x="15" y="44"/>
                      <a:pt x="13" y="44"/>
                    </a:cubicBezTo>
                    <a:cubicBezTo>
                      <a:pt x="14" y="40"/>
                      <a:pt x="16" y="45"/>
                      <a:pt x="19" y="44"/>
                    </a:cubicBezTo>
                    <a:cubicBezTo>
                      <a:pt x="21" y="44"/>
                      <a:pt x="16" y="38"/>
                      <a:pt x="20" y="35"/>
                    </a:cubicBezTo>
                    <a:cubicBezTo>
                      <a:pt x="19" y="33"/>
                      <a:pt x="15" y="34"/>
                      <a:pt x="16" y="30"/>
                    </a:cubicBezTo>
                    <a:cubicBezTo>
                      <a:pt x="15" y="31"/>
                      <a:pt x="13" y="31"/>
                      <a:pt x="10" y="31"/>
                    </a:cubicBezTo>
                    <a:cubicBezTo>
                      <a:pt x="10" y="29"/>
                      <a:pt x="10" y="26"/>
                      <a:pt x="10" y="24"/>
                    </a:cubicBezTo>
                    <a:cubicBezTo>
                      <a:pt x="10" y="22"/>
                      <a:pt x="5" y="23"/>
                      <a:pt x="5" y="21"/>
                    </a:cubicBezTo>
                    <a:cubicBezTo>
                      <a:pt x="7" y="16"/>
                      <a:pt x="6" y="8"/>
                      <a:pt x="0" y="7"/>
                    </a:cubicBezTo>
                    <a:cubicBezTo>
                      <a:pt x="2" y="5"/>
                      <a:pt x="6" y="4"/>
                      <a:pt x="7" y="0"/>
                    </a:cubicBezTo>
                    <a:cubicBezTo>
                      <a:pt x="12" y="0"/>
                      <a:pt x="16" y="0"/>
                      <a:pt x="20" y="0"/>
                    </a:cubicBezTo>
                    <a:cubicBezTo>
                      <a:pt x="17" y="2"/>
                      <a:pt x="15" y="5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1"/>
              <p:cNvSpPr>
                <a:spLocks/>
              </p:cNvSpPr>
              <p:nvPr/>
            </p:nvSpPr>
            <p:spPr bwMode="auto">
              <a:xfrm>
                <a:off x="7104063" y="3089276"/>
                <a:ext cx="25400" cy="30163"/>
              </a:xfrm>
              <a:custGeom>
                <a:avLst/>
                <a:gdLst>
                  <a:gd name="T0" fmla="*/ 2 w 7"/>
                  <a:gd name="T1" fmla="*/ 2 h 8"/>
                  <a:gd name="T2" fmla="*/ 7 w 7"/>
                  <a:gd name="T3" fmla="*/ 1 h 8"/>
                  <a:gd name="T4" fmla="*/ 0 w 7"/>
                  <a:gd name="T5" fmla="*/ 8 h 8"/>
                  <a:gd name="T6" fmla="*/ 2 w 7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8">
                    <a:moveTo>
                      <a:pt x="2" y="2"/>
                    </a:moveTo>
                    <a:cubicBezTo>
                      <a:pt x="3" y="0"/>
                      <a:pt x="4" y="3"/>
                      <a:pt x="7" y="1"/>
                    </a:cubicBezTo>
                    <a:cubicBezTo>
                      <a:pt x="6" y="4"/>
                      <a:pt x="6" y="8"/>
                      <a:pt x="0" y="8"/>
                    </a:cubicBezTo>
                    <a:cubicBezTo>
                      <a:pt x="0" y="6"/>
                      <a:pt x="6" y="4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2"/>
              <p:cNvSpPr>
                <a:spLocks/>
              </p:cNvSpPr>
              <p:nvPr/>
            </p:nvSpPr>
            <p:spPr bwMode="auto">
              <a:xfrm>
                <a:off x="6438900" y="3919538"/>
                <a:ext cx="214313" cy="249238"/>
              </a:xfrm>
              <a:custGeom>
                <a:avLst/>
                <a:gdLst>
                  <a:gd name="T0" fmla="*/ 46 w 57"/>
                  <a:gd name="T1" fmla="*/ 4 h 66"/>
                  <a:gd name="T2" fmla="*/ 51 w 57"/>
                  <a:gd name="T3" fmla="*/ 7 h 66"/>
                  <a:gd name="T4" fmla="*/ 57 w 57"/>
                  <a:gd name="T5" fmla="*/ 11 h 66"/>
                  <a:gd name="T6" fmla="*/ 51 w 57"/>
                  <a:gd name="T7" fmla="*/ 18 h 66"/>
                  <a:gd name="T8" fmla="*/ 50 w 57"/>
                  <a:gd name="T9" fmla="*/ 27 h 66"/>
                  <a:gd name="T10" fmla="*/ 53 w 57"/>
                  <a:gd name="T11" fmla="*/ 29 h 66"/>
                  <a:gd name="T12" fmla="*/ 53 w 57"/>
                  <a:gd name="T13" fmla="*/ 34 h 66"/>
                  <a:gd name="T14" fmla="*/ 55 w 57"/>
                  <a:gd name="T15" fmla="*/ 36 h 66"/>
                  <a:gd name="T16" fmla="*/ 48 w 57"/>
                  <a:gd name="T17" fmla="*/ 41 h 66"/>
                  <a:gd name="T18" fmla="*/ 47 w 57"/>
                  <a:gd name="T19" fmla="*/ 48 h 66"/>
                  <a:gd name="T20" fmla="*/ 47 w 57"/>
                  <a:gd name="T21" fmla="*/ 50 h 66"/>
                  <a:gd name="T22" fmla="*/ 44 w 57"/>
                  <a:gd name="T23" fmla="*/ 50 h 66"/>
                  <a:gd name="T24" fmla="*/ 40 w 57"/>
                  <a:gd name="T25" fmla="*/ 56 h 66"/>
                  <a:gd name="T26" fmla="*/ 40 w 57"/>
                  <a:gd name="T27" fmla="*/ 65 h 66"/>
                  <a:gd name="T28" fmla="*/ 26 w 57"/>
                  <a:gd name="T29" fmla="*/ 60 h 66"/>
                  <a:gd name="T30" fmla="*/ 25 w 57"/>
                  <a:gd name="T31" fmla="*/ 63 h 66"/>
                  <a:gd name="T32" fmla="*/ 20 w 57"/>
                  <a:gd name="T33" fmla="*/ 60 h 66"/>
                  <a:gd name="T34" fmla="*/ 13 w 57"/>
                  <a:gd name="T35" fmla="*/ 60 h 66"/>
                  <a:gd name="T36" fmla="*/ 9 w 57"/>
                  <a:gd name="T37" fmla="*/ 59 h 66"/>
                  <a:gd name="T38" fmla="*/ 4 w 57"/>
                  <a:gd name="T39" fmla="*/ 50 h 66"/>
                  <a:gd name="T40" fmla="*/ 5 w 57"/>
                  <a:gd name="T41" fmla="*/ 45 h 66"/>
                  <a:gd name="T42" fmla="*/ 4 w 57"/>
                  <a:gd name="T43" fmla="*/ 45 h 66"/>
                  <a:gd name="T44" fmla="*/ 2 w 57"/>
                  <a:gd name="T45" fmla="*/ 34 h 66"/>
                  <a:gd name="T46" fmla="*/ 16 w 57"/>
                  <a:gd name="T47" fmla="*/ 32 h 66"/>
                  <a:gd name="T48" fmla="*/ 16 w 57"/>
                  <a:gd name="T49" fmla="*/ 28 h 66"/>
                  <a:gd name="T50" fmla="*/ 26 w 57"/>
                  <a:gd name="T51" fmla="*/ 21 h 66"/>
                  <a:gd name="T52" fmla="*/ 34 w 57"/>
                  <a:gd name="T53" fmla="*/ 18 h 66"/>
                  <a:gd name="T54" fmla="*/ 36 w 57"/>
                  <a:gd name="T55" fmla="*/ 14 h 66"/>
                  <a:gd name="T56" fmla="*/ 39 w 57"/>
                  <a:gd name="T57" fmla="*/ 14 h 66"/>
                  <a:gd name="T58" fmla="*/ 41 w 57"/>
                  <a:gd name="T59" fmla="*/ 11 h 66"/>
                  <a:gd name="T60" fmla="*/ 47 w 57"/>
                  <a:gd name="T61" fmla="*/ 4 h 66"/>
                  <a:gd name="T62" fmla="*/ 46 w 57"/>
                  <a:gd name="T63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" h="66">
                    <a:moveTo>
                      <a:pt x="46" y="4"/>
                    </a:moveTo>
                    <a:cubicBezTo>
                      <a:pt x="47" y="0"/>
                      <a:pt x="49" y="7"/>
                      <a:pt x="51" y="7"/>
                    </a:cubicBezTo>
                    <a:cubicBezTo>
                      <a:pt x="53" y="8"/>
                      <a:pt x="54" y="11"/>
                      <a:pt x="57" y="11"/>
                    </a:cubicBezTo>
                    <a:cubicBezTo>
                      <a:pt x="56" y="15"/>
                      <a:pt x="56" y="18"/>
                      <a:pt x="51" y="18"/>
                    </a:cubicBezTo>
                    <a:cubicBezTo>
                      <a:pt x="50" y="21"/>
                      <a:pt x="53" y="26"/>
                      <a:pt x="50" y="27"/>
                    </a:cubicBezTo>
                    <a:cubicBezTo>
                      <a:pt x="49" y="28"/>
                      <a:pt x="52" y="29"/>
                      <a:pt x="53" y="29"/>
                    </a:cubicBezTo>
                    <a:cubicBezTo>
                      <a:pt x="53" y="31"/>
                      <a:pt x="52" y="33"/>
                      <a:pt x="53" y="34"/>
                    </a:cubicBezTo>
                    <a:cubicBezTo>
                      <a:pt x="53" y="35"/>
                      <a:pt x="55" y="35"/>
                      <a:pt x="55" y="36"/>
                    </a:cubicBezTo>
                    <a:cubicBezTo>
                      <a:pt x="55" y="40"/>
                      <a:pt x="51" y="43"/>
                      <a:pt x="48" y="41"/>
                    </a:cubicBezTo>
                    <a:cubicBezTo>
                      <a:pt x="49" y="44"/>
                      <a:pt x="51" y="45"/>
                      <a:pt x="47" y="48"/>
                    </a:cubicBezTo>
                    <a:cubicBezTo>
                      <a:pt x="47" y="48"/>
                      <a:pt x="47" y="50"/>
                      <a:pt x="47" y="50"/>
                    </a:cubicBezTo>
                    <a:cubicBezTo>
                      <a:pt x="47" y="51"/>
                      <a:pt x="45" y="50"/>
                      <a:pt x="44" y="50"/>
                    </a:cubicBezTo>
                    <a:cubicBezTo>
                      <a:pt x="43" y="52"/>
                      <a:pt x="44" y="58"/>
                      <a:pt x="40" y="56"/>
                    </a:cubicBezTo>
                    <a:cubicBezTo>
                      <a:pt x="43" y="59"/>
                      <a:pt x="39" y="60"/>
                      <a:pt x="40" y="65"/>
                    </a:cubicBezTo>
                    <a:cubicBezTo>
                      <a:pt x="33" y="66"/>
                      <a:pt x="31" y="61"/>
                      <a:pt x="26" y="60"/>
                    </a:cubicBezTo>
                    <a:cubicBezTo>
                      <a:pt x="25" y="60"/>
                      <a:pt x="25" y="62"/>
                      <a:pt x="25" y="63"/>
                    </a:cubicBezTo>
                    <a:cubicBezTo>
                      <a:pt x="22" y="64"/>
                      <a:pt x="21" y="61"/>
                      <a:pt x="20" y="60"/>
                    </a:cubicBezTo>
                    <a:cubicBezTo>
                      <a:pt x="18" y="60"/>
                      <a:pt x="15" y="61"/>
                      <a:pt x="13" y="60"/>
                    </a:cubicBezTo>
                    <a:cubicBezTo>
                      <a:pt x="12" y="60"/>
                      <a:pt x="14" y="56"/>
                      <a:pt x="9" y="59"/>
                    </a:cubicBezTo>
                    <a:cubicBezTo>
                      <a:pt x="8" y="55"/>
                      <a:pt x="8" y="51"/>
                      <a:pt x="4" y="50"/>
                    </a:cubicBezTo>
                    <a:cubicBezTo>
                      <a:pt x="3" y="48"/>
                      <a:pt x="5" y="48"/>
                      <a:pt x="5" y="45"/>
                    </a:cubicBezTo>
                    <a:cubicBezTo>
                      <a:pt x="5" y="43"/>
                      <a:pt x="3" y="45"/>
                      <a:pt x="4" y="45"/>
                    </a:cubicBezTo>
                    <a:cubicBezTo>
                      <a:pt x="0" y="42"/>
                      <a:pt x="3" y="39"/>
                      <a:pt x="2" y="34"/>
                    </a:cubicBezTo>
                    <a:cubicBezTo>
                      <a:pt x="8" y="34"/>
                      <a:pt x="12" y="34"/>
                      <a:pt x="16" y="32"/>
                    </a:cubicBezTo>
                    <a:cubicBezTo>
                      <a:pt x="16" y="30"/>
                      <a:pt x="19" y="29"/>
                      <a:pt x="16" y="28"/>
                    </a:cubicBezTo>
                    <a:cubicBezTo>
                      <a:pt x="17" y="26"/>
                      <a:pt x="29" y="23"/>
                      <a:pt x="26" y="21"/>
                    </a:cubicBezTo>
                    <a:cubicBezTo>
                      <a:pt x="28" y="19"/>
                      <a:pt x="31" y="18"/>
                      <a:pt x="34" y="18"/>
                    </a:cubicBezTo>
                    <a:cubicBezTo>
                      <a:pt x="37" y="18"/>
                      <a:pt x="35" y="15"/>
                      <a:pt x="36" y="14"/>
                    </a:cubicBezTo>
                    <a:cubicBezTo>
                      <a:pt x="36" y="14"/>
                      <a:pt x="38" y="14"/>
                      <a:pt x="39" y="14"/>
                    </a:cubicBezTo>
                    <a:cubicBezTo>
                      <a:pt x="40" y="13"/>
                      <a:pt x="39" y="10"/>
                      <a:pt x="41" y="11"/>
                    </a:cubicBezTo>
                    <a:cubicBezTo>
                      <a:pt x="40" y="5"/>
                      <a:pt x="45" y="7"/>
                      <a:pt x="47" y="4"/>
                    </a:cubicBezTo>
                    <a:cubicBezTo>
                      <a:pt x="47" y="4"/>
                      <a:pt x="46" y="4"/>
                      <a:pt x="4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3"/>
              <p:cNvSpPr>
                <a:spLocks/>
              </p:cNvSpPr>
              <p:nvPr/>
            </p:nvSpPr>
            <p:spPr bwMode="auto">
              <a:xfrm>
                <a:off x="6656388" y="4097338"/>
                <a:ext cx="98425" cy="107950"/>
              </a:xfrm>
              <a:custGeom>
                <a:avLst/>
                <a:gdLst>
                  <a:gd name="T0" fmla="*/ 23 w 26"/>
                  <a:gd name="T1" fmla="*/ 1 h 29"/>
                  <a:gd name="T2" fmla="*/ 18 w 26"/>
                  <a:gd name="T3" fmla="*/ 6 h 29"/>
                  <a:gd name="T4" fmla="*/ 17 w 26"/>
                  <a:gd name="T5" fmla="*/ 6 h 29"/>
                  <a:gd name="T6" fmla="*/ 18 w 26"/>
                  <a:gd name="T7" fmla="*/ 10 h 29"/>
                  <a:gd name="T8" fmla="*/ 21 w 26"/>
                  <a:gd name="T9" fmla="*/ 13 h 29"/>
                  <a:gd name="T10" fmla="*/ 23 w 26"/>
                  <a:gd name="T11" fmla="*/ 26 h 29"/>
                  <a:gd name="T12" fmla="*/ 17 w 26"/>
                  <a:gd name="T13" fmla="*/ 26 h 29"/>
                  <a:gd name="T14" fmla="*/ 13 w 26"/>
                  <a:gd name="T15" fmla="*/ 12 h 29"/>
                  <a:gd name="T16" fmla="*/ 7 w 26"/>
                  <a:gd name="T17" fmla="*/ 16 h 29"/>
                  <a:gd name="T18" fmla="*/ 7 w 26"/>
                  <a:gd name="T19" fmla="*/ 25 h 29"/>
                  <a:gd name="T20" fmla="*/ 3 w 26"/>
                  <a:gd name="T21" fmla="*/ 29 h 29"/>
                  <a:gd name="T22" fmla="*/ 2 w 26"/>
                  <a:gd name="T23" fmla="*/ 22 h 29"/>
                  <a:gd name="T24" fmla="*/ 3 w 26"/>
                  <a:gd name="T25" fmla="*/ 20 h 29"/>
                  <a:gd name="T26" fmla="*/ 2 w 26"/>
                  <a:gd name="T27" fmla="*/ 19 h 29"/>
                  <a:gd name="T28" fmla="*/ 3 w 26"/>
                  <a:gd name="T29" fmla="*/ 13 h 29"/>
                  <a:gd name="T30" fmla="*/ 0 w 26"/>
                  <a:gd name="T31" fmla="*/ 10 h 29"/>
                  <a:gd name="T32" fmla="*/ 11 w 26"/>
                  <a:gd name="T33" fmla="*/ 1 h 29"/>
                  <a:gd name="T34" fmla="*/ 23 w 26"/>
                  <a:gd name="T35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" h="29">
                    <a:moveTo>
                      <a:pt x="23" y="1"/>
                    </a:moveTo>
                    <a:cubicBezTo>
                      <a:pt x="26" y="7"/>
                      <a:pt x="16" y="4"/>
                      <a:pt x="18" y="6"/>
                    </a:cubicBezTo>
                    <a:cubicBezTo>
                      <a:pt x="20" y="8"/>
                      <a:pt x="19" y="7"/>
                      <a:pt x="17" y="6"/>
                    </a:cubicBezTo>
                    <a:cubicBezTo>
                      <a:pt x="17" y="8"/>
                      <a:pt x="18" y="9"/>
                      <a:pt x="18" y="10"/>
                    </a:cubicBezTo>
                    <a:cubicBezTo>
                      <a:pt x="19" y="11"/>
                      <a:pt x="21" y="13"/>
                      <a:pt x="21" y="13"/>
                    </a:cubicBezTo>
                    <a:cubicBezTo>
                      <a:pt x="22" y="17"/>
                      <a:pt x="22" y="22"/>
                      <a:pt x="23" y="26"/>
                    </a:cubicBezTo>
                    <a:cubicBezTo>
                      <a:pt x="21" y="26"/>
                      <a:pt x="19" y="26"/>
                      <a:pt x="17" y="26"/>
                    </a:cubicBezTo>
                    <a:cubicBezTo>
                      <a:pt x="15" y="21"/>
                      <a:pt x="13" y="18"/>
                      <a:pt x="13" y="12"/>
                    </a:cubicBezTo>
                    <a:cubicBezTo>
                      <a:pt x="10" y="12"/>
                      <a:pt x="12" y="17"/>
                      <a:pt x="7" y="16"/>
                    </a:cubicBezTo>
                    <a:cubicBezTo>
                      <a:pt x="7" y="19"/>
                      <a:pt x="7" y="22"/>
                      <a:pt x="7" y="25"/>
                    </a:cubicBezTo>
                    <a:cubicBezTo>
                      <a:pt x="8" y="28"/>
                      <a:pt x="3" y="26"/>
                      <a:pt x="3" y="29"/>
                    </a:cubicBezTo>
                    <a:cubicBezTo>
                      <a:pt x="1" y="29"/>
                      <a:pt x="1" y="24"/>
                      <a:pt x="2" y="22"/>
                    </a:cubicBezTo>
                    <a:cubicBezTo>
                      <a:pt x="2" y="21"/>
                      <a:pt x="3" y="20"/>
                      <a:pt x="3" y="20"/>
                    </a:cubicBezTo>
                    <a:cubicBezTo>
                      <a:pt x="3" y="19"/>
                      <a:pt x="2" y="19"/>
                      <a:pt x="2" y="19"/>
                    </a:cubicBezTo>
                    <a:cubicBezTo>
                      <a:pt x="1" y="18"/>
                      <a:pt x="4" y="16"/>
                      <a:pt x="3" y="13"/>
                    </a:cubicBezTo>
                    <a:cubicBezTo>
                      <a:pt x="4" y="11"/>
                      <a:pt x="2" y="11"/>
                      <a:pt x="0" y="10"/>
                    </a:cubicBezTo>
                    <a:cubicBezTo>
                      <a:pt x="2" y="5"/>
                      <a:pt x="4" y="0"/>
                      <a:pt x="11" y="1"/>
                    </a:cubicBezTo>
                    <a:cubicBezTo>
                      <a:pt x="7" y="5"/>
                      <a:pt x="19" y="1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4"/>
              <p:cNvSpPr>
                <a:spLocks/>
              </p:cNvSpPr>
              <p:nvPr/>
            </p:nvSpPr>
            <p:spPr bwMode="auto">
              <a:xfrm>
                <a:off x="6367463" y="4205288"/>
                <a:ext cx="225425" cy="65088"/>
              </a:xfrm>
              <a:custGeom>
                <a:avLst/>
                <a:gdLst>
                  <a:gd name="T0" fmla="*/ 1 w 60"/>
                  <a:gd name="T1" fmla="*/ 5 h 17"/>
                  <a:gd name="T2" fmla="*/ 7 w 60"/>
                  <a:gd name="T3" fmla="*/ 1 h 17"/>
                  <a:gd name="T4" fmla="*/ 10 w 60"/>
                  <a:gd name="T5" fmla="*/ 4 h 17"/>
                  <a:gd name="T6" fmla="*/ 13 w 60"/>
                  <a:gd name="T7" fmla="*/ 5 h 17"/>
                  <a:gd name="T8" fmla="*/ 27 w 60"/>
                  <a:gd name="T9" fmla="*/ 8 h 17"/>
                  <a:gd name="T10" fmla="*/ 41 w 60"/>
                  <a:gd name="T11" fmla="*/ 7 h 17"/>
                  <a:gd name="T12" fmla="*/ 44 w 60"/>
                  <a:gd name="T13" fmla="*/ 10 h 17"/>
                  <a:gd name="T14" fmla="*/ 48 w 60"/>
                  <a:gd name="T15" fmla="*/ 11 h 17"/>
                  <a:gd name="T16" fmla="*/ 55 w 60"/>
                  <a:gd name="T17" fmla="*/ 11 h 17"/>
                  <a:gd name="T18" fmla="*/ 56 w 60"/>
                  <a:gd name="T19" fmla="*/ 15 h 17"/>
                  <a:gd name="T20" fmla="*/ 53 w 60"/>
                  <a:gd name="T21" fmla="*/ 15 h 17"/>
                  <a:gd name="T22" fmla="*/ 25 w 60"/>
                  <a:gd name="T23" fmla="*/ 11 h 17"/>
                  <a:gd name="T24" fmla="*/ 18 w 60"/>
                  <a:gd name="T25" fmla="*/ 11 h 17"/>
                  <a:gd name="T26" fmla="*/ 8 w 60"/>
                  <a:gd name="T27" fmla="*/ 8 h 17"/>
                  <a:gd name="T28" fmla="*/ 1 w 60"/>
                  <a:gd name="T2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7">
                    <a:moveTo>
                      <a:pt x="1" y="5"/>
                    </a:moveTo>
                    <a:cubicBezTo>
                      <a:pt x="0" y="1"/>
                      <a:pt x="6" y="3"/>
                      <a:pt x="7" y="1"/>
                    </a:cubicBezTo>
                    <a:cubicBezTo>
                      <a:pt x="10" y="0"/>
                      <a:pt x="9" y="3"/>
                      <a:pt x="10" y="4"/>
                    </a:cubicBezTo>
                    <a:cubicBezTo>
                      <a:pt x="11" y="5"/>
                      <a:pt x="13" y="4"/>
                      <a:pt x="13" y="5"/>
                    </a:cubicBezTo>
                    <a:cubicBezTo>
                      <a:pt x="19" y="3"/>
                      <a:pt x="21" y="4"/>
                      <a:pt x="27" y="8"/>
                    </a:cubicBezTo>
                    <a:cubicBezTo>
                      <a:pt x="32" y="5"/>
                      <a:pt x="34" y="7"/>
                      <a:pt x="41" y="7"/>
                    </a:cubicBezTo>
                    <a:cubicBezTo>
                      <a:pt x="43" y="6"/>
                      <a:pt x="43" y="8"/>
                      <a:pt x="44" y="10"/>
                    </a:cubicBezTo>
                    <a:cubicBezTo>
                      <a:pt x="46" y="9"/>
                      <a:pt x="48" y="9"/>
                      <a:pt x="48" y="11"/>
                    </a:cubicBezTo>
                    <a:cubicBezTo>
                      <a:pt x="51" y="9"/>
                      <a:pt x="55" y="14"/>
                      <a:pt x="55" y="11"/>
                    </a:cubicBezTo>
                    <a:cubicBezTo>
                      <a:pt x="60" y="11"/>
                      <a:pt x="52" y="16"/>
                      <a:pt x="56" y="15"/>
                    </a:cubicBezTo>
                    <a:cubicBezTo>
                      <a:pt x="56" y="17"/>
                      <a:pt x="55" y="15"/>
                      <a:pt x="53" y="15"/>
                    </a:cubicBezTo>
                    <a:cubicBezTo>
                      <a:pt x="43" y="17"/>
                      <a:pt x="34" y="13"/>
                      <a:pt x="25" y="11"/>
                    </a:cubicBezTo>
                    <a:cubicBezTo>
                      <a:pt x="23" y="11"/>
                      <a:pt x="21" y="11"/>
                      <a:pt x="18" y="11"/>
                    </a:cubicBezTo>
                    <a:cubicBezTo>
                      <a:pt x="15" y="10"/>
                      <a:pt x="12" y="9"/>
                      <a:pt x="8" y="8"/>
                    </a:cubicBezTo>
                    <a:cubicBezTo>
                      <a:pt x="6" y="7"/>
                      <a:pt x="2" y="8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5"/>
              <p:cNvSpPr>
                <a:spLocks/>
              </p:cNvSpPr>
              <p:nvPr/>
            </p:nvSpPr>
            <p:spPr bwMode="auto">
              <a:xfrm>
                <a:off x="6667500" y="4281488"/>
                <a:ext cx="30163" cy="14288"/>
              </a:xfrm>
              <a:custGeom>
                <a:avLst/>
                <a:gdLst>
                  <a:gd name="T0" fmla="*/ 3 w 8"/>
                  <a:gd name="T1" fmla="*/ 2 h 4"/>
                  <a:gd name="T2" fmla="*/ 8 w 8"/>
                  <a:gd name="T3" fmla="*/ 4 h 4"/>
                  <a:gd name="T4" fmla="*/ 3 w 8"/>
                  <a:gd name="T5" fmla="*/ 4 h 4"/>
                  <a:gd name="T6" fmla="*/ 1 w 8"/>
                  <a:gd name="T7" fmla="*/ 2 h 4"/>
                  <a:gd name="T8" fmla="*/ 3 w 8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3" y="2"/>
                    </a:moveTo>
                    <a:cubicBezTo>
                      <a:pt x="5" y="2"/>
                      <a:pt x="8" y="2"/>
                      <a:pt x="8" y="4"/>
                    </a:cubicBezTo>
                    <a:cubicBezTo>
                      <a:pt x="7" y="4"/>
                      <a:pt x="5" y="4"/>
                      <a:pt x="3" y="4"/>
                    </a:cubicBezTo>
                    <a:cubicBezTo>
                      <a:pt x="3" y="2"/>
                      <a:pt x="2" y="3"/>
                      <a:pt x="1" y="2"/>
                    </a:cubicBezTo>
                    <a:cubicBezTo>
                      <a:pt x="0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6"/>
              <p:cNvSpPr>
                <a:spLocks/>
              </p:cNvSpPr>
              <p:nvPr/>
            </p:nvSpPr>
            <p:spPr bwMode="auto">
              <a:xfrm>
                <a:off x="7670800" y="5006976"/>
                <a:ext cx="166688" cy="165100"/>
              </a:xfrm>
              <a:custGeom>
                <a:avLst/>
                <a:gdLst>
                  <a:gd name="T0" fmla="*/ 1 w 44"/>
                  <a:gd name="T1" fmla="*/ 38 h 44"/>
                  <a:gd name="T2" fmla="*/ 4 w 44"/>
                  <a:gd name="T3" fmla="*/ 32 h 44"/>
                  <a:gd name="T4" fmla="*/ 7 w 44"/>
                  <a:gd name="T5" fmla="*/ 31 h 44"/>
                  <a:gd name="T6" fmla="*/ 7 w 44"/>
                  <a:gd name="T7" fmla="*/ 28 h 44"/>
                  <a:gd name="T8" fmla="*/ 9 w 44"/>
                  <a:gd name="T9" fmla="*/ 28 h 44"/>
                  <a:gd name="T10" fmla="*/ 11 w 44"/>
                  <a:gd name="T11" fmla="*/ 25 h 44"/>
                  <a:gd name="T12" fmla="*/ 16 w 44"/>
                  <a:gd name="T13" fmla="*/ 24 h 44"/>
                  <a:gd name="T14" fmla="*/ 19 w 44"/>
                  <a:gd name="T15" fmla="*/ 21 h 44"/>
                  <a:gd name="T16" fmla="*/ 22 w 44"/>
                  <a:gd name="T17" fmla="*/ 17 h 44"/>
                  <a:gd name="T18" fmla="*/ 25 w 44"/>
                  <a:gd name="T19" fmla="*/ 14 h 44"/>
                  <a:gd name="T20" fmla="*/ 29 w 44"/>
                  <a:gd name="T21" fmla="*/ 15 h 44"/>
                  <a:gd name="T22" fmla="*/ 28 w 44"/>
                  <a:gd name="T23" fmla="*/ 10 h 44"/>
                  <a:gd name="T24" fmla="*/ 33 w 44"/>
                  <a:gd name="T25" fmla="*/ 3 h 44"/>
                  <a:gd name="T26" fmla="*/ 37 w 44"/>
                  <a:gd name="T27" fmla="*/ 0 h 44"/>
                  <a:gd name="T28" fmla="*/ 42 w 44"/>
                  <a:gd name="T29" fmla="*/ 3 h 44"/>
                  <a:gd name="T30" fmla="*/ 43 w 44"/>
                  <a:gd name="T31" fmla="*/ 10 h 44"/>
                  <a:gd name="T32" fmla="*/ 42 w 44"/>
                  <a:gd name="T33" fmla="*/ 14 h 44"/>
                  <a:gd name="T34" fmla="*/ 39 w 44"/>
                  <a:gd name="T35" fmla="*/ 14 h 44"/>
                  <a:gd name="T36" fmla="*/ 37 w 44"/>
                  <a:gd name="T37" fmla="*/ 21 h 44"/>
                  <a:gd name="T38" fmla="*/ 32 w 44"/>
                  <a:gd name="T39" fmla="*/ 22 h 44"/>
                  <a:gd name="T40" fmla="*/ 28 w 44"/>
                  <a:gd name="T41" fmla="*/ 32 h 44"/>
                  <a:gd name="T42" fmla="*/ 25 w 44"/>
                  <a:gd name="T43" fmla="*/ 38 h 44"/>
                  <a:gd name="T44" fmla="*/ 22 w 44"/>
                  <a:gd name="T45" fmla="*/ 41 h 44"/>
                  <a:gd name="T46" fmla="*/ 11 w 44"/>
                  <a:gd name="T47" fmla="*/ 36 h 44"/>
                  <a:gd name="T48" fmla="*/ 5 w 44"/>
                  <a:gd name="T49" fmla="*/ 38 h 44"/>
                  <a:gd name="T50" fmla="*/ 4 w 44"/>
                  <a:gd name="T51" fmla="*/ 35 h 44"/>
                  <a:gd name="T52" fmla="*/ 1 w 44"/>
                  <a:gd name="T53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44">
                    <a:moveTo>
                      <a:pt x="1" y="38"/>
                    </a:moveTo>
                    <a:cubicBezTo>
                      <a:pt x="0" y="36"/>
                      <a:pt x="3" y="34"/>
                      <a:pt x="4" y="32"/>
                    </a:cubicBezTo>
                    <a:cubicBezTo>
                      <a:pt x="4" y="32"/>
                      <a:pt x="6" y="31"/>
                      <a:pt x="7" y="31"/>
                    </a:cubicBezTo>
                    <a:cubicBezTo>
                      <a:pt x="7" y="30"/>
                      <a:pt x="6" y="28"/>
                      <a:pt x="7" y="28"/>
                    </a:cubicBezTo>
                    <a:cubicBezTo>
                      <a:pt x="7" y="28"/>
                      <a:pt x="9" y="28"/>
                      <a:pt x="9" y="28"/>
                    </a:cubicBezTo>
                    <a:cubicBezTo>
                      <a:pt x="10" y="28"/>
                      <a:pt x="10" y="25"/>
                      <a:pt x="11" y="25"/>
                    </a:cubicBezTo>
                    <a:cubicBezTo>
                      <a:pt x="13" y="24"/>
                      <a:pt x="16" y="26"/>
                      <a:pt x="16" y="24"/>
                    </a:cubicBezTo>
                    <a:cubicBezTo>
                      <a:pt x="17" y="21"/>
                      <a:pt x="16" y="22"/>
                      <a:pt x="19" y="21"/>
                    </a:cubicBezTo>
                    <a:cubicBezTo>
                      <a:pt x="22" y="21"/>
                      <a:pt x="21" y="19"/>
                      <a:pt x="22" y="17"/>
                    </a:cubicBezTo>
                    <a:cubicBezTo>
                      <a:pt x="22" y="17"/>
                      <a:pt x="26" y="20"/>
                      <a:pt x="25" y="14"/>
                    </a:cubicBezTo>
                    <a:cubicBezTo>
                      <a:pt x="27" y="14"/>
                      <a:pt x="27" y="15"/>
                      <a:pt x="29" y="15"/>
                    </a:cubicBezTo>
                    <a:cubicBezTo>
                      <a:pt x="29" y="13"/>
                      <a:pt x="27" y="12"/>
                      <a:pt x="28" y="10"/>
                    </a:cubicBezTo>
                    <a:cubicBezTo>
                      <a:pt x="33" y="11"/>
                      <a:pt x="32" y="5"/>
                      <a:pt x="33" y="3"/>
                    </a:cubicBezTo>
                    <a:cubicBezTo>
                      <a:pt x="34" y="2"/>
                      <a:pt x="38" y="3"/>
                      <a:pt x="37" y="0"/>
                    </a:cubicBezTo>
                    <a:cubicBezTo>
                      <a:pt x="39" y="1"/>
                      <a:pt x="39" y="3"/>
                      <a:pt x="42" y="3"/>
                    </a:cubicBezTo>
                    <a:cubicBezTo>
                      <a:pt x="40" y="7"/>
                      <a:pt x="44" y="6"/>
                      <a:pt x="43" y="10"/>
                    </a:cubicBezTo>
                    <a:cubicBezTo>
                      <a:pt x="41" y="10"/>
                      <a:pt x="42" y="13"/>
                      <a:pt x="42" y="14"/>
                    </a:cubicBezTo>
                    <a:cubicBezTo>
                      <a:pt x="41" y="14"/>
                      <a:pt x="39" y="14"/>
                      <a:pt x="39" y="14"/>
                    </a:cubicBezTo>
                    <a:cubicBezTo>
                      <a:pt x="38" y="15"/>
                      <a:pt x="38" y="18"/>
                      <a:pt x="37" y="21"/>
                    </a:cubicBezTo>
                    <a:cubicBezTo>
                      <a:pt x="35" y="23"/>
                      <a:pt x="35" y="20"/>
                      <a:pt x="32" y="22"/>
                    </a:cubicBezTo>
                    <a:cubicBezTo>
                      <a:pt x="28" y="24"/>
                      <a:pt x="29" y="29"/>
                      <a:pt x="28" y="32"/>
                    </a:cubicBezTo>
                    <a:cubicBezTo>
                      <a:pt x="27" y="33"/>
                      <a:pt x="23" y="33"/>
                      <a:pt x="25" y="38"/>
                    </a:cubicBezTo>
                    <a:cubicBezTo>
                      <a:pt x="22" y="37"/>
                      <a:pt x="22" y="39"/>
                      <a:pt x="22" y="41"/>
                    </a:cubicBezTo>
                    <a:cubicBezTo>
                      <a:pt x="19" y="37"/>
                      <a:pt x="11" y="44"/>
                      <a:pt x="11" y="36"/>
                    </a:cubicBezTo>
                    <a:cubicBezTo>
                      <a:pt x="10" y="37"/>
                      <a:pt x="7" y="39"/>
                      <a:pt x="5" y="38"/>
                    </a:cubicBezTo>
                    <a:cubicBezTo>
                      <a:pt x="5" y="38"/>
                      <a:pt x="4" y="35"/>
                      <a:pt x="4" y="35"/>
                    </a:cubicBezTo>
                    <a:cubicBezTo>
                      <a:pt x="1" y="35"/>
                      <a:pt x="7" y="40"/>
                      <a:pt x="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7"/>
              <p:cNvSpPr>
                <a:spLocks/>
              </p:cNvSpPr>
              <p:nvPr/>
            </p:nvSpPr>
            <p:spPr bwMode="auto">
              <a:xfrm>
                <a:off x="4329113" y="1820863"/>
                <a:ext cx="307975" cy="153988"/>
              </a:xfrm>
              <a:custGeom>
                <a:avLst/>
                <a:gdLst>
                  <a:gd name="T0" fmla="*/ 29 w 82"/>
                  <a:gd name="T1" fmla="*/ 28 h 41"/>
                  <a:gd name="T2" fmla="*/ 26 w 82"/>
                  <a:gd name="T3" fmla="*/ 29 h 41"/>
                  <a:gd name="T4" fmla="*/ 19 w 82"/>
                  <a:gd name="T5" fmla="*/ 28 h 41"/>
                  <a:gd name="T6" fmla="*/ 23 w 82"/>
                  <a:gd name="T7" fmla="*/ 25 h 41"/>
                  <a:gd name="T8" fmla="*/ 31 w 82"/>
                  <a:gd name="T9" fmla="*/ 19 h 41"/>
                  <a:gd name="T10" fmla="*/ 29 w 82"/>
                  <a:gd name="T11" fmla="*/ 15 h 41"/>
                  <a:gd name="T12" fmla="*/ 22 w 82"/>
                  <a:gd name="T13" fmla="*/ 15 h 41"/>
                  <a:gd name="T14" fmla="*/ 15 w 82"/>
                  <a:gd name="T15" fmla="*/ 21 h 41"/>
                  <a:gd name="T16" fmla="*/ 5 w 82"/>
                  <a:gd name="T17" fmla="*/ 19 h 41"/>
                  <a:gd name="T18" fmla="*/ 6 w 82"/>
                  <a:gd name="T19" fmla="*/ 9 h 41"/>
                  <a:gd name="T20" fmla="*/ 3 w 82"/>
                  <a:gd name="T21" fmla="*/ 11 h 41"/>
                  <a:gd name="T22" fmla="*/ 2 w 82"/>
                  <a:gd name="T23" fmla="*/ 4 h 41"/>
                  <a:gd name="T24" fmla="*/ 5 w 82"/>
                  <a:gd name="T25" fmla="*/ 5 h 41"/>
                  <a:gd name="T26" fmla="*/ 13 w 82"/>
                  <a:gd name="T27" fmla="*/ 2 h 41"/>
                  <a:gd name="T28" fmla="*/ 15 w 82"/>
                  <a:gd name="T29" fmla="*/ 7 h 41"/>
                  <a:gd name="T30" fmla="*/ 26 w 82"/>
                  <a:gd name="T31" fmla="*/ 8 h 41"/>
                  <a:gd name="T32" fmla="*/ 30 w 82"/>
                  <a:gd name="T33" fmla="*/ 2 h 41"/>
                  <a:gd name="T34" fmla="*/ 44 w 82"/>
                  <a:gd name="T35" fmla="*/ 4 h 41"/>
                  <a:gd name="T36" fmla="*/ 45 w 82"/>
                  <a:gd name="T37" fmla="*/ 4 h 41"/>
                  <a:gd name="T38" fmla="*/ 51 w 82"/>
                  <a:gd name="T39" fmla="*/ 8 h 41"/>
                  <a:gd name="T40" fmla="*/ 50 w 82"/>
                  <a:gd name="T41" fmla="*/ 11 h 41"/>
                  <a:gd name="T42" fmla="*/ 57 w 82"/>
                  <a:gd name="T43" fmla="*/ 9 h 41"/>
                  <a:gd name="T44" fmla="*/ 65 w 82"/>
                  <a:gd name="T45" fmla="*/ 12 h 41"/>
                  <a:gd name="T46" fmla="*/ 67 w 82"/>
                  <a:gd name="T47" fmla="*/ 15 h 41"/>
                  <a:gd name="T48" fmla="*/ 68 w 82"/>
                  <a:gd name="T49" fmla="*/ 16 h 41"/>
                  <a:gd name="T50" fmla="*/ 69 w 82"/>
                  <a:gd name="T51" fmla="*/ 19 h 41"/>
                  <a:gd name="T52" fmla="*/ 72 w 82"/>
                  <a:gd name="T53" fmla="*/ 19 h 41"/>
                  <a:gd name="T54" fmla="*/ 72 w 82"/>
                  <a:gd name="T55" fmla="*/ 22 h 41"/>
                  <a:gd name="T56" fmla="*/ 75 w 82"/>
                  <a:gd name="T57" fmla="*/ 22 h 41"/>
                  <a:gd name="T58" fmla="*/ 76 w 82"/>
                  <a:gd name="T59" fmla="*/ 26 h 41"/>
                  <a:gd name="T60" fmla="*/ 81 w 82"/>
                  <a:gd name="T61" fmla="*/ 26 h 41"/>
                  <a:gd name="T62" fmla="*/ 76 w 82"/>
                  <a:gd name="T63" fmla="*/ 29 h 41"/>
                  <a:gd name="T64" fmla="*/ 76 w 82"/>
                  <a:gd name="T65" fmla="*/ 30 h 41"/>
                  <a:gd name="T66" fmla="*/ 62 w 82"/>
                  <a:gd name="T67" fmla="*/ 30 h 41"/>
                  <a:gd name="T68" fmla="*/ 62 w 82"/>
                  <a:gd name="T69" fmla="*/ 22 h 41"/>
                  <a:gd name="T70" fmla="*/ 48 w 82"/>
                  <a:gd name="T71" fmla="*/ 21 h 41"/>
                  <a:gd name="T72" fmla="*/ 47 w 82"/>
                  <a:gd name="T73" fmla="*/ 25 h 41"/>
                  <a:gd name="T74" fmla="*/ 44 w 82"/>
                  <a:gd name="T75" fmla="*/ 25 h 41"/>
                  <a:gd name="T76" fmla="*/ 41 w 82"/>
                  <a:gd name="T77" fmla="*/ 28 h 41"/>
                  <a:gd name="T78" fmla="*/ 43 w 82"/>
                  <a:gd name="T79" fmla="*/ 29 h 41"/>
                  <a:gd name="T80" fmla="*/ 38 w 82"/>
                  <a:gd name="T81" fmla="*/ 30 h 41"/>
                  <a:gd name="T82" fmla="*/ 38 w 82"/>
                  <a:gd name="T83" fmla="*/ 39 h 41"/>
                  <a:gd name="T84" fmla="*/ 20 w 82"/>
                  <a:gd name="T85" fmla="*/ 33 h 41"/>
                  <a:gd name="T86" fmla="*/ 24 w 82"/>
                  <a:gd name="T87" fmla="*/ 30 h 41"/>
                  <a:gd name="T88" fmla="*/ 30 w 82"/>
                  <a:gd name="T89" fmla="*/ 30 h 41"/>
                  <a:gd name="T90" fmla="*/ 29 w 82"/>
                  <a:gd name="T91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2" h="41">
                    <a:moveTo>
                      <a:pt x="29" y="28"/>
                    </a:moveTo>
                    <a:cubicBezTo>
                      <a:pt x="28" y="25"/>
                      <a:pt x="26" y="29"/>
                      <a:pt x="26" y="29"/>
                    </a:cubicBezTo>
                    <a:cubicBezTo>
                      <a:pt x="24" y="29"/>
                      <a:pt x="22" y="26"/>
                      <a:pt x="19" y="28"/>
                    </a:cubicBezTo>
                    <a:cubicBezTo>
                      <a:pt x="19" y="25"/>
                      <a:pt x="21" y="26"/>
                      <a:pt x="23" y="25"/>
                    </a:cubicBezTo>
                    <a:cubicBezTo>
                      <a:pt x="26" y="23"/>
                      <a:pt x="28" y="20"/>
                      <a:pt x="31" y="19"/>
                    </a:cubicBezTo>
                    <a:cubicBezTo>
                      <a:pt x="31" y="18"/>
                      <a:pt x="28" y="18"/>
                      <a:pt x="29" y="15"/>
                    </a:cubicBezTo>
                    <a:cubicBezTo>
                      <a:pt x="26" y="14"/>
                      <a:pt x="23" y="19"/>
                      <a:pt x="22" y="15"/>
                    </a:cubicBezTo>
                    <a:cubicBezTo>
                      <a:pt x="20" y="17"/>
                      <a:pt x="17" y="19"/>
                      <a:pt x="15" y="21"/>
                    </a:cubicBezTo>
                    <a:cubicBezTo>
                      <a:pt x="10" y="21"/>
                      <a:pt x="10" y="18"/>
                      <a:pt x="5" y="19"/>
                    </a:cubicBezTo>
                    <a:cubicBezTo>
                      <a:pt x="8" y="17"/>
                      <a:pt x="8" y="14"/>
                      <a:pt x="6" y="9"/>
                    </a:cubicBezTo>
                    <a:cubicBezTo>
                      <a:pt x="5" y="9"/>
                      <a:pt x="4" y="10"/>
                      <a:pt x="3" y="11"/>
                    </a:cubicBezTo>
                    <a:cubicBezTo>
                      <a:pt x="0" y="11"/>
                      <a:pt x="3" y="6"/>
                      <a:pt x="2" y="4"/>
                    </a:cubicBezTo>
                    <a:cubicBezTo>
                      <a:pt x="4" y="4"/>
                      <a:pt x="4" y="4"/>
                      <a:pt x="5" y="5"/>
                    </a:cubicBezTo>
                    <a:cubicBezTo>
                      <a:pt x="6" y="2"/>
                      <a:pt x="13" y="6"/>
                      <a:pt x="13" y="2"/>
                    </a:cubicBezTo>
                    <a:cubicBezTo>
                      <a:pt x="15" y="3"/>
                      <a:pt x="14" y="5"/>
                      <a:pt x="15" y="7"/>
                    </a:cubicBezTo>
                    <a:cubicBezTo>
                      <a:pt x="20" y="8"/>
                      <a:pt x="25" y="0"/>
                      <a:pt x="26" y="8"/>
                    </a:cubicBezTo>
                    <a:cubicBezTo>
                      <a:pt x="30" y="8"/>
                      <a:pt x="30" y="6"/>
                      <a:pt x="30" y="2"/>
                    </a:cubicBezTo>
                    <a:cubicBezTo>
                      <a:pt x="34" y="4"/>
                      <a:pt x="38" y="3"/>
                      <a:pt x="44" y="4"/>
                    </a:cubicBezTo>
                    <a:cubicBezTo>
                      <a:pt x="45" y="4"/>
                      <a:pt x="45" y="6"/>
                      <a:pt x="45" y="4"/>
                    </a:cubicBezTo>
                    <a:cubicBezTo>
                      <a:pt x="48" y="4"/>
                      <a:pt x="46" y="10"/>
                      <a:pt x="51" y="8"/>
                    </a:cubicBezTo>
                    <a:cubicBezTo>
                      <a:pt x="51" y="9"/>
                      <a:pt x="50" y="9"/>
                      <a:pt x="50" y="11"/>
                    </a:cubicBezTo>
                    <a:cubicBezTo>
                      <a:pt x="52" y="10"/>
                      <a:pt x="57" y="12"/>
                      <a:pt x="57" y="9"/>
                    </a:cubicBezTo>
                    <a:cubicBezTo>
                      <a:pt x="58" y="11"/>
                      <a:pt x="59" y="13"/>
                      <a:pt x="65" y="12"/>
                    </a:cubicBezTo>
                    <a:cubicBezTo>
                      <a:pt x="63" y="15"/>
                      <a:pt x="64" y="14"/>
                      <a:pt x="67" y="15"/>
                    </a:cubicBezTo>
                    <a:cubicBezTo>
                      <a:pt x="67" y="15"/>
                      <a:pt x="66" y="16"/>
                      <a:pt x="68" y="16"/>
                    </a:cubicBezTo>
                    <a:cubicBezTo>
                      <a:pt x="70" y="17"/>
                      <a:pt x="68" y="18"/>
                      <a:pt x="69" y="19"/>
                    </a:cubicBezTo>
                    <a:cubicBezTo>
                      <a:pt x="70" y="20"/>
                      <a:pt x="72" y="19"/>
                      <a:pt x="72" y="19"/>
                    </a:cubicBezTo>
                    <a:cubicBezTo>
                      <a:pt x="73" y="20"/>
                      <a:pt x="72" y="22"/>
                      <a:pt x="72" y="22"/>
                    </a:cubicBezTo>
                    <a:cubicBezTo>
                      <a:pt x="73" y="23"/>
                      <a:pt x="75" y="22"/>
                      <a:pt x="75" y="22"/>
                    </a:cubicBezTo>
                    <a:cubicBezTo>
                      <a:pt x="76" y="23"/>
                      <a:pt x="75" y="25"/>
                      <a:pt x="76" y="26"/>
                    </a:cubicBezTo>
                    <a:cubicBezTo>
                      <a:pt x="79" y="27"/>
                      <a:pt x="80" y="24"/>
                      <a:pt x="81" y="26"/>
                    </a:cubicBezTo>
                    <a:cubicBezTo>
                      <a:pt x="82" y="30"/>
                      <a:pt x="77" y="28"/>
                      <a:pt x="76" y="29"/>
                    </a:cubicBezTo>
                    <a:cubicBezTo>
                      <a:pt x="76" y="29"/>
                      <a:pt x="76" y="30"/>
                      <a:pt x="76" y="30"/>
                    </a:cubicBezTo>
                    <a:cubicBezTo>
                      <a:pt x="73" y="32"/>
                      <a:pt x="67" y="30"/>
                      <a:pt x="62" y="30"/>
                    </a:cubicBezTo>
                    <a:cubicBezTo>
                      <a:pt x="61" y="26"/>
                      <a:pt x="62" y="27"/>
                      <a:pt x="62" y="22"/>
                    </a:cubicBezTo>
                    <a:cubicBezTo>
                      <a:pt x="61" y="18"/>
                      <a:pt x="51" y="18"/>
                      <a:pt x="48" y="21"/>
                    </a:cubicBezTo>
                    <a:cubicBezTo>
                      <a:pt x="46" y="21"/>
                      <a:pt x="48" y="24"/>
                      <a:pt x="47" y="25"/>
                    </a:cubicBezTo>
                    <a:cubicBezTo>
                      <a:pt x="47" y="25"/>
                      <a:pt x="44" y="24"/>
                      <a:pt x="44" y="25"/>
                    </a:cubicBezTo>
                    <a:cubicBezTo>
                      <a:pt x="43" y="26"/>
                      <a:pt x="44" y="28"/>
                      <a:pt x="41" y="28"/>
                    </a:cubicBezTo>
                    <a:cubicBezTo>
                      <a:pt x="41" y="29"/>
                      <a:pt x="42" y="29"/>
                      <a:pt x="43" y="29"/>
                    </a:cubicBezTo>
                    <a:cubicBezTo>
                      <a:pt x="42" y="31"/>
                      <a:pt x="40" y="30"/>
                      <a:pt x="38" y="30"/>
                    </a:cubicBezTo>
                    <a:cubicBezTo>
                      <a:pt x="37" y="35"/>
                      <a:pt x="38" y="34"/>
                      <a:pt x="38" y="39"/>
                    </a:cubicBezTo>
                    <a:cubicBezTo>
                      <a:pt x="34" y="40"/>
                      <a:pt x="21" y="41"/>
                      <a:pt x="20" y="33"/>
                    </a:cubicBezTo>
                    <a:cubicBezTo>
                      <a:pt x="23" y="33"/>
                      <a:pt x="24" y="32"/>
                      <a:pt x="24" y="30"/>
                    </a:cubicBezTo>
                    <a:cubicBezTo>
                      <a:pt x="28" y="30"/>
                      <a:pt x="27" y="33"/>
                      <a:pt x="30" y="30"/>
                    </a:cubicBezTo>
                    <a:cubicBezTo>
                      <a:pt x="29" y="29"/>
                      <a:pt x="26" y="28"/>
                      <a:pt x="2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8"/>
              <p:cNvSpPr>
                <a:spLocks/>
              </p:cNvSpPr>
              <p:nvPr/>
            </p:nvSpPr>
            <p:spPr bwMode="auto">
              <a:xfrm>
                <a:off x="6153150" y="3960813"/>
                <a:ext cx="225425" cy="241300"/>
              </a:xfrm>
              <a:custGeom>
                <a:avLst/>
                <a:gdLst>
                  <a:gd name="T0" fmla="*/ 5 w 60"/>
                  <a:gd name="T1" fmla="*/ 9 h 64"/>
                  <a:gd name="T2" fmla="*/ 2 w 60"/>
                  <a:gd name="T3" fmla="*/ 7 h 64"/>
                  <a:gd name="T4" fmla="*/ 0 w 60"/>
                  <a:gd name="T5" fmla="*/ 3 h 64"/>
                  <a:gd name="T6" fmla="*/ 11 w 60"/>
                  <a:gd name="T7" fmla="*/ 2 h 64"/>
                  <a:gd name="T8" fmla="*/ 16 w 60"/>
                  <a:gd name="T9" fmla="*/ 4 h 64"/>
                  <a:gd name="T10" fmla="*/ 16 w 60"/>
                  <a:gd name="T11" fmla="*/ 7 h 64"/>
                  <a:gd name="T12" fmla="*/ 19 w 60"/>
                  <a:gd name="T13" fmla="*/ 10 h 64"/>
                  <a:gd name="T14" fmla="*/ 25 w 60"/>
                  <a:gd name="T15" fmla="*/ 13 h 64"/>
                  <a:gd name="T16" fmla="*/ 35 w 60"/>
                  <a:gd name="T17" fmla="*/ 21 h 64"/>
                  <a:gd name="T18" fmla="*/ 37 w 60"/>
                  <a:gd name="T19" fmla="*/ 25 h 64"/>
                  <a:gd name="T20" fmla="*/ 42 w 60"/>
                  <a:gd name="T21" fmla="*/ 27 h 64"/>
                  <a:gd name="T22" fmla="*/ 44 w 60"/>
                  <a:gd name="T23" fmla="*/ 30 h 64"/>
                  <a:gd name="T24" fmla="*/ 44 w 60"/>
                  <a:gd name="T25" fmla="*/ 32 h 64"/>
                  <a:gd name="T26" fmla="*/ 47 w 60"/>
                  <a:gd name="T27" fmla="*/ 35 h 64"/>
                  <a:gd name="T28" fmla="*/ 51 w 60"/>
                  <a:gd name="T29" fmla="*/ 39 h 64"/>
                  <a:gd name="T30" fmla="*/ 54 w 60"/>
                  <a:gd name="T31" fmla="*/ 42 h 64"/>
                  <a:gd name="T32" fmla="*/ 57 w 60"/>
                  <a:gd name="T33" fmla="*/ 49 h 64"/>
                  <a:gd name="T34" fmla="*/ 58 w 60"/>
                  <a:gd name="T35" fmla="*/ 55 h 64"/>
                  <a:gd name="T36" fmla="*/ 60 w 60"/>
                  <a:gd name="T37" fmla="*/ 59 h 64"/>
                  <a:gd name="T38" fmla="*/ 53 w 60"/>
                  <a:gd name="T39" fmla="*/ 61 h 64"/>
                  <a:gd name="T40" fmla="*/ 47 w 60"/>
                  <a:gd name="T41" fmla="*/ 61 h 64"/>
                  <a:gd name="T42" fmla="*/ 47 w 60"/>
                  <a:gd name="T43" fmla="*/ 58 h 64"/>
                  <a:gd name="T44" fmla="*/ 44 w 60"/>
                  <a:gd name="T45" fmla="*/ 58 h 64"/>
                  <a:gd name="T46" fmla="*/ 37 w 60"/>
                  <a:gd name="T47" fmla="*/ 52 h 64"/>
                  <a:gd name="T48" fmla="*/ 39 w 60"/>
                  <a:gd name="T49" fmla="*/ 49 h 64"/>
                  <a:gd name="T50" fmla="*/ 37 w 60"/>
                  <a:gd name="T51" fmla="*/ 49 h 64"/>
                  <a:gd name="T52" fmla="*/ 36 w 60"/>
                  <a:gd name="T53" fmla="*/ 46 h 64"/>
                  <a:gd name="T54" fmla="*/ 33 w 60"/>
                  <a:gd name="T55" fmla="*/ 46 h 64"/>
                  <a:gd name="T56" fmla="*/ 28 w 60"/>
                  <a:gd name="T57" fmla="*/ 41 h 64"/>
                  <a:gd name="T58" fmla="*/ 25 w 60"/>
                  <a:gd name="T59" fmla="*/ 31 h 64"/>
                  <a:gd name="T60" fmla="*/ 23 w 60"/>
                  <a:gd name="T61" fmla="*/ 34 h 64"/>
                  <a:gd name="T62" fmla="*/ 21 w 60"/>
                  <a:gd name="T63" fmla="*/ 27 h 64"/>
                  <a:gd name="T64" fmla="*/ 18 w 60"/>
                  <a:gd name="T65" fmla="*/ 24 h 64"/>
                  <a:gd name="T66" fmla="*/ 15 w 60"/>
                  <a:gd name="T67" fmla="*/ 23 h 64"/>
                  <a:gd name="T68" fmla="*/ 14 w 60"/>
                  <a:gd name="T69" fmla="*/ 17 h 64"/>
                  <a:gd name="T70" fmla="*/ 9 w 60"/>
                  <a:gd name="T71" fmla="*/ 14 h 64"/>
                  <a:gd name="T72" fmla="*/ 7 w 60"/>
                  <a:gd name="T73" fmla="*/ 11 h 64"/>
                  <a:gd name="T74" fmla="*/ 5 w 60"/>
                  <a:gd name="T75" fmla="*/ 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64">
                    <a:moveTo>
                      <a:pt x="5" y="9"/>
                    </a:moveTo>
                    <a:cubicBezTo>
                      <a:pt x="5" y="7"/>
                      <a:pt x="3" y="8"/>
                      <a:pt x="2" y="7"/>
                    </a:cubicBezTo>
                    <a:cubicBezTo>
                      <a:pt x="1" y="6"/>
                      <a:pt x="2" y="3"/>
                      <a:pt x="0" y="3"/>
                    </a:cubicBezTo>
                    <a:cubicBezTo>
                      <a:pt x="3" y="0"/>
                      <a:pt x="6" y="4"/>
                      <a:pt x="11" y="2"/>
                    </a:cubicBezTo>
                    <a:cubicBezTo>
                      <a:pt x="10" y="5"/>
                      <a:pt x="15" y="3"/>
                      <a:pt x="16" y="4"/>
                    </a:cubicBezTo>
                    <a:cubicBezTo>
                      <a:pt x="17" y="5"/>
                      <a:pt x="16" y="7"/>
                      <a:pt x="16" y="7"/>
                    </a:cubicBezTo>
                    <a:cubicBezTo>
                      <a:pt x="18" y="8"/>
                      <a:pt x="20" y="7"/>
                      <a:pt x="19" y="10"/>
                    </a:cubicBezTo>
                    <a:cubicBezTo>
                      <a:pt x="23" y="9"/>
                      <a:pt x="22" y="13"/>
                      <a:pt x="25" y="13"/>
                    </a:cubicBezTo>
                    <a:cubicBezTo>
                      <a:pt x="27" y="13"/>
                      <a:pt x="31" y="21"/>
                      <a:pt x="35" y="21"/>
                    </a:cubicBezTo>
                    <a:cubicBezTo>
                      <a:pt x="38" y="21"/>
                      <a:pt x="36" y="24"/>
                      <a:pt x="37" y="25"/>
                    </a:cubicBezTo>
                    <a:cubicBezTo>
                      <a:pt x="38" y="26"/>
                      <a:pt x="41" y="26"/>
                      <a:pt x="42" y="27"/>
                    </a:cubicBezTo>
                    <a:cubicBezTo>
                      <a:pt x="42" y="27"/>
                      <a:pt x="44" y="29"/>
                      <a:pt x="44" y="30"/>
                    </a:cubicBezTo>
                    <a:cubicBezTo>
                      <a:pt x="45" y="30"/>
                      <a:pt x="44" y="32"/>
                      <a:pt x="44" y="32"/>
                    </a:cubicBezTo>
                    <a:cubicBezTo>
                      <a:pt x="45" y="34"/>
                      <a:pt x="46" y="34"/>
                      <a:pt x="47" y="35"/>
                    </a:cubicBezTo>
                    <a:cubicBezTo>
                      <a:pt x="48" y="36"/>
                      <a:pt x="49" y="39"/>
                      <a:pt x="51" y="39"/>
                    </a:cubicBezTo>
                    <a:cubicBezTo>
                      <a:pt x="52" y="40"/>
                      <a:pt x="54" y="42"/>
                      <a:pt x="54" y="42"/>
                    </a:cubicBezTo>
                    <a:cubicBezTo>
                      <a:pt x="56" y="44"/>
                      <a:pt x="55" y="49"/>
                      <a:pt x="57" y="49"/>
                    </a:cubicBezTo>
                    <a:cubicBezTo>
                      <a:pt x="59" y="49"/>
                      <a:pt x="59" y="53"/>
                      <a:pt x="58" y="55"/>
                    </a:cubicBezTo>
                    <a:cubicBezTo>
                      <a:pt x="58" y="57"/>
                      <a:pt x="55" y="59"/>
                      <a:pt x="60" y="59"/>
                    </a:cubicBezTo>
                    <a:cubicBezTo>
                      <a:pt x="59" y="64"/>
                      <a:pt x="55" y="61"/>
                      <a:pt x="53" y="61"/>
                    </a:cubicBezTo>
                    <a:cubicBezTo>
                      <a:pt x="51" y="60"/>
                      <a:pt x="49" y="61"/>
                      <a:pt x="47" y="61"/>
                    </a:cubicBezTo>
                    <a:cubicBezTo>
                      <a:pt x="47" y="60"/>
                      <a:pt x="48" y="58"/>
                      <a:pt x="47" y="58"/>
                    </a:cubicBezTo>
                    <a:cubicBezTo>
                      <a:pt x="47" y="57"/>
                      <a:pt x="45" y="58"/>
                      <a:pt x="44" y="58"/>
                    </a:cubicBezTo>
                    <a:cubicBezTo>
                      <a:pt x="43" y="57"/>
                      <a:pt x="41" y="52"/>
                      <a:pt x="37" y="52"/>
                    </a:cubicBezTo>
                    <a:cubicBezTo>
                      <a:pt x="38" y="51"/>
                      <a:pt x="39" y="51"/>
                      <a:pt x="39" y="49"/>
                    </a:cubicBezTo>
                    <a:cubicBezTo>
                      <a:pt x="39" y="48"/>
                      <a:pt x="37" y="49"/>
                      <a:pt x="37" y="49"/>
                    </a:cubicBezTo>
                    <a:cubicBezTo>
                      <a:pt x="36" y="50"/>
                      <a:pt x="37" y="47"/>
                      <a:pt x="36" y="46"/>
                    </a:cubicBezTo>
                    <a:cubicBezTo>
                      <a:pt x="35" y="46"/>
                      <a:pt x="34" y="47"/>
                      <a:pt x="33" y="46"/>
                    </a:cubicBezTo>
                    <a:cubicBezTo>
                      <a:pt x="31" y="45"/>
                      <a:pt x="31" y="41"/>
                      <a:pt x="28" y="41"/>
                    </a:cubicBezTo>
                    <a:cubicBezTo>
                      <a:pt x="29" y="35"/>
                      <a:pt x="25" y="35"/>
                      <a:pt x="25" y="31"/>
                    </a:cubicBezTo>
                    <a:cubicBezTo>
                      <a:pt x="23" y="31"/>
                      <a:pt x="24" y="33"/>
                      <a:pt x="23" y="34"/>
                    </a:cubicBezTo>
                    <a:cubicBezTo>
                      <a:pt x="21" y="32"/>
                      <a:pt x="22" y="29"/>
                      <a:pt x="21" y="27"/>
                    </a:cubicBezTo>
                    <a:cubicBezTo>
                      <a:pt x="20" y="26"/>
                      <a:pt x="18" y="25"/>
                      <a:pt x="18" y="24"/>
                    </a:cubicBezTo>
                    <a:cubicBezTo>
                      <a:pt x="17" y="24"/>
                      <a:pt x="17" y="22"/>
                      <a:pt x="15" y="23"/>
                    </a:cubicBezTo>
                    <a:cubicBezTo>
                      <a:pt x="16" y="20"/>
                      <a:pt x="14" y="19"/>
                      <a:pt x="14" y="17"/>
                    </a:cubicBezTo>
                    <a:cubicBezTo>
                      <a:pt x="13" y="15"/>
                      <a:pt x="11" y="15"/>
                      <a:pt x="9" y="14"/>
                    </a:cubicBezTo>
                    <a:cubicBezTo>
                      <a:pt x="9" y="14"/>
                      <a:pt x="6" y="11"/>
                      <a:pt x="7" y="11"/>
                    </a:cubicBezTo>
                    <a:cubicBezTo>
                      <a:pt x="6" y="9"/>
                      <a:pt x="10" y="6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9"/>
              <p:cNvSpPr>
                <a:spLocks/>
              </p:cNvSpPr>
              <p:nvPr/>
            </p:nvSpPr>
            <p:spPr bwMode="auto">
              <a:xfrm>
                <a:off x="5032375" y="4337051"/>
                <a:ext cx="161925" cy="298450"/>
              </a:xfrm>
              <a:custGeom>
                <a:avLst/>
                <a:gdLst>
                  <a:gd name="T0" fmla="*/ 32 w 43"/>
                  <a:gd name="T1" fmla="*/ 0 h 79"/>
                  <a:gd name="T2" fmla="*/ 38 w 43"/>
                  <a:gd name="T3" fmla="*/ 1 h 79"/>
                  <a:gd name="T4" fmla="*/ 35 w 43"/>
                  <a:gd name="T5" fmla="*/ 26 h 79"/>
                  <a:gd name="T6" fmla="*/ 32 w 43"/>
                  <a:gd name="T7" fmla="*/ 43 h 79"/>
                  <a:gd name="T8" fmla="*/ 28 w 43"/>
                  <a:gd name="T9" fmla="*/ 50 h 79"/>
                  <a:gd name="T10" fmla="*/ 27 w 43"/>
                  <a:gd name="T11" fmla="*/ 59 h 79"/>
                  <a:gd name="T12" fmla="*/ 27 w 43"/>
                  <a:gd name="T13" fmla="*/ 62 h 79"/>
                  <a:gd name="T14" fmla="*/ 24 w 43"/>
                  <a:gd name="T15" fmla="*/ 63 h 79"/>
                  <a:gd name="T16" fmla="*/ 23 w 43"/>
                  <a:gd name="T17" fmla="*/ 71 h 79"/>
                  <a:gd name="T18" fmla="*/ 21 w 43"/>
                  <a:gd name="T19" fmla="*/ 73 h 79"/>
                  <a:gd name="T20" fmla="*/ 20 w 43"/>
                  <a:gd name="T21" fmla="*/ 77 h 79"/>
                  <a:gd name="T22" fmla="*/ 6 w 43"/>
                  <a:gd name="T23" fmla="*/ 78 h 79"/>
                  <a:gd name="T24" fmla="*/ 4 w 43"/>
                  <a:gd name="T25" fmla="*/ 71 h 79"/>
                  <a:gd name="T26" fmla="*/ 3 w 43"/>
                  <a:gd name="T27" fmla="*/ 69 h 79"/>
                  <a:gd name="T28" fmla="*/ 0 w 43"/>
                  <a:gd name="T29" fmla="*/ 67 h 79"/>
                  <a:gd name="T30" fmla="*/ 0 w 43"/>
                  <a:gd name="T31" fmla="*/ 62 h 79"/>
                  <a:gd name="T32" fmla="*/ 2 w 43"/>
                  <a:gd name="T33" fmla="*/ 60 h 79"/>
                  <a:gd name="T34" fmla="*/ 0 w 43"/>
                  <a:gd name="T35" fmla="*/ 59 h 79"/>
                  <a:gd name="T36" fmla="*/ 3 w 43"/>
                  <a:gd name="T37" fmla="*/ 53 h 79"/>
                  <a:gd name="T38" fmla="*/ 3 w 43"/>
                  <a:gd name="T39" fmla="*/ 50 h 79"/>
                  <a:gd name="T40" fmla="*/ 6 w 43"/>
                  <a:gd name="T41" fmla="*/ 49 h 79"/>
                  <a:gd name="T42" fmla="*/ 9 w 43"/>
                  <a:gd name="T43" fmla="*/ 42 h 79"/>
                  <a:gd name="T44" fmla="*/ 6 w 43"/>
                  <a:gd name="T45" fmla="*/ 38 h 79"/>
                  <a:gd name="T46" fmla="*/ 6 w 43"/>
                  <a:gd name="T47" fmla="*/ 29 h 79"/>
                  <a:gd name="T48" fmla="*/ 9 w 43"/>
                  <a:gd name="T49" fmla="*/ 26 h 79"/>
                  <a:gd name="T50" fmla="*/ 13 w 43"/>
                  <a:gd name="T51" fmla="*/ 24 h 79"/>
                  <a:gd name="T52" fmla="*/ 20 w 43"/>
                  <a:gd name="T53" fmla="*/ 18 h 79"/>
                  <a:gd name="T54" fmla="*/ 24 w 43"/>
                  <a:gd name="T55" fmla="*/ 19 h 79"/>
                  <a:gd name="T56" fmla="*/ 25 w 43"/>
                  <a:gd name="T57" fmla="*/ 11 h 79"/>
                  <a:gd name="T58" fmla="*/ 30 w 43"/>
                  <a:gd name="T59" fmla="*/ 10 h 79"/>
                  <a:gd name="T60" fmla="*/ 32 w 43"/>
                  <a:gd name="T6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79">
                    <a:moveTo>
                      <a:pt x="32" y="0"/>
                    </a:moveTo>
                    <a:cubicBezTo>
                      <a:pt x="34" y="1"/>
                      <a:pt x="36" y="1"/>
                      <a:pt x="38" y="1"/>
                    </a:cubicBezTo>
                    <a:cubicBezTo>
                      <a:pt x="36" y="8"/>
                      <a:pt x="43" y="21"/>
                      <a:pt x="35" y="26"/>
                    </a:cubicBezTo>
                    <a:cubicBezTo>
                      <a:pt x="35" y="33"/>
                      <a:pt x="34" y="38"/>
                      <a:pt x="32" y="43"/>
                    </a:cubicBezTo>
                    <a:cubicBezTo>
                      <a:pt x="32" y="46"/>
                      <a:pt x="31" y="50"/>
                      <a:pt x="28" y="50"/>
                    </a:cubicBezTo>
                    <a:cubicBezTo>
                      <a:pt x="29" y="54"/>
                      <a:pt x="27" y="56"/>
                      <a:pt x="27" y="59"/>
                    </a:cubicBezTo>
                    <a:cubicBezTo>
                      <a:pt x="27" y="59"/>
                      <a:pt x="27" y="61"/>
                      <a:pt x="27" y="62"/>
                    </a:cubicBezTo>
                    <a:cubicBezTo>
                      <a:pt x="27" y="62"/>
                      <a:pt x="24" y="63"/>
                      <a:pt x="24" y="63"/>
                    </a:cubicBezTo>
                    <a:cubicBezTo>
                      <a:pt x="23" y="65"/>
                      <a:pt x="24" y="68"/>
                      <a:pt x="23" y="71"/>
                    </a:cubicBezTo>
                    <a:cubicBezTo>
                      <a:pt x="22" y="72"/>
                      <a:pt x="21" y="71"/>
                      <a:pt x="21" y="73"/>
                    </a:cubicBezTo>
                    <a:cubicBezTo>
                      <a:pt x="21" y="74"/>
                      <a:pt x="19" y="75"/>
                      <a:pt x="20" y="77"/>
                    </a:cubicBezTo>
                    <a:cubicBezTo>
                      <a:pt x="16" y="78"/>
                      <a:pt x="11" y="79"/>
                      <a:pt x="6" y="78"/>
                    </a:cubicBezTo>
                    <a:cubicBezTo>
                      <a:pt x="6" y="75"/>
                      <a:pt x="3" y="75"/>
                      <a:pt x="4" y="71"/>
                    </a:cubicBezTo>
                    <a:cubicBezTo>
                      <a:pt x="3" y="71"/>
                      <a:pt x="3" y="70"/>
                      <a:pt x="3" y="69"/>
                    </a:cubicBezTo>
                    <a:cubicBezTo>
                      <a:pt x="1" y="69"/>
                      <a:pt x="0" y="68"/>
                      <a:pt x="0" y="67"/>
                    </a:cubicBezTo>
                    <a:cubicBezTo>
                      <a:pt x="0" y="65"/>
                      <a:pt x="0" y="63"/>
                      <a:pt x="0" y="62"/>
                    </a:cubicBezTo>
                    <a:cubicBezTo>
                      <a:pt x="0" y="60"/>
                      <a:pt x="1" y="61"/>
                      <a:pt x="2" y="60"/>
                    </a:cubicBezTo>
                    <a:cubicBezTo>
                      <a:pt x="2" y="59"/>
                      <a:pt x="0" y="59"/>
                      <a:pt x="0" y="59"/>
                    </a:cubicBezTo>
                    <a:cubicBezTo>
                      <a:pt x="1" y="56"/>
                      <a:pt x="2" y="55"/>
                      <a:pt x="3" y="53"/>
                    </a:cubicBezTo>
                    <a:cubicBezTo>
                      <a:pt x="3" y="53"/>
                      <a:pt x="3" y="51"/>
                      <a:pt x="3" y="50"/>
                    </a:cubicBezTo>
                    <a:cubicBezTo>
                      <a:pt x="3" y="50"/>
                      <a:pt x="6" y="49"/>
                      <a:pt x="6" y="49"/>
                    </a:cubicBezTo>
                    <a:cubicBezTo>
                      <a:pt x="6" y="47"/>
                      <a:pt x="4" y="37"/>
                      <a:pt x="9" y="42"/>
                    </a:cubicBezTo>
                    <a:cubicBezTo>
                      <a:pt x="9" y="39"/>
                      <a:pt x="6" y="40"/>
                      <a:pt x="6" y="38"/>
                    </a:cubicBezTo>
                    <a:cubicBezTo>
                      <a:pt x="6" y="35"/>
                      <a:pt x="6" y="32"/>
                      <a:pt x="6" y="29"/>
                    </a:cubicBezTo>
                    <a:cubicBezTo>
                      <a:pt x="8" y="30"/>
                      <a:pt x="8" y="28"/>
                      <a:pt x="9" y="26"/>
                    </a:cubicBezTo>
                    <a:cubicBezTo>
                      <a:pt x="11" y="27"/>
                      <a:pt x="12" y="24"/>
                      <a:pt x="13" y="24"/>
                    </a:cubicBezTo>
                    <a:cubicBezTo>
                      <a:pt x="15" y="23"/>
                      <a:pt x="21" y="24"/>
                      <a:pt x="20" y="18"/>
                    </a:cubicBezTo>
                    <a:cubicBezTo>
                      <a:pt x="22" y="18"/>
                      <a:pt x="22" y="19"/>
                      <a:pt x="24" y="19"/>
                    </a:cubicBezTo>
                    <a:cubicBezTo>
                      <a:pt x="23" y="15"/>
                      <a:pt x="25" y="14"/>
                      <a:pt x="25" y="11"/>
                    </a:cubicBezTo>
                    <a:cubicBezTo>
                      <a:pt x="30" y="13"/>
                      <a:pt x="28" y="2"/>
                      <a:pt x="30" y="10"/>
                    </a:cubicBezTo>
                    <a:cubicBezTo>
                      <a:pt x="34" y="8"/>
                      <a:pt x="30" y="2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0"/>
              <p:cNvSpPr>
                <a:spLocks/>
              </p:cNvSpPr>
              <p:nvPr/>
            </p:nvSpPr>
            <p:spPr bwMode="auto">
              <a:xfrm>
                <a:off x="6532563" y="4322763"/>
                <a:ext cx="868363" cy="635000"/>
              </a:xfrm>
              <a:custGeom>
                <a:avLst/>
                <a:gdLst>
                  <a:gd name="T0" fmla="*/ 134 w 231"/>
                  <a:gd name="T1" fmla="*/ 14 h 169"/>
                  <a:gd name="T2" fmla="*/ 129 w 231"/>
                  <a:gd name="T3" fmla="*/ 16 h 169"/>
                  <a:gd name="T4" fmla="*/ 136 w 231"/>
                  <a:gd name="T5" fmla="*/ 25 h 169"/>
                  <a:gd name="T6" fmla="*/ 155 w 231"/>
                  <a:gd name="T7" fmla="*/ 36 h 169"/>
                  <a:gd name="T8" fmla="*/ 161 w 231"/>
                  <a:gd name="T9" fmla="*/ 28 h 169"/>
                  <a:gd name="T10" fmla="*/ 162 w 231"/>
                  <a:gd name="T11" fmla="*/ 22 h 169"/>
                  <a:gd name="T12" fmla="*/ 164 w 231"/>
                  <a:gd name="T13" fmla="*/ 9 h 169"/>
                  <a:gd name="T14" fmla="*/ 168 w 231"/>
                  <a:gd name="T15" fmla="*/ 2 h 169"/>
                  <a:gd name="T16" fmla="*/ 172 w 231"/>
                  <a:gd name="T17" fmla="*/ 8 h 169"/>
                  <a:gd name="T18" fmla="*/ 179 w 231"/>
                  <a:gd name="T19" fmla="*/ 22 h 169"/>
                  <a:gd name="T20" fmla="*/ 186 w 231"/>
                  <a:gd name="T21" fmla="*/ 32 h 169"/>
                  <a:gd name="T22" fmla="*/ 193 w 231"/>
                  <a:gd name="T23" fmla="*/ 42 h 169"/>
                  <a:gd name="T24" fmla="*/ 197 w 231"/>
                  <a:gd name="T25" fmla="*/ 53 h 169"/>
                  <a:gd name="T26" fmla="*/ 202 w 231"/>
                  <a:gd name="T27" fmla="*/ 56 h 169"/>
                  <a:gd name="T28" fmla="*/ 210 w 231"/>
                  <a:gd name="T29" fmla="*/ 61 h 169"/>
                  <a:gd name="T30" fmla="*/ 217 w 231"/>
                  <a:gd name="T31" fmla="*/ 75 h 169"/>
                  <a:gd name="T32" fmla="*/ 220 w 231"/>
                  <a:gd name="T33" fmla="*/ 78 h 169"/>
                  <a:gd name="T34" fmla="*/ 228 w 231"/>
                  <a:gd name="T35" fmla="*/ 84 h 169"/>
                  <a:gd name="T36" fmla="*/ 231 w 231"/>
                  <a:gd name="T37" fmla="*/ 108 h 169"/>
                  <a:gd name="T38" fmla="*/ 227 w 231"/>
                  <a:gd name="T39" fmla="*/ 119 h 169"/>
                  <a:gd name="T40" fmla="*/ 227 w 231"/>
                  <a:gd name="T41" fmla="*/ 123 h 169"/>
                  <a:gd name="T42" fmla="*/ 224 w 231"/>
                  <a:gd name="T43" fmla="*/ 131 h 169"/>
                  <a:gd name="T44" fmla="*/ 216 w 231"/>
                  <a:gd name="T45" fmla="*/ 138 h 169"/>
                  <a:gd name="T46" fmla="*/ 209 w 231"/>
                  <a:gd name="T47" fmla="*/ 159 h 169"/>
                  <a:gd name="T48" fmla="*/ 196 w 231"/>
                  <a:gd name="T49" fmla="*/ 165 h 169"/>
                  <a:gd name="T50" fmla="*/ 190 w 231"/>
                  <a:gd name="T51" fmla="*/ 169 h 169"/>
                  <a:gd name="T52" fmla="*/ 179 w 231"/>
                  <a:gd name="T53" fmla="*/ 167 h 169"/>
                  <a:gd name="T54" fmla="*/ 154 w 231"/>
                  <a:gd name="T55" fmla="*/ 162 h 169"/>
                  <a:gd name="T56" fmla="*/ 152 w 231"/>
                  <a:gd name="T57" fmla="*/ 154 h 169"/>
                  <a:gd name="T58" fmla="*/ 151 w 231"/>
                  <a:gd name="T59" fmla="*/ 150 h 169"/>
                  <a:gd name="T60" fmla="*/ 140 w 231"/>
                  <a:gd name="T61" fmla="*/ 141 h 169"/>
                  <a:gd name="T62" fmla="*/ 134 w 231"/>
                  <a:gd name="T63" fmla="*/ 134 h 169"/>
                  <a:gd name="T64" fmla="*/ 123 w 231"/>
                  <a:gd name="T65" fmla="*/ 130 h 169"/>
                  <a:gd name="T66" fmla="*/ 117 w 231"/>
                  <a:gd name="T67" fmla="*/ 127 h 169"/>
                  <a:gd name="T68" fmla="*/ 91 w 231"/>
                  <a:gd name="T69" fmla="*/ 122 h 169"/>
                  <a:gd name="T70" fmla="*/ 77 w 231"/>
                  <a:gd name="T71" fmla="*/ 126 h 169"/>
                  <a:gd name="T72" fmla="*/ 71 w 231"/>
                  <a:gd name="T73" fmla="*/ 129 h 169"/>
                  <a:gd name="T74" fmla="*/ 67 w 231"/>
                  <a:gd name="T75" fmla="*/ 133 h 169"/>
                  <a:gd name="T76" fmla="*/ 64 w 231"/>
                  <a:gd name="T77" fmla="*/ 133 h 169"/>
                  <a:gd name="T78" fmla="*/ 39 w 231"/>
                  <a:gd name="T79" fmla="*/ 137 h 169"/>
                  <a:gd name="T80" fmla="*/ 35 w 231"/>
                  <a:gd name="T81" fmla="*/ 140 h 169"/>
                  <a:gd name="T82" fmla="*/ 11 w 231"/>
                  <a:gd name="T83" fmla="*/ 144 h 169"/>
                  <a:gd name="T84" fmla="*/ 14 w 231"/>
                  <a:gd name="T85" fmla="*/ 129 h 169"/>
                  <a:gd name="T86" fmla="*/ 11 w 231"/>
                  <a:gd name="T87" fmla="*/ 120 h 169"/>
                  <a:gd name="T88" fmla="*/ 11 w 231"/>
                  <a:gd name="T89" fmla="*/ 115 h 169"/>
                  <a:gd name="T90" fmla="*/ 7 w 231"/>
                  <a:gd name="T91" fmla="*/ 106 h 169"/>
                  <a:gd name="T92" fmla="*/ 5 w 231"/>
                  <a:gd name="T93" fmla="*/ 99 h 169"/>
                  <a:gd name="T94" fmla="*/ 2 w 231"/>
                  <a:gd name="T95" fmla="*/ 91 h 169"/>
                  <a:gd name="T96" fmla="*/ 4 w 231"/>
                  <a:gd name="T97" fmla="*/ 84 h 169"/>
                  <a:gd name="T98" fmla="*/ 4 w 231"/>
                  <a:gd name="T99" fmla="*/ 66 h 169"/>
                  <a:gd name="T100" fmla="*/ 19 w 231"/>
                  <a:gd name="T101" fmla="*/ 56 h 169"/>
                  <a:gd name="T102" fmla="*/ 37 w 231"/>
                  <a:gd name="T103" fmla="*/ 52 h 169"/>
                  <a:gd name="T104" fmla="*/ 47 w 231"/>
                  <a:gd name="T105" fmla="*/ 47 h 169"/>
                  <a:gd name="T106" fmla="*/ 51 w 231"/>
                  <a:gd name="T107" fmla="*/ 32 h 169"/>
                  <a:gd name="T108" fmla="*/ 64 w 231"/>
                  <a:gd name="T109" fmla="*/ 32 h 169"/>
                  <a:gd name="T110" fmla="*/ 67 w 231"/>
                  <a:gd name="T111" fmla="*/ 22 h 169"/>
                  <a:gd name="T112" fmla="*/ 78 w 231"/>
                  <a:gd name="T113" fmla="*/ 15 h 169"/>
                  <a:gd name="T114" fmla="*/ 87 w 231"/>
                  <a:gd name="T115" fmla="*/ 19 h 169"/>
                  <a:gd name="T116" fmla="*/ 89 w 231"/>
                  <a:gd name="T117" fmla="*/ 21 h 169"/>
                  <a:gd name="T118" fmla="*/ 92 w 231"/>
                  <a:gd name="T119" fmla="*/ 18 h 169"/>
                  <a:gd name="T120" fmla="*/ 102 w 231"/>
                  <a:gd name="T121" fmla="*/ 9 h 169"/>
                  <a:gd name="T122" fmla="*/ 109 w 231"/>
                  <a:gd name="T123" fmla="*/ 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1" h="169">
                    <a:moveTo>
                      <a:pt x="134" y="7"/>
                    </a:moveTo>
                    <a:cubicBezTo>
                      <a:pt x="134" y="9"/>
                      <a:pt x="134" y="11"/>
                      <a:pt x="134" y="14"/>
                    </a:cubicBezTo>
                    <a:cubicBezTo>
                      <a:pt x="133" y="14"/>
                      <a:pt x="131" y="14"/>
                      <a:pt x="130" y="14"/>
                    </a:cubicBezTo>
                    <a:cubicBezTo>
                      <a:pt x="132" y="15"/>
                      <a:pt x="131" y="16"/>
                      <a:pt x="129" y="16"/>
                    </a:cubicBezTo>
                    <a:cubicBezTo>
                      <a:pt x="131" y="19"/>
                      <a:pt x="128" y="18"/>
                      <a:pt x="129" y="22"/>
                    </a:cubicBezTo>
                    <a:cubicBezTo>
                      <a:pt x="130" y="24"/>
                      <a:pt x="132" y="25"/>
                      <a:pt x="136" y="25"/>
                    </a:cubicBezTo>
                    <a:cubicBezTo>
                      <a:pt x="136" y="31"/>
                      <a:pt x="145" y="29"/>
                      <a:pt x="145" y="35"/>
                    </a:cubicBezTo>
                    <a:cubicBezTo>
                      <a:pt x="149" y="35"/>
                      <a:pt x="153" y="34"/>
                      <a:pt x="155" y="36"/>
                    </a:cubicBezTo>
                    <a:cubicBezTo>
                      <a:pt x="158" y="35"/>
                      <a:pt x="155" y="30"/>
                      <a:pt x="161" y="32"/>
                    </a:cubicBezTo>
                    <a:cubicBezTo>
                      <a:pt x="160" y="31"/>
                      <a:pt x="159" y="28"/>
                      <a:pt x="161" y="28"/>
                    </a:cubicBezTo>
                    <a:cubicBezTo>
                      <a:pt x="163" y="28"/>
                      <a:pt x="161" y="25"/>
                      <a:pt x="161" y="23"/>
                    </a:cubicBezTo>
                    <a:cubicBezTo>
                      <a:pt x="161" y="23"/>
                      <a:pt x="162" y="23"/>
                      <a:pt x="162" y="22"/>
                    </a:cubicBezTo>
                    <a:cubicBezTo>
                      <a:pt x="162" y="21"/>
                      <a:pt x="164" y="19"/>
                      <a:pt x="164" y="16"/>
                    </a:cubicBezTo>
                    <a:cubicBezTo>
                      <a:pt x="163" y="15"/>
                      <a:pt x="162" y="14"/>
                      <a:pt x="164" y="9"/>
                    </a:cubicBezTo>
                    <a:cubicBezTo>
                      <a:pt x="164" y="9"/>
                      <a:pt x="166" y="10"/>
                      <a:pt x="167" y="9"/>
                    </a:cubicBezTo>
                    <a:cubicBezTo>
                      <a:pt x="168" y="8"/>
                      <a:pt x="167" y="4"/>
                      <a:pt x="168" y="2"/>
                    </a:cubicBezTo>
                    <a:cubicBezTo>
                      <a:pt x="171" y="2"/>
                      <a:pt x="169" y="7"/>
                      <a:pt x="171" y="8"/>
                    </a:cubicBezTo>
                    <a:cubicBezTo>
                      <a:pt x="171" y="8"/>
                      <a:pt x="172" y="8"/>
                      <a:pt x="172" y="8"/>
                    </a:cubicBezTo>
                    <a:cubicBezTo>
                      <a:pt x="173" y="10"/>
                      <a:pt x="174" y="13"/>
                      <a:pt x="175" y="15"/>
                    </a:cubicBezTo>
                    <a:cubicBezTo>
                      <a:pt x="176" y="17"/>
                      <a:pt x="179" y="19"/>
                      <a:pt x="179" y="22"/>
                    </a:cubicBezTo>
                    <a:cubicBezTo>
                      <a:pt x="183" y="18"/>
                      <a:pt x="180" y="24"/>
                      <a:pt x="185" y="23"/>
                    </a:cubicBezTo>
                    <a:cubicBezTo>
                      <a:pt x="185" y="26"/>
                      <a:pt x="184" y="30"/>
                      <a:pt x="186" y="32"/>
                    </a:cubicBezTo>
                    <a:cubicBezTo>
                      <a:pt x="188" y="34"/>
                      <a:pt x="186" y="37"/>
                      <a:pt x="188" y="42"/>
                    </a:cubicBezTo>
                    <a:cubicBezTo>
                      <a:pt x="191" y="37"/>
                      <a:pt x="188" y="41"/>
                      <a:pt x="193" y="42"/>
                    </a:cubicBezTo>
                    <a:cubicBezTo>
                      <a:pt x="194" y="44"/>
                      <a:pt x="192" y="44"/>
                      <a:pt x="192" y="46"/>
                    </a:cubicBezTo>
                    <a:cubicBezTo>
                      <a:pt x="194" y="48"/>
                      <a:pt x="198" y="48"/>
                      <a:pt x="197" y="53"/>
                    </a:cubicBezTo>
                    <a:cubicBezTo>
                      <a:pt x="198" y="53"/>
                      <a:pt x="201" y="52"/>
                      <a:pt x="202" y="53"/>
                    </a:cubicBezTo>
                    <a:cubicBezTo>
                      <a:pt x="202" y="53"/>
                      <a:pt x="201" y="55"/>
                      <a:pt x="202" y="56"/>
                    </a:cubicBezTo>
                    <a:cubicBezTo>
                      <a:pt x="202" y="56"/>
                      <a:pt x="204" y="55"/>
                      <a:pt x="204" y="56"/>
                    </a:cubicBezTo>
                    <a:cubicBezTo>
                      <a:pt x="206" y="58"/>
                      <a:pt x="206" y="62"/>
                      <a:pt x="210" y="61"/>
                    </a:cubicBezTo>
                    <a:cubicBezTo>
                      <a:pt x="210" y="65"/>
                      <a:pt x="213" y="69"/>
                      <a:pt x="214" y="71"/>
                    </a:cubicBezTo>
                    <a:cubicBezTo>
                      <a:pt x="215" y="72"/>
                      <a:pt x="216" y="74"/>
                      <a:pt x="217" y="75"/>
                    </a:cubicBezTo>
                    <a:cubicBezTo>
                      <a:pt x="217" y="76"/>
                      <a:pt x="219" y="75"/>
                      <a:pt x="220" y="75"/>
                    </a:cubicBezTo>
                    <a:cubicBezTo>
                      <a:pt x="220" y="76"/>
                      <a:pt x="219" y="78"/>
                      <a:pt x="220" y="78"/>
                    </a:cubicBezTo>
                    <a:cubicBezTo>
                      <a:pt x="221" y="79"/>
                      <a:pt x="223" y="79"/>
                      <a:pt x="223" y="78"/>
                    </a:cubicBezTo>
                    <a:cubicBezTo>
                      <a:pt x="226" y="81"/>
                      <a:pt x="223" y="85"/>
                      <a:pt x="228" y="84"/>
                    </a:cubicBezTo>
                    <a:cubicBezTo>
                      <a:pt x="225" y="88"/>
                      <a:pt x="229" y="93"/>
                      <a:pt x="230" y="99"/>
                    </a:cubicBezTo>
                    <a:cubicBezTo>
                      <a:pt x="230" y="102"/>
                      <a:pt x="228" y="106"/>
                      <a:pt x="231" y="108"/>
                    </a:cubicBezTo>
                    <a:cubicBezTo>
                      <a:pt x="228" y="110"/>
                      <a:pt x="229" y="112"/>
                      <a:pt x="228" y="117"/>
                    </a:cubicBezTo>
                    <a:cubicBezTo>
                      <a:pt x="228" y="117"/>
                      <a:pt x="226" y="118"/>
                      <a:pt x="227" y="119"/>
                    </a:cubicBezTo>
                    <a:cubicBezTo>
                      <a:pt x="227" y="119"/>
                      <a:pt x="228" y="119"/>
                      <a:pt x="228" y="119"/>
                    </a:cubicBezTo>
                    <a:cubicBezTo>
                      <a:pt x="228" y="119"/>
                      <a:pt x="227" y="122"/>
                      <a:pt x="227" y="123"/>
                    </a:cubicBezTo>
                    <a:cubicBezTo>
                      <a:pt x="227" y="123"/>
                      <a:pt x="224" y="124"/>
                      <a:pt x="224" y="124"/>
                    </a:cubicBezTo>
                    <a:cubicBezTo>
                      <a:pt x="224" y="126"/>
                      <a:pt x="227" y="128"/>
                      <a:pt x="224" y="131"/>
                    </a:cubicBezTo>
                    <a:cubicBezTo>
                      <a:pt x="221" y="131"/>
                      <a:pt x="222" y="135"/>
                      <a:pt x="218" y="134"/>
                    </a:cubicBezTo>
                    <a:cubicBezTo>
                      <a:pt x="219" y="137"/>
                      <a:pt x="218" y="139"/>
                      <a:pt x="216" y="138"/>
                    </a:cubicBezTo>
                    <a:cubicBezTo>
                      <a:pt x="217" y="144"/>
                      <a:pt x="213" y="146"/>
                      <a:pt x="214" y="151"/>
                    </a:cubicBezTo>
                    <a:cubicBezTo>
                      <a:pt x="208" y="150"/>
                      <a:pt x="209" y="156"/>
                      <a:pt x="209" y="159"/>
                    </a:cubicBezTo>
                    <a:cubicBezTo>
                      <a:pt x="207" y="159"/>
                      <a:pt x="204" y="159"/>
                      <a:pt x="204" y="161"/>
                    </a:cubicBezTo>
                    <a:cubicBezTo>
                      <a:pt x="204" y="163"/>
                      <a:pt x="199" y="164"/>
                      <a:pt x="196" y="165"/>
                    </a:cubicBezTo>
                    <a:cubicBezTo>
                      <a:pt x="195" y="166"/>
                      <a:pt x="194" y="167"/>
                      <a:pt x="193" y="168"/>
                    </a:cubicBezTo>
                    <a:cubicBezTo>
                      <a:pt x="192" y="169"/>
                      <a:pt x="190" y="168"/>
                      <a:pt x="190" y="169"/>
                    </a:cubicBezTo>
                    <a:cubicBezTo>
                      <a:pt x="187" y="168"/>
                      <a:pt x="186" y="165"/>
                      <a:pt x="182" y="164"/>
                    </a:cubicBezTo>
                    <a:cubicBezTo>
                      <a:pt x="179" y="162"/>
                      <a:pt x="180" y="166"/>
                      <a:pt x="179" y="167"/>
                    </a:cubicBezTo>
                    <a:cubicBezTo>
                      <a:pt x="176" y="168"/>
                      <a:pt x="171" y="166"/>
                      <a:pt x="169" y="169"/>
                    </a:cubicBezTo>
                    <a:cubicBezTo>
                      <a:pt x="164" y="167"/>
                      <a:pt x="161" y="163"/>
                      <a:pt x="154" y="162"/>
                    </a:cubicBezTo>
                    <a:cubicBezTo>
                      <a:pt x="155" y="160"/>
                      <a:pt x="155" y="159"/>
                      <a:pt x="154" y="155"/>
                    </a:cubicBezTo>
                    <a:cubicBezTo>
                      <a:pt x="154" y="155"/>
                      <a:pt x="153" y="155"/>
                      <a:pt x="152" y="154"/>
                    </a:cubicBezTo>
                    <a:cubicBezTo>
                      <a:pt x="152" y="154"/>
                      <a:pt x="153" y="153"/>
                      <a:pt x="152" y="153"/>
                    </a:cubicBezTo>
                    <a:cubicBezTo>
                      <a:pt x="152" y="151"/>
                      <a:pt x="149" y="150"/>
                      <a:pt x="151" y="150"/>
                    </a:cubicBezTo>
                    <a:cubicBezTo>
                      <a:pt x="150" y="149"/>
                      <a:pt x="145" y="145"/>
                      <a:pt x="144" y="148"/>
                    </a:cubicBezTo>
                    <a:cubicBezTo>
                      <a:pt x="142" y="147"/>
                      <a:pt x="142" y="143"/>
                      <a:pt x="140" y="141"/>
                    </a:cubicBezTo>
                    <a:cubicBezTo>
                      <a:pt x="139" y="138"/>
                      <a:pt x="141" y="138"/>
                      <a:pt x="141" y="136"/>
                    </a:cubicBezTo>
                    <a:cubicBezTo>
                      <a:pt x="140" y="134"/>
                      <a:pt x="139" y="135"/>
                      <a:pt x="134" y="134"/>
                    </a:cubicBezTo>
                    <a:cubicBezTo>
                      <a:pt x="131" y="136"/>
                      <a:pt x="132" y="141"/>
                      <a:pt x="126" y="140"/>
                    </a:cubicBezTo>
                    <a:cubicBezTo>
                      <a:pt x="127" y="134"/>
                      <a:pt x="122" y="136"/>
                      <a:pt x="123" y="130"/>
                    </a:cubicBezTo>
                    <a:cubicBezTo>
                      <a:pt x="120" y="130"/>
                      <a:pt x="119" y="128"/>
                      <a:pt x="115" y="129"/>
                    </a:cubicBezTo>
                    <a:cubicBezTo>
                      <a:pt x="115" y="127"/>
                      <a:pt x="116" y="128"/>
                      <a:pt x="117" y="127"/>
                    </a:cubicBezTo>
                    <a:cubicBezTo>
                      <a:pt x="114" y="123"/>
                      <a:pt x="110" y="127"/>
                      <a:pt x="103" y="126"/>
                    </a:cubicBezTo>
                    <a:cubicBezTo>
                      <a:pt x="99" y="125"/>
                      <a:pt x="95" y="123"/>
                      <a:pt x="91" y="122"/>
                    </a:cubicBezTo>
                    <a:cubicBezTo>
                      <a:pt x="88" y="123"/>
                      <a:pt x="83" y="122"/>
                      <a:pt x="82" y="126"/>
                    </a:cubicBezTo>
                    <a:cubicBezTo>
                      <a:pt x="80" y="126"/>
                      <a:pt x="79" y="126"/>
                      <a:pt x="77" y="126"/>
                    </a:cubicBezTo>
                    <a:cubicBezTo>
                      <a:pt x="75" y="126"/>
                      <a:pt x="76" y="127"/>
                      <a:pt x="75" y="127"/>
                    </a:cubicBezTo>
                    <a:cubicBezTo>
                      <a:pt x="73" y="128"/>
                      <a:pt x="74" y="125"/>
                      <a:pt x="71" y="129"/>
                    </a:cubicBezTo>
                    <a:cubicBezTo>
                      <a:pt x="71" y="129"/>
                      <a:pt x="69" y="130"/>
                      <a:pt x="70" y="131"/>
                    </a:cubicBezTo>
                    <a:cubicBezTo>
                      <a:pt x="68" y="129"/>
                      <a:pt x="67" y="127"/>
                      <a:pt x="67" y="133"/>
                    </a:cubicBezTo>
                    <a:cubicBezTo>
                      <a:pt x="66" y="133"/>
                      <a:pt x="66" y="131"/>
                      <a:pt x="64" y="131"/>
                    </a:cubicBezTo>
                    <a:cubicBezTo>
                      <a:pt x="62" y="131"/>
                      <a:pt x="64" y="133"/>
                      <a:pt x="64" y="133"/>
                    </a:cubicBezTo>
                    <a:cubicBezTo>
                      <a:pt x="62" y="136"/>
                      <a:pt x="58" y="135"/>
                      <a:pt x="57" y="138"/>
                    </a:cubicBezTo>
                    <a:cubicBezTo>
                      <a:pt x="53" y="136"/>
                      <a:pt x="45" y="138"/>
                      <a:pt x="39" y="137"/>
                    </a:cubicBezTo>
                    <a:cubicBezTo>
                      <a:pt x="37" y="137"/>
                      <a:pt x="38" y="139"/>
                      <a:pt x="37" y="140"/>
                    </a:cubicBezTo>
                    <a:cubicBezTo>
                      <a:pt x="37" y="140"/>
                      <a:pt x="35" y="140"/>
                      <a:pt x="35" y="140"/>
                    </a:cubicBezTo>
                    <a:cubicBezTo>
                      <a:pt x="33" y="140"/>
                      <a:pt x="32" y="141"/>
                      <a:pt x="30" y="141"/>
                    </a:cubicBezTo>
                    <a:cubicBezTo>
                      <a:pt x="26" y="142"/>
                      <a:pt x="19" y="145"/>
                      <a:pt x="11" y="144"/>
                    </a:cubicBezTo>
                    <a:cubicBezTo>
                      <a:pt x="12" y="141"/>
                      <a:pt x="11" y="136"/>
                      <a:pt x="15" y="136"/>
                    </a:cubicBezTo>
                    <a:cubicBezTo>
                      <a:pt x="14" y="134"/>
                      <a:pt x="17" y="129"/>
                      <a:pt x="14" y="129"/>
                    </a:cubicBezTo>
                    <a:cubicBezTo>
                      <a:pt x="10" y="128"/>
                      <a:pt x="15" y="127"/>
                      <a:pt x="14" y="123"/>
                    </a:cubicBezTo>
                    <a:cubicBezTo>
                      <a:pt x="12" y="120"/>
                      <a:pt x="12" y="126"/>
                      <a:pt x="11" y="120"/>
                    </a:cubicBezTo>
                    <a:cubicBezTo>
                      <a:pt x="11" y="120"/>
                      <a:pt x="11" y="118"/>
                      <a:pt x="11" y="117"/>
                    </a:cubicBezTo>
                    <a:cubicBezTo>
                      <a:pt x="9" y="116"/>
                      <a:pt x="11" y="117"/>
                      <a:pt x="11" y="115"/>
                    </a:cubicBezTo>
                    <a:cubicBezTo>
                      <a:pt x="10" y="112"/>
                      <a:pt x="7" y="109"/>
                      <a:pt x="9" y="108"/>
                    </a:cubicBezTo>
                    <a:cubicBezTo>
                      <a:pt x="10" y="106"/>
                      <a:pt x="7" y="107"/>
                      <a:pt x="7" y="106"/>
                    </a:cubicBezTo>
                    <a:cubicBezTo>
                      <a:pt x="6" y="106"/>
                      <a:pt x="7" y="104"/>
                      <a:pt x="7" y="103"/>
                    </a:cubicBezTo>
                    <a:cubicBezTo>
                      <a:pt x="7" y="103"/>
                      <a:pt x="5" y="99"/>
                      <a:pt x="5" y="99"/>
                    </a:cubicBezTo>
                    <a:cubicBezTo>
                      <a:pt x="3" y="98"/>
                      <a:pt x="6" y="99"/>
                      <a:pt x="5" y="96"/>
                    </a:cubicBezTo>
                    <a:cubicBezTo>
                      <a:pt x="5" y="94"/>
                      <a:pt x="2" y="94"/>
                      <a:pt x="2" y="91"/>
                    </a:cubicBezTo>
                    <a:cubicBezTo>
                      <a:pt x="6" y="91"/>
                      <a:pt x="4" y="86"/>
                      <a:pt x="7" y="85"/>
                    </a:cubicBezTo>
                    <a:cubicBezTo>
                      <a:pt x="7" y="83"/>
                      <a:pt x="4" y="84"/>
                      <a:pt x="4" y="84"/>
                    </a:cubicBezTo>
                    <a:cubicBezTo>
                      <a:pt x="3" y="82"/>
                      <a:pt x="5" y="79"/>
                      <a:pt x="1" y="80"/>
                    </a:cubicBezTo>
                    <a:cubicBezTo>
                      <a:pt x="0" y="73"/>
                      <a:pt x="3" y="71"/>
                      <a:pt x="4" y="66"/>
                    </a:cubicBezTo>
                    <a:cubicBezTo>
                      <a:pt x="5" y="68"/>
                      <a:pt x="11" y="66"/>
                      <a:pt x="11" y="63"/>
                    </a:cubicBezTo>
                    <a:cubicBezTo>
                      <a:pt x="11" y="60"/>
                      <a:pt x="20" y="62"/>
                      <a:pt x="19" y="56"/>
                    </a:cubicBezTo>
                    <a:cubicBezTo>
                      <a:pt x="27" y="57"/>
                      <a:pt x="31" y="53"/>
                      <a:pt x="37" y="53"/>
                    </a:cubicBezTo>
                    <a:cubicBezTo>
                      <a:pt x="39" y="53"/>
                      <a:pt x="38" y="51"/>
                      <a:pt x="37" y="52"/>
                    </a:cubicBezTo>
                    <a:cubicBezTo>
                      <a:pt x="40" y="49"/>
                      <a:pt x="44" y="51"/>
                      <a:pt x="44" y="46"/>
                    </a:cubicBezTo>
                    <a:cubicBezTo>
                      <a:pt x="46" y="46"/>
                      <a:pt x="46" y="47"/>
                      <a:pt x="47" y="47"/>
                    </a:cubicBezTo>
                    <a:cubicBezTo>
                      <a:pt x="51" y="48"/>
                      <a:pt x="46" y="41"/>
                      <a:pt x="51" y="43"/>
                    </a:cubicBezTo>
                    <a:cubicBezTo>
                      <a:pt x="50" y="37"/>
                      <a:pt x="51" y="38"/>
                      <a:pt x="51" y="32"/>
                    </a:cubicBezTo>
                    <a:cubicBezTo>
                      <a:pt x="55" y="32"/>
                      <a:pt x="57" y="34"/>
                      <a:pt x="60" y="35"/>
                    </a:cubicBezTo>
                    <a:cubicBezTo>
                      <a:pt x="61" y="34"/>
                      <a:pt x="61" y="31"/>
                      <a:pt x="64" y="32"/>
                    </a:cubicBezTo>
                    <a:cubicBezTo>
                      <a:pt x="62" y="29"/>
                      <a:pt x="68" y="27"/>
                      <a:pt x="64" y="26"/>
                    </a:cubicBezTo>
                    <a:cubicBezTo>
                      <a:pt x="65" y="25"/>
                      <a:pt x="67" y="25"/>
                      <a:pt x="67" y="22"/>
                    </a:cubicBezTo>
                    <a:cubicBezTo>
                      <a:pt x="71" y="23"/>
                      <a:pt x="69" y="17"/>
                      <a:pt x="74" y="19"/>
                    </a:cubicBezTo>
                    <a:cubicBezTo>
                      <a:pt x="75" y="18"/>
                      <a:pt x="77" y="16"/>
                      <a:pt x="78" y="15"/>
                    </a:cubicBezTo>
                    <a:cubicBezTo>
                      <a:pt x="80" y="16"/>
                      <a:pt x="82" y="17"/>
                      <a:pt x="85" y="16"/>
                    </a:cubicBezTo>
                    <a:cubicBezTo>
                      <a:pt x="82" y="19"/>
                      <a:pt x="86" y="18"/>
                      <a:pt x="87" y="19"/>
                    </a:cubicBezTo>
                    <a:cubicBezTo>
                      <a:pt x="87" y="19"/>
                      <a:pt x="86" y="21"/>
                      <a:pt x="87" y="21"/>
                    </a:cubicBezTo>
                    <a:cubicBezTo>
                      <a:pt x="87" y="21"/>
                      <a:pt x="89" y="20"/>
                      <a:pt x="89" y="21"/>
                    </a:cubicBezTo>
                    <a:cubicBezTo>
                      <a:pt x="90" y="21"/>
                      <a:pt x="91" y="25"/>
                      <a:pt x="95" y="23"/>
                    </a:cubicBezTo>
                    <a:cubicBezTo>
                      <a:pt x="97" y="24"/>
                      <a:pt x="96" y="16"/>
                      <a:pt x="92" y="18"/>
                    </a:cubicBezTo>
                    <a:cubicBezTo>
                      <a:pt x="93" y="17"/>
                      <a:pt x="95" y="16"/>
                      <a:pt x="96" y="15"/>
                    </a:cubicBezTo>
                    <a:cubicBezTo>
                      <a:pt x="97" y="11"/>
                      <a:pt x="98" y="10"/>
                      <a:pt x="102" y="9"/>
                    </a:cubicBezTo>
                    <a:cubicBezTo>
                      <a:pt x="102" y="6"/>
                      <a:pt x="103" y="5"/>
                      <a:pt x="106" y="5"/>
                    </a:cubicBezTo>
                    <a:cubicBezTo>
                      <a:pt x="104" y="9"/>
                      <a:pt x="105" y="7"/>
                      <a:pt x="109" y="7"/>
                    </a:cubicBezTo>
                    <a:cubicBezTo>
                      <a:pt x="115" y="0"/>
                      <a:pt x="126" y="7"/>
                      <a:pt x="13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7" name="矩形 76"/>
          <p:cNvSpPr/>
          <p:nvPr/>
        </p:nvSpPr>
        <p:spPr>
          <a:xfrm>
            <a:off x="2574926" y="4733307"/>
            <a:ext cx="1635125" cy="424481"/>
          </a:xfrm>
          <a:prstGeom prst="rect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9" name="肘形连接符 78"/>
          <p:cNvCxnSpPr>
            <a:stCxn id="77" idx="0"/>
          </p:cNvCxnSpPr>
          <p:nvPr/>
        </p:nvCxnSpPr>
        <p:spPr>
          <a:xfrm rot="5400000" flipH="1" flipV="1">
            <a:off x="2926557" y="2913239"/>
            <a:ext cx="2286000" cy="1354136"/>
          </a:xfrm>
          <a:prstGeom prst="bentConnector3">
            <a:avLst>
              <a:gd name="adj1" fmla="val 102174"/>
            </a:avLst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椭圆 83"/>
          <p:cNvSpPr/>
          <p:nvPr/>
        </p:nvSpPr>
        <p:spPr>
          <a:xfrm>
            <a:off x="4706938" y="2374679"/>
            <a:ext cx="107157" cy="107157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8" name="直接连接符 87"/>
          <p:cNvCxnSpPr/>
          <p:nvPr/>
        </p:nvCxnSpPr>
        <p:spPr>
          <a:xfrm>
            <a:off x="6194402" y="1283222"/>
            <a:ext cx="0" cy="1356172"/>
          </a:xfrm>
          <a:prstGeom prst="line">
            <a:avLst/>
          </a:prstGeom>
          <a:ln w="28575">
            <a:solidFill>
              <a:srgbClr val="2CBA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>
            <a:off x="6194402" y="2835798"/>
            <a:ext cx="0" cy="1356172"/>
          </a:xfrm>
          <a:prstGeom prst="line">
            <a:avLst/>
          </a:prstGeom>
          <a:ln w="28575">
            <a:solidFill>
              <a:srgbClr val="2CBA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>
            <a:off x="6194402" y="4346352"/>
            <a:ext cx="0" cy="1356172"/>
          </a:xfrm>
          <a:prstGeom prst="line">
            <a:avLst/>
          </a:prstGeom>
          <a:ln w="28575">
            <a:solidFill>
              <a:srgbClr val="2CBA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本框 113"/>
          <p:cNvSpPr txBox="1"/>
          <p:nvPr/>
        </p:nvSpPr>
        <p:spPr>
          <a:xfrm>
            <a:off x="6200815" y="137913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6176976" y="2151569"/>
            <a:ext cx="17764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www.yanj.cn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175686" y="1744340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中文名称：演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界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cxnSp>
        <p:nvCxnSpPr>
          <p:cNvPr id="118" name="直接连接符 117"/>
          <p:cNvCxnSpPr/>
          <p:nvPr/>
        </p:nvCxnSpPr>
        <p:spPr>
          <a:xfrm>
            <a:off x="6194402" y="2888930"/>
            <a:ext cx="0" cy="1356172"/>
          </a:xfrm>
          <a:prstGeom prst="line">
            <a:avLst/>
          </a:prstGeom>
          <a:ln w="28575">
            <a:solidFill>
              <a:srgbClr val="2CBA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文本框 118"/>
          <p:cNvSpPr txBox="1"/>
          <p:nvPr/>
        </p:nvSpPr>
        <p:spPr>
          <a:xfrm>
            <a:off x="6200815" y="298484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6176976" y="3757277"/>
            <a:ext cx="22942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客服电话：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400-601-8802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6175686" y="3350048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中文名称：演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界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cxnSp>
        <p:nvCxnSpPr>
          <p:cNvPr id="122" name="直接连接符 121"/>
          <p:cNvCxnSpPr/>
          <p:nvPr/>
        </p:nvCxnSpPr>
        <p:spPr>
          <a:xfrm>
            <a:off x="6194402" y="4414716"/>
            <a:ext cx="0" cy="1356172"/>
          </a:xfrm>
          <a:prstGeom prst="line">
            <a:avLst/>
          </a:prstGeom>
          <a:ln w="28575">
            <a:solidFill>
              <a:srgbClr val="2CBA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文本框 122"/>
          <p:cNvSpPr txBox="1"/>
          <p:nvPr/>
        </p:nvSpPr>
        <p:spPr>
          <a:xfrm>
            <a:off x="6200815" y="451062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</a:p>
        </p:txBody>
      </p:sp>
      <p:sp>
        <p:nvSpPr>
          <p:cNvPr id="124" name="文本框 123"/>
          <p:cNvSpPr txBox="1"/>
          <p:nvPr/>
        </p:nvSpPr>
        <p:spPr>
          <a:xfrm>
            <a:off x="6176976" y="5283063"/>
            <a:ext cx="3310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1453522576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2373087377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175686" y="4875834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中文名称：演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界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grpSp>
        <p:nvGrpSpPr>
          <p:cNvPr id="90" name="组合 89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91" name="矩形 90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93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711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250" autoRev="1" fill="remove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" dur="250" autoRev="1" fill="remove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" dur="250" autoRev="1" fill="remove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77" grpId="0" animBg="1"/>
      <p:bldP spid="84" grpId="0" animBg="1"/>
      <p:bldP spid="114" grpId="0"/>
      <p:bldP spid="115" grpId="0"/>
      <p:bldP spid="117" grpId="0"/>
      <p:bldP spid="119" grpId="0"/>
      <p:bldP spid="120" grpId="0"/>
      <p:bldP spid="121" grpId="0"/>
      <p:bldP spid="123" grpId="0"/>
      <p:bldP spid="124" grpId="0"/>
      <p:bldP spid="12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1" name="任意多边形 330"/>
          <p:cNvSpPr/>
          <p:nvPr/>
        </p:nvSpPr>
        <p:spPr>
          <a:xfrm>
            <a:off x="5444538" y="4725411"/>
            <a:ext cx="1800225" cy="1150937"/>
          </a:xfrm>
          <a:custGeom>
            <a:avLst/>
            <a:gdLst>
              <a:gd name="connsiteX0" fmla="*/ 201386 w 1800225"/>
              <a:gd name="connsiteY0" fmla="*/ 58185 h 1150937"/>
              <a:gd name="connsiteX1" fmla="*/ 201386 w 1800225"/>
              <a:gd name="connsiteY1" fmla="*/ 1102760 h 1150937"/>
              <a:gd name="connsiteX2" fmla="*/ 1606323 w 1800225"/>
              <a:gd name="connsiteY2" fmla="*/ 1102760 h 1150937"/>
              <a:gd name="connsiteX3" fmla="*/ 1606323 w 1800225"/>
              <a:gd name="connsiteY3" fmla="*/ 58185 h 1150937"/>
              <a:gd name="connsiteX4" fmla="*/ 119260 w 1800225"/>
              <a:gd name="connsiteY4" fmla="*/ 0 h 1150937"/>
              <a:gd name="connsiteX5" fmla="*/ 1680965 w 1800225"/>
              <a:gd name="connsiteY5" fmla="*/ 0 h 1150937"/>
              <a:gd name="connsiteX6" fmla="*/ 1800225 w 1800225"/>
              <a:gd name="connsiteY6" fmla="*/ 119260 h 1150937"/>
              <a:gd name="connsiteX7" fmla="*/ 1800225 w 1800225"/>
              <a:gd name="connsiteY7" fmla="*/ 1031677 h 1150937"/>
              <a:gd name="connsiteX8" fmla="*/ 1680965 w 1800225"/>
              <a:gd name="connsiteY8" fmla="*/ 1150937 h 1150937"/>
              <a:gd name="connsiteX9" fmla="*/ 119260 w 1800225"/>
              <a:gd name="connsiteY9" fmla="*/ 1150937 h 1150937"/>
              <a:gd name="connsiteX10" fmla="*/ 0 w 1800225"/>
              <a:gd name="connsiteY10" fmla="*/ 1031677 h 1150937"/>
              <a:gd name="connsiteX11" fmla="*/ 0 w 1800225"/>
              <a:gd name="connsiteY11" fmla="*/ 119260 h 1150937"/>
              <a:gd name="connsiteX12" fmla="*/ 119260 w 1800225"/>
              <a:gd name="connsiteY12" fmla="*/ 0 h 115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00225" h="1150937">
                <a:moveTo>
                  <a:pt x="201386" y="58185"/>
                </a:moveTo>
                <a:lnTo>
                  <a:pt x="201386" y="1102760"/>
                </a:lnTo>
                <a:lnTo>
                  <a:pt x="1606323" y="1102760"/>
                </a:lnTo>
                <a:lnTo>
                  <a:pt x="1606323" y="58185"/>
                </a:lnTo>
                <a:close/>
                <a:moveTo>
                  <a:pt x="119260" y="0"/>
                </a:moveTo>
                <a:lnTo>
                  <a:pt x="1680965" y="0"/>
                </a:lnTo>
                <a:cubicBezTo>
                  <a:pt x="1746830" y="0"/>
                  <a:pt x="1800225" y="53395"/>
                  <a:pt x="1800225" y="119260"/>
                </a:cubicBezTo>
                <a:lnTo>
                  <a:pt x="1800225" y="1031677"/>
                </a:lnTo>
                <a:cubicBezTo>
                  <a:pt x="1800225" y="1097542"/>
                  <a:pt x="1746830" y="1150937"/>
                  <a:pt x="1680965" y="1150937"/>
                </a:cubicBezTo>
                <a:lnTo>
                  <a:pt x="119260" y="1150937"/>
                </a:lnTo>
                <a:cubicBezTo>
                  <a:pt x="53395" y="1150937"/>
                  <a:pt x="0" y="1097542"/>
                  <a:pt x="0" y="1031677"/>
                </a:cubicBezTo>
                <a:lnTo>
                  <a:pt x="0" y="119260"/>
                </a:lnTo>
                <a:cubicBezTo>
                  <a:pt x="0" y="53395"/>
                  <a:pt x="53395" y="0"/>
                  <a:pt x="11926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52" name="组合 1151"/>
          <p:cNvGrpSpPr/>
          <p:nvPr/>
        </p:nvGrpSpPr>
        <p:grpSpPr>
          <a:xfrm>
            <a:off x="1071054" y="2181858"/>
            <a:ext cx="632894" cy="1237858"/>
            <a:chOff x="1071054" y="2181858"/>
            <a:chExt cx="632894" cy="1237858"/>
          </a:xfrm>
        </p:grpSpPr>
        <p:grpSp>
          <p:nvGrpSpPr>
            <p:cNvPr id="336" name="组合 335"/>
            <p:cNvGrpSpPr/>
            <p:nvPr/>
          </p:nvGrpSpPr>
          <p:grpSpPr>
            <a:xfrm>
              <a:off x="1071054" y="2181858"/>
              <a:ext cx="632894" cy="1237858"/>
              <a:chOff x="2621412" y="1588866"/>
              <a:chExt cx="876300" cy="1713927"/>
            </a:xfrm>
          </p:grpSpPr>
          <p:grpSp>
            <p:nvGrpSpPr>
              <p:cNvPr id="338" name="组合 337"/>
              <p:cNvGrpSpPr/>
              <p:nvPr/>
            </p:nvGrpSpPr>
            <p:grpSpPr>
              <a:xfrm>
                <a:off x="2621412" y="1588866"/>
                <a:ext cx="876300" cy="1713927"/>
                <a:chOff x="2621412" y="1588866"/>
                <a:chExt cx="876300" cy="1713927"/>
              </a:xfrm>
            </p:grpSpPr>
            <p:sp>
              <p:nvSpPr>
                <p:cNvPr id="342" name="任意多边形 341"/>
                <p:cNvSpPr/>
                <p:nvPr/>
              </p:nvSpPr>
              <p:spPr>
                <a:xfrm>
                  <a:off x="2621412" y="1588866"/>
                  <a:ext cx="876300" cy="1713927"/>
                </a:xfrm>
                <a:custGeom>
                  <a:avLst/>
                  <a:gdLst>
                    <a:gd name="connsiteX0" fmla="*/ 57150 w 876300"/>
                    <a:gd name="connsiteY0" fmla="*/ 285702 h 1713927"/>
                    <a:gd name="connsiteX1" fmla="*/ 57150 w 876300"/>
                    <a:gd name="connsiteY1" fmla="*/ 1409652 h 1713927"/>
                    <a:gd name="connsiteX2" fmla="*/ 819150 w 876300"/>
                    <a:gd name="connsiteY2" fmla="*/ 1409652 h 1713927"/>
                    <a:gd name="connsiteX3" fmla="*/ 819150 w 876300"/>
                    <a:gd name="connsiteY3" fmla="*/ 285702 h 1713927"/>
                    <a:gd name="connsiteX4" fmla="*/ 119378 w 876300"/>
                    <a:gd name="connsiteY4" fmla="*/ 0 h 1713927"/>
                    <a:gd name="connsiteX5" fmla="*/ 756922 w 876300"/>
                    <a:gd name="connsiteY5" fmla="*/ 0 h 1713927"/>
                    <a:gd name="connsiteX6" fmla="*/ 876300 w 876300"/>
                    <a:gd name="connsiteY6" fmla="*/ 119378 h 1713927"/>
                    <a:gd name="connsiteX7" fmla="*/ 876300 w 876300"/>
                    <a:gd name="connsiteY7" fmla="*/ 1594549 h 1713927"/>
                    <a:gd name="connsiteX8" fmla="*/ 756922 w 876300"/>
                    <a:gd name="connsiteY8" fmla="*/ 1713927 h 1713927"/>
                    <a:gd name="connsiteX9" fmla="*/ 119378 w 876300"/>
                    <a:gd name="connsiteY9" fmla="*/ 1713927 h 1713927"/>
                    <a:gd name="connsiteX10" fmla="*/ 0 w 876300"/>
                    <a:gd name="connsiteY10" fmla="*/ 1594549 h 1713927"/>
                    <a:gd name="connsiteX11" fmla="*/ 0 w 876300"/>
                    <a:gd name="connsiteY11" fmla="*/ 119378 h 1713927"/>
                    <a:gd name="connsiteX12" fmla="*/ 119378 w 876300"/>
                    <a:gd name="connsiteY12" fmla="*/ 0 h 1713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76300" h="1713927">
                      <a:moveTo>
                        <a:pt x="57150" y="285702"/>
                      </a:moveTo>
                      <a:lnTo>
                        <a:pt x="57150" y="1409652"/>
                      </a:lnTo>
                      <a:lnTo>
                        <a:pt x="819150" y="1409652"/>
                      </a:lnTo>
                      <a:lnTo>
                        <a:pt x="819150" y="285702"/>
                      </a:lnTo>
                      <a:close/>
                      <a:moveTo>
                        <a:pt x="119378" y="0"/>
                      </a:moveTo>
                      <a:lnTo>
                        <a:pt x="756922" y="0"/>
                      </a:lnTo>
                      <a:cubicBezTo>
                        <a:pt x="822853" y="0"/>
                        <a:pt x="876300" y="53447"/>
                        <a:pt x="876300" y="119378"/>
                      </a:cubicBezTo>
                      <a:lnTo>
                        <a:pt x="876300" y="1594549"/>
                      </a:lnTo>
                      <a:cubicBezTo>
                        <a:pt x="876300" y="1660480"/>
                        <a:pt x="822853" y="1713927"/>
                        <a:pt x="756922" y="1713927"/>
                      </a:cubicBezTo>
                      <a:lnTo>
                        <a:pt x="119378" y="1713927"/>
                      </a:lnTo>
                      <a:cubicBezTo>
                        <a:pt x="53447" y="1713927"/>
                        <a:pt x="0" y="1660480"/>
                        <a:pt x="0" y="1594549"/>
                      </a:cubicBezTo>
                      <a:lnTo>
                        <a:pt x="0" y="119378"/>
                      </a:lnTo>
                      <a:cubicBezTo>
                        <a:pt x="0" y="53447"/>
                        <a:pt x="53447" y="0"/>
                        <a:pt x="119378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3" name="椭圆 342"/>
                <p:cNvSpPr/>
                <p:nvPr/>
              </p:nvSpPr>
              <p:spPr>
                <a:xfrm flipV="1">
                  <a:off x="2885983" y="1681942"/>
                  <a:ext cx="61918" cy="61916"/>
                </a:xfrm>
                <a:prstGeom prst="ellipse">
                  <a:avLst/>
                </a:prstGeom>
                <a:gradFill>
                  <a:gsLst>
                    <a:gs pos="31000">
                      <a:srgbClr val="666666"/>
                    </a:gs>
                    <a:gs pos="0">
                      <a:srgbClr val="666666"/>
                    </a:gs>
                    <a:gs pos="82750">
                      <a:srgbClr val="B1B2B2"/>
                    </a:gs>
                    <a:gs pos="18000">
                      <a:srgbClr val="7C7C7C"/>
                    </a:gs>
                    <a:gs pos="50000">
                      <a:srgbClr val="666666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4" name="椭圆 343"/>
                <p:cNvSpPr/>
                <p:nvPr/>
              </p:nvSpPr>
              <p:spPr>
                <a:xfrm flipH="1" flipV="1">
                  <a:off x="2894083" y="1686744"/>
                  <a:ext cx="45719" cy="45719"/>
                </a:xfrm>
                <a:prstGeom prst="ellipse">
                  <a:avLst/>
                </a:prstGeom>
                <a:gradFill>
                  <a:gsLst>
                    <a:gs pos="69000">
                      <a:srgbClr val="132134"/>
                    </a:gs>
                    <a:gs pos="26000">
                      <a:srgbClr val="3F5E80"/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  <a:gs pos="79000">
                      <a:srgbClr val="5D646D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39" name="任意多边形 338"/>
              <p:cNvSpPr/>
              <p:nvPr/>
            </p:nvSpPr>
            <p:spPr>
              <a:xfrm>
                <a:off x="2973551" y="1681941"/>
                <a:ext cx="172021" cy="55324"/>
              </a:xfrm>
              <a:custGeom>
                <a:avLst/>
                <a:gdLst>
                  <a:gd name="connsiteX0" fmla="*/ 22860 w 172021"/>
                  <a:gd name="connsiteY0" fmla="*/ 0 h 45720"/>
                  <a:gd name="connsiteX1" fmla="*/ 27743 w 172021"/>
                  <a:gd name="connsiteY1" fmla="*/ 2023 h 45720"/>
                  <a:gd name="connsiteX2" fmla="*/ 27743 w 172021"/>
                  <a:gd name="connsiteY2" fmla="*/ 1 h 45720"/>
                  <a:gd name="connsiteX3" fmla="*/ 149159 w 172021"/>
                  <a:gd name="connsiteY3" fmla="*/ 1 h 45720"/>
                  <a:gd name="connsiteX4" fmla="*/ 149161 w 172021"/>
                  <a:gd name="connsiteY4" fmla="*/ 0 h 45720"/>
                  <a:gd name="connsiteX5" fmla="*/ 149164 w 172021"/>
                  <a:gd name="connsiteY5" fmla="*/ 1 h 45720"/>
                  <a:gd name="connsiteX6" fmla="*/ 155286 w 172021"/>
                  <a:gd name="connsiteY6" fmla="*/ 1 h 45720"/>
                  <a:gd name="connsiteX7" fmla="*/ 155286 w 172021"/>
                  <a:gd name="connsiteY7" fmla="*/ 2537 h 45720"/>
                  <a:gd name="connsiteX8" fmla="*/ 165326 w 172021"/>
                  <a:gd name="connsiteY8" fmla="*/ 6696 h 45720"/>
                  <a:gd name="connsiteX9" fmla="*/ 172021 w 172021"/>
                  <a:gd name="connsiteY9" fmla="*/ 22860 h 45720"/>
                  <a:gd name="connsiteX10" fmla="*/ 165326 w 172021"/>
                  <a:gd name="connsiteY10" fmla="*/ 39024 h 45720"/>
                  <a:gd name="connsiteX11" fmla="*/ 155286 w 172021"/>
                  <a:gd name="connsiteY11" fmla="*/ 43183 h 45720"/>
                  <a:gd name="connsiteX12" fmla="*/ 155286 w 172021"/>
                  <a:gd name="connsiteY12" fmla="*/ 45720 h 45720"/>
                  <a:gd name="connsiteX13" fmla="*/ 149161 w 172021"/>
                  <a:gd name="connsiteY13" fmla="*/ 45720 h 45720"/>
                  <a:gd name="connsiteX14" fmla="*/ 27743 w 172021"/>
                  <a:gd name="connsiteY14" fmla="*/ 45720 h 45720"/>
                  <a:gd name="connsiteX15" fmla="*/ 27743 w 172021"/>
                  <a:gd name="connsiteY15" fmla="*/ 43697 h 45720"/>
                  <a:gd name="connsiteX16" fmla="*/ 22860 w 172021"/>
                  <a:gd name="connsiteY16" fmla="*/ 45720 h 45720"/>
                  <a:gd name="connsiteX17" fmla="*/ 0 w 172021"/>
                  <a:gd name="connsiteY17" fmla="*/ 22860 h 45720"/>
                  <a:gd name="connsiteX18" fmla="*/ 22860 w 172021"/>
                  <a:gd name="connsiteY18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2021" h="45720">
                    <a:moveTo>
                      <a:pt x="22860" y="0"/>
                    </a:moveTo>
                    <a:lnTo>
                      <a:pt x="27743" y="2023"/>
                    </a:lnTo>
                    <a:lnTo>
                      <a:pt x="27743" y="1"/>
                    </a:lnTo>
                    <a:lnTo>
                      <a:pt x="149159" y="1"/>
                    </a:lnTo>
                    <a:lnTo>
                      <a:pt x="149161" y="0"/>
                    </a:lnTo>
                    <a:lnTo>
                      <a:pt x="149164" y="1"/>
                    </a:lnTo>
                    <a:lnTo>
                      <a:pt x="155286" y="1"/>
                    </a:lnTo>
                    <a:lnTo>
                      <a:pt x="155286" y="2537"/>
                    </a:lnTo>
                    <a:lnTo>
                      <a:pt x="165326" y="6696"/>
                    </a:lnTo>
                    <a:cubicBezTo>
                      <a:pt x="169462" y="10833"/>
                      <a:pt x="172021" y="16548"/>
                      <a:pt x="172021" y="22860"/>
                    </a:cubicBezTo>
                    <a:cubicBezTo>
                      <a:pt x="172021" y="29173"/>
                      <a:pt x="169462" y="34888"/>
                      <a:pt x="165326" y="39024"/>
                    </a:cubicBezTo>
                    <a:lnTo>
                      <a:pt x="155286" y="43183"/>
                    </a:lnTo>
                    <a:lnTo>
                      <a:pt x="155286" y="45720"/>
                    </a:lnTo>
                    <a:lnTo>
                      <a:pt x="149161" y="45720"/>
                    </a:lnTo>
                    <a:lnTo>
                      <a:pt x="27743" y="45720"/>
                    </a:lnTo>
                    <a:lnTo>
                      <a:pt x="27743" y="43697"/>
                    </a:lnTo>
                    <a:lnTo>
                      <a:pt x="22860" y="45720"/>
                    </a:lnTo>
                    <a:cubicBezTo>
                      <a:pt x="10235" y="45720"/>
                      <a:pt x="0" y="35485"/>
                      <a:pt x="0" y="22860"/>
                    </a:cubicBezTo>
                    <a:cubicBezTo>
                      <a:pt x="0" y="10235"/>
                      <a:pt x="10235" y="0"/>
                      <a:pt x="2286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32322"/>
                  </a:gs>
                  <a:gs pos="62000">
                    <a:srgbClr val="706F6F"/>
                  </a:gs>
                  <a:gs pos="24000">
                    <a:srgbClr val="4C4B4B"/>
                  </a:gs>
                  <a:gs pos="100000">
                    <a:srgbClr val="30302F"/>
                  </a:gs>
                </a:gsLst>
                <a:lin ang="5400000" scaled="1"/>
              </a:gradFill>
              <a:ln>
                <a:noFill/>
              </a:ln>
              <a:effectLst>
                <a:innerShdw blurRad="63500" dir="19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椭圆 339"/>
              <p:cNvSpPr/>
              <p:nvPr/>
            </p:nvSpPr>
            <p:spPr>
              <a:xfrm>
                <a:off x="2967071" y="3076575"/>
                <a:ext cx="154782" cy="154782"/>
              </a:xfrm>
              <a:prstGeom prst="ellipse">
                <a:avLst/>
              </a:prstGeom>
              <a:gradFill>
                <a:gsLst>
                  <a:gs pos="0">
                    <a:srgbClr val="38373C"/>
                  </a:gs>
                  <a:gs pos="100000">
                    <a:srgbClr val="0A0C0B"/>
                  </a:gs>
                </a:gsLst>
                <a:lin ang="240000" scaled="0"/>
              </a:gradFill>
              <a:ln>
                <a:noFill/>
              </a:ln>
              <a:effectLst>
                <a:outerShdw blurRad="50800" dist="38100" dir="2700000" sx="98000" sy="98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圆角矩形 340"/>
              <p:cNvSpPr/>
              <p:nvPr/>
            </p:nvSpPr>
            <p:spPr>
              <a:xfrm>
                <a:off x="3026569" y="3136106"/>
                <a:ext cx="45719" cy="45719"/>
              </a:xfrm>
              <a:prstGeom prst="roundRect">
                <a:avLst/>
              </a:prstGeom>
              <a:solidFill>
                <a:srgbClr val="19191B"/>
              </a:solidFill>
              <a:ln w="3175">
                <a:solidFill>
                  <a:srgbClr val="292B2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6" name="矩形 1145"/>
            <p:cNvSpPr/>
            <p:nvPr/>
          </p:nvSpPr>
          <p:spPr>
            <a:xfrm>
              <a:off x="1113183" y="2372140"/>
              <a:ext cx="544167" cy="844437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3" name="组合 1152"/>
          <p:cNvGrpSpPr/>
          <p:nvPr/>
        </p:nvGrpSpPr>
        <p:grpSpPr>
          <a:xfrm>
            <a:off x="2002314" y="3500438"/>
            <a:ext cx="2536286" cy="1391258"/>
            <a:chOff x="2002314" y="3500438"/>
            <a:chExt cx="2536286" cy="1391258"/>
          </a:xfrm>
        </p:grpSpPr>
        <p:grpSp>
          <p:nvGrpSpPr>
            <p:cNvPr id="16" name="Group 205"/>
            <p:cNvGrpSpPr>
              <a:grpSpLocks/>
            </p:cNvGrpSpPr>
            <p:nvPr/>
          </p:nvGrpSpPr>
          <p:grpSpPr bwMode="auto">
            <a:xfrm>
              <a:off x="2002314" y="3500438"/>
              <a:ext cx="2536286" cy="1391258"/>
              <a:chOff x="2897" y="1669"/>
              <a:chExt cx="1885" cy="1034"/>
            </a:xfrm>
          </p:grpSpPr>
          <p:sp>
            <p:nvSpPr>
              <p:cNvPr id="1225" name="Freeform 5"/>
              <p:cNvSpPr>
                <a:spLocks/>
              </p:cNvSpPr>
              <p:nvPr/>
            </p:nvSpPr>
            <p:spPr bwMode="auto">
              <a:xfrm>
                <a:off x="3112" y="1671"/>
                <a:ext cx="1451" cy="954"/>
              </a:xfrm>
              <a:custGeom>
                <a:avLst/>
                <a:gdLst>
                  <a:gd name="T0" fmla="*/ 612 w 612"/>
                  <a:gd name="T1" fmla="*/ 401 h 401"/>
                  <a:gd name="T2" fmla="*/ 0 w 612"/>
                  <a:gd name="T3" fmla="*/ 401 h 401"/>
                  <a:gd name="T4" fmla="*/ 0 w 612"/>
                  <a:gd name="T5" fmla="*/ 20 h 401"/>
                  <a:gd name="T6" fmla="*/ 20 w 612"/>
                  <a:gd name="T7" fmla="*/ 0 h 401"/>
                  <a:gd name="T8" fmla="*/ 591 w 612"/>
                  <a:gd name="T9" fmla="*/ 0 h 401"/>
                  <a:gd name="T10" fmla="*/ 612 w 612"/>
                  <a:gd name="T11" fmla="*/ 20 h 401"/>
                  <a:gd name="T12" fmla="*/ 612 w 612"/>
                  <a:gd name="T13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2" h="401">
                    <a:moveTo>
                      <a:pt x="612" y="401"/>
                    </a:moveTo>
                    <a:cubicBezTo>
                      <a:pt x="0" y="401"/>
                      <a:pt x="0" y="401"/>
                      <a:pt x="0" y="40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591" y="0"/>
                      <a:pt x="591" y="0"/>
                      <a:pt x="591" y="0"/>
                    </a:cubicBezTo>
                    <a:cubicBezTo>
                      <a:pt x="602" y="0"/>
                      <a:pt x="612" y="9"/>
                      <a:pt x="612" y="20"/>
                    </a:cubicBezTo>
                    <a:cubicBezTo>
                      <a:pt x="612" y="401"/>
                      <a:pt x="612" y="401"/>
                      <a:pt x="612" y="401"/>
                    </a:cubicBezTo>
                  </a:path>
                </a:pathLst>
              </a:custGeom>
              <a:solidFill>
                <a:srgbClr val="B8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6" name="Freeform 6"/>
              <p:cNvSpPr>
                <a:spLocks/>
              </p:cNvSpPr>
              <p:nvPr/>
            </p:nvSpPr>
            <p:spPr bwMode="auto">
              <a:xfrm>
                <a:off x="3110" y="1669"/>
                <a:ext cx="1453" cy="958"/>
              </a:xfrm>
              <a:custGeom>
                <a:avLst/>
                <a:gdLst>
                  <a:gd name="T0" fmla="*/ 613 w 613"/>
                  <a:gd name="T1" fmla="*/ 402 h 403"/>
                  <a:gd name="T2" fmla="*/ 613 w 613"/>
                  <a:gd name="T3" fmla="*/ 402 h 403"/>
                  <a:gd name="T4" fmla="*/ 1 w 613"/>
                  <a:gd name="T5" fmla="*/ 402 h 403"/>
                  <a:gd name="T6" fmla="*/ 1 w 613"/>
                  <a:gd name="T7" fmla="*/ 21 h 403"/>
                  <a:gd name="T8" fmla="*/ 7 w 613"/>
                  <a:gd name="T9" fmla="*/ 7 h 403"/>
                  <a:gd name="T10" fmla="*/ 21 w 613"/>
                  <a:gd name="T11" fmla="*/ 1 h 403"/>
                  <a:gd name="T12" fmla="*/ 592 w 613"/>
                  <a:gd name="T13" fmla="*/ 1 h 403"/>
                  <a:gd name="T14" fmla="*/ 606 w 613"/>
                  <a:gd name="T15" fmla="*/ 7 h 403"/>
                  <a:gd name="T16" fmla="*/ 612 w 613"/>
                  <a:gd name="T17" fmla="*/ 21 h 403"/>
                  <a:gd name="T18" fmla="*/ 612 w 613"/>
                  <a:gd name="T19" fmla="*/ 402 h 403"/>
                  <a:gd name="T20" fmla="*/ 613 w 613"/>
                  <a:gd name="T21" fmla="*/ 402 h 403"/>
                  <a:gd name="T22" fmla="*/ 613 w 613"/>
                  <a:gd name="T23" fmla="*/ 402 h 403"/>
                  <a:gd name="T24" fmla="*/ 613 w 613"/>
                  <a:gd name="T25" fmla="*/ 402 h 403"/>
                  <a:gd name="T26" fmla="*/ 613 w 613"/>
                  <a:gd name="T27" fmla="*/ 402 h 403"/>
                  <a:gd name="T28" fmla="*/ 613 w 613"/>
                  <a:gd name="T29" fmla="*/ 21 h 403"/>
                  <a:gd name="T30" fmla="*/ 592 w 613"/>
                  <a:gd name="T31" fmla="*/ 0 h 403"/>
                  <a:gd name="T32" fmla="*/ 21 w 613"/>
                  <a:gd name="T33" fmla="*/ 0 h 403"/>
                  <a:gd name="T34" fmla="*/ 0 w 613"/>
                  <a:gd name="T35" fmla="*/ 21 h 403"/>
                  <a:gd name="T36" fmla="*/ 0 w 613"/>
                  <a:gd name="T37" fmla="*/ 403 h 403"/>
                  <a:gd name="T38" fmla="*/ 613 w 613"/>
                  <a:gd name="T39" fmla="*/ 403 h 403"/>
                  <a:gd name="T40" fmla="*/ 613 w 613"/>
                  <a:gd name="T41" fmla="*/ 402 h 403"/>
                  <a:gd name="T42" fmla="*/ 613 w 613"/>
                  <a:gd name="T43" fmla="*/ 402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3" h="403">
                    <a:moveTo>
                      <a:pt x="613" y="402"/>
                    </a:moveTo>
                    <a:cubicBezTo>
                      <a:pt x="613" y="402"/>
                      <a:pt x="613" y="402"/>
                      <a:pt x="613" y="40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15"/>
                      <a:pt x="3" y="10"/>
                      <a:pt x="7" y="7"/>
                    </a:cubicBezTo>
                    <a:cubicBezTo>
                      <a:pt x="11" y="3"/>
                      <a:pt x="16" y="1"/>
                      <a:pt x="21" y="1"/>
                    </a:cubicBezTo>
                    <a:cubicBezTo>
                      <a:pt x="592" y="1"/>
                      <a:pt x="592" y="1"/>
                      <a:pt x="592" y="1"/>
                    </a:cubicBezTo>
                    <a:cubicBezTo>
                      <a:pt x="598" y="1"/>
                      <a:pt x="603" y="3"/>
                      <a:pt x="606" y="7"/>
                    </a:cubicBezTo>
                    <a:cubicBezTo>
                      <a:pt x="610" y="10"/>
                      <a:pt x="612" y="15"/>
                      <a:pt x="612" y="21"/>
                    </a:cubicBezTo>
                    <a:cubicBezTo>
                      <a:pt x="612" y="402"/>
                      <a:pt x="612" y="402"/>
                      <a:pt x="612" y="402"/>
                    </a:cubicBezTo>
                    <a:cubicBezTo>
                      <a:pt x="613" y="402"/>
                      <a:pt x="613" y="402"/>
                      <a:pt x="613" y="402"/>
                    </a:cubicBezTo>
                    <a:cubicBezTo>
                      <a:pt x="613" y="402"/>
                      <a:pt x="613" y="402"/>
                      <a:pt x="613" y="402"/>
                    </a:cubicBezTo>
                    <a:cubicBezTo>
                      <a:pt x="613" y="402"/>
                      <a:pt x="613" y="402"/>
                      <a:pt x="613" y="402"/>
                    </a:cubicBezTo>
                    <a:cubicBezTo>
                      <a:pt x="613" y="402"/>
                      <a:pt x="613" y="402"/>
                      <a:pt x="613" y="402"/>
                    </a:cubicBezTo>
                    <a:cubicBezTo>
                      <a:pt x="613" y="21"/>
                      <a:pt x="613" y="21"/>
                      <a:pt x="613" y="21"/>
                    </a:cubicBezTo>
                    <a:cubicBezTo>
                      <a:pt x="613" y="9"/>
                      <a:pt x="604" y="0"/>
                      <a:pt x="59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613" y="403"/>
                      <a:pt x="613" y="403"/>
                      <a:pt x="613" y="403"/>
                    </a:cubicBezTo>
                    <a:cubicBezTo>
                      <a:pt x="613" y="402"/>
                      <a:pt x="613" y="402"/>
                      <a:pt x="613" y="402"/>
                    </a:cubicBezTo>
                    <a:cubicBezTo>
                      <a:pt x="613" y="402"/>
                      <a:pt x="613" y="402"/>
                      <a:pt x="613" y="402"/>
                    </a:cubicBezTo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031" name="Picture 7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73" y="1740"/>
                <a:ext cx="1327" cy="8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2" name="Picture 8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3" y="2522"/>
                <a:ext cx="1025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27" name="Rectangle 9"/>
              <p:cNvSpPr>
                <a:spLocks noChangeArrowheads="1"/>
              </p:cNvSpPr>
              <p:nvPr/>
            </p:nvSpPr>
            <p:spPr bwMode="auto">
              <a:xfrm>
                <a:off x="3333" y="2568"/>
                <a:ext cx="1005" cy="5"/>
              </a:xfrm>
              <a:prstGeom prst="rect">
                <a:avLst/>
              </a:prstGeom>
              <a:solidFill>
                <a:srgbClr val="D3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034" name="Picture 10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5" y="2500"/>
                <a:ext cx="64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5" name="Picture 11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7" y="2492"/>
                <a:ext cx="64" cy="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6" name="Picture 12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14" y="2493"/>
                <a:ext cx="64" cy="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7" name="Picture 1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61" y="2500"/>
                <a:ext cx="64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8" name="Picture 14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5" y="2499"/>
                <a:ext cx="64" cy="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9" name="Picture 15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09" y="2499"/>
                <a:ext cx="64" cy="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0" name="Picture 16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0" y="2499"/>
                <a:ext cx="64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15" y="2499"/>
                <a:ext cx="64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2" name="Picture 18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4" y="2497"/>
                <a:ext cx="71" cy="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3" name="Picture 19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16" y="2500"/>
                <a:ext cx="64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4" name="Picture 20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0" y="2496"/>
                <a:ext cx="71" cy="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5" name="Picture 21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67" y="2497"/>
                <a:ext cx="72" cy="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28" name="Freeform 22"/>
              <p:cNvSpPr>
                <a:spLocks/>
              </p:cNvSpPr>
              <p:nvPr/>
            </p:nvSpPr>
            <p:spPr bwMode="auto">
              <a:xfrm>
                <a:off x="3876" y="2525"/>
                <a:ext cx="19" cy="10"/>
              </a:xfrm>
              <a:custGeom>
                <a:avLst/>
                <a:gdLst>
                  <a:gd name="T0" fmla="*/ 8 w 8"/>
                  <a:gd name="T1" fmla="*/ 3 h 4"/>
                  <a:gd name="T2" fmla="*/ 1 w 8"/>
                  <a:gd name="T3" fmla="*/ 0 h 4"/>
                  <a:gd name="T4" fmla="*/ 0 w 8"/>
                  <a:gd name="T5" fmla="*/ 0 h 4"/>
                  <a:gd name="T6" fmla="*/ 1 w 8"/>
                  <a:gd name="T7" fmla="*/ 1 h 4"/>
                  <a:gd name="T8" fmla="*/ 1 w 8"/>
                  <a:gd name="T9" fmla="*/ 1 h 4"/>
                  <a:gd name="T10" fmla="*/ 8 w 8"/>
                  <a:gd name="T11" fmla="*/ 4 h 4"/>
                  <a:gd name="T12" fmla="*/ 8 w 8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3"/>
                    </a:moveTo>
                    <a:cubicBezTo>
                      <a:pt x="7" y="3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2"/>
                      <a:pt x="7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9" name="Freeform 23"/>
              <p:cNvSpPr>
                <a:spLocks/>
              </p:cNvSpPr>
              <p:nvPr/>
            </p:nvSpPr>
            <p:spPr bwMode="auto">
              <a:xfrm>
                <a:off x="3890" y="2537"/>
                <a:ext cx="16" cy="17"/>
              </a:xfrm>
              <a:custGeom>
                <a:avLst/>
                <a:gdLst>
                  <a:gd name="T0" fmla="*/ 7 w 7"/>
                  <a:gd name="T1" fmla="*/ 1 h 7"/>
                  <a:gd name="T2" fmla="*/ 1 w 7"/>
                  <a:gd name="T3" fmla="*/ 7 h 7"/>
                  <a:gd name="T4" fmla="*/ 1 w 7"/>
                  <a:gd name="T5" fmla="*/ 7 h 7"/>
                  <a:gd name="T6" fmla="*/ 0 w 7"/>
                  <a:gd name="T7" fmla="*/ 6 h 7"/>
                  <a:gd name="T8" fmla="*/ 1 w 7"/>
                  <a:gd name="T9" fmla="*/ 6 h 7"/>
                  <a:gd name="T10" fmla="*/ 7 w 7"/>
                  <a:gd name="T11" fmla="*/ 0 h 7"/>
                  <a:gd name="T12" fmla="*/ 7 w 7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7" y="1"/>
                    </a:moveTo>
                    <a:cubicBezTo>
                      <a:pt x="6" y="2"/>
                      <a:pt x="2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6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7" name="Freeform 24"/>
              <p:cNvSpPr>
                <a:spLocks/>
              </p:cNvSpPr>
              <p:nvPr/>
            </p:nvSpPr>
            <p:spPr bwMode="auto">
              <a:xfrm>
                <a:off x="3906" y="2537"/>
                <a:ext cx="19" cy="12"/>
              </a:xfrm>
              <a:custGeom>
                <a:avLst/>
                <a:gdLst>
                  <a:gd name="T0" fmla="*/ 0 w 8"/>
                  <a:gd name="T1" fmla="*/ 0 h 5"/>
                  <a:gd name="T2" fmla="*/ 8 w 8"/>
                  <a:gd name="T3" fmla="*/ 4 h 5"/>
                  <a:gd name="T4" fmla="*/ 8 w 8"/>
                  <a:gd name="T5" fmla="*/ 4 h 5"/>
                  <a:gd name="T6" fmla="*/ 8 w 8"/>
                  <a:gd name="T7" fmla="*/ 5 h 5"/>
                  <a:gd name="T8" fmla="*/ 7 w 8"/>
                  <a:gd name="T9" fmla="*/ 5 h 5"/>
                  <a:gd name="T10" fmla="*/ 0 w 8"/>
                  <a:gd name="T11" fmla="*/ 1 h 5"/>
                  <a:gd name="T12" fmla="*/ 0 w 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cubicBezTo>
                      <a:pt x="0" y="1"/>
                      <a:pt x="6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4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9" name="Freeform 25"/>
              <p:cNvSpPr>
                <a:spLocks/>
              </p:cNvSpPr>
              <p:nvPr/>
            </p:nvSpPr>
            <p:spPr bwMode="auto">
              <a:xfrm>
                <a:off x="3916" y="2516"/>
                <a:ext cx="12" cy="14"/>
              </a:xfrm>
              <a:custGeom>
                <a:avLst/>
                <a:gdLst>
                  <a:gd name="T0" fmla="*/ 5 w 5"/>
                  <a:gd name="T1" fmla="*/ 2 h 6"/>
                  <a:gd name="T2" fmla="*/ 5 w 5"/>
                  <a:gd name="T3" fmla="*/ 2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1 h 6"/>
                  <a:gd name="T10" fmla="*/ 5 w 5"/>
                  <a:gd name="T11" fmla="*/ 0 h 6"/>
                  <a:gd name="T12" fmla="*/ 5 w 5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3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4" y="2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1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95" y="2510"/>
                <a:ext cx="21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1" name="Picture 27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73" y="2503"/>
                <a:ext cx="64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2" name="Picture 28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25" y="2499"/>
                <a:ext cx="64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3" name="Picture 29"/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7" y="2503"/>
                <a:ext cx="64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4" name="Picture 30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56" y="2498"/>
                <a:ext cx="64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5" name="Picture 31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62" y="2494"/>
                <a:ext cx="57" cy="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6" name="Picture 32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10" y="2497"/>
                <a:ext cx="50" cy="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7" name="Picture 33"/>
              <p:cNvPicPr>
                <a:picLocks noChangeAspect="1" noChangeArrowheads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35" y="2524"/>
                <a:ext cx="28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8" name="Picture 34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34" y="2529"/>
                <a:ext cx="28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9" name="Picture 35"/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33" y="2534"/>
                <a:ext cx="29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0" name="Picture 36"/>
              <p:cNvPicPr>
                <a:picLocks noChangeAspect="1" noChangeArrowheads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33" y="2540"/>
                <a:ext cx="28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1" name="Picture 37"/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32" y="2545"/>
                <a:ext cx="36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2" name="Picture 38"/>
              <p:cNvPicPr>
                <a:picLocks noChangeAspect="1"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32" y="2550"/>
                <a:ext cx="35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3" name="Picture 39"/>
              <p:cNvPicPr>
                <a:picLocks noChangeAspect="1" noChangeArrowheads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31" y="2555"/>
                <a:ext cx="36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4" name="Picture 40"/>
              <p:cNvPicPr>
                <a:picLocks noChangeAspect="1" noChangeArrowheads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5" y="1729"/>
                <a:ext cx="1344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51" name="Freeform 41"/>
              <p:cNvSpPr>
                <a:spLocks noEditPoints="1"/>
              </p:cNvSpPr>
              <p:nvPr/>
            </p:nvSpPr>
            <p:spPr bwMode="auto">
              <a:xfrm>
                <a:off x="3193" y="1743"/>
                <a:ext cx="14" cy="19"/>
              </a:xfrm>
              <a:custGeom>
                <a:avLst/>
                <a:gdLst>
                  <a:gd name="T0" fmla="*/ 5 w 6"/>
                  <a:gd name="T1" fmla="*/ 4 h 8"/>
                  <a:gd name="T2" fmla="*/ 6 w 6"/>
                  <a:gd name="T3" fmla="*/ 3 h 8"/>
                  <a:gd name="T4" fmla="*/ 5 w 6"/>
                  <a:gd name="T5" fmla="*/ 2 h 8"/>
                  <a:gd name="T6" fmla="*/ 3 w 6"/>
                  <a:gd name="T7" fmla="*/ 2 h 8"/>
                  <a:gd name="T8" fmla="*/ 2 w 6"/>
                  <a:gd name="T9" fmla="*/ 2 h 8"/>
                  <a:gd name="T10" fmla="*/ 0 w 6"/>
                  <a:gd name="T11" fmla="*/ 3 h 8"/>
                  <a:gd name="T12" fmla="*/ 1 w 6"/>
                  <a:gd name="T13" fmla="*/ 7 h 8"/>
                  <a:gd name="T14" fmla="*/ 2 w 6"/>
                  <a:gd name="T15" fmla="*/ 8 h 8"/>
                  <a:gd name="T16" fmla="*/ 3 w 6"/>
                  <a:gd name="T17" fmla="*/ 7 h 8"/>
                  <a:gd name="T18" fmla="*/ 4 w 6"/>
                  <a:gd name="T19" fmla="*/ 8 h 8"/>
                  <a:gd name="T20" fmla="*/ 6 w 6"/>
                  <a:gd name="T21" fmla="*/ 7 h 8"/>
                  <a:gd name="T22" fmla="*/ 6 w 6"/>
                  <a:gd name="T23" fmla="*/ 6 h 8"/>
                  <a:gd name="T24" fmla="*/ 5 w 6"/>
                  <a:gd name="T25" fmla="*/ 4 h 8"/>
                  <a:gd name="T26" fmla="*/ 5 w 6"/>
                  <a:gd name="T27" fmla="*/ 0 h 8"/>
                  <a:gd name="T28" fmla="*/ 4 w 6"/>
                  <a:gd name="T29" fmla="*/ 1 h 8"/>
                  <a:gd name="T30" fmla="*/ 3 w 6"/>
                  <a:gd name="T31" fmla="*/ 2 h 8"/>
                  <a:gd name="T32" fmla="*/ 4 w 6"/>
                  <a:gd name="T33" fmla="*/ 1 h 8"/>
                  <a:gd name="T34" fmla="*/ 5 w 6"/>
                  <a:gd name="T3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8">
                    <a:moveTo>
                      <a:pt x="5" y="4"/>
                    </a:moveTo>
                    <a:cubicBezTo>
                      <a:pt x="5" y="3"/>
                      <a:pt x="6" y="3"/>
                      <a:pt x="6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2" y="8"/>
                    </a:cubicBezTo>
                    <a:cubicBezTo>
                      <a:pt x="3" y="8"/>
                      <a:pt x="3" y="7"/>
                      <a:pt x="3" y="7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5" y="8"/>
                      <a:pt x="5" y="7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5"/>
                      <a:pt x="5" y="4"/>
                    </a:cubicBezTo>
                    <a:moveTo>
                      <a:pt x="5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5" y="1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066" name="Picture 42"/>
              <p:cNvPicPr>
                <a:picLocks noChangeAspect="1" noChangeArrowheads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15" y="1738"/>
                <a:ext cx="64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7" name="Picture 43"/>
              <p:cNvPicPr>
                <a:picLocks noChangeAspect="1" noChangeArrowheads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4" y="1738"/>
                <a:ext cx="42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8" name="Picture 44"/>
              <p:cNvPicPr>
                <a:picLocks noChangeAspect="1" noChangeArrowheads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3" y="1738"/>
                <a:ext cx="42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9" name="Picture 45"/>
              <p:cNvPicPr>
                <a:picLocks noChangeAspect="1" noChangeArrowheads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1" y="1738"/>
                <a:ext cx="50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0" name="Picture 46"/>
              <p:cNvPicPr>
                <a:picLocks noChangeAspect="1" noChangeArrowheads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96" y="1738"/>
                <a:ext cx="36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1" name="Picture 47"/>
              <p:cNvPicPr>
                <a:picLocks noChangeAspect="1" noChangeArrowheads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29" y="1738"/>
                <a:ext cx="71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2" name="Picture 48"/>
              <p:cNvPicPr>
                <a:picLocks noChangeAspect="1" noChangeArrowheads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95" y="1738"/>
                <a:ext cx="50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3" name="Picture 49"/>
              <p:cNvPicPr>
                <a:picLocks noChangeAspect="1" noChangeArrowheads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6" y="1738"/>
                <a:ext cx="36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4" name="Picture 50"/>
              <p:cNvPicPr>
                <a:picLocks noChangeAspect="1" noChangeArrowheads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04" y="1738"/>
                <a:ext cx="36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5" name="Picture 51"/>
              <p:cNvPicPr>
                <a:picLocks noChangeAspect="1" noChangeArrowheads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8" y="1738"/>
                <a:ext cx="29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6" name="Picture 52"/>
              <p:cNvPicPr>
                <a:picLocks noChangeAspect="1" noChangeArrowheads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60" y="1738"/>
                <a:ext cx="36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7" name="Picture 53"/>
              <p:cNvPicPr>
                <a:picLocks noChangeAspect="1" noChangeArrowheads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89" y="1738"/>
                <a:ext cx="36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8" name="Picture 54"/>
              <p:cNvPicPr>
                <a:picLocks noChangeAspect="1" noChangeArrowheads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8" y="1738"/>
                <a:ext cx="36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9" name="Picture 55"/>
              <p:cNvPicPr>
                <a:picLocks noChangeAspect="1" noChangeArrowheads="1"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50" y="1738"/>
                <a:ext cx="36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80" name="Picture 56"/>
              <p:cNvPicPr>
                <a:picLocks noChangeAspect="1" noChangeArrowheads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82" y="1738"/>
                <a:ext cx="78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81" name="Picture 57"/>
              <p:cNvPicPr>
                <a:picLocks noChangeAspect="1" noChangeArrowheads="1"/>
              </p:cNvPicPr>
              <p:nvPr/>
            </p:nvPicPr>
            <p:blipFill>
              <a:blip r:embed="rId4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57" y="1738"/>
                <a:ext cx="29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52" name="Freeform 58"/>
              <p:cNvSpPr>
                <a:spLocks noEditPoints="1"/>
              </p:cNvSpPr>
              <p:nvPr/>
            </p:nvSpPr>
            <p:spPr bwMode="auto">
              <a:xfrm>
                <a:off x="3117" y="1676"/>
                <a:ext cx="1441" cy="949"/>
              </a:xfrm>
              <a:custGeom>
                <a:avLst/>
                <a:gdLst>
                  <a:gd name="T0" fmla="*/ 587 w 608"/>
                  <a:gd name="T1" fmla="*/ 0 h 399"/>
                  <a:gd name="T2" fmla="*/ 20 w 608"/>
                  <a:gd name="T3" fmla="*/ 0 h 399"/>
                  <a:gd name="T4" fmla="*/ 0 w 608"/>
                  <a:gd name="T5" fmla="*/ 20 h 399"/>
                  <a:gd name="T6" fmla="*/ 0 w 608"/>
                  <a:gd name="T7" fmla="*/ 399 h 399"/>
                  <a:gd name="T8" fmla="*/ 608 w 608"/>
                  <a:gd name="T9" fmla="*/ 399 h 399"/>
                  <a:gd name="T10" fmla="*/ 608 w 608"/>
                  <a:gd name="T11" fmla="*/ 20 h 399"/>
                  <a:gd name="T12" fmla="*/ 587 w 608"/>
                  <a:gd name="T13" fmla="*/ 0 h 399"/>
                  <a:gd name="T14" fmla="*/ 583 w 608"/>
                  <a:gd name="T15" fmla="*/ 377 h 399"/>
                  <a:gd name="T16" fmla="*/ 25 w 608"/>
                  <a:gd name="T17" fmla="*/ 377 h 399"/>
                  <a:gd name="T18" fmla="*/ 25 w 608"/>
                  <a:gd name="T19" fmla="*/ 28 h 399"/>
                  <a:gd name="T20" fmla="*/ 583 w 608"/>
                  <a:gd name="T21" fmla="*/ 28 h 399"/>
                  <a:gd name="T22" fmla="*/ 583 w 608"/>
                  <a:gd name="T23" fmla="*/ 377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8" h="399">
                    <a:moveTo>
                      <a:pt x="58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9"/>
                      <a:pt x="0" y="20"/>
                    </a:cubicBezTo>
                    <a:cubicBezTo>
                      <a:pt x="0" y="399"/>
                      <a:pt x="0" y="399"/>
                      <a:pt x="0" y="399"/>
                    </a:cubicBezTo>
                    <a:cubicBezTo>
                      <a:pt x="608" y="399"/>
                      <a:pt x="608" y="399"/>
                      <a:pt x="608" y="399"/>
                    </a:cubicBezTo>
                    <a:cubicBezTo>
                      <a:pt x="608" y="20"/>
                      <a:pt x="608" y="20"/>
                      <a:pt x="608" y="20"/>
                    </a:cubicBezTo>
                    <a:cubicBezTo>
                      <a:pt x="608" y="9"/>
                      <a:pt x="599" y="0"/>
                      <a:pt x="587" y="0"/>
                    </a:cubicBezTo>
                    <a:moveTo>
                      <a:pt x="583" y="377"/>
                    </a:moveTo>
                    <a:cubicBezTo>
                      <a:pt x="25" y="377"/>
                      <a:pt x="25" y="377"/>
                      <a:pt x="25" y="377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583" y="28"/>
                      <a:pt x="583" y="28"/>
                      <a:pt x="583" y="28"/>
                    </a:cubicBezTo>
                    <a:lnTo>
                      <a:pt x="583" y="37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084" name="Picture 60"/>
              <p:cNvPicPr>
                <a:picLocks noChangeAspect="1" noChangeArrowheads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17" y="1694"/>
                <a:ext cx="36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53" name="Oval 61"/>
              <p:cNvSpPr>
                <a:spLocks noChangeArrowheads="1"/>
              </p:cNvSpPr>
              <p:nvPr/>
            </p:nvSpPr>
            <p:spPr bwMode="auto">
              <a:xfrm>
                <a:off x="3833" y="1707"/>
                <a:ext cx="7" cy="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4" name="Oval 62"/>
              <p:cNvSpPr>
                <a:spLocks noChangeArrowheads="1"/>
              </p:cNvSpPr>
              <p:nvPr/>
            </p:nvSpPr>
            <p:spPr bwMode="auto">
              <a:xfrm>
                <a:off x="3835" y="1709"/>
                <a:ext cx="5" cy="5"/>
              </a:xfrm>
              <a:prstGeom prst="ellipse">
                <a:avLst/>
              </a:prstGeom>
              <a:solidFill>
                <a:srgbClr val="B8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087" name="Picture 63"/>
              <p:cNvPicPr>
                <a:picLocks noChangeAspect="1" noChangeArrowheads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97" y="2660"/>
                <a:ext cx="1885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88" name="Picture 64"/>
              <p:cNvPicPr>
                <a:picLocks noChangeAspect="1" noChangeArrowheads="1"/>
              </p:cNvPicPr>
              <p:nvPr/>
            </p:nvPicPr>
            <p:blipFill>
              <a:blip r:embed="rId5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97" y="2614"/>
                <a:ext cx="1885" cy="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89" name="Picture 65"/>
              <p:cNvPicPr>
                <a:picLocks noChangeAspect="1" noChangeArrowheads="1"/>
              </p:cNvPicPr>
              <p:nvPr/>
            </p:nvPicPr>
            <p:blipFill>
              <a:blip r:embed="rId5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" y="2615"/>
                <a:ext cx="277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55" name="Freeform 66"/>
              <p:cNvSpPr>
                <a:spLocks/>
              </p:cNvSpPr>
              <p:nvPr/>
            </p:nvSpPr>
            <p:spPr bwMode="auto">
              <a:xfrm>
                <a:off x="3710" y="2623"/>
                <a:ext cx="258" cy="26"/>
              </a:xfrm>
              <a:custGeom>
                <a:avLst/>
                <a:gdLst>
                  <a:gd name="T0" fmla="*/ 0 w 109"/>
                  <a:gd name="T1" fmla="*/ 0 h 11"/>
                  <a:gd name="T2" fmla="*/ 0 w 109"/>
                  <a:gd name="T3" fmla="*/ 0 h 11"/>
                  <a:gd name="T4" fmla="*/ 0 w 109"/>
                  <a:gd name="T5" fmla="*/ 4 h 11"/>
                  <a:gd name="T6" fmla="*/ 7 w 109"/>
                  <a:gd name="T7" fmla="*/ 11 h 11"/>
                  <a:gd name="T8" fmla="*/ 102 w 109"/>
                  <a:gd name="T9" fmla="*/ 11 h 11"/>
                  <a:gd name="T10" fmla="*/ 109 w 109"/>
                  <a:gd name="T11" fmla="*/ 4 h 11"/>
                  <a:gd name="T12" fmla="*/ 109 w 109"/>
                  <a:gd name="T13" fmla="*/ 0 h 11"/>
                  <a:gd name="T14" fmla="*/ 0 w 109"/>
                  <a:gd name="T15" fmla="*/ 0 h 11"/>
                  <a:gd name="T16" fmla="*/ 0 w 109"/>
                  <a:gd name="T17" fmla="*/ 0 h 11"/>
                  <a:gd name="T18" fmla="*/ 0 w 109"/>
                  <a:gd name="T19" fmla="*/ 0 h 11"/>
                  <a:gd name="T20" fmla="*/ 0 w 109"/>
                  <a:gd name="T21" fmla="*/ 1 h 11"/>
                  <a:gd name="T22" fmla="*/ 108 w 109"/>
                  <a:gd name="T23" fmla="*/ 1 h 11"/>
                  <a:gd name="T24" fmla="*/ 108 w 109"/>
                  <a:gd name="T25" fmla="*/ 4 h 11"/>
                  <a:gd name="T26" fmla="*/ 102 w 109"/>
                  <a:gd name="T27" fmla="*/ 10 h 11"/>
                  <a:gd name="T28" fmla="*/ 7 w 109"/>
                  <a:gd name="T29" fmla="*/ 10 h 11"/>
                  <a:gd name="T30" fmla="*/ 0 w 109"/>
                  <a:gd name="T31" fmla="*/ 4 h 11"/>
                  <a:gd name="T32" fmla="*/ 0 w 109"/>
                  <a:gd name="T33" fmla="*/ 0 h 11"/>
                  <a:gd name="T34" fmla="*/ 0 w 109"/>
                  <a:gd name="T35" fmla="*/ 0 h 11"/>
                  <a:gd name="T36" fmla="*/ 0 w 109"/>
                  <a:gd name="T37" fmla="*/ 1 h 11"/>
                  <a:gd name="T38" fmla="*/ 0 w 109"/>
                  <a:gd name="T3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9" h="1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3" y="11"/>
                      <a:pt x="7" y="11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6" y="11"/>
                      <a:pt x="109" y="8"/>
                      <a:pt x="109" y="4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8" y="7"/>
                      <a:pt x="105" y="10"/>
                      <a:pt x="102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3" y="10"/>
                      <a:pt x="0" y="7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Rectangle 67"/>
              <p:cNvSpPr>
                <a:spLocks noChangeArrowheads="1"/>
              </p:cNvSpPr>
              <p:nvPr/>
            </p:nvSpPr>
            <p:spPr bwMode="auto">
              <a:xfrm>
                <a:off x="4632" y="2646"/>
                <a:ext cx="57" cy="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Rectangle 68"/>
              <p:cNvSpPr>
                <a:spLocks noChangeArrowheads="1"/>
              </p:cNvSpPr>
              <p:nvPr/>
            </p:nvSpPr>
            <p:spPr bwMode="auto">
              <a:xfrm>
                <a:off x="3789" y="2580"/>
                <a:ext cx="55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00" b="0" i="0" u="none" strike="noStrike" cap="none" normalizeH="0" baseline="0" smtClean="0">
                    <a:ln>
                      <a:noFill/>
                    </a:ln>
                    <a:solidFill>
                      <a:srgbClr val="B8BEC1"/>
                    </a:solidFill>
                    <a:effectLst/>
                    <a:latin typeface="Myriad Pro" panose="020B0503030403020204" pitchFamily="34" charset="0"/>
                  </a:rPr>
                  <a:t>Mac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65" name="Rectangle 69"/>
              <p:cNvSpPr>
                <a:spLocks noChangeArrowheads="1"/>
              </p:cNvSpPr>
              <p:nvPr/>
            </p:nvSpPr>
            <p:spPr bwMode="auto">
              <a:xfrm>
                <a:off x="3819" y="2580"/>
                <a:ext cx="24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00" b="0" i="0" u="none" strike="noStrike" cap="none" normalizeH="0" baseline="0" smtClean="0">
                    <a:ln>
                      <a:noFill/>
                    </a:ln>
                    <a:solidFill>
                      <a:srgbClr val="B8BEC1"/>
                    </a:solidFill>
                    <a:effectLst/>
                    <a:latin typeface="Myriad Pro" panose="020B0503030403020204" pitchFamily="34" charset="0"/>
                  </a:rPr>
                  <a:t>B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66" name="Rectangle 70"/>
              <p:cNvSpPr>
                <a:spLocks noChangeArrowheads="1"/>
              </p:cNvSpPr>
              <p:nvPr/>
            </p:nvSpPr>
            <p:spPr bwMode="auto">
              <a:xfrm>
                <a:off x="3828" y="2580"/>
                <a:ext cx="24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00" b="0" i="0" u="none" strike="noStrike" cap="none" normalizeH="0" baseline="0" smtClean="0">
                    <a:ln>
                      <a:noFill/>
                    </a:ln>
                    <a:solidFill>
                      <a:srgbClr val="B8BEC1"/>
                    </a:solidFill>
                    <a:effectLst/>
                    <a:latin typeface="Myriad Pro" panose="020B0503030403020204" pitchFamily="34" charset="0"/>
                  </a:rPr>
                  <a:t>o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67" name="Rectangle 71"/>
              <p:cNvSpPr>
                <a:spLocks noChangeArrowheads="1"/>
              </p:cNvSpPr>
              <p:nvPr/>
            </p:nvSpPr>
            <p:spPr bwMode="auto">
              <a:xfrm>
                <a:off x="3837" y="2580"/>
                <a:ext cx="24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00" b="0" i="0" u="none" strike="noStrike" cap="none" normalizeH="0" baseline="0" smtClean="0">
                    <a:ln>
                      <a:noFill/>
                    </a:ln>
                    <a:solidFill>
                      <a:srgbClr val="B8BEC1"/>
                    </a:solidFill>
                    <a:effectLst/>
                    <a:latin typeface="Myriad Pro" panose="020B0503030403020204" pitchFamily="34" charset="0"/>
                  </a:rPr>
                  <a:t>o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68" name="Rectangle 72"/>
              <p:cNvSpPr>
                <a:spLocks noChangeArrowheads="1"/>
              </p:cNvSpPr>
              <p:nvPr/>
            </p:nvSpPr>
            <p:spPr bwMode="auto">
              <a:xfrm>
                <a:off x="3847" y="2580"/>
                <a:ext cx="23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00" b="0" i="0" u="none" strike="noStrike" cap="none" normalizeH="0" baseline="0" smtClean="0">
                    <a:ln>
                      <a:noFill/>
                    </a:ln>
                    <a:solidFill>
                      <a:srgbClr val="B8BEC1"/>
                    </a:solidFill>
                    <a:effectLst/>
                    <a:latin typeface="Myriad Pro" panose="020B0503030403020204" pitchFamily="34" charset="0"/>
                  </a:rPr>
                  <a:t>k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69" name="Rectangle 73"/>
              <p:cNvSpPr>
                <a:spLocks noChangeArrowheads="1"/>
              </p:cNvSpPr>
              <p:nvPr/>
            </p:nvSpPr>
            <p:spPr bwMode="auto">
              <a:xfrm>
                <a:off x="3858" y="2580"/>
                <a:ext cx="23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00" b="0" i="0" u="none" strike="noStrike" cap="none" normalizeH="0" baseline="0" smtClean="0">
                    <a:ln>
                      <a:noFill/>
                    </a:ln>
                    <a:solidFill>
                      <a:srgbClr val="B8BEC1"/>
                    </a:solidFill>
                    <a:effectLst/>
                    <a:latin typeface="Myriad Pro" panose="020B0503030403020204" pitchFamily="34" charset="0"/>
                  </a:rPr>
                  <a:t>P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70" name="Rectangle 74"/>
              <p:cNvSpPr>
                <a:spLocks noChangeArrowheads="1"/>
              </p:cNvSpPr>
              <p:nvPr/>
            </p:nvSpPr>
            <p:spPr bwMode="auto">
              <a:xfrm>
                <a:off x="3866" y="2580"/>
                <a:ext cx="19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00" b="0" i="0" u="none" strike="noStrike" cap="none" normalizeH="0" baseline="0" smtClean="0">
                    <a:ln>
                      <a:noFill/>
                    </a:ln>
                    <a:solidFill>
                      <a:srgbClr val="B8BEC1"/>
                    </a:solidFill>
                    <a:effectLst/>
                    <a:latin typeface="Myriad Pro" panose="020B0503030403020204" pitchFamily="34" charset="0"/>
                  </a:rPr>
                  <a:t>r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71" name="Rectangle 75"/>
              <p:cNvSpPr>
                <a:spLocks noChangeArrowheads="1"/>
              </p:cNvSpPr>
              <p:nvPr/>
            </p:nvSpPr>
            <p:spPr bwMode="auto">
              <a:xfrm>
                <a:off x="3872" y="2580"/>
                <a:ext cx="23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00" b="0" i="0" u="none" strike="noStrike" cap="none" normalizeH="0" baseline="0" smtClean="0">
                    <a:ln>
                      <a:noFill/>
                    </a:ln>
                    <a:solidFill>
                      <a:srgbClr val="B8BEC1"/>
                    </a:solidFill>
                    <a:effectLst/>
                    <a:latin typeface="Myriad Pro" panose="020B0503030403020204" pitchFamily="34" charset="0"/>
                  </a:rPr>
                  <a:t>o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pic>
            <p:nvPicPr>
              <p:cNvPr id="1100" name="Picture 76"/>
              <p:cNvPicPr>
                <a:picLocks noChangeAspect="1" noChangeArrowheads="1"/>
              </p:cNvPicPr>
              <p:nvPr/>
            </p:nvPicPr>
            <p:blipFill>
              <a:blip r:embed="rId5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0" y="1811"/>
                <a:ext cx="868" cy="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1" name="Picture 77"/>
              <p:cNvPicPr>
                <a:picLocks noChangeAspect="1" noChangeArrowheads="1"/>
              </p:cNvPicPr>
              <p:nvPr/>
            </p:nvPicPr>
            <p:blipFill>
              <a:blip r:embed="rId5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0" y="2389"/>
                <a:ext cx="868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2" name="Picture 78"/>
              <p:cNvPicPr>
                <a:picLocks noChangeAspect="1" noChangeArrowheads="1"/>
              </p:cNvPicPr>
              <p:nvPr/>
            </p:nvPicPr>
            <p:blipFill>
              <a:blip r:embed="rId5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0" y="1812"/>
                <a:ext cx="868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72" name="Freeform 79"/>
              <p:cNvSpPr>
                <a:spLocks/>
              </p:cNvSpPr>
              <p:nvPr/>
            </p:nvSpPr>
            <p:spPr bwMode="auto">
              <a:xfrm>
                <a:off x="4082" y="1833"/>
                <a:ext cx="171" cy="19"/>
              </a:xfrm>
              <a:custGeom>
                <a:avLst/>
                <a:gdLst>
                  <a:gd name="T0" fmla="*/ 4 w 72"/>
                  <a:gd name="T1" fmla="*/ 8 h 8"/>
                  <a:gd name="T2" fmla="*/ 0 w 72"/>
                  <a:gd name="T3" fmla="*/ 4 h 8"/>
                  <a:gd name="T4" fmla="*/ 4 w 72"/>
                  <a:gd name="T5" fmla="*/ 0 h 8"/>
                  <a:gd name="T6" fmla="*/ 68 w 72"/>
                  <a:gd name="T7" fmla="*/ 0 h 8"/>
                  <a:gd name="T8" fmla="*/ 68 w 72"/>
                  <a:gd name="T9" fmla="*/ 0 h 8"/>
                  <a:gd name="T10" fmla="*/ 72 w 72"/>
                  <a:gd name="T11" fmla="*/ 4 h 8"/>
                  <a:gd name="T12" fmla="*/ 68 w 72"/>
                  <a:gd name="T13" fmla="*/ 8 h 8"/>
                  <a:gd name="T14" fmla="*/ 68 w 72"/>
                  <a:gd name="T15" fmla="*/ 8 h 8"/>
                  <a:gd name="T16" fmla="*/ 4 w 72"/>
                  <a:gd name="T17" fmla="*/ 8 h 8"/>
                  <a:gd name="T18" fmla="*/ 4 w 7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8">
                    <a:moveTo>
                      <a:pt x="4" y="8"/>
                    </a:move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70" y="0"/>
                      <a:pt x="72" y="2"/>
                      <a:pt x="72" y="4"/>
                    </a:cubicBezTo>
                    <a:cubicBezTo>
                      <a:pt x="72" y="6"/>
                      <a:pt x="70" y="8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Freeform 80"/>
              <p:cNvSpPr>
                <a:spLocks/>
              </p:cNvSpPr>
              <p:nvPr/>
            </p:nvSpPr>
            <p:spPr bwMode="auto">
              <a:xfrm>
                <a:off x="4080" y="1833"/>
                <a:ext cx="173" cy="19"/>
              </a:xfrm>
              <a:custGeom>
                <a:avLst/>
                <a:gdLst>
                  <a:gd name="T0" fmla="*/ 5 w 73"/>
                  <a:gd name="T1" fmla="*/ 8 h 8"/>
                  <a:gd name="T2" fmla="*/ 5 w 73"/>
                  <a:gd name="T3" fmla="*/ 8 h 8"/>
                  <a:gd name="T4" fmla="*/ 1 w 73"/>
                  <a:gd name="T5" fmla="*/ 4 h 8"/>
                  <a:gd name="T6" fmla="*/ 5 w 73"/>
                  <a:gd name="T7" fmla="*/ 0 h 8"/>
                  <a:gd name="T8" fmla="*/ 69 w 73"/>
                  <a:gd name="T9" fmla="*/ 0 h 8"/>
                  <a:gd name="T10" fmla="*/ 69 w 73"/>
                  <a:gd name="T11" fmla="*/ 0 h 8"/>
                  <a:gd name="T12" fmla="*/ 69 w 73"/>
                  <a:gd name="T13" fmla="*/ 0 h 8"/>
                  <a:gd name="T14" fmla="*/ 69 w 73"/>
                  <a:gd name="T15" fmla="*/ 0 h 8"/>
                  <a:gd name="T16" fmla="*/ 72 w 73"/>
                  <a:gd name="T17" fmla="*/ 4 h 8"/>
                  <a:gd name="T18" fmla="*/ 69 w 73"/>
                  <a:gd name="T19" fmla="*/ 8 h 8"/>
                  <a:gd name="T20" fmla="*/ 69 w 73"/>
                  <a:gd name="T21" fmla="*/ 8 h 8"/>
                  <a:gd name="T22" fmla="*/ 69 w 73"/>
                  <a:gd name="T23" fmla="*/ 8 h 8"/>
                  <a:gd name="T24" fmla="*/ 69 w 73"/>
                  <a:gd name="T25" fmla="*/ 8 h 8"/>
                  <a:gd name="T26" fmla="*/ 69 w 73"/>
                  <a:gd name="T27" fmla="*/ 8 h 8"/>
                  <a:gd name="T28" fmla="*/ 4 w 73"/>
                  <a:gd name="T29" fmla="*/ 8 h 8"/>
                  <a:gd name="T30" fmla="*/ 4 w 73"/>
                  <a:gd name="T31" fmla="*/ 8 h 8"/>
                  <a:gd name="T32" fmla="*/ 5 w 73"/>
                  <a:gd name="T33" fmla="*/ 8 h 8"/>
                  <a:gd name="T34" fmla="*/ 5 w 73"/>
                  <a:gd name="T35" fmla="*/ 8 h 8"/>
                  <a:gd name="T36" fmla="*/ 5 w 73"/>
                  <a:gd name="T37" fmla="*/ 8 h 8"/>
                  <a:gd name="T38" fmla="*/ 5 w 73"/>
                  <a:gd name="T39" fmla="*/ 8 h 8"/>
                  <a:gd name="T40" fmla="*/ 5 w 73"/>
                  <a:gd name="T41" fmla="*/ 8 h 8"/>
                  <a:gd name="T42" fmla="*/ 5 w 73"/>
                  <a:gd name="T43" fmla="*/ 8 h 8"/>
                  <a:gd name="T44" fmla="*/ 5 w 73"/>
                  <a:gd name="T45" fmla="*/ 8 h 8"/>
                  <a:gd name="T46" fmla="*/ 69 w 73"/>
                  <a:gd name="T47" fmla="*/ 8 h 8"/>
                  <a:gd name="T48" fmla="*/ 69 w 73"/>
                  <a:gd name="T49" fmla="*/ 8 h 8"/>
                  <a:gd name="T50" fmla="*/ 69 w 73"/>
                  <a:gd name="T51" fmla="*/ 8 h 8"/>
                  <a:gd name="T52" fmla="*/ 69 w 73"/>
                  <a:gd name="T53" fmla="*/ 8 h 8"/>
                  <a:gd name="T54" fmla="*/ 69 w 73"/>
                  <a:gd name="T55" fmla="*/ 8 h 8"/>
                  <a:gd name="T56" fmla="*/ 73 w 73"/>
                  <a:gd name="T57" fmla="*/ 4 h 8"/>
                  <a:gd name="T58" fmla="*/ 69 w 73"/>
                  <a:gd name="T59" fmla="*/ 0 h 8"/>
                  <a:gd name="T60" fmla="*/ 69 w 73"/>
                  <a:gd name="T61" fmla="*/ 0 h 8"/>
                  <a:gd name="T62" fmla="*/ 69 w 73"/>
                  <a:gd name="T63" fmla="*/ 0 h 8"/>
                  <a:gd name="T64" fmla="*/ 69 w 73"/>
                  <a:gd name="T65" fmla="*/ 0 h 8"/>
                  <a:gd name="T66" fmla="*/ 5 w 73"/>
                  <a:gd name="T67" fmla="*/ 0 h 8"/>
                  <a:gd name="T68" fmla="*/ 0 w 73"/>
                  <a:gd name="T69" fmla="*/ 4 h 8"/>
                  <a:gd name="T70" fmla="*/ 5 w 73"/>
                  <a:gd name="T71" fmla="*/ 8 h 8"/>
                  <a:gd name="T72" fmla="*/ 5 w 73"/>
                  <a:gd name="T73" fmla="*/ 8 h 8"/>
                  <a:gd name="T74" fmla="*/ 5 w 73"/>
                  <a:gd name="T75" fmla="*/ 8 h 8"/>
                  <a:gd name="T76" fmla="*/ 5 w 73"/>
                  <a:gd name="T7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3" h="8">
                    <a:moveTo>
                      <a:pt x="5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2" y="8"/>
                      <a:pt x="1" y="6"/>
                      <a:pt x="1" y="4"/>
                    </a:cubicBezTo>
                    <a:cubicBezTo>
                      <a:pt x="1" y="2"/>
                      <a:pt x="2" y="0"/>
                      <a:pt x="5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1" y="0"/>
                      <a:pt x="72" y="2"/>
                      <a:pt x="72" y="4"/>
                    </a:cubicBezTo>
                    <a:cubicBezTo>
                      <a:pt x="72" y="6"/>
                      <a:pt x="71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1" y="8"/>
                      <a:pt x="73" y="6"/>
                      <a:pt x="73" y="4"/>
                    </a:cubicBezTo>
                    <a:cubicBezTo>
                      <a:pt x="73" y="2"/>
                      <a:pt x="71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</a:path>
                </a:pathLst>
              </a:custGeom>
              <a:solidFill>
                <a:srgbClr val="B8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05" name="Picture 81"/>
              <p:cNvPicPr>
                <a:picLocks noChangeAspect="1" noChangeArrowheads="1"/>
              </p:cNvPicPr>
              <p:nvPr/>
            </p:nvPicPr>
            <p:blipFill>
              <a:blip r:embed="rId5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9" y="1817"/>
                <a:ext cx="35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74" name="Freeform 82"/>
              <p:cNvSpPr>
                <a:spLocks/>
              </p:cNvSpPr>
              <p:nvPr/>
            </p:nvSpPr>
            <p:spPr bwMode="auto">
              <a:xfrm>
                <a:off x="3418" y="1826"/>
                <a:ext cx="17" cy="19"/>
              </a:xfrm>
              <a:custGeom>
                <a:avLst/>
                <a:gdLst>
                  <a:gd name="T0" fmla="*/ 7 w 7"/>
                  <a:gd name="T1" fmla="*/ 4 h 8"/>
                  <a:gd name="T2" fmla="*/ 7 w 7"/>
                  <a:gd name="T3" fmla="*/ 4 h 8"/>
                  <a:gd name="T4" fmla="*/ 4 w 7"/>
                  <a:gd name="T5" fmla="*/ 7 h 8"/>
                  <a:gd name="T6" fmla="*/ 0 w 7"/>
                  <a:gd name="T7" fmla="*/ 4 h 8"/>
                  <a:gd name="T8" fmla="*/ 4 w 7"/>
                  <a:gd name="T9" fmla="*/ 0 h 8"/>
                  <a:gd name="T10" fmla="*/ 7 w 7"/>
                  <a:gd name="T11" fmla="*/ 4 h 8"/>
                  <a:gd name="T12" fmla="*/ 7 w 7"/>
                  <a:gd name="T13" fmla="*/ 4 h 8"/>
                  <a:gd name="T14" fmla="*/ 4 w 7"/>
                  <a:gd name="T15" fmla="*/ 0 h 8"/>
                  <a:gd name="T16" fmla="*/ 0 w 7"/>
                  <a:gd name="T17" fmla="*/ 4 h 8"/>
                  <a:gd name="T18" fmla="*/ 4 w 7"/>
                  <a:gd name="T19" fmla="*/ 8 h 8"/>
                  <a:gd name="T20" fmla="*/ 7 w 7"/>
                  <a:gd name="T21" fmla="*/ 4 h 8"/>
                  <a:gd name="T22" fmla="*/ 7 w 7"/>
                  <a:gd name="T2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7" y="2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6" y="8"/>
                      <a:pt x="7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07" name="Picture 83"/>
              <p:cNvPicPr>
                <a:picLocks noChangeAspect="1" noChangeArrowheads="1"/>
              </p:cNvPicPr>
              <p:nvPr/>
            </p:nvPicPr>
            <p:blipFill>
              <a:blip r:embed="rId5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33" y="1817"/>
                <a:ext cx="36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75" name="Freeform 84"/>
              <p:cNvSpPr>
                <a:spLocks/>
              </p:cNvSpPr>
              <p:nvPr/>
            </p:nvSpPr>
            <p:spPr bwMode="auto">
              <a:xfrm>
                <a:off x="3442" y="1826"/>
                <a:ext cx="19" cy="19"/>
              </a:xfrm>
              <a:custGeom>
                <a:avLst/>
                <a:gdLst>
                  <a:gd name="T0" fmla="*/ 8 w 8"/>
                  <a:gd name="T1" fmla="*/ 4 h 8"/>
                  <a:gd name="T2" fmla="*/ 7 w 8"/>
                  <a:gd name="T3" fmla="*/ 4 h 8"/>
                  <a:gd name="T4" fmla="*/ 4 w 8"/>
                  <a:gd name="T5" fmla="*/ 7 h 8"/>
                  <a:gd name="T6" fmla="*/ 1 w 8"/>
                  <a:gd name="T7" fmla="*/ 4 h 8"/>
                  <a:gd name="T8" fmla="*/ 4 w 8"/>
                  <a:gd name="T9" fmla="*/ 0 h 8"/>
                  <a:gd name="T10" fmla="*/ 7 w 8"/>
                  <a:gd name="T11" fmla="*/ 4 h 8"/>
                  <a:gd name="T12" fmla="*/ 8 w 8"/>
                  <a:gd name="T13" fmla="*/ 4 h 8"/>
                  <a:gd name="T14" fmla="*/ 4 w 8"/>
                  <a:gd name="T15" fmla="*/ 0 h 8"/>
                  <a:gd name="T16" fmla="*/ 0 w 8"/>
                  <a:gd name="T17" fmla="*/ 4 h 8"/>
                  <a:gd name="T18" fmla="*/ 4 w 8"/>
                  <a:gd name="T19" fmla="*/ 8 h 8"/>
                  <a:gd name="T20" fmla="*/ 8 w 8"/>
                  <a:gd name="T21" fmla="*/ 4 h 8"/>
                  <a:gd name="T22" fmla="*/ 8 w 8"/>
                  <a:gd name="T2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8">
                    <a:moveTo>
                      <a:pt x="8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6"/>
                      <a:pt x="6" y="7"/>
                      <a:pt x="4" y="7"/>
                    </a:cubicBezTo>
                    <a:cubicBezTo>
                      <a:pt x="2" y="7"/>
                      <a:pt x="1" y="6"/>
                      <a:pt x="1" y="4"/>
                    </a:cubicBezTo>
                    <a:cubicBezTo>
                      <a:pt x="1" y="2"/>
                      <a:pt x="2" y="0"/>
                      <a:pt x="4" y="0"/>
                    </a:cubicBezTo>
                    <a:cubicBezTo>
                      <a:pt x="6" y="0"/>
                      <a:pt x="7" y="2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6" y="8"/>
                      <a:pt x="8" y="6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09" name="Picture 85"/>
              <p:cNvPicPr>
                <a:picLocks noChangeAspect="1" noChangeArrowheads="1"/>
              </p:cNvPicPr>
              <p:nvPr/>
            </p:nvPicPr>
            <p:blipFill>
              <a:blip r:embed="rId5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7" y="1817"/>
                <a:ext cx="36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76" name="Freeform 86"/>
              <p:cNvSpPr>
                <a:spLocks/>
              </p:cNvSpPr>
              <p:nvPr/>
            </p:nvSpPr>
            <p:spPr bwMode="auto">
              <a:xfrm>
                <a:off x="3468" y="1826"/>
                <a:ext cx="16" cy="19"/>
              </a:xfrm>
              <a:custGeom>
                <a:avLst/>
                <a:gdLst>
                  <a:gd name="T0" fmla="*/ 7 w 7"/>
                  <a:gd name="T1" fmla="*/ 4 h 8"/>
                  <a:gd name="T2" fmla="*/ 7 w 7"/>
                  <a:gd name="T3" fmla="*/ 4 h 8"/>
                  <a:gd name="T4" fmla="*/ 3 w 7"/>
                  <a:gd name="T5" fmla="*/ 7 h 8"/>
                  <a:gd name="T6" fmla="*/ 0 w 7"/>
                  <a:gd name="T7" fmla="*/ 4 h 8"/>
                  <a:gd name="T8" fmla="*/ 3 w 7"/>
                  <a:gd name="T9" fmla="*/ 0 h 8"/>
                  <a:gd name="T10" fmla="*/ 7 w 7"/>
                  <a:gd name="T11" fmla="*/ 4 h 8"/>
                  <a:gd name="T12" fmla="*/ 7 w 7"/>
                  <a:gd name="T13" fmla="*/ 4 h 8"/>
                  <a:gd name="T14" fmla="*/ 3 w 7"/>
                  <a:gd name="T15" fmla="*/ 0 h 8"/>
                  <a:gd name="T16" fmla="*/ 0 w 7"/>
                  <a:gd name="T17" fmla="*/ 4 h 8"/>
                  <a:gd name="T18" fmla="*/ 3 w 7"/>
                  <a:gd name="T19" fmla="*/ 8 h 8"/>
                  <a:gd name="T20" fmla="*/ 7 w 7"/>
                  <a:gd name="T21" fmla="*/ 4 h 8"/>
                  <a:gd name="T22" fmla="*/ 7 w 7"/>
                  <a:gd name="T2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6"/>
                      <a:pt x="5" y="7"/>
                      <a:pt x="3" y="7"/>
                    </a:cubicBezTo>
                    <a:cubicBezTo>
                      <a:pt x="1" y="7"/>
                      <a:pt x="0" y="6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" y="0"/>
                      <a:pt x="7" y="2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5" y="8"/>
                      <a:pt x="7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11" name="Picture 87"/>
              <p:cNvPicPr>
                <a:picLocks noChangeAspect="1" noChangeArrowheads="1"/>
              </p:cNvPicPr>
              <p:nvPr/>
            </p:nvPicPr>
            <p:blipFill>
              <a:blip r:embed="rId5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9" y="1824"/>
                <a:ext cx="121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12" name="Picture 88"/>
              <p:cNvPicPr>
                <a:picLocks noChangeAspect="1" noChangeArrowheads="1"/>
              </p:cNvPicPr>
              <p:nvPr/>
            </p:nvPicPr>
            <p:blipFill>
              <a:blip r:embed="rId5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98" y="1824"/>
                <a:ext cx="43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13" name="Picture 89"/>
              <p:cNvPicPr>
                <a:picLocks noChangeAspect="1" noChangeArrowheads="1"/>
              </p:cNvPicPr>
              <p:nvPr/>
            </p:nvPicPr>
            <p:blipFill>
              <a:blip r:embed="rId6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0" y="1850"/>
                <a:ext cx="192" cy="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77" name="Freeform 90"/>
              <p:cNvSpPr>
                <a:spLocks/>
              </p:cNvSpPr>
              <p:nvPr/>
            </p:nvSpPr>
            <p:spPr bwMode="auto">
              <a:xfrm>
                <a:off x="3408" y="1859"/>
                <a:ext cx="176" cy="538"/>
              </a:xfrm>
              <a:custGeom>
                <a:avLst/>
                <a:gdLst>
                  <a:gd name="T0" fmla="*/ 176 w 176"/>
                  <a:gd name="T1" fmla="*/ 538 h 538"/>
                  <a:gd name="T2" fmla="*/ 176 w 176"/>
                  <a:gd name="T3" fmla="*/ 538 h 538"/>
                  <a:gd name="T4" fmla="*/ 3 w 176"/>
                  <a:gd name="T5" fmla="*/ 538 h 538"/>
                  <a:gd name="T6" fmla="*/ 3 w 176"/>
                  <a:gd name="T7" fmla="*/ 0 h 538"/>
                  <a:gd name="T8" fmla="*/ 174 w 176"/>
                  <a:gd name="T9" fmla="*/ 0 h 538"/>
                  <a:gd name="T10" fmla="*/ 174 w 176"/>
                  <a:gd name="T11" fmla="*/ 538 h 538"/>
                  <a:gd name="T12" fmla="*/ 176 w 176"/>
                  <a:gd name="T13" fmla="*/ 538 h 538"/>
                  <a:gd name="T14" fmla="*/ 176 w 176"/>
                  <a:gd name="T15" fmla="*/ 538 h 538"/>
                  <a:gd name="T16" fmla="*/ 176 w 176"/>
                  <a:gd name="T17" fmla="*/ 538 h 538"/>
                  <a:gd name="T18" fmla="*/ 176 w 176"/>
                  <a:gd name="T19" fmla="*/ 538 h 538"/>
                  <a:gd name="T20" fmla="*/ 176 w 176"/>
                  <a:gd name="T21" fmla="*/ 0 h 538"/>
                  <a:gd name="T22" fmla="*/ 0 w 176"/>
                  <a:gd name="T23" fmla="*/ 0 h 538"/>
                  <a:gd name="T24" fmla="*/ 0 w 176"/>
                  <a:gd name="T25" fmla="*/ 538 h 538"/>
                  <a:gd name="T26" fmla="*/ 176 w 176"/>
                  <a:gd name="T27" fmla="*/ 538 h 538"/>
                  <a:gd name="T28" fmla="*/ 176 w 176"/>
                  <a:gd name="T29" fmla="*/ 538 h 538"/>
                  <a:gd name="T30" fmla="*/ 176 w 176"/>
                  <a:gd name="T31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6" h="538">
                    <a:moveTo>
                      <a:pt x="176" y="538"/>
                    </a:moveTo>
                    <a:lnTo>
                      <a:pt x="176" y="538"/>
                    </a:lnTo>
                    <a:lnTo>
                      <a:pt x="3" y="538"/>
                    </a:lnTo>
                    <a:lnTo>
                      <a:pt x="3" y="0"/>
                    </a:lnTo>
                    <a:lnTo>
                      <a:pt x="174" y="0"/>
                    </a:lnTo>
                    <a:lnTo>
                      <a:pt x="174" y="538"/>
                    </a:lnTo>
                    <a:lnTo>
                      <a:pt x="176" y="538"/>
                    </a:lnTo>
                    <a:lnTo>
                      <a:pt x="176" y="538"/>
                    </a:lnTo>
                    <a:lnTo>
                      <a:pt x="176" y="538"/>
                    </a:lnTo>
                    <a:lnTo>
                      <a:pt x="176" y="538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538"/>
                    </a:lnTo>
                    <a:lnTo>
                      <a:pt x="176" y="538"/>
                    </a:lnTo>
                    <a:lnTo>
                      <a:pt x="176" y="538"/>
                    </a:lnTo>
                    <a:lnTo>
                      <a:pt x="176" y="538"/>
                    </a:lnTo>
                    <a:close/>
                  </a:path>
                </a:pathLst>
              </a:custGeom>
              <a:solidFill>
                <a:srgbClr val="B8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8" name="Freeform 91"/>
              <p:cNvSpPr>
                <a:spLocks/>
              </p:cNvSpPr>
              <p:nvPr/>
            </p:nvSpPr>
            <p:spPr bwMode="auto">
              <a:xfrm>
                <a:off x="3408" y="1859"/>
                <a:ext cx="176" cy="538"/>
              </a:xfrm>
              <a:custGeom>
                <a:avLst/>
                <a:gdLst>
                  <a:gd name="T0" fmla="*/ 176 w 176"/>
                  <a:gd name="T1" fmla="*/ 538 h 538"/>
                  <a:gd name="T2" fmla="*/ 176 w 176"/>
                  <a:gd name="T3" fmla="*/ 538 h 538"/>
                  <a:gd name="T4" fmla="*/ 3 w 176"/>
                  <a:gd name="T5" fmla="*/ 538 h 538"/>
                  <a:gd name="T6" fmla="*/ 3 w 176"/>
                  <a:gd name="T7" fmla="*/ 0 h 538"/>
                  <a:gd name="T8" fmla="*/ 174 w 176"/>
                  <a:gd name="T9" fmla="*/ 0 h 538"/>
                  <a:gd name="T10" fmla="*/ 174 w 176"/>
                  <a:gd name="T11" fmla="*/ 538 h 538"/>
                  <a:gd name="T12" fmla="*/ 176 w 176"/>
                  <a:gd name="T13" fmla="*/ 538 h 538"/>
                  <a:gd name="T14" fmla="*/ 176 w 176"/>
                  <a:gd name="T15" fmla="*/ 538 h 538"/>
                  <a:gd name="T16" fmla="*/ 176 w 176"/>
                  <a:gd name="T17" fmla="*/ 538 h 538"/>
                  <a:gd name="T18" fmla="*/ 176 w 176"/>
                  <a:gd name="T19" fmla="*/ 538 h 538"/>
                  <a:gd name="T20" fmla="*/ 176 w 176"/>
                  <a:gd name="T21" fmla="*/ 0 h 538"/>
                  <a:gd name="T22" fmla="*/ 0 w 176"/>
                  <a:gd name="T23" fmla="*/ 0 h 538"/>
                  <a:gd name="T24" fmla="*/ 0 w 176"/>
                  <a:gd name="T25" fmla="*/ 538 h 538"/>
                  <a:gd name="T26" fmla="*/ 176 w 176"/>
                  <a:gd name="T27" fmla="*/ 538 h 538"/>
                  <a:gd name="T28" fmla="*/ 176 w 176"/>
                  <a:gd name="T29" fmla="*/ 538 h 538"/>
                  <a:gd name="T30" fmla="*/ 176 w 176"/>
                  <a:gd name="T31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6" h="538">
                    <a:moveTo>
                      <a:pt x="176" y="538"/>
                    </a:moveTo>
                    <a:lnTo>
                      <a:pt x="176" y="538"/>
                    </a:lnTo>
                    <a:lnTo>
                      <a:pt x="3" y="538"/>
                    </a:lnTo>
                    <a:lnTo>
                      <a:pt x="3" y="0"/>
                    </a:lnTo>
                    <a:lnTo>
                      <a:pt x="174" y="0"/>
                    </a:lnTo>
                    <a:lnTo>
                      <a:pt x="174" y="538"/>
                    </a:lnTo>
                    <a:lnTo>
                      <a:pt x="176" y="538"/>
                    </a:lnTo>
                    <a:lnTo>
                      <a:pt x="176" y="538"/>
                    </a:lnTo>
                    <a:lnTo>
                      <a:pt x="176" y="538"/>
                    </a:lnTo>
                    <a:lnTo>
                      <a:pt x="176" y="538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538"/>
                    </a:lnTo>
                    <a:lnTo>
                      <a:pt x="176" y="538"/>
                    </a:lnTo>
                    <a:lnTo>
                      <a:pt x="176" y="538"/>
                    </a:lnTo>
                    <a:lnTo>
                      <a:pt x="176" y="5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Rectangle 92"/>
              <p:cNvSpPr>
                <a:spLocks noChangeArrowheads="1"/>
              </p:cNvSpPr>
              <p:nvPr/>
            </p:nvSpPr>
            <p:spPr bwMode="auto">
              <a:xfrm>
                <a:off x="3584" y="2273"/>
                <a:ext cx="678" cy="1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17" name="Picture 93"/>
              <p:cNvPicPr>
                <a:picLocks noChangeAspect="1" noChangeArrowheads="1"/>
              </p:cNvPicPr>
              <p:nvPr/>
            </p:nvPicPr>
            <p:blipFill>
              <a:blip r:embed="rId6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73" y="2248"/>
                <a:ext cx="228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5" name="Freeform 94"/>
              <p:cNvSpPr>
                <a:spLocks/>
              </p:cNvSpPr>
              <p:nvPr/>
            </p:nvSpPr>
            <p:spPr bwMode="auto">
              <a:xfrm>
                <a:off x="3582" y="2261"/>
                <a:ext cx="208" cy="12"/>
              </a:xfrm>
              <a:custGeom>
                <a:avLst/>
                <a:gdLst>
                  <a:gd name="T0" fmla="*/ 208 w 208"/>
                  <a:gd name="T1" fmla="*/ 12 h 12"/>
                  <a:gd name="T2" fmla="*/ 208 w 208"/>
                  <a:gd name="T3" fmla="*/ 12 h 12"/>
                  <a:gd name="T4" fmla="*/ 2 w 208"/>
                  <a:gd name="T5" fmla="*/ 12 h 12"/>
                  <a:gd name="T6" fmla="*/ 2 w 208"/>
                  <a:gd name="T7" fmla="*/ 0 h 12"/>
                  <a:gd name="T8" fmla="*/ 206 w 208"/>
                  <a:gd name="T9" fmla="*/ 0 h 12"/>
                  <a:gd name="T10" fmla="*/ 206 w 208"/>
                  <a:gd name="T11" fmla="*/ 12 h 12"/>
                  <a:gd name="T12" fmla="*/ 208 w 208"/>
                  <a:gd name="T13" fmla="*/ 12 h 12"/>
                  <a:gd name="T14" fmla="*/ 208 w 208"/>
                  <a:gd name="T15" fmla="*/ 12 h 12"/>
                  <a:gd name="T16" fmla="*/ 208 w 208"/>
                  <a:gd name="T17" fmla="*/ 12 h 12"/>
                  <a:gd name="T18" fmla="*/ 208 w 208"/>
                  <a:gd name="T19" fmla="*/ 12 h 12"/>
                  <a:gd name="T20" fmla="*/ 208 w 208"/>
                  <a:gd name="T21" fmla="*/ 0 h 12"/>
                  <a:gd name="T22" fmla="*/ 0 w 208"/>
                  <a:gd name="T23" fmla="*/ 0 h 12"/>
                  <a:gd name="T24" fmla="*/ 0 w 208"/>
                  <a:gd name="T25" fmla="*/ 12 h 12"/>
                  <a:gd name="T26" fmla="*/ 208 w 208"/>
                  <a:gd name="T27" fmla="*/ 12 h 12"/>
                  <a:gd name="T28" fmla="*/ 208 w 208"/>
                  <a:gd name="T29" fmla="*/ 12 h 12"/>
                  <a:gd name="T30" fmla="*/ 208 w 208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8" h="12">
                    <a:moveTo>
                      <a:pt x="208" y="12"/>
                    </a:moveTo>
                    <a:lnTo>
                      <a:pt x="208" y="12"/>
                    </a:lnTo>
                    <a:lnTo>
                      <a:pt x="2" y="12"/>
                    </a:lnTo>
                    <a:lnTo>
                      <a:pt x="2" y="0"/>
                    </a:lnTo>
                    <a:lnTo>
                      <a:pt x="206" y="0"/>
                    </a:lnTo>
                    <a:lnTo>
                      <a:pt x="206" y="12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8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8" y="12"/>
                    </a:lnTo>
                    <a:close/>
                  </a:path>
                </a:pathLst>
              </a:custGeom>
              <a:solidFill>
                <a:srgbClr val="B8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95"/>
              <p:cNvSpPr>
                <a:spLocks/>
              </p:cNvSpPr>
              <p:nvPr/>
            </p:nvSpPr>
            <p:spPr bwMode="auto">
              <a:xfrm>
                <a:off x="3582" y="2261"/>
                <a:ext cx="208" cy="12"/>
              </a:xfrm>
              <a:custGeom>
                <a:avLst/>
                <a:gdLst>
                  <a:gd name="T0" fmla="*/ 208 w 208"/>
                  <a:gd name="T1" fmla="*/ 12 h 12"/>
                  <a:gd name="T2" fmla="*/ 208 w 208"/>
                  <a:gd name="T3" fmla="*/ 12 h 12"/>
                  <a:gd name="T4" fmla="*/ 2 w 208"/>
                  <a:gd name="T5" fmla="*/ 12 h 12"/>
                  <a:gd name="T6" fmla="*/ 2 w 208"/>
                  <a:gd name="T7" fmla="*/ 0 h 12"/>
                  <a:gd name="T8" fmla="*/ 206 w 208"/>
                  <a:gd name="T9" fmla="*/ 0 h 12"/>
                  <a:gd name="T10" fmla="*/ 206 w 208"/>
                  <a:gd name="T11" fmla="*/ 12 h 12"/>
                  <a:gd name="T12" fmla="*/ 208 w 208"/>
                  <a:gd name="T13" fmla="*/ 12 h 12"/>
                  <a:gd name="T14" fmla="*/ 208 w 208"/>
                  <a:gd name="T15" fmla="*/ 12 h 12"/>
                  <a:gd name="T16" fmla="*/ 208 w 208"/>
                  <a:gd name="T17" fmla="*/ 12 h 12"/>
                  <a:gd name="T18" fmla="*/ 208 w 208"/>
                  <a:gd name="T19" fmla="*/ 12 h 12"/>
                  <a:gd name="T20" fmla="*/ 208 w 208"/>
                  <a:gd name="T21" fmla="*/ 0 h 12"/>
                  <a:gd name="T22" fmla="*/ 0 w 208"/>
                  <a:gd name="T23" fmla="*/ 0 h 12"/>
                  <a:gd name="T24" fmla="*/ 0 w 208"/>
                  <a:gd name="T25" fmla="*/ 12 h 12"/>
                  <a:gd name="T26" fmla="*/ 208 w 208"/>
                  <a:gd name="T27" fmla="*/ 12 h 12"/>
                  <a:gd name="T28" fmla="*/ 208 w 208"/>
                  <a:gd name="T29" fmla="*/ 12 h 12"/>
                  <a:gd name="T30" fmla="*/ 208 w 208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8" h="12">
                    <a:moveTo>
                      <a:pt x="208" y="12"/>
                    </a:moveTo>
                    <a:lnTo>
                      <a:pt x="208" y="12"/>
                    </a:lnTo>
                    <a:lnTo>
                      <a:pt x="2" y="12"/>
                    </a:lnTo>
                    <a:lnTo>
                      <a:pt x="2" y="0"/>
                    </a:lnTo>
                    <a:lnTo>
                      <a:pt x="206" y="0"/>
                    </a:lnTo>
                    <a:lnTo>
                      <a:pt x="206" y="12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8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8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20" name="Picture 96"/>
              <p:cNvPicPr>
                <a:picLocks noChangeAspect="1" noChangeArrowheads="1"/>
              </p:cNvPicPr>
              <p:nvPr/>
            </p:nvPicPr>
            <p:blipFill>
              <a:blip r:embed="rId6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0" y="2248"/>
                <a:ext cx="220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7" name="Freeform 97"/>
              <p:cNvSpPr>
                <a:spLocks/>
              </p:cNvSpPr>
              <p:nvPr/>
            </p:nvSpPr>
            <p:spPr bwMode="auto">
              <a:xfrm>
                <a:off x="3788" y="2261"/>
                <a:ext cx="201" cy="12"/>
              </a:xfrm>
              <a:custGeom>
                <a:avLst/>
                <a:gdLst>
                  <a:gd name="T0" fmla="*/ 201 w 201"/>
                  <a:gd name="T1" fmla="*/ 12 h 12"/>
                  <a:gd name="T2" fmla="*/ 201 w 201"/>
                  <a:gd name="T3" fmla="*/ 12 h 12"/>
                  <a:gd name="T4" fmla="*/ 2 w 201"/>
                  <a:gd name="T5" fmla="*/ 12 h 12"/>
                  <a:gd name="T6" fmla="*/ 2 w 201"/>
                  <a:gd name="T7" fmla="*/ 0 h 12"/>
                  <a:gd name="T8" fmla="*/ 201 w 201"/>
                  <a:gd name="T9" fmla="*/ 0 h 12"/>
                  <a:gd name="T10" fmla="*/ 201 w 201"/>
                  <a:gd name="T11" fmla="*/ 12 h 12"/>
                  <a:gd name="T12" fmla="*/ 201 w 201"/>
                  <a:gd name="T13" fmla="*/ 12 h 12"/>
                  <a:gd name="T14" fmla="*/ 201 w 201"/>
                  <a:gd name="T15" fmla="*/ 12 h 12"/>
                  <a:gd name="T16" fmla="*/ 201 w 201"/>
                  <a:gd name="T17" fmla="*/ 12 h 12"/>
                  <a:gd name="T18" fmla="*/ 201 w 201"/>
                  <a:gd name="T19" fmla="*/ 12 h 12"/>
                  <a:gd name="T20" fmla="*/ 201 w 201"/>
                  <a:gd name="T21" fmla="*/ 0 h 12"/>
                  <a:gd name="T22" fmla="*/ 0 w 201"/>
                  <a:gd name="T23" fmla="*/ 0 h 12"/>
                  <a:gd name="T24" fmla="*/ 0 w 201"/>
                  <a:gd name="T25" fmla="*/ 12 h 12"/>
                  <a:gd name="T26" fmla="*/ 201 w 201"/>
                  <a:gd name="T27" fmla="*/ 12 h 12"/>
                  <a:gd name="T28" fmla="*/ 201 w 201"/>
                  <a:gd name="T29" fmla="*/ 12 h 12"/>
                  <a:gd name="T30" fmla="*/ 201 w 201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1" h="12">
                    <a:moveTo>
                      <a:pt x="201" y="12"/>
                    </a:moveTo>
                    <a:lnTo>
                      <a:pt x="201" y="12"/>
                    </a:lnTo>
                    <a:lnTo>
                      <a:pt x="2" y="12"/>
                    </a:lnTo>
                    <a:lnTo>
                      <a:pt x="2" y="0"/>
                    </a:lnTo>
                    <a:lnTo>
                      <a:pt x="201" y="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close/>
                  </a:path>
                </a:pathLst>
              </a:custGeom>
              <a:solidFill>
                <a:srgbClr val="B8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98"/>
              <p:cNvSpPr>
                <a:spLocks/>
              </p:cNvSpPr>
              <p:nvPr/>
            </p:nvSpPr>
            <p:spPr bwMode="auto">
              <a:xfrm>
                <a:off x="3788" y="2261"/>
                <a:ext cx="201" cy="12"/>
              </a:xfrm>
              <a:custGeom>
                <a:avLst/>
                <a:gdLst>
                  <a:gd name="T0" fmla="*/ 201 w 201"/>
                  <a:gd name="T1" fmla="*/ 12 h 12"/>
                  <a:gd name="T2" fmla="*/ 201 w 201"/>
                  <a:gd name="T3" fmla="*/ 12 h 12"/>
                  <a:gd name="T4" fmla="*/ 2 w 201"/>
                  <a:gd name="T5" fmla="*/ 12 h 12"/>
                  <a:gd name="T6" fmla="*/ 2 w 201"/>
                  <a:gd name="T7" fmla="*/ 0 h 12"/>
                  <a:gd name="T8" fmla="*/ 201 w 201"/>
                  <a:gd name="T9" fmla="*/ 0 h 12"/>
                  <a:gd name="T10" fmla="*/ 201 w 201"/>
                  <a:gd name="T11" fmla="*/ 12 h 12"/>
                  <a:gd name="T12" fmla="*/ 201 w 201"/>
                  <a:gd name="T13" fmla="*/ 12 h 12"/>
                  <a:gd name="T14" fmla="*/ 201 w 201"/>
                  <a:gd name="T15" fmla="*/ 12 h 12"/>
                  <a:gd name="T16" fmla="*/ 201 w 201"/>
                  <a:gd name="T17" fmla="*/ 12 h 12"/>
                  <a:gd name="T18" fmla="*/ 201 w 201"/>
                  <a:gd name="T19" fmla="*/ 12 h 12"/>
                  <a:gd name="T20" fmla="*/ 201 w 201"/>
                  <a:gd name="T21" fmla="*/ 0 h 12"/>
                  <a:gd name="T22" fmla="*/ 0 w 201"/>
                  <a:gd name="T23" fmla="*/ 0 h 12"/>
                  <a:gd name="T24" fmla="*/ 0 w 201"/>
                  <a:gd name="T25" fmla="*/ 12 h 12"/>
                  <a:gd name="T26" fmla="*/ 201 w 201"/>
                  <a:gd name="T27" fmla="*/ 12 h 12"/>
                  <a:gd name="T28" fmla="*/ 201 w 201"/>
                  <a:gd name="T29" fmla="*/ 12 h 12"/>
                  <a:gd name="T30" fmla="*/ 201 w 201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1" h="12">
                    <a:moveTo>
                      <a:pt x="201" y="12"/>
                    </a:moveTo>
                    <a:lnTo>
                      <a:pt x="201" y="12"/>
                    </a:lnTo>
                    <a:lnTo>
                      <a:pt x="2" y="12"/>
                    </a:lnTo>
                    <a:lnTo>
                      <a:pt x="2" y="0"/>
                    </a:lnTo>
                    <a:lnTo>
                      <a:pt x="201" y="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23" name="Picture 99"/>
              <p:cNvPicPr>
                <a:picLocks noChangeAspect="1" noChangeArrowheads="1"/>
              </p:cNvPicPr>
              <p:nvPr/>
            </p:nvPicPr>
            <p:blipFill>
              <a:blip r:embed="rId6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81" y="2248"/>
                <a:ext cx="9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9" name="Freeform 100"/>
              <p:cNvSpPr>
                <a:spLocks/>
              </p:cNvSpPr>
              <p:nvPr/>
            </p:nvSpPr>
            <p:spPr bwMode="auto">
              <a:xfrm>
                <a:off x="3989" y="2261"/>
                <a:ext cx="72" cy="12"/>
              </a:xfrm>
              <a:custGeom>
                <a:avLst/>
                <a:gdLst>
                  <a:gd name="T0" fmla="*/ 72 w 72"/>
                  <a:gd name="T1" fmla="*/ 12 h 12"/>
                  <a:gd name="T2" fmla="*/ 72 w 72"/>
                  <a:gd name="T3" fmla="*/ 12 h 12"/>
                  <a:gd name="T4" fmla="*/ 0 w 72"/>
                  <a:gd name="T5" fmla="*/ 12 h 12"/>
                  <a:gd name="T6" fmla="*/ 0 w 72"/>
                  <a:gd name="T7" fmla="*/ 0 h 12"/>
                  <a:gd name="T8" fmla="*/ 72 w 72"/>
                  <a:gd name="T9" fmla="*/ 0 h 12"/>
                  <a:gd name="T10" fmla="*/ 72 w 72"/>
                  <a:gd name="T11" fmla="*/ 12 h 12"/>
                  <a:gd name="T12" fmla="*/ 72 w 72"/>
                  <a:gd name="T13" fmla="*/ 12 h 12"/>
                  <a:gd name="T14" fmla="*/ 72 w 72"/>
                  <a:gd name="T15" fmla="*/ 12 h 12"/>
                  <a:gd name="T16" fmla="*/ 72 w 72"/>
                  <a:gd name="T17" fmla="*/ 12 h 12"/>
                  <a:gd name="T18" fmla="*/ 72 w 72"/>
                  <a:gd name="T19" fmla="*/ 12 h 12"/>
                  <a:gd name="T20" fmla="*/ 72 w 72"/>
                  <a:gd name="T21" fmla="*/ 0 h 12"/>
                  <a:gd name="T22" fmla="*/ 0 w 72"/>
                  <a:gd name="T23" fmla="*/ 0 h 12"/>
                  <a:gd name="T24" fmla="*/ 0 w 72"/>
                  <a:gd name="T25" fmla="*/ 12 h 12"/>
                  <a:gd name="T26" fmla="*/ 72 w 72"/>
                  <a:gd name="T27" fmla="*/ 12 h 12"/>
                  <a:gd name="T28" fmla="*/ 72 w 72"/>
                  <a:gd name="T29" fmla="*/ 12 h 12"/>
                  <a:gd name="T30" fmla="*/ 72 w 72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2">
                    <a:moveTo>
                      <a:pt x="72" y="12"/>
                    </a:moveTo>
                    <a:lnTo>
                      <a:pt x="72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  <a:close/>
                  </a:path>
                </a:pathLst>
              </a:custGeom>
              <a:solidFill>
                <a:srgbClr val="B8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101"/>
              <p:cNvSpPr>
                <a:spLocks/>
              </p:cNvSpPr>
              <p:nvPr/>
            </p:nvSpPr>
            <p:spPr bwMode="auto">
              <a:xfrm>
                <a:off x="3989" y="2261"/>
                <a:ext cx="72" cy="12"/>
              </a:xfrm>
              <a:custGeom>
                <a:avLst/>
                <a:gdLst>
                  <a:gd name="T0" fmla="*/ 72 w 72"/>
                  <a:gd name="T1" fmla="*/ 12 h 12"/>
                  <a:gd name="T2" fmla="*/ 72 w 72"/>
                  <a:gd name="T3" fmla="*/ 12 h 12"/>
                  <a:gd name="T4" fmla="*/ 0 w 72"/>
                  <a:gd name="T5" fmla="*/ 12 h 12"/>
                  <a:gd name="T6" fmla="*/ 0 w 72"/>
                  <a:gd name="T7" fmla="*/ 0 h 12"/>
                  <a:gd name="T8" fmla="*/ 72 w 72"/>
                  <a:gd name="T9" fmla="*/ 0 h 12"/>
                  <a:gd name="T10" fmla="*/ 72 w 72"/>
                  <a:gd name="T11" fmla="*/ 12 h 12"/>
                  <a:gd name="T12" fmla="*/ 72 w 72"/>
                  <a:gd name="T13" fmla="*/ 12 h 12"/>
                  <a:gd name="T14" fmla="*/ 72 w 72"/>
                  <a:gd name="T15" fmla="*/ 12 h 12"/>
                  <a:gd name="T16" fmla="*/ 72 w 72"/>
                  <a:gd name="T17" fmla="*/ 12 h 12"/>
                  <a:gd name="T18" fmla="*/ 72 w 72"/>
                  <a:gd name="T19" fmla="*/ 12 h 12"/>
                  <a:gd name="T20" fmla="*/ 72 w 72"/>
                  <a:gd name="T21" fmla="*/ 0 h 12"/>
                  <a:gd name="T22" fmla="*/ 0 w 72"/>
                  <a:gd name="T23" fmla="*/ 0 h 12"/>
                  <a:gd name="T24" fmla="*/ 0 w 72"/>
                  <a:gd name="T25" fmla="*/ 12 h 12"/>
                  <a:gd name="T26" fmla="*/ 72 w 72"/>
                  <a:gd name="T27" fmla="*/ 12 h 12"/>
                  <a:gd name="T28" fmla="*/ 72 w 72"/>
                  <a:gd name="T29" fmla="*/ 12 h 12"/>
                  <a:gd name="T30" fmla="*/ 72 w 72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2">
                    <a:moveTo>
                      <a:pt x="72" y="12"/>
                    </a:moveTo>
                    <a:lnTo>
                      <a:pt x="72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26" name="Picture 102"/>
              <p:cNvPicPr>
                <a:picLocks noChangeAspect="1" noChangeArrowheads="1"/>
              </p:cNvPicPr>
              <p:nvPr/>
            </p:nvPicPr>
            <p:blipFill>
              <a:blip r:embed="rId6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51" y="2248"/>
                <a:ext cx="220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33" name="Freeform 103"/>
              <p:cNvSpPr>
                <a:spLocks/>
              </p:cNvSpPr>
              <p:nvPr/>
            </p:nvSpPr>
            <p:spPr bwMode="auto">
              <a:xfrm>
                <a:off x="4061" y="2261"/>
                <a:ext cx="201" cy="12"/>
              </a:xfrm>
              <a:custGeom>
                <a:avLst/>
                <a:gdLst>
                  <a:gd name="T0" fmla="*/ 201 w 201"/>
                  <a:gd name="T1" fmla="*/ 12 h 12"/>
                  <a:gd name="T2" fmla="*/ 201 w 201"/>
                  <a:gd name="T3" fmla="*/ 12 h 12"/>
                  <a:gd name="T4" fmla="*/ 0 w 201"/>
                  <a:gd name="T5" fmla="*/ 12 h 12"/>
                  <a:gd name="T6" fmla="*/ 0 w 201"/>
                  <a:gd name="T7" fmla="*/ 0 h 12"/>
                  <a:gd name="T8" fmla="*/ 201 w 201"/>
                  <a:gd name="T9" fmla="*/ 0 h 12"/>
                  <a:gd name="T10" fmla="*/ 201 w 201"/>
                  <a:gd name="T11" fmla="*/ 12 h 12"/>
                  <a:gd name="T12" fmla="*/ 201 w 201"/>
                  <a:gd name="T13" fmla="*/ 12 h 12"/>
                  <a:gd name="T14" fmla="*/ 201 w 201"/>
                  <a:gd name="T15" fmla="*/ 12 h 12"/>
                  <a:gd name="T16" fmla="*/ 201 w 201"/>
                  <a:gd name="T17" fmla="*/ 12 h 12"/>
                  <a:gd name="T18" fmla="*/ 201 w 201"/>
                  <a:gd name="T19" fmla="*/ 12 h 12"/>
                  <a:gd name="T20" fmla="*/ 201 w 201"/>
                  <a:gd name="T21" fmla="*/ 0 h 12"/>
                  <a:gd name="T22" fmla="*/ 0 w 201"/>
                  <a:gd name="T23" fmla="*/ 0 h 12"/>
                  <a:gd name="T24" fmla="*/ 0 w 201"/>
                  <a:gd name="T25" fmla="*/ 12 h 12"/>
                  <a:gd name="T26" fmla="*/ 201 w 201"/>
                  <a:gd name="T27" fmla="*/ 12 h 12"/>
                  <a:gd name="T28" fmla="*/ 201 w 201"/>
                  <a:gd name="T29" fmla="*/ 12 h 12"/>
                  <a:gd name="T30" fmla="*/ 201 w 201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1" h="12">
                    <a:moveTo>
                      <a:pt x="201" y="12"/>
                    </a:moveTo>
                    <a:lnTo>
                      <a:pt x="201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201" y="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close/>
                  </a:path>
                </a:pathLst>
              </a:custGeom>
              <a:solidFill>
                <a:srgbClr val="B8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Freeform 104"/>
              <p:cNvSpPr>
                <a:spLocks/>
              </p:cNvSpPr>
              <p:nvPr/>
            </p:nvSpPr>
            <p:spPr bwMode="auto">
              <a:xfrm>
                <a:off x="4061" y="2261"/>
                <a:ext cx="201" cy="12"/>
              </a:xfrm>
              <a:custGeom>
                <a:avLst/>
                <a:gdLst>
                  <a:gd name="T0" fmla="*/ 201 w 201"/>
                  <a:gd name="T1" fmla="*/ 12 h 12"/>
                  <a:gd name="T2" fmla="*/ 201 w 201"/>
                  <a:gd name="T3" fmla="*/ 12 h 12"/>
                  <a:gd name="T4" fmla="*/ 0 w 201"/>
                  <a:gd name="T5" fmla="*/ 12 h 12"/>
                  <a:gd name="T6" fmla="*/ 0 w 201"/>
                  <a:gd name="T7" fmla="*/ 0 h 12"/>
                  <a:gd name="T8" fmla="*/ 201 w 201"/>
                  <a:gd name="T9" fmla="*/ 0 h 12"/>
                  <a:gd name="T10" fmla="*/ 201 w 201"/>
                  <a:gd name="T11" fmla="*/ 12 h 12"/>
                  <a:gd name="T12" fmla="*/ 201 w 201"/>
                  <a:gd name="T13" fmla="*/ 12 h 12"/>
                  <a:gd name="T14" fmla="*/ 201 w 201"/>
                  <a:gd name="T15" fmla="*/ 12 h 12"/>
                  <a:gd name="T16" fmla="*/ 201 w 201"/>
                  <a:gd name="T17" fmla="*/ 12 h 12"/>
                  <a:gd name="T18" fmla="*/ 201 w 201"/>
                  <a:gd name="T19" fmla="*/ 12 h 12"/>
                  <a:gd name="T20" fmla="*/ 201 w 201"/>
                  <a:gd name="T21" fmla="*/ 0 h 12"/>
                  <a:gd name="T22" fmla="*/ 0 w 201"/>
                  <a:gd name="T23" fmla="*/ 0 h 12"/>
                  <a:gd name="T24" fmla="*/ 0 w 201"/>
                  <a:gd name="T25" fmla="*/ 12 h 12"/>
                  <a:gd name="T26" fmla="*/ 201 w 201"/>
                  <a:gd name="T27" fmla="*/ 12 h 12"/>
                  <a:gd name="T28" fmla="*/ 201 w 201"/>
                  <a:gd name="T29" fmla="*/ 12 h 12"/>
                  <a:gd name="T30" fmla="*/ 201 w 201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1" h="12">
                    <a:moveTo>
                      <a:pt x="201" y="12"/>
                    </a:moveTo>
                    <a:lnTo>
                      <a:pt x="201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201" y="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29" name="Picture 105"/>
              <p:cNvPicPr>
                <a:picLocks noChangeAspect="1" noChangeArrowheads="1"/>
              </p:cNvPicPr>
              <p:nvPr/>
            </p:nvPicPr>
            <p:blipFill>
              <a:blip r:embed="rId6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70" y="2258"/>
                <a:ext cx="21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" name="Picture 106"/>
              <p:cNvPicPr>
                <a:picLocks noChangeAspect="1" noChangeArrowheads="1"/>
              </p:cNvPicPr>
              <p:nvPr/>
            </p:nvPicPr>
            <p:blipFill>
              <a:blip r:embed="rId6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28" y="2252"/>
                <a:ext cx="43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47" name="Rectangle 107"/>
              <p:cNvSpPr>
                <a:spLocks noChangeArrowheads="1"/>
              </p:cNvSpPr>
              <p:nvPr/>
            </p:nvSpPr>
            <p:spPr bwMode="auto">
              <a:xfrm>
                <a:off x="3584" y="2347"/>
                <a:ext cx="678" cy="24"/>
              </a:xfrm>
              <a:prstGeom prst="rect">
                <a:avLst/>
              </a:prstGeom>
              <a:solidFill>
                <a:srgbClr val="EAF0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32" name="Picture 108"/>
              <p:cNvPicPr>
                <a:picLocks noChangeAspect="1" noChangeArrowheads="1"/>
              </p:cNvPicPr>
              <p:nvPr/>
            </p:nvPicPr>
            <p:blipFill>
              <a:blip r:embed="rId6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91" y="2252"/>
                <a:ext cx="79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3" name="Picture 109"/>
              <p:cNvPicPr>
                <a:picLocks noChangeAspect="1" noChangeArrowheads="1"/>
              </p:cNvPicPr>
              <p:nvPr/>
            </p:nvPicPr>
            <p:blipFill>
              <a:blip r:embed="rId6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23" y="2252"/>
                <a:ext cx="35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4" name="Picture 110"/>
              <p:cNvPicPr>
                <a:picLocks noChangeAspect="1" noChangeArrowheads="1"/>
              </p:cNvPicPr>
              <p:nvPr/>
            </p:nvPicPr>
            <p:blipFill>
              <a:blip r:embed="rId6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4" y="2252"/>
                <a:ext cx="35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48" name="Rectangle 111"/>
              <p:cNvSpPr>
                <a:spLocks noChangeArrowheads="1"/>
              </p:cNvSpPr>
              <p:nvPr/>
            </p:nvSpPr>
            <p:spPr bwMode="auto">
              <a:xfrm>
                <a:off x="3638" y="2280"/>
                <a:ext cx="62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36" name="Picture 112"/>
              <p:cNvPicPr>
                <a:picLocks noChangeAspect="1" noChangeArrowheads="1"/>
              </p:cNvPicPr>
              <p:nvPr/>
            </p:nvPicPr>
            <p:blipFill>
              <a:blip r:embed="rId7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13" y="2269"/>
                <a:ext cx="29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49" name="Rectangle 113"/>
              <p:cNvSpPr>
                <a:spLocks noChangeArrowheads="1"/>
              </p:cNvSpPr>
              <p:nvPr/>
            </p:nvSpPr>
            <p:spPr bwMode="auto">
              <a:xfrm>
                <a:off x="3800" y="2280"/>
                <a:ext cx="76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" name="Rectangle 114"/>
              <p:cNvSpPr>
                <a:spLocks noChangeArrowheads="1"/>
              </p:cNvSpPr>
              <p:nvPr/>
            </p:nvSpPr>
            <p:spPr bwMode="auto">
              <a:xfrm>
                <a:off x="4072" y="2280"/>
                <a:ext cx="76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" name="Rectangle 115"/>
              <p:cNvSpPr>
                <a:spLocks noChangeArrowheads="1"/>
              </p:cNvSpPr>
              <p:nvPr/>
            </p:nvSpPr>
            <p:spPr bwMode="auto">
              <a:xfrm>
                <a:off x="4008" y="2280"/>
                <a:ext cx="41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40" name="Picture 116"/>
              <p:cNvPicPr>
                <a:picLocks noChangeAspect="1" noChangeArrowheads="1"/>
              </p:cNvPicPr>
              <p:nvPr/>
            </p:nvPicPr>
            <p:blipFill>
              <a:blip r:embed="rId7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11" y="2317"/>
                <a:ext cx="29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85" name="Rectangle 117"/>
              <p:cNvSpPr>
                <a:spLocks noChangeArrowheads="1"/>
              </p:cNvSpPr>
              <p:nvPr/>
            </p:nvSpPr>
            <p:spPr bwMode="auto">
              <a:xfrm>
                <a:off x="3638" y="2328"/>
                <a:ext cx="91" cy="14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" name="Rectangle 118"/>
              <p:cNvSpPr>
                <a:spLocks noChangeArrowheads="1"/>
              </p:cNvSpPr>
              <p:nvPr/>
            </p:nvSpPr>
            <p:spPr bwMode="auto">
              <a:xfrm>
                <a:off x="3800" y="2328"/>
                <a:ext cx="99" cy="14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" name="Rectangle 119"/>
              <p:cNvSpPr>
                <a:spLocks noChangeArrowheads="1"/>
              </p:cNvSpPr>
              <p:nvPr/>
            </p:nvSpPr>
            <p:spPr bwMode="auto">
              <a:xfrm>
                <a:off x="4072" y="2328"/>
                <a:ext cx="72" cy="14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1" name="Rectangle 120"/>
              <p:cNvSpPr>
                <a:spLocks noChangeArrowheads="1"/>
              </p:cNvSpPr>
              <p:nvPr/>
            </p:nvSpPr>
            <p:spPr bwMode="auto">
              <a:xfrm>
                <a:off x="4015" y="2328"/>
                <a:ext cx="34" cy="14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45" name="Picture 121"/>
              <p:cNvPicPr>
                <a:picLocks noChangeAspect="1" noChangeArrowheads="1"/>
              </p:cNvPicPr>
              <p:nvPr/>
            </p:nvPicPr>
            <p:blipFill>
              <a:blip r:embed="rId7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11" y="2342"/>
                <a:ext cx="29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92" name="Rectangle 122"/>
              <p:cNvSpPr>
                <a:spLocks noChangeArrowheads="1"/>
              </p:cNvSpPr>
              <p:nvPr/>
            </p:nvSpPr>
            <p:spPr bwMode="auto">
              <a:xfrm>
                <a:off x="3638" y="2354"/>
                <a:ext cx="91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" name="Rectangle 123"/>
              <p:cNvSpPr>
                <a:spLocks noChangeArrowheads="1"/>
              </p:cNvSpPr>
              <p:nvPr/>
            </p:nvSpPr>
            <p:spPr bwMode="auto">
              <a:xfrm>
                <a:off x="3800" y="2354"/>
                <a:ext cx="156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" name="Rectangle 124"/>
              <p:cNvSpPr>
                <a:spLocks noChangeArrowheads="1"/>
              </p:cNvSpPr>
              <p:nvPr/>
            </p:nvSpPr>
            <p:spPr bwMode="auto">
              <a:xfrm>
                <a:off x="4072" y="2354"/>
                <a:ext cx="72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" name="Rectangle 125"/>
              <p:cNvSpPr>
                <a:spLocks noChangeArrowheads="1"/>
              </p:cNvSpPr>
              <p:nvPr/>
            </p:nvSpPr>
            <p:spPr bwMode="auto">
              <a:xfrm>
                <a:off x="4015" y="2354"/>
                <a:ext cx="34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50" name="Picture 126"/>
              <p:cNvPicPr>
                <a:picLocks noChangeAspect="1" noChangeArrowheads="1"/>
              </p:cNvPicPr>
              <p:nvPr/>
            </p:nvPicPr>
            <p:blipFill>
              <a:blip r:embed="rId7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11" y="2366"/>
                <a:ext cx="29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96" name="Rectangle 127"/>
              <p:cNvSpPr>
                <a:spLocks noChangeArrowheads="1"/>
              </p:cNvSpPr>
              <p:nvPr/>
            </p:nvSpPr>
            <p:spPr bwMode="auto">
              <a:xfrm>
                <a:off x="3638" y="2380"/>
                <a:ext cx="91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" name="Rectangle 128"/>
              <p:cNvSpPr>
                <a:spLocks noChangeArrowheads="1"/>
              </p:cNvSpPr>
              <p:nvPr/>
            </p:nvSpPr>
            <p:spPr bwMode="auto">
              <a:xfrm>
                <a:off x="3800" y="2380"/>
                <a:ext cx="156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" name="Rectangle 129"/>
              <p:cNvSpPr>
                <a:spLocks noChangeArrowheads="1"/>
              </p:cNvSpPr>
              <p:nvPr/>
            </p:nvSpPr>
            <p:spPr bwMode="auto">
              <a:xfrm>
                <a:off x="4072" y="2380"/>
                <a:ext cx="72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" name="Rectangle 130"/>
              <p:cNvSpPr>
                <a:spLocks noChangeArrowheads="1"/>
              </p:cNvSpPr>
              <p:nvPr/>
            </p:nvSpPr>
            <p:spPr bwMode="auto">
              <a:xfrm>
                <a:off x="4015" y="2380"/>
                <a:ext cx="34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55" name="Picture 131"/>
              <p:cNvPicPr>
                <a:picLocks noChangeAspect="1" noChangeArrowheads="1"/>
              </p:cNvPicPr>
              <p:nvPr/>
            </p:nvPicPr>
            <p:blipFill>
              <a:blip r:embed="rId7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73" y="2289"/>
                <a:ext cx="698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03" name="Freeform 132"/>
              <p:cNvSpPr>
                <a:spLocks/>
              </p:cNvSpPr>
              <p:nvPr/>
            </p:nvSpPr>
            <p:spPr bwMode="auto">
              <a:xfrm>
                <a:off x="4084" y="1838"/>
                <a:ext cx="12" cy="9"/>
              </a:xfrm>
              <a:custGeom>
                <a:avLst/>
                <a:gdLst>
                  <a:gd name="T0" fmla="*/ 4 w 5"/>
                  <a:gd name="T1" fmla="*/ 2 h 4"/>
                  <a:gd name="T2" fmla="*/ 4 w 5"/>
                  <a:gd name="T3" fmla="*/ 2 h 4"/>
                  <a:gd name="T4" fmla="*/ 2 w 5"/>
                  <a:gd name="T5" fmla="*/ 3 h 4"/>
                  <a:gd name="T6" fmla="*/ 1 w 5"/>
                  <a:gd name="T7" fmla="*/ 2 h 4"/>
                  <a:gd name="T8" fmla="*/ 2 w 5"/>
                  <a:gd name="T9" fmla="*/ 0 h 4"/>
                  <a:gd name="T10" fmla="*/ 4 w 5"/>
                  <a:gd name="T11" fmla="*/ 2 h 4"/>
                  <a:gd name="T12" fmla="*/ 5 w 5"/>
                  <a:gd name="T13" fmla="*/ 2 h 4"/>
                  <a:gd name="T14" fmla="*/ 2 w 5"/>
                  <a:gd name="T15" fmla="*/ 0 h 4"/>
                  <a:gd name="T16" fmla="*/ 0 w 5"/>
                  <a:gd name="T17" fmla="*/ 2 h 4"/>
                  <a:gd name="T18" fmla="*/ 2 w 5"/>
                  <a:gd name="T19" fmla="*/ 4 h 4"/>
                  <a:gd name="T20" fmla="*/ 5 w 5"/>
                  <a:gd name="T21" fmla="*/ 2 h 4"/>
                  <a:gd name="T22" fmla="*/ 4 w 5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4"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2" y="3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0"/>
                      <a:pt x="4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" name="Freeform 133"/>
              <p:cNvSpPr>
                <a:spLocks/>
              </p:cNvSpPr>
              <p:nvPr/>
            </p:nvSpPr>
            <p:spPr bwMode="auto">
              <a:xfrm>
                <a:off x="4094" y="184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" name="Freeform 134"/>
              <p:cNvSpPr>
                <a:spLocks/>
              </p:cNvSpPr>
              <p:nvPr/>
            </p:nvSpPr>
            <p:spPr bwMode="auto">
              <a:xfrm>
                <a:off x="4094" y="184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59" name="Picture 135"/>
              <p:cNvPicPr>
                <a:picLocks noChangeAspect="1" noChangeArrowheads="1"/>
              </p:cNvPicPr>
              <p:nvPr/>
            </p:nvPicPr>
            <p:blipFill>
              <a:blip r:embed="rId7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6" y="1905"/>
                <a:ext cx="164" cy="2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08" name="Rectangle 136"/>
              <p:cNvSpPr>
                <a:spLocks noChangeArrowheads="1"/>
              </p:cNvSpPr>
              <p:nvPr/>
            </p:nvSpPr>
            <p:spPr bwMode="auto">
              <a:xfrm>
                <a:off x="3812" y="1883"/>
                <a:ext cx="211" cy="26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" name="Freeform 137"/>
              <p:cNvSpPr>
                <a:spLocks/>
              </p:cNvSpPr>
              <p:nvPr/>
            </p:nvSpPr>
            <p:spPr bwMode="auto">
              <a:xfrm>
                <a:off x="3812" y="1883"/>
                <a:ext cx="211" cy="266"/>
              </a:xfrm>
              <a:custGeom>
                <a:avLst/>
                <a:gdLst>
                  <a:gd name="T0" fmla="*/ 211 w 211"/>
                  <a:gd name="T1" fmla="*/ 266 h 266"/>
                  <a:gd name="T2" fmla="*/ 211 w 211"/>
                  <a:gd name="T3" fmla="*/ 266 h 266"/>
                  <a:gd name="T4" fmla="*/ 0 w 211"/>
                  <a:gd name="T5" fmla="*/ 266 h 266"/>
                  <a:gd name="T6" fmla="*/ 0 w 211"/>
                  <a:gd name="T7" fmla="*/ 0 h 266"/>
                  <a:gd name="T8" fmla="*/ 211 w 211"/>
                  <a:gd name="T9" fmla="*/ 0 h 266"/>
                  <a:gd name="T10" fmla="*/ 211 w 211"/>
                  <a:gd name="T11" fmla="*/ 266 h 266"/>
                  <a:gd name="T12" fmla="*/ 211 w 211"/>
                  <a:gd name="T13" fmla="*/ 266 h 266"/>
                  <a:gd name="T14" fmla="*/ 211 w 211"/>
                  <a:gd name="T15" fmla="*/ 266 h 266"/>
                  <a:gd name="T16" fmla="*/ 211 w 211"/>
                  <a:gd name="T17" fmla="*/ 266 h 266"/>
                  <a:gd name="T18" fmla="*/ 211 w 211"/>
                  <a:gd name="T19" fmla="*/ 266 h 266"/>
                  <a:gd name="T20" fmla="*/ 211 w 211"/>
                  <a:gd name="T21" fmla="*/ 0 h 266"/>
                  <a:gd name="T22" fmla="*/ 0 w 211"/>
                  <a:gd name="T23" fmla="*/ 0 h 266"/>
                  <a:gd name="T24" fmla="*/ 0 w 211"/>
                  <a:gd name="T25" fmla="*/ 266 h 266"/>
                  <a:gd name="T26" fmla="*/ 211 w 211"/>
                  <a:gd name="T27" fmla="*/ 266 h 266"/>
                  <a:gd name="T28" fmla="*/ 211 w 211"/>
                  <a:gd name="T29" fmla="*/ 266 h 266"/>
                  <a:gd name="T30" fmla="*/ 211 w 211"/>
                  <a:gd name="T31" fmla="*/ 266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266">
                    <a:moveTo>
                      <a:pt x="211" y="266"/>
                    </a:moveTo>
                    <a:lnTo>
                      <a:pt x="211" y="266"/>
                    </a:lnTo>
                    <a:lnTo>
                      <a:pt x="0" y="266"/>
                    </a:lnTo>
                    <a:lnTo>
                      <a:pt x="0" y="0"/>
                    </a:lnTo>
                    <a:lnTo>
                      <a:pt x="211" y="0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0"/>
                    </a:lnTo>
                    <a:lnTo>
                      <a:pt x="0" y="0"/>
                    </a:lnTo>
                    <a:lnTo>
                      <a:pt x="0" y="266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266"/>
                    </a:lnTo>
                    <a:close/>
                  </a:path>
                </a:pathLst>
              </a:custGeom>
              <a:solidFill>
                <a:srgbClr val="0071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4" name="Freeform 138"/>
              <p:cNvSpPr>
                <a:spLocks/>
              </p:cNvSpPr>
              <p:nvPr/>
            </p:nvSpPr>
            <p:spPr bwMode="auto">
              <a:xfrm>
                <a:off x="3812" y="1883"/>
                <a:ext cx="211" cy="266"/>
              </a:xfrm>
              <a:custGeom>
                <a:avLst/>
                <a:gdLst>
                  <a:gd name="T0" fmla="*/ 211 w 211"/>
                  <a:gd name="T1" fmla="*/ 266 h 266"/>
                  <a:gd name="T2" fmla="*/ 211 w 211"/>
                  <a:gd name="T3" fmla="*/ 266 h 266"/>
                  <a:gd name="T4" fmla="*/ 0 w 211"/>
                  <a:gd name="T5" fmla="*/ 266 h 266"/>
                  <a:gd name="T6" fmla="*/ 0 w 211"/>
                  <a:gd name="T7" fmla="*/ 0 h 266"/>
                  <a:gd name="T8" fmla="*/ 211 w 211"/>
                  <a:gd name="T9" fmla="*/ 0 h 266"/>
                  <a:gd name="T10" fmla="*/ 211 w 211"/>
                  <a:gd name="T11" fmla="*/ 266 h 266"/>
                  <a:gd name="T12" fmla="*/ 211 w 211"/>
                  <a:gd name="T13" fmla="*/ 266 h 266"/>
                  <a:gd name="T14" fmla="*/ 211 w 211"/>
                  <a:gd name="T15" fmla="*/ 266 h 266"/>
                  <a:gd name="T16" fmla="*/ 211 w 211"/>
                  <a:gd name="T17" fmla="*/ 266 h 266"/>
                  <a:gd name="T18" fmla="*/ 211 w 211"/>
                  <a:gd name="T19" fmla="*/ 266 h 266"/>
                  <a:gd name="T20" fmla="*/ 211 w 211"/>
                  <a:gd name="T21" fmla="*/ 0 h 266"/>
                  <a:gd name="T22" fmla="*/ 0 w 211"/>
                  <a:gd name="T23" fmla="*/ 0 h 266"/>
                  <a:gd name="T24" fmla="*/ 0 w 211"/>
                  <a:gd name="T25" fmla="*/ 266 h 266"/>
                  <a:gd name="T26" fmla="*/ 211 w 211"/>
                  <a:gd name="T27" fmla="*/ 266 h 266"/>
                  <a:gd name="T28" fmla="*/ 211 w 211"/>
                  <a:gd name="T29" fmla="*/ 266 h 266"/>
                  <a:gd name="T30" fmla="*/ 211 w 211"/>
                  <a:gd name="T31" fmla="*/ 266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266">
                    <a:moveTo>
                      <a:pt x="211" y="266"/>
                    </a:moveTo>
                    <a:lnTo>
                      <a:pt x="211" y="266"/>
                    </a:lnTo>
                    <a:lnTo>
                      <a:pt x="0" y="266"/>
                    </a:lnTo>
                    <a:lnTo>
                      <a:pt x="0" y="0"/>
                    </a:lnTo>
                    <a:lnTo>
                      <a:pt x="211" y="0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0"/>
                    </a:lnTo>
                    <a:lnTo>
                      <a:pt x="0" y="0"/>
                    </a:lnTo>
                    <a:lnTo>
                      <a:pt x="0" y="266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26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5" name="Rectangle 139"/>
              <p:cNvSpPr>
                <a:spLocks noChangeArrowheads="1"/>
              </p:cNvSpPr>
              <p:nvPr/>
            </p:nvSpPr>
            <p:spPr bwMode="auto">
              <a:xfrm>
                <a:off x="3821" y="1895"/>
                <a:ext cx="192" cy="2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6" name="Freeform 140"/>
              <p:cNvSpPr>
                <a:spLocks/>
              </p:cNvSpPr>
              <p:nvPr/>
            </p:nvSpPr>
            <p:spPr bwMode="auto">
              <a:xfrm>
                <a:off x="3821" y="1895"/>
                <a:ext cx="192" cy="242"/>
              </a:xfrm>
              <a:custGeom>
                <a:avLst/>
                <a:gdLst>
                  <a:gd name="T0" fmla="*/ 192 w 192"/>
                  <a:gd name="T1" fmla="*/ 242 h 242"/>
                  <a:gd name="T2" fmla="*/ 192 w 192"/>
                  <a:gd name="T3" fmla="*/ 242 h 242"/>
                  <a:gd name="T4" fmla="*/ 0 w 192"/>
                  <a:gd name="T5" fmla="*/ 242 h 242"/>
                  <a:gd name="T6" fmla="*/ 0 w 192"/>
                  <a:gd name="T7" fmla="*/ 2 h 242"/>
                  <a:gd name="T8" fmla="*/ 190 w 192"/>
                  <a:gd name="T9" fmla="*/ 2 h 242"/>
                  <a:gd name="T10" fmla="*/ 190 w 192"/>
                  <a:gd name="T11" fmla="*/ 242 h 242"/>
                  <a:gd name="T12" fmla="*/ 192 w 192"/>
                  <a:gd name="T13" fmla="*/ 242 h 242"/>
                  <a:gd name="T14" fmla="*/ 192 w 192"/>
                  <a:gd name="T15" fmla="*/ 242 h 242"/>
                  <a:gd name="T16" fmla="*/ 192 w 192"/>
                  <a:gd name="T17" fmla="*/ 242 h 242"/>
                  <a:gd name="T18" fmla="*/ 192 w 192"/>
                  <a:gd name="T19" fmla="*/ 242 h 242"/>
                  <a:gd name="T20" fmla="*/ 192 w 192"/>
                  <a:gd name="T21" fmla="*/ 0 h 242"/>
                  <a:gd name="T22" fmla="*/ 0 w 192"/>
                  <a:gd name="T23" fmla="*/ 0 h 242"/>
                  <a:gd name="T24" fmla="*/ 0 w 192"/>
                  <a:gd name="T25" fmla="*/ 242 h 242"/>
                  <a:gd name="T26" fmla="*/ 192 w 192"/>
                  <a:gd name="T27" fmla="*/ 242 h 242"/>
                  <a:gd name="T28" fmla="*/ 192 w 192"/>
                  <a:gd name="T29" fmla="*/ 242 h 242"/>
                  <a:gd name="T30" fmla="*/ 192 w 192"/>
                  <a:gd name="T31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2" h="242">
                    <a:moveTo>
                      <a:pt x="192" y="242"/>
                    </a:moveTo>
                    <a:lnTo>
                      <a:pt x="192" y="242"/>
                    </a:lnTo>
                    <a:lnTo>
                      <a:pt x="0" y="242"/>
                    </a:lnTo>
                    <a:lnTo>
                      <a:pt x="0" y="2"/>
                    </a:lnTo>
                    <a:lnTo>
                      <a:pt x="190" y="2"/>
                    </a:lnTo>
                    <a:lnTo>
                      <a:pt x="190" y="242"/>
                    </a:lnTo>
                    <a:lnTo>
                      <a:pt x="192" y="242"/>
                    </a:lnTo>
                    <a:lnTo>
                      <a:pt x="192" y="242"/>
                    </a:lnTo>
                    <a:lnTo>
                      <a:pt x="192" y="242"/>
                    </a:lnTo>
                    <a:lnTo>
                      <a:pt x="192" y="242"/>
                    </a:lnTo>
                    <a:lnTo>
                      <a:pt x="192" y="0"/>
                    </a:lnTo>
                    <a:lnTo>
                      <a:pt x="0" y="0"/>
                    </a:lnTo>
                    <a:lnTo>
                      <a:pt x="0" y="242"/>
                    </a:lnTo>
                    <a:lnTo>
                      <a:pt x="192" y="242"/>
                    </a:lnTo>
                    <a:lnTo>
                      <a:pt x="192" y="242"/>
                    </a:lnTo>
                    <a:lnTo>
                      <a:pt x="192" y="242"/>
                    </a:lnTo>
                    <a:close/>
                  </a:path>
                </a:pathLst>
              </a:custGeom>
              <a:solidFill>
                <a:srgbClr val="0071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8" name="Freeform 141"/>
              <p:cNvSpPr>
                <a:spLocks/>
              </p:cNvSpPr>
              <p:nvPr/>
            </p:nvSpPr>
            <p:spPr bwMode="auto">
              <a:xfrm>
                <a:off x="3821" y="1895"/>
                <a:ext cx="192" cy="242"/>
              </a:xfrm>
              <a:custGeom>
                <a:avLst/>
                <a:gdLst>
                  <a:gd name="T0" fmla="*/ 192 w 192"/>
                  <a:gd name="T1" fmla="*/ 242 h 242"/>
                  <a:gd name="T2" fmla="*/ 192 w 192"/>
                  <a:gd name="T3" fmla="*/ 242 h 242"/>
                  <a:gd name="T4" fmla="*/ 0 w 192"/>
                  <a:gd name="T5" fmla="*/ 242 h 242"/>
                  <a:gd name="T6" fmla="*/ 0 w 192"/>
                  <a:gd name="T7" fmla="*/ 2 h 242"/>
                  <a:gd name="T8" fmla="*/ 190 w 192"/>
                  <a:gd name="T9" fmla="*/ 2 h 242"/>
                  <a:gd name="T10" fmla="*/ 190 w 192"/>
                  <a:gd name="T11" fmla="*/ 242 h 242"/>
                  <a:gd name="T12" fmla="*/ 192 w 192"/>
                  <a:gd name="T13" fmla="*/ 242 h 242"/>
                  <a:gd name="T14" fmla="*/ 192 w 192"/>
                  <a:gd name="T15" fmla="*/ 242 h 242"/>
                  <a:gd name="T16" fmla="*/ 192 w 192"/>
                  <a:gd name="T17" fmla="*/ 242 h 242"/>
                  <a:gd name="T18" fmla="*/ 192 w 192"/>
                  <a:gd name="T19" fmla="*/ 242 h 242"/>
                  <a:gd name="T20" fmla="*/ 192 w 192"/>
                  <a:gd name="T21" fmla="*/ 0 h 242"/>
                  <a:gd name="T22" fmla="*/ 0 w 192"/>
                  <a:gd name="T23" fmla="*/ 0 h 242"/>
                  <a:gd name="T24" fmla="*/ 0 w 192"/>
                  <a:gd name="T25" fmla="*/ 242 h 242"/>
                  <a:gd name="T26" fmla="*/ 192 w 192"/>
                  <a:gd name="T27" fmla="*/ 242 h 242"/>
                  <a:gd name="T28" fmla="*/ 192 w 192"/>
                  <a:gd name="T29" fmla="*/ 242 h 242"/>
                  <a:gd name="T30" fmla="*/ 192 w 192"/>
                  <a:gd name="T31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2" h="242">
                    <a:moveTo>
                      <a:pt x="192" y="242"/>
                    </a:moveTo>
                    <a:lnTo>
                      <a:pt x="192" y="242"/>
                    </a:lnTo>
                    <a:lnTo>
                      <a:pt x="0" y="242"/>
                    </a:lnTo>
                    <a:lnTo>
                      <a:pt x="0" y="2"/>
                    </a:lnTo>
                    <a:lnTo>
                      <a:pt x="190" y="2"/>
                    </a:lnTo>
                    <a:lnTo>
                      <a:pt x="190" y="242"/>
                    </a:lnTo>
                    <a:lnTo>
                      <a:pt x="192" y="242"/>
                    </a:lnTo>
                    <a:lnTo>
                      <a:pt x="192" y="242"/>
                    </a:lnTo>
                    <a:lnTo>
                      <a:pt x="192" y="242"/>
                    </a:lnTo>
                    <a:lnTo>
                      <a:pt x="192" y="242"/>
                    </a:lnTo>
                    <a:lnTo>
                      <a:pt x="192" y="0"/>
                    </a:lnTo>
                    <a:lnTo>
                      <a:pt x="0" y="0"/>
                    </a:lnTo>
                    <a:lnTo>
                      <a:pt x="0" y="242"/>
                    </a:lnTo>
                    <a:lnTo>
                      <a:pt x="192" y="242"/>
                    </a:lnTo>
                    <a:lnTo>
                      <a:pt x="192" y="242"/>
                    </a:lnTo>
                    <a:lnTo>
                      <a:pt x="192" y="24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66" name="Picture 142"/>
              <p:cNvPicPr>
                <a:picLocks noChangeAspect="1" noChangeArrowheads="1"/>
              </p:cNvPicPr>
              <p:nvPr/>
            </p:nvPicPr>
            <p:blipFill>
              <a:blip r:embed="rId7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18" y="1892"/>
                <a:ext cx="199" cy="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67" name="Picture 143"/>
              <p:cNvPicPr>
                <a:picLocks noChangeAspect="1" noChangeArrowheads="1"/>
              </p:cNvPicPr>
              <p:nvPr/>
            </p:nvPicPr>
            <p:blipFill>
              <a:blip r:embed="rId7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18" y="2076"/>
                <a:ext cx="199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68" name="Picture 144"/>
              <p:cNvPicPr>
                <a:picLocks noChangeAspect="1" noChangeArrowheads="1"/>
              </p:cNvPicPr>
              <p:nvPr/>
            </p:nvPicPr>
            <p:blipFill>
              <a:blip r:embed="rId7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6" y="2106"/>
                <a:ext cx="64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69" name="Picture 145"/>
              <p:cNvPicPr>
                <a:picLocks noChangeAspect="1" noChangeArrowheads="1"/>
              </p:cNvPicPr>
              <p:nvPr/>
            </p:nvPicPr>
            <p:blipFill>
              <a:blip r:embed="rId7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6" y="2113"/>
                <a:ext cx="64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70" name="Picture 146"/>
              <p:cNvPicPr>
                <a:picLocks noChangeAspect="1" noChangeArrowheads="1"/>
              </p:cNvPicPr>
              <p:nvPr/>
            </p:nvPicPr>
            <p:blipFill>
              <a:blip r:embed="rId8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8" y="2079"/>
                <a:ext cx="57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71" name="Picture 147"/>
              <p:cNvPicPr>
                <a:picLocks noChangeAspect="1" noChangeArrowheads="1"/>
              </p:cNvPicPr>
              <p:nvPr/>
            </p:nvPicPr>
            <p:blipFill>
              <a:blip r:embed="rId8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33" y="2087"/>
                <a:ext cx="50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19" name="Freeform 148"/>
              <p:cNvSpPr>
                <a:spLocks/>
              </p:cNvSpPr>
              <p:nvPr/>
            </p:nvSpPr>
            <p:spPr bwMode="auto">
              <a:xfrm>
                <a:off x="3831" y="1947"/>
                <a:ext cx="173" cy="7"/>
              </a:xfrm>
              <a:custGeom>
                <a:avLst/>
                <a:gdLst>
                  <a:gd name="T0" fmla="*/ 173 w 173"/>
                  <a:gd name="T1" fmla="*/ 7 h 7"/>
                  <a:gd name="T2" fmla="*/ 173 w 173"/>
                  <a:gd name="T3" fmla="*/ 7 h 7"/>
                  <a:gd name="T4" fmla="*/ 0 w 173"/>
                  <a:gd name="T5" fmla="*/ 7 h 7"/>
                  <a:gd name="T6" fmla="*/ 0 w 173"/>
                  <a:gd name="T7" fmla="*/ 0 h 7"/>
                  <a:gd name="T8" fmla="*/ 173 w 173"/>
                  <a:gd name="T9" fmla="*/ 0 h 7"/>
                  <a:gd name="T10" fmla="*/ 173 w 173"/>
                  <a:gd name="T11" fmla="*/ 7 h 7"/>
                  <a:gd name="T12" fmla="*/ 173 w 173"/>
                  <a:gd name="T13" fmla="*/ 7 h 7"/>
                  <a:gd name="T14" fmla="*/ 173 w 173"/>
                  <a:gd name="T15" fmla="*/ 7 h 7"/>
                  <a:gd name="T16" fmla="*/ 173 w 173"/>
                  <a:gd name="T17" fmla="*/ 7 h 7"/>
                  <a:gd name="T18" fmla="*/ 173 w 173"/>
                  <a:gd name="T19" fmla="*/ 7 h 7"/>
                  <a:gd name="T20" fmla="*/ 173 w 173"/>
                  <a:gd name="T21" fmla="*/ 0 h 7"/>
                  <a:gd name="T22" fmla="*/ 0 w 173"/>
                  <a:gd name="T23" fmla="*/ 0 h 7"/>
                  <a:gd name="T24" fmla="*/ 0 w 173"/>
                  <a:gd name="T25" fmla="*/ 7 h 7"/>
                  <a:gd name="T26" fmla="*/ 173 w 173"/>
                  <a:gd name="T27" fmla="*/ 7 h 7"/>
                  <a:gd name="T28" fmla="*/ 173 w 173"/>
                  <a:gd name="T29" fmla="*/ 7 h 7"/>
                  <a:gd name="T30" fmla="*/ 173 w 173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3" h="7">
                    <a:moveTo>
                      <a:pt x="173" y="7"/>
                    </a:moveTo>
                    <a:lnTo>
                      <a:pt x="173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173" y="0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7"/>
                    </a:lnTo>
                    <a:close/>
                  </a:path>
                </a:pathLst>
              </a:custGeom>
              <a:solidFill>
                <a:srgbClr val="0071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1" name="Freeform 149"/>
              <p:cNvSpPr>
                <a:spLocks/>
              </p:cNvSpPr>
              <p:nvPr/>
            </p:nvSpPr>
            <p:spPr bwMode="auto">
              <a:xfrm>
                <a:off x="3831" y="1947"/>
                <a:ext cx="173" cy="7"/>
              </a:xfrm>
              <a:custGeom>
                <a:avLst/>
                <a:gdLst>
                  <a:gd name="T0" fmla="*/ 173 w 173"/>
                  <a:gd name="T1" fmla="*/ 7 h 7"/>
                  <a:gd name="T2" fmla="*/ 173 w 173"/>
                  <a:gd name="T3" fmla="*/ 7 h 7"/>
                  <a:gd name="T4" fmla="*/ 0 w 173"/>
                  <a:gd name="T5" fmla="*/ 7 h 7"/>
                  <a:gd name="T6" fmla="*/ 0 w 173"/>
                  <a:gd name="T7" fmla="*/ 0 h 7"/>
                  <a:gd name="T8" fmla="*/ 173 w 173"/>
                  <a:gd name="T9" fmla="*/ 0 h 7"/>
                  <a:gd name="T10" fmla="*/ 173 w 173"/>
                  <a:gd name="T11" fmla="*/ 7 h 7"/>
                  <a:gd name="T12" fmla="*/ 173 w 173"/>
                  <a:gd name="T13" fmla="*/ 7 h 7"/>
                  <a:gd name="T14" fmla="*/ 173 w 173"/>
                  <a:gd name="T15" fmla="*/ 7 h 7"/>
                  <a:gd name="T16" fmla="*/ 173 w 173"/>
                  <a:gd name="T17" fmla="*/ 7 h 7"/>
                  <a:gd name="T18" fmla="*/ 173 w 173"/>
                  <a:gd name="T19" fmla="*/ 7 h 7"/>
                  <a:gd name="T20" fmla="*/ 173 w 173"/>
                  <a:gd name="T21" fmla="*/ 0 h 7"/>
                  <a:gd name="T22" fmla="*/ 0 w 173"/>
                  <a:gd name="T23" fmla="*/ 0 h 7"/>
                  <a:gd name="T24" fmla="*/ 0 w 173"/>
                  <a:gd name="T25" fmla="*/ 7 h 7"/>
                  <a:gd name="T26" fmla="*/ 173 w 173"/>
                  <a:gd name="T27" fmla="*/ 7 h 7"/>
                  <a:gd name="T28" fmla="*/ 173 w 173"/>
                  <a:gd name="T29" fmla="*/ 7 h 7"/>
                  <a:gd name="T30" fmla="*/ 173 w 173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3" h="7">
                    <a:moveTo>
                      <a:pt x="173" y="7"/>
                    </a:moveTo>
                    <a:lnTo>
                      <a:pt x="173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173" y="0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74" name="Picture 150"/>
              <p:cNvPicPr>
                <a:picLocks noChangeAspect="1" noChangeArrowheads="1"/>
              </p:cNvPicPr>
              <p:nvPr/>
            </p:nvPicPr>
            <p:blipFill>
              <a:blip r:embed="rId8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55" y="1940"/>
                <a:ext cx="121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75" name="Picture 151"/>
              <p:cNvPicPr>
                <a:picLocks noChangeAspect="1" noChangeArrowheads="1"/>
              </p:cNvPicPr>
              <p:nvPr/>
            </p:nvPicPr>
            <p:blipFill>
              <a:blip r:embed="rId8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1" y="1964"/>
                <a:ext cx="128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76" name="Picture 152"/>
              <p:cNvPicPr>
                <a:picLocks noChangeAspect="1" noChangeArrowheads="1"/>
              </p:cNvPicPr>
              <p:nvPr/>
            </p:nvPicPr>
            <p:blipFill>
              <a:blip r:embed="rId8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1" y="1975"/>
                <a:ext cx="128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77" name="Picture 153"/>
              <p:cNvPicPr>
                <a:picLocks noChangeAspect="1" noChangeArrowheads="1"/>
              </p:cNvPicPr>
              <p:nvPr/>
            </p:nvPicPr>
            <p:blipFill>
              <a:blip r:embed="rId8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1" y="1986"/>
                <a:ext cx="128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78" name="Picture 154"/>
              <p:cNvPicPr>
                <a:picLocks noChangeAspect="1" noChangeArrowheads="1"/>
              </p:cNvPicPr>
              <p:nvPr/>
            </p:nvPicPr>
            <p:blipFill>
              <a:blip r:embed="rId8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1" y="1998"/>
                <a:ext cx="128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79" name="Picture 155"/>
              <p:cNvPicPr>
                <a:picLocks noChangeAspect="1" noChangeArrowheads="1"/>
              </p:cNvPicPr>
              <p:nvPr/>
            </p:nvPicPr>
            <p:blipFill>
              <a:blip r:embed="rId8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1" y="2009"/>
                <a:ext cx="42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0" name="Picture 156"/>
              <p:cNvPicPr>
                <a:picLocks noChangeAspect="1" noChangeArrowheads="1"/>
              </p:cNvPicPr>
              <p:nvPr/>
            </p:nvPicPr>
            <p:blipFill>
              <a:blip r:embed="rId8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1" y="2021"/>
                <a:ext cx="42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1" name="Picture 157"/>
              <p:cNvPicPr>
                <a:picLocks noChangeAspect="1" noChangeArrowheads="1"/>
              </p:cNvPicPr>
              <p:nvPr/>
            </p:nvPicPr>
            <p:blipFill>
              <a:blip r:embed="rId8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1" y="2033"/>
                <a:ext cx="42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2" name="Picture 158"/>
              <p:cNvPicPr>
                <a:picLocks noChangeAspect="1" noChangeArrowheads="1"/>
              </p:cNvPicPr>
              <p:nvPr/>
            </p:nvPicPr>
            <p:blipFill>
              <a:blip r:embed="rId8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1" y="2044"/>
                <a:ext cx="42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3" name="Picture 159"/>
              <p:cNvPicPr>
                <a:picLocks noChangeAspect="1" noChangeArrowheads="1"/>
              </p:cNvPicPr>
              <p:nvPr/>
            </p:nvPicPr>
            <p:blipFill>
              <a:blip r:embed="rId9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1" y="2056"/>
                <a:ext cx="42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4" name="Picture 160"/>
              <p:cNvPicPr>
                <a:picLocks noChangeAspect="1" noChangeArrowheads="1"/>
              </p:cNvPicPr>
              <p:nvPr/>
            </p:nvPicPr>
            <p:blipFill>
              <a:blip r:embed="rId9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7" y="2009"/>
                <a:ext cx="43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5" name="Picture 161"/>
              <p:cNvPicPr>
                <a:picLocks noChangeAspect="1" noChangeArrowheads="1"/>
              </p:cNvPicPr>
              <p:nvPr/>
            </p:nvPicPr>
            <p:blipFill>
              <a:blip r:embed="rId9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7" y="2021"/>
                <a:ext cx="43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6" name="Picture 162"/>
              <p:cNvPicPr>
                <a:picLocks noChangeAspect="1" noChangeArrowheads="1"/>
              </p:cNvPicPr>
              <p:nvPr/>
            </p:nvPicPr>
            <p:blipFill>
              <a:blip r:embed="rId9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7" y="2033"/>
                <a:ext cx="43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7" name="Picture 163"/>
              <p:cNvPicPr>
                <a:picLocks noChangeAspect="1" noChangeArrowheads="1"/>
              </p:cNvPicPr>
              <p:nvPr/>
            </p:nvPicPr>
            <p:blipFill>
              <a:blip r:embed="rId9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7" y="2044"/>
                <a:ext cx="43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8" name="Picture 164"/>
              <p:cNvPicPr>
                <a:picLocks noChangeAspect="1" noChangeArrowheads="1"/>
              </p:cNvPicPr>
              <p:nvPr/>
            </p:nvPicPr>
            <p:blipFill>
              <a:blip r:embed="rId9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7" y="2056"/>
                <a:ext cx="43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9" name="Picture 165"/>
              <p:cNvPicPr>
                <a:picLocks noChangeAspect="1" noChangeArrowheads="1"/>
              </p:cNvPicPr>
              <p:nvPr/>
            </p:nvPicPr>
            <p:blipFill>
              <a:blip r:embed="rId9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19" y="1955"/>
                <a:ext cx="71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0" name="Picture 166"/>
              <p:cNvPicPr>
                <a:picLocks noChangeAspect="1" noChangeArrowheads="1"/>
              </p:cNvPicPr>
              <p:nvPr/>
            </p:nvPicPr>
            <p:blipFill>
              <a:blip r:embed="rId9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07" y="1953"/>
                <a:ext cx="71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1" name="Picture 167"/>
              <p:cNvPicPr>
                <a:picLocks noChangeAspect="1" noChangeArrowheads="1"/>
              </p:cNvPicPr>
              <p:nvPr/>
            </p:nvPicPr>
            <p:blipFill>
              <a:blip r:embed="rId9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12" y="2099"/>
                <a:ext cx="185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2" name="Picture 168"/>
              <p:cNvPicPr>
                <a:picLocks noChangeAspect="1" noChangeArrowheads="1"/>
              </p:cNvPicPr>
              <p:nvPr/>
            </p:nvPicPr>
            <p:blipFill>
              <a:blip r:embed="rId9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2" y="2010"/>
                <a:ext cx="71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3" name="Picture 169"/>
              <p:cNvPicPr>
                <a:picLocks noChangeAspect="1" noChangeArrowheads="1"/>
              </p:cNvPicPr>
              <p:nvPr/>
            </p:nvPicPr>
            <p:blipFill>
              <a:blip r:embed="rId10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2" y="2032"/>
                <a:ext cx="71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4" name="Picture 170"/>
              <p:cNvPicPr>
                <a:picLocks noChangeAspect="1" noChangeArrowheads="1"/>
              </p:cNvPicPr>
              <p:nvPr/>
            </p:nvPicPr>
            <p:blipFill>
              <a:blip r:embed="rId10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4" y="2021"/>
                <a:ext cx="64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5" name="Picture 171"/>
              <p:cNvPicPr>
                <a:picLocks noChangeAspect="1" noChangeArrowheads="1"/>
              </p:cNvPicPr>
              <p:nvPr/>
            </p:nvPicPr>
            <p:blipFill>
              <a:blip r:embed="rId10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7" y="2042"/>
                <a:ext cx="57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6" name="Picture 172"/>
              <p:cNvPicPr>
                <a:picLocks noChangeAspect="1" noChangeArrowheads="1"/>
              </p:cNvPicPr>
              <p:nvPr/>
            </p:nvPicPr>
            <p:blipFill>
              <a:blip r:embed="rId10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31" y="2053"/>
                <a:ext cx="50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7" name="Picture 173"/>
              <p:cNvPicPr>
                <a:picLocks noChangeAspect="1" noChangeArrowheads="1"/>
              </p:cNvPicPr>
              <p:nvPr/>
            </p:nvPicPr>
            <p:blipFill>
              <a:blip r:embed="rId10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32" y="1998"/>
                <a:ext cx="49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8" name="Picture 174"/>
              <p:cNvPicPr>
                <a:picLocks noChangeAspect="1" noChangeArrowheads="1"/>
              </p:cNvPicPr>
              <p:nvPr/>
            </p:nvPicPr>
            <p:blipFill>
              <a:blip r:embed="rId10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7" y="2120"/>
                <a:ext cx="57" cy="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9" name="Picture 175"/>
              <p:cNvPicPr>
                <a:picLocks noChangeAspect="1" noChangeArrowheads="1"/>
              </p:cNvPicPr>
              <p:nvPr/>
            </p:nvPicPr>
            <p:blipFill>
              <a:blip r:embed="rId10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51" y="2099"/>
                <a:ext cx="163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0" name="Picture 176"/>
              <p:cNvPicPr>
                <a:picLocks noChangeAspect="1" noChangeArrowheads="1"/>
              </p:cNvPicPr>
              <p:nvPr/>
            </p:nvPicPr>
            <p:blipFill>
              <a:blip r:embed="rId10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12" y="2120"/>
                <a:ext cx="57" cy="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1" name="Picture 177"/>
              <p:cNvPicPr>
                <a:picLocks noChangeAspect="1" noChangeArrowheads="1"/>
              </p:cNvPicPr>
              <p:nvPr/>
            </p:nvPicPr>
            <p:blipFill>
              <a:blip r:embed="rId10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74" y="2120"/>
                <a:ext cx="56" cy="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2" name="Picture 178"/>
              <p:cNvPicPr>
                <a:picLocks noChangeAspect="1" noChangeArrowheads="1"/>
              </p:cNvPicPr>
              <p:nvPr/>
            </p:nvPicPr>
            <p:blipFill>
              <a:blip r:embed="rId10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86" y="1939"/>
                <a:ext cx="50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3" name="Picture 179"/>
              <p:cNvPicPr>
                <a:picLocks noChangeAspect="1" noChangeArrowheads="1"/>
              </p:cNvPicPr>
              <p:nvPr/>
            </p:nvPicPr>
            <p:blipFill>
              <a:blip r:embed="rId1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84" y="1956"/>
                <a:ext cx="50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4" name="Picture 180"/>
              <p:cNvPicPr>
                <a:picLocks noChangeAspect="1" noChangeArrowheads="1"/>
              </p:cNvPicPr>
              <p:nvPr/>
            </p:nvPicPr>
            <p:blipFill>
              <a:blip r:embed="rId11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9" y="1947"/>
                <a:ext cx="36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5" name="Picture 181"/>
              <p:cNvPicPr>
                <a:picLocks noChangeAspect="1" noChangeArrowheads="1"/>
              </p:cNvPicPr>
              <p:nvPr/>
            </p:nvPicPr>
            <p:blipFill>
              <a:blip r:embed="rId11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9" y="1951"/>
                <a:ext cx="43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6" name="Picture 182"/>
              <p:cNvPicPr>
                <a:picLocks noChangeAspect="1" noChangeArrowheads="1"/>
              </p:cNvPicPr>
              <p:nvPr/>
            </p:nvPicPr>
            <p:blipFill>
              <a:blip r:embed="rId1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20" y="1953"/>
                <a:ext cx="28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7" name="Picture 183"/>
              <p:cNvPicPr>
                <a:picLocks noChangeAspect="1" noChangeArrowheads="1"/>
              </p:cNvPicPr>
              <p:nvPr/>
            </p:nvPicPr>
            <p:blipFill>
              <a:blip r:embed="rId11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9" y="1951"/>
                <a:ext cx="50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8" name="Picture 184"/>
              <p:cNvPicPr>
                <a:picLocks noChangeAspect="1" noChangeArrowheads="1"/>
              </p:cNvPicPr>
              <p:nvPr/>
            </p:nvPicPr>
            <p:blipFill>
              <a:blip r:embed="rId11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20" y="1959"/>
                <a:ext cx="35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9" name="Picture 185"/>
              <p:cNvPicPr>
                <a:picLocks noChangeAspect="1" noChangeArrowheads="1"/>
              </p:cNvPicPr>
              <p:nvPr/>
            </p:nvPicPr>
            <p:blipFill>
              <a:blip r:embed="rId11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9" y="1964"/>
                <a:ext cx="43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10" name="Picture 186"/>
              <p:cNvPicPr>
                <a:picLocks noChangeAspect="1" noChangeArrowheads="1"/>
              </p:cNvPicPr>
              <p:nvPr/>
            </p:nvPicPr>
            <p:blipFill>
              <a:blip r:embed="rId11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8" y="1966"/>
                <a:ext cx="107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11" name="Picture 187"/>
              <p:cNvPicPr>
                <a:picLocks noChangeAspect="1" noChangeArrowheads="1"/>
              </p:cNvPicPr>
              <p:nvPr/>
            </p:nvPicPr>
            <p:blipFill>
              <a:blip r:embed="rId11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8" y="1969"/>
                <a:ext cx="100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12" name="Picture 188"/>
              <p:cNvPicPr>
                <a:picLocks noChangeAspect="1" noChangeArrowheads="1"/>
              </p:cNvPicPr>
              <p:nvPr/>
            </p:nvPicPr>
            <p:blipFill>
              <a:blip r:embed="rId11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6" y="1974"/>
                <a:ext cx="100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13" name="Picture 189"/>
              <p:cNvPicPr>
                <a:picLocks noChangeAspect="1" noChangeArrowheads="1"/>
              </p:cNvPicPr>
              <p:nvPr/>
            </p:nvPicPr>
            <p:blipFill>
              <a:blip r:embed="rId12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58" y="1981"/>
                <a:ext cx="57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14" name="Picture 190"/>
              <p:cNvPicPr>
                <a:picLocks noChangeAspect="1" noChangeArrowheads="1"/>
              </p:cNvPicPr>
              <p:nvPr/>
            </p:nvPicPr>
            <p:blipFill>
              <a:blip r:embed="rId12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58" y="1985"/>
                <a:ext cx="64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15" name="Picture 191"/>
              <p:cNvPicPr>
                <a:picLocks noChangeAspect="1" noChangeArrowheads="1"/>
              </p:cNvPicPr>
              <p:nvPr/>
            </p:nvPicPr>
            <p:blipFill>
              <a:blip r:embed="rId12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57" y="1988"/>
                <a:ext cx="64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2" name="Picture 192"/>
              <p:cNvPicPr>
                <a:picLocks noChangeAspect="1" noChangeArrowheads="1"/>
              </p:cNvPicPr>
              <p:nvPr/>
            </p:nvPicPr>
            <p:blipFill>
              <a:blip r:embed="rId12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56" y="1992"/>
                <a:ext cx="64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4" name="Picture 193"/>
              <p:cNvPicPr>
                <a:picLocks noChangeAspect="1" noChangeArrowheads="1"/>
              </p:cNvPicPr>
              <p:nvPr/>
            </p:nvPicPr>
            <p:blipFill>
              <a:blip r:embed="rId1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57" y="1996"/>
                <a:ext cx="64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5" name="Picture 194"/>
              <p:cNvPicPr>
                <a:picLocks noChangeAspect="1" noChangeArrowheads="1"/>
              </p:cNvPicPr>
              <p:nvPr/>
            </p:nvPicPr>
            <p:blipFill>
              <a:blip r:embed="rId12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41" y="1951"/>
                <a:ext cx="22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7" name="Picture 195"/>
              <p:cNvPicPr>
                <a:picLocks noChangeAspect="1" noChangeArrowheads="1"/>
              </p:cNvPicPr>
              <p:nvPr/>
            </p:nvPicPr>
            <p:blipFill>
              <a:blip r:embed="rId12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07" y="1958"/>
                <a:ext cx="199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" name="Picture 196"/>
              <p:cNvPicPr>
                <a:picLocks noChangeAspect="1" noChangeArrowheads="1"/>
              </p:cNvPicPr>
              <p:nvPr/>
            </p:nvPicPr>
            <p:blipFill>
              <a:blip r:embed="rId12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4" y="2075"/>
                <a:ext cx="79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1" name="Picture 197"/>
              <p:cNvPicPr>
                <a:picLocks noChangeAspect="1" noChangeArrowheads="1"/>
              </p:cNvPicPr>
              <p:nvPr/>
            </p:nvPicPr>
            <p:blipFill>
              <a:blip r:embed="rId12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14" y="1950"/>
                <a:ext cx="178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5" name="Freeform 198"/>
              <p:cNvSpPr>
                <a:spLocks/>
              </p:cNvSpPr>
              <p:nvPr/>
            </p:nvSpPr>
            <p:spPr bwMode="auto">
              <a:xfrm>
                <a:off x="4058" y="1997"/>
                <a:ext cx="88" cy="86"/>
              </a:xfrm>
              <a:custGeom>
                <a:avLst/>
                <a:gdLst>
                  <a:gd name="T0" fmla="*/ 0 w 88"/>
                  <a:gd name="T1" fmla="*/ 12 h 86"/>
                  <a:gd name="T2" fmla="*/ 88 w 88"/>
                  <a:gd name="T3" fmla="*/ 0 h 86"/>
                  <a:gd name="T4" fmla="*/ 88 w 88"/>
                  <a:gd name="T5" fmla="*/ 86 h 86"/>
                  <a:gd name="T6" fmla="*/ 0 w 88"/>
                  <a:gd name="T7" fmla="*/ 79 h 86"/>
                  <a:gd name="T8" fmla="*/ 0 w 88"/>
                  <a:gd name="T9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6">
                    <a:moveTo>
                      <a:pt x="0" y="12"/>
                    </a:moveTo>
                    <a:lnTo>
                      <a:pt x="88" y="0"/>
                    </a:lnTo>
                    <a:lnTo>
                      <a:pt x="88" y="86"/>
                    </a:lnTo>
                    <a:lnTo>
                      <a:pt x="0" y="79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071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7" name="Freeform 199"/>
              <p:cNvSpPr>
                <a:spLocks/>
              </p:cNvSpPr>
              <p:nvPr/>
            </p:nvSpPr>
            <p:spPr bwMode="auto">
              <a:xfrm>
                <a:off x="4058" y="1997"/>
                <a:ext cx="88" cy="86"/>
              </a:xfrm>
              <a:custGeom>
                <a:avLst/>
                <a:gdLst>
                  <a:gd name="T0" fmla="*/ 0 w 88"/>
                  <a:gd name="T1" fmla="*/ 12 h 86"/>
                  <a:gd name="T2" fmla="*/ 88 w 88"/>
                  <a:gd name="T3" fmla="*/ 0 h 86"/>
                  <a:gd name="T4" fmla="*/ 88 w 88"/>
                  <a:gd name="T5" fmla="*/ 86 h 86"/>
                  <a:gd name="T6" fmla="*/ 0 w 88"/>
                  <a:gd name="T7" fmla="*/ 79 h 86"/>
                  <a:gd name="T8" fmla="*/ 0 w 88"/>
                  <a:gd name="T9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6">
                    <a:moveTo>
                      <a:pt x="0" y="12"/>
                    </a:moveTo>
                    <a:lnTo>
                      <a:pt x="88" y="0"/>
                    </a:lnTo>
                    <a:lnTo>
                      <a:pt x="88" y="86"/>
                    </a:lnTo>
                    <a:lnTo>
                      <a:pt x="0" y="79"/>
                    </a:lnTo>
                    <a:lnTo>
                      <a:pt x="0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138" name="Picture 200"/>
              <p:cNvPicPr>
                <a:picLocks noChangeAspect="1" noChangeArrowheads="1"/>
              </p:cNvPicPr>
              <p:nvPr/>
            </p:nvPicPr>
            <p:blipFill>
              <a:blip r:embed="rId12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73" y="1903"/>
                <a:ext cx="100" cy="2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9" name="Picture 201"/>
              <p:cNvPicPr>
                <a:picLocks noChangeAspect="1" noChangeArrowheads="1"/>
              </p:cNvPicPr>
              <p:nvPr/>
            </p:nvPicPr>
            <p:blipFill>
              <a:blip r:embed="rId13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0" y="1901"/>
                <a:ext cx="128" cy="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41" name="Picture 202"/>
              <p:cNvPicPr>
                <a:picLocks noChangeAspect="1" noChangeArrowheads="1"/>
              </p:cNvPicPr>
              <p:nvPr/>
            </p:nvPicPr>
            <p:blipFill>
              <a:blip r:embed="rId13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0" y="1901"/>
                <a:ext cx="128" cy="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42" name="Picture 203"/>
              <p:cNvPicPr>
                <a:picLocks noChangeAspect="1" noChangeArrowheads="1"/>
              </p:cNvPicPr>
              <p:nvPr/>
            </p:nvPicPr>
            <p:blipFill>
              <a:blip r:embed="rId13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0" y="1879"/>
                <a:ext cx="207" cy="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43" name="Picture 204"/>
              <p:cNvPicPr>
                <a:picLocks noChangeAspect="1" noChangeArrowheads="1"/>
              </p:cNvPicPr>
              <p:nvPr/>
            </p:nvPicPr>
            <p:blipFill>
              <a:blip r:embed="rId13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71" y="1904"/>
                <a:ext cx="107" cy="2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47" name="矩形 1146"/>
            <p:cNvSpPr/>
            <p:nvPr/>
          </p:nvSpPr>
          <p:spPr>
            <a:xfrm>
              <a:off x="2373675" y="3593278"/>
              <a:ext cx="1797601" cy="112888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48" name="矩形 1147"/>
          <p:cNvSpPr/>
          <p:nvPr/>
        </p:nvSpPr>
        <p:spPr>
          <a:xfrm>
            <a:off x="5639751" y="4784055"/>
            <a:ext cx="1430179" cy="1050008"/>
          </a:xfrm>
          <a:prstGeom prst="rect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51" name="组合 1150"/>
          <p:cNvGrpSpPr/>
          <p:nvPr/>
        </p:nvGrpSpPr>
        <p:grpSpPr>
          <a:xfrm>
            <a:off x="8545017" y="1476184"/>
            <a:ext cx="2948598" cy="2469916"/>
            <a:chOff x="7751763" y="1344609"/>
            <a:chExt cx="3798277" cy="3181658"/>
          </a:xfrm>
        </p:grpSpPr>
        <p:grpSp>
          <p:nvGrpSpPr>
            <p:cNvPr id="332" name="组合 331"/>
            <p:cNvGrpSpPr/>
            <p:nvPr/>
          </p:nvGrpSpPr>
          <p:grpSpPr>
            <a:xfrm>
              <a:off x="7751763" y="1344609"/>
              <a:ext cx="3798277" cy="3181658"/>
              <a:chOff x="2503847" y="970899"/>
              <a:chExt cx="3798277" cy="3181658"/>
            </a:xfrm>
          </p:grpSpPr>
          <p:sp>
            <p:nvSpPr>
              <p:cNvPr id="333" name="任意多边形 332"/>
              <p:cNvSpPr/>
              <p:nvPr/>
            </p:nvSpPr>
            <p:spPr>
              <a:xfrm>
                <a:off x="2503847" y="970899"/>
                <a:ext cx="3798277" cy="2521258"/>
              </a:xfrm>
              <a:custGeom>
                <a:avLst/>
                <a:gdLst>
                  <a:gd name="connsiteX0" fmla="*/ 177244 w 3798277"/>
                  <a:gd name="connsiteY0" fmla="*/ 134053 h 2495270"/>
                  <a:gd name="connsiteX1" fmla="*/ 156064 w 3798277"/>
                  <a:gd name="connsiteY1" fmla="*/ 155233 h 2495270"/>
                  <a:gd name="connsiteX2" fmla="*/ 156064 w 3798277"/>
                  <a:gd name="connsiteY2" fmla="*/ 2335373 h 2495270"/>
                  <a:gd name="connsiteX3" fmla="*/ 177244 w 3798277"/>
                  <a:gd name="connsiteY3" fmla="*/ 2356553 h 2495270"/>
                  <a:gd name="connsiteX4" fmla="*/ 3621034 w 3798277"/>
                  <a:gd name="connsiteY4" fmla="*/ 2356553 h 2495270"/>
                  <a:gd name="connsiteX5" fmla="*/ 3642214 w 3798277"/>
                  <a:gd name="connsiteY5" fmla="*/ 2335373 h 2495270"/>
                  <a:gd name="connsiteX6" fmla="*/ 3642214 w 3798277"/>
                  <a:gd name="connsiteY6" fmla="*/ 155233 h 2495270"/>
                  <a:gd name="connsiteX7" fmla="*/ 3621034 w 3798277"/>
                  <a:gd name="connsiteY7" fmla="*/ 134053 h 2495270"/>
                  <a:gd name="connsiteX8" fmla="*/ 64203 w 3798277"/>
                  <a:gd name="connsiteY8" fmla="*/ 0 h 2495270"/>
                  <a:gd name="connsiteX9" fmla="*/ 3734074 w 3798277"/>
                  <a:gd name="connsiteY9" fmla="*/ 0 h 2495270"/>
                  <a:gd name="connsiteX10" fmla="*/ 3798277 w 3798277"/>
                  <a:gd name="connsiteY10" fmla="*/ 64203 h 2495270"/>
                  <a:gd name="connsiteX11" fmla="*/ 3798277 w 3798277"/>
                  <a:gd name="connsiteY11" fmla="*/ 2431067 h 2495270"/>
                  <a:gd name="connsiteX12" fmla="*/ 3734074 w 3798277"/>
                  <a:gd name="connsiteY12" fmla="*/ 2495270 h 2495270"/>
                  <a:gd name="connsiteX13" fmla="*/ 64203 w 3798277"/>
                  <a:gd name="connsiteY13" fmla="*/ 2495270 h 2495270"/>
                  <a:gd name="connsiteX14" fmla="*/ 0 w 3798277"/>
                  <a:gd name="connsiteY14" fmla="*/ 2431067 h 2495270"/>
                  <a:gd name="connsiteX15" fmla="*/ 0 w 3798277"/>
                  <a:gd name="connsiteY15" fmla="*/ 64203 h 2495270"/>
                  <a:gd name="connsiteX16" fmla="*/ 64203 w 3798277"/>
                  <a:gd name="connsiteY16" fmla="*/ 0 h 249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798277" h="2495270">
                    <a:moveTo>
                      <a:pt x="177244" y="134053"/>
                    </a:moveTo>
                    <a:cubicBezTo>
                      <a:pt x="165547" y="134053"/>
                      <a:pt x="156064" y="143536"/>
                      <a:pt x="156064" y="155233"/>
                    </a:cubicBezTo>
                    <a:lnTo>
                      <a:pt x="156064" y="2335373"/>
                    </a:lnTo>
                    <a:cubicBezTo>
                      <a:pt x="156064" y="2347070"/>
                      <a:pt x="165547" y="2356553"/>
                      <a:pt x="177244" y="2356553"/>
                    </a:cubicBezTo>
                    <a:lnTo>
                      <a:pt x="3621034" y="2356553"/>
                    </a:lnTo>
                    <a:cubicBezTo>
                      <a:pt x="3632731" y="2356553"/>
                      <a:pt x="3642214" y="2347070"/>
                      <a:pt x="3642214" y="2335373"/>
                    </a:cubicBezTo>
                    <a:lnTo>
                      <a:pt x="3642214" y="155233"/>
                    </a:lnTo>
                    <a:cubicBezTo>
                      <a:pt x="3642214" y="143536"/>
                      <a:pt x="3632731" y="134053"/>
                      <a:pt x="3621034" y="134053"/>
                    </a:cubicBezTo>
                    <a:close/>
                    <a:moveTo>
                      <a:pt x="64203" y="0"/>
                    </a:moveTo>
                    <a:lnTo>
                      <a:pt x="3734074" y="0"/>
                    </a:lnTo>
                    <a:cubicBezTo>
                      <a:pt x="3769532" y="0"/>
                      <a:pt x="3798277" y="28745"/>
                      <a:pt x="3798277" y="64203"/>
                    </a:cubicBezTo>
                    <a:lnTo>
                      <a:pt x="3798277" y="2431067"/>
                    </a:lnTo>
                    <a:cubicBezTo>
                      <a:pt x="3798277" y="2466525"/>
                      <a:pt x="3769532" y="2495270"/>
                      <a:pt x="3734074" y="2495270"/>
                    </a:cubicBezTo>
                    <a:lnTo>
                      <a:pt x="64203" y="2495270"/>
                    </a:lnTo>
                    <a:cubicBezTo>
                      <a:pt x="28745" y="2495270"/>
                      <a:pt x="0" y="2466525"/>
                      <a:pt x="0" y="2431067"/>
                    </a:cubicBezTo>
                    <a:lnTo>
                      <a:pt x="0" y="64203"/>
                    </a:lnTo>
                    <a:cubicBezTo>
                      <a:pt x="0" y="28745"/>
                      <a:pt x="28745" y="0"/>
                      <a:pt x="64203" y="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任意多边形 333"/>
              <p:cNvSpPr/>
              <p:nvPr/>
            </p:nvSpPr>
            <p:spPr>
              <a:xfrm>
                <a:off x="3836246" y="3492157"/>
                <a:ext cx="1133475" cy="660400"/>
              </a:xfrm>
              <a:custGeom>
                <a:avLst/>
                <a:gdLst>
                  <a:gd name="connsiteX0" fmla="*/ 168275 w 1133475"/>
                  <a:gd name="connsiteY0" fmla="*/ 3175 h 660400"/>
                  <a:gd name="connsiteX1" fmla="*/ 111125 w 1133475"/>
                  <a:gd name="connsiteY1" fmla="*/ 511175 h 660400"/>
                  <a:gd name="connsiteX2" fmla="*/ 0 w 1133475"/>
                  <a:gd name="connsiteY2" fmla="*/ 615950 h 660400"/>
                  <a:gd name="connsiteX3" fmla="*/ 12700 w 1133475"/>
                  <a:gd name="connsiteY3" fmla="*/ 647700 h 660400"/>
                  <a:gd name="connsiteX4" fmla="*/ 53975 w 1133475"/>
                  <a:gd name="connsiteY4" fmla="*/ 660400 h 660400"/>
                  <a:gd name="connsiteX5" fmla="*/ 1092200 w 1133475"/>
                  <a:gd name="connsiteY5" fmla="*/ 660400 h 660400"/>
                  <a:gd name="connsiteX6" fmla="*/ 1133475 w 1133475"/>
                  <a:gd name="connsiteY6" fmla="*/ 644525 h 660400"/>
                  <a:gd name="connsiteX7" fmla="*/ 1133475 w 1133475"/>
                  <a:gd name="connsiteY7" fmla="*/ 631825 h 660400"/>
                  <a:gd name="connsiteX8" fmla="*/ 1025525 w 1133475"/>
                  <a:gd name="connsiteY8" fmla="*/ 511175 h 660400"/>
                  <a:gd name="connsiteX9" fmla="*/ 962025 w 1133475"/>
                  <a:gd name="connsiteY9" fmla="*/ 0 h 660400"/>
                  <a:gd name="connsiteX10" fmla="*/ 168275 w 1133475"/>
                  <a:gd name="connsiteY10" fmla="*/ 3175 h 660400"/>
                  <a:gd name="connsiteX0" fmla="*/ 168275 w 1133475"/>
                  <a:gd name="connsiteY0" fmla="*/ 3175 h 660400"/>
                  <a:gd name="connsiteX1" fmla="*/ 111125 w 1133475"/>
                  <a:gd name="connsiteY1" fmla="*/ 511175 h 660400"/>
                  <a:gd name="connsiteX2" fmla="*/ 0 w 1133475"/>
                  <a:gd name="connsiteY2" fmla="*/ 615950 h 660400"/>
                  <a:gd name="connsiteX3" fmla="*/ 12700 w 1133475"/>
                  <a:gd name="connsiteY3" fmla="*/ 647700 h 660400"/>
                  <a:gd name="connsiteX4" fmla="*/ 53975 w 1133475"/>
                  <a:gd name="connsiteY4" fmla="*/ 660400 h 660400"/>
                  <a:gd name="connsiteX5" fmla="*/ 1092200 w 1133475"/>
                  <a:gd name="connsiteY5" fmla="*/ 660400 h 660400"/>
                  <a:gd name="connsiteX6" fmla="*/ 1116807 w 1133475"/>
                  <a:gd name="connsiteY6" fmla="*/ 656431 h 660400"/>
                  <a:gd name="connsiteX7" fmla="*/ 1133475 w 1133475"/>
                  <a:gd name="connsiteY7" fmla="*/ 631825 h 660400"/>
                  <a:gd name="connsiteX8" fmla="*/ 1025525 w 1133475"/>
                  <a:gd name="connsiteY8" fmla="*/ 511175 h 660400"/>
                  <a:gd name="connsiteX9" fmla="*/ 962025 w 1133475"/>
                  <a:gd name="connsiteY9" fmla="*/ 0 h 660400"/>
                  <a:gd name="connsiteX10" fmla="*/ 168275 w 1133475"/>
                  <a:gd name="connsiteY10" fmla="*/ 3175 h 660400"/>
                  <a:gd name="connsiteX0" fmla="*/ 168275 w 1173957"/>
                  <a:gd name="connsiteY0" fmla="*/ 3175 h 682625"/>
                  <a:gd name="connsiteX1" fmla="*/ 111125 w 1173957"/>
                  <a:gd name="connsiteY1" fmla="*/ 511175 h 682625"/>
                  <a:gd name="connsiteX2" fmla="*/ 0 w 1173957"/>
                  <a:gd name="connsiteY2" fmla="*/ 615950 h 682625"/>
                  <a:gd name="connsiteX3" fmla="*/ 12700 w 1173957"/>
                  <a:gd name="connsiteY3" fmla="*/ 647700 h 682625"/>
                  <a:gd name="connsiteX4" fmla="*/ 53975 w 1173957"/>
                  <a:gd name="connsiteY4" fmla="*/ 660400 h 682625"/>
                  <a:gd name="connsiteX5" fmla="*/ 1092200 w 1173957"/>
                  <a:gd name="connsiteY5" fmla="*/ 660400 h 682625"/>
                  <a:gd name="connsiteX6" fmla="*/ 1173957 w 1173957"/>
                  <a:gd name="connsiteY6" fmla="*/ 682625 h 682625"/>
                  <a:gd name="connsiteX7" fmla="*/ 1133475 w 1173957"/>
                  <a:gd name="connsiteY7" fmla="*/ 631825 h 682625"/>
                  <a:gd name="connsiteX8" fmla="*/ 1025525 w 1173957"/>
                  <a:gd name="connsiteY8" fmla="*/ 511175 h 682625"/>
                  <a:gd name="connsiteX9" fmla="*/ 962025 w 1173957"/>
                  <a:gd name="connsiteY9" fmla="*/ 0 h 682625"/>
                  <a:gd name="connsiteX10" fmla="*/ 168275 w 1173957"/>
                  <a:gd name="connsiteY10" fmla="*/ 3175 h 682625"/>
                  <a:gd name="connsiteX0" fmla="*/ 168275 w 1133476"/>
                  <a:gd name="connsiteY0" fmla="*/ 3175 h 661193"/>
                  <a:gd name="connsiteX1" fmla="*/ 111125 w 1133476"/>
                  <a:gd name="connsiteY1" fmla="*/ 511175 h 661193"/>
                  <a:gd name="connsiteX2" fmla="*/ 0 w 1133476"/>
                  <a:gd name="connsiteY2" fmla="*/ 615950 h 661193"/>
                  <a:gd name="connsiteX3" fmla="*/ 12700 w 1133476"/>
                  <a:gd name="connsiteY3" fmla="*/ 647700 h 661193"/>
                  <a:gd name="connsiteX4" fmla="*/ 53975 w 1133476"/>
                  <a:gd name="connsiteY4" fmla="*/ 660400 h 661193"/>
                  <a:gd name="connsiteX5" fmla="*/ 1092200 w 1133476"/>
                  <a:gd name="connsiteY5" fmla="*/ 660400 h 661193"/>
                  <a:gd name="connsiteX6" fmla="*/ 1133476 w 1133476"/>
                  <a:gd name="connsiteY6" fmla="*/ 661193 h 661193"/>
                  <a:gd name="connsiteX7" fmla="*/ 1133475 w 1133476"/>
                  <a:gd name="connsiteY7" fmla="*/ 631825 h 661193"/>
                  <a:gd name="connsiteX8" fmla="*/ 1025525 w 1133476"/>
                  <a:gd name="connsiteY8" fmla="*/ 511175 h 661193"/>
                  <a:gd name="connsiteX9" fmla="*/ 962025 w 1133476"/>
                  <a:gd name="connsiteY9" fmla="*/ 0 h 661193"/>
                  <a:gd name="connsiteX10" fmla="*/ 168275 w 1133476"/>
                  <a:gd name="connsiteY10" fmla="*/ 3175 h 661193"/>
                  <a:gd name="connsiteX0" fmla="*/ 168275 w 1133475"/>
                  <a:gd name="connsiteY0" fmla="*/ 3175 h 660400"/>
                  <a:gd name="connsiteX1" fmla="*/ 111125 w 1133475"/>
                  <a:gd name="connsiteY1" fmla="*/ 511175 h 660400"/>
                  <a:gd name="connsiteX2" fmla="*/ 0 w 1133475"/>
                  <a:gd name="connsiteY2" fmla="*/ 615950 h 660400"/>
                  <a:gd name="connsiteX3" fmla="*/ 12700 w 1133475"/>
                  <a:gd name="connsiteY3" fmla="*/ 647700 h 660400"/>
                  <a:gd name="connsiteX4" fmla="*/ 53975 w 1133475"/>
                  <a:gd name="connsiteY4" fmla="*/ 660400 h 660400"/>
                  <a:gd name="connsiteX5" fmla="*/ 1092200 w 1133475"/>
                  <a:gd name="connsiteY5" fmla="*/ 660400 h 660400"/>
                  <a:gd name="connsiteX6" fmla="*/ 1126332 w 1133475"/>
                  <a:gd name="connsiteY6" fmla="*/ 646905 h 660400"/>
                  <a:gd name="connsiteX7" fmla="*/ 1133475 w 1133475"/>
                  <a:gd name="connsiteY7" fmla="*/ 631825 h 660400"/>
                  <a:gd name="connsiteX8" fmla="*/ 1025525 w 1133475"/>
                  <a:gd name="connsiteY8" fmla="*/ 511175 h 660400"/>
                  <a:gd name="connsiteX9" fmla="*/ 962025 w 1133475"/>
                  <a:gd name="connsiteY9" fmla="*/ 0 h 660400"/>
                  <a:gd name="connsiteX10" fmla="*/ 168275 w 1133475"/>
                  <a:gd name="connsiteY10" fmla="*/ 3175 h 66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33475" h="660400">
                    <a:moveTo>
                      <a:pt x="168275" y="3175"/>
                    </a:moveTo>
                    <a:lnTo>
                      <a:pt x="111125" y="511175"/>
                    </a:lnTo>
                    <a:lnTo>
                      <a:pt x="0" y="615950"/>
                    </a:lnTo>
                    <a:lnTo>
                      <a:pt x="12700" y="647700"/>
                    </a:lnTo>
                    <a:lnTo>
                      <a:pt x="53975" y="660400"/>
                    </a:lnTo>
                    <a:lnTo>
                      <a:pt x="1092200" y="660400"/>
                    </a:lnTo>
                    <a:lnTo>
                      <a:pt x="1126332" y="646905"/>
                    </a:lnTo>
                    <a:cubicBezTo>
                      <a:pt x="1126332" y="637116"/>
                      <a:pt x="1133475" y="641614"/>
                      <a:pt x="1133475" y="631825"/>
                    </a:cubicBezTo>
                    <a:lnTo>
                      <a:pt x="1025525" y="511175"/>
                    </a:lnTo>
                    <a:lnTo>
                      <a:pt x="962025" y="0"/>
                    </a:lnTo>
                    <a:lnTo>
                      <a:pt x="168275" y="3175"/>
                    </a:lnTo>
                    <a:close/>
                  </a:path>
                </a:pathLst>
              </a:custGeom>
              <a:gradFill>
                <a:gsLst>
                  <a:gs pos="76000">
                    <a:srgbClr val="E0DFE4"/>
                  </a:gs>
                  <a:gs pos="12000">
                    <a:srgbClr val="A9AAAF"/>
                  </a:gs>
                  <a:gs pos="98000">
                    <a:srgbClr val="B0B0B2"/>
                  </a:gs>
                </a:gsLst>
                <a:lin ang="5400000" scaled="0"/>
              </a:gradFill>
              <a:ln>
                <a:noFill/>
              </a:ln>
              <a:effectLst>
                <a:reflection stA="75000" endPos="58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9" name="矩形 1148"/>
            <p:cNvSpPr/>
            <p:nvPr/>
          </p:nvSpPr>
          <p:spPr>
            <a:xfrm>
              <a:off x="7906192" y="1473200"/>
              <a:ext cx="3498408" cy="2260600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9" name="组合 348"/>
          <p:cNvGrpSpPr/>
          <p:nvPr/>
        </p:nvGrpSpPr>
        <p:grpSpPr>
          <a:xfrm>
            <a:off x="8121583" y="4672377"/>
            <a:ext cx="1086633" cy="1086633"/>
            <a:chOff x="8736808" y="5203117"/>
            <a:chExt cx="1086633" cy="1086633"/>
          </a:xfrm>
        </p:grpSpPr>
        <p:sp>
          <p:nvSpPr>
            <p:cNvPr id="347" name="椭圆 346"/>
            <p:cNvSpPr/>
            <p:nvPr/>
          </p:nvSpPr>
          <p:spPr>
            <a:xfrm rot="13127880">
              <a:off x="8736808" y="5203117"/>
              <a:ext cx="1086633" cy="1086633"/>
            </a:xfrm>
            <a:prstGeom prst="ellipse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57" name="Group 304"/>
            <p:cNvGrpSpPr>
              <a:grpSpLocks noChangeAspect="1"/>
            </p:cNvGrpSpPr>
            <p:nvPr/>
          </p:nvGrpSpPr>
          <p:grpSpPr bwMode="auto">
            <a:xfrm rot="18893164">
              <a:off x="8926706" y="5270247"/>
              <a:ext cx="706834" cy="717293"/>
              <a:chOff x="3496" y="1812"/>
              <a:chExt cx="676" cy="686"/>
            </a:xfrm>
            <a:solidFill>
              <a:schemeClr val="bg1"/>
            </a:solidFill>
          </p:grpSpPr>
          <p:sp>
            <p:nvSpPr>
              <p:cNvPr id="1160" name="Freeform 305"/>
              <p:cNvSpPr>
                <a:spLocks/>
              </p:cNvSpPr>
              <p:nvPr/>
            </p:nvSpPr>
            <p:spPr bwMode="auto">
              <a:xfrm>
                <a:off x="3496" y="1812"/>
                <a:ext cx="676" cy="686"/>
              </a:xfrm>
              <a:custGeom>
                <a:avLst/>
                <a:gdLst>
                  <a:gd name="T0" fmla="*/ 50 w 61"/>
                  <a:gd name="T1" fmla="*/ 56 h 62"/>
                  <a:gd name="T2" fmla="*/ 37 w 61"/>
                  <a:gd name="T3" fmla="*/ 25 h 62"/>
                  <a:gd name="T4" fmla="*/ 5 w 61"/>
                  <a:gd name="T5" fmla="*/ 12 h 62"/>
                  <a:gd name="T6" fmla="*/ 0 w 61"/>
                  <a:gd name="T7" fmla="*/ 6 h 62"/>
                  <a:gd name="T8" fmla="*/ 5 w 61"/>
                  <a:gd name="T9" fmla="*/ 0 h 62"/>
                  <a:gd name="T10" fmla="*/ 61 w 61"/>
                  <a:gd name="T11" fmla="*/ 56 h 62"/>
                  <a:gd name="T12" fmla="*/ 55 w 61"/>
                  <a:gd name="T13" fmla="*/ 62 h 62"/>
                  <a:gd name="T14" fmla="*/ 50 w 61"/>
                  <a:gd name="T15" fmla="*/ 5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62">
                    <a:moveTo>
                      <a:pt x="50" y="56"/>
                    </a:moveTo>
                    <a:cubicBezTo>
                      <a:pt x="50" y="44"/>
                      <a:pt x="45" y="33"/>
                      <a:pt x="37" y="25"/>
                    </a:cubicBezTo>
                    <a:cubicBezTo>
                      <a:pt x="29" y="17"/>
                      <a:pt x="18" y="12"/>
                      <a:pt x="5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6" y="0"/>
                      <a:pt x="61" y="25"/>
                      <a:pt x="61" y="56"/>
                    </a:cubicBezTo>
                    <a:cubicBezTo>
                      <a:pt x="61" y="59"/>
                      <a:pt x="58" y="62"/>
                      <a:pt x="55" y="62"/>
                    </a:cubicBezTo>
                    <a:cubicBezTo>
                      <a:pt x="52" y="62"/>
                      <a:pt x="50" y="59"/>
                      <a:pt x="50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1" name="Freeform 306"/>
              <p:cNvSpPr>
                <a:spLocks/>
              </p:cNvSpPr>
              <p:nvPr/>
            </p:nvSpPr>
            <p:spPr bwMode="auto">
              <a:xfrm>
                <a:off x="3496" y="2011"/>
                <a:ext cx="487" cy="487"/>
              </a:xfrm>
              <a:custGeom>
                <a:avLst/>
                <a:gdLst>
                  <a:gd name="T0" fmla="*/ 32 w 44"/>
                  <a:gd name="T1" fmla="*/ 38 h 44"/>
                  <a:gd name="T2" fmla="*/ 5 w 44"/>
                  <a:gd name="T3" fmla="*/ 11 h 44"/>
                  <a:gd name="T4" fmla="*/ 0 w 44"/>
                  <a:gd name="T5" fmla="*/ 5 h 44"/>
                  <a:gd name="T6" fmla="*/ 5 w 44"/>
                  <a:gd name="T7" fmla="*/ 0 h 44"/>
                  <a:gd name="T8" fmla="*/ 44 w 44"/>
                  <a:gd name="T9" fmla="*/ 38 h 44"/>
                  <a:gd name="T10" fmla="*/ 38 w 44"/>
                  <a:gd name="T11" fmla="*/ 44 h 44"/>
                  <a:gd name="T12" fmla="*/ 32 w 44"/>
                  <a:gd name="T13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4">
                    <a:moveTo>
                      <a:pt x="32" y="38"/>
                    </a:moveTo>
                    <a:cubicBezTo>
                      <a:pt x="32" y="23"/>
                      <a:pt x="20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6" y="0"/>
                      <a:pt x="44" y="17"/>
                      <a:pt x="44" y="38"/>
                    </a:cubicBezTo>
                    <a:cubicBezTo>
                      <a:pt x="44" y="41"/>
                      <a:pt x="41" y="44"/>
                      <a:pt x="38" y="44"/>
                    </a:cubicBezTo>
                    <a:cubicBezTo>
                      <a:pt x="35" y="44"/>
                      <a:pt x="32" y="41"/>
                      <a:pt x="3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2" name="Oval 307"/>
              <p:cNvSpPr>
                <a:spLocks noChangeArrowheads="1"/>
              </p:cNvSpPr>
              <p:nvPr/>
            </p:nvSpPr>
            <p:spPr bwMode="auto">
              <a:xfrm>
                <a:off x="3496" y="2243"/>
                <a:ext cx="255" cy="25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0" name="组合 349"/>
          <p:cNvGrpSpPr/>
          <p:nvPr/>
        </p:nvGrpSpPr>
        <p:grpSpPr>
          <a:xfrm>
            <a:off x="4545551" y="2996806"/>
            <a:ext cx="1086633" cy="1086633"/>
            <a:chOff x="4545551" y="2996806"/>
            <a:chExt cx="1086633" cy="1086633"/>
          </a:xfrm>
        </p:grpSpPr>
        <p:sp>
          <p:nvSpPr>
            <p:cNvPr id="346" name="椭圆 345"/>
            <p:cNvSpPr/>
            <p:nvPr/>
          </p:nvSpPr>
          <p:spPr>
            <a:xfrm>
              <a:off x="4545551" y="2996806"/>
              <a:ext cx="1086633" cy="1086633"/>
            </a:xfrm>
            <a:prstGeom prst="ellipse">
              <a:avLst/>
            </a:prstGeom>
            <a:solidFill>
              <a:srgbClr val="158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64" name="Group 310"/>
            <p:cNvGrpSpPr>
              <a:grpSpLocks noChangeAspect="1"/>
            </p:cNvGrpSpPr>
            <p:nvPr/>
          </p:nvGrpSpPr>
          <p:grpSpPr bwMode="auto">
            <a:xfrm>
              <a:off x="4827677" y="3131448"/>
              <a:ext cx="647071" cy="691522"/>
              <a:chOff x="3265" y="1558"/>
              <a:chExt cx="1150" cy="1229"/>
            </a:xfrm>
            <a:solidFill>
              <a:schemeClr val="bg1"/>
            </a:solidFill>
          </p:grpSpPr>
          <p:sp>
            <p:nvSpPr>
              <p:cNvPr id="1172" name="Freeform 311"/>
              <p:cNvSpPr>
                <a:spLocks/>
              </p:cNvSpPr>
              <p:nvPr/>
            </p:nvSpPr>
            <p:spPr bwMode="auto">
              <a:xfrm>
                <a:off x="3265" y="1558"/>
                <a:ext cx="702" cy="1229"/>
              </a:xfrm>
              <a:custGeom>
                <a:avLst/>
                <a:gdLst>
                  <a:gd name="T0" fmla="*/ 53 w 58"/>
                  <a:gd name="T1" fmla="*/ 94 h 102"/>
                  <a:gd name="T2" fmla="*/ 56 w 58"/>
                  <a:gd name="T3" fmla="*/ 87 h 102"/>
                  <a:gd name="T4" fmla="*/ 53 w 58"/>
                  <a:gd name="T5" fmla="*/ 87 h 102"/>
                  <a:gd name="T6" fmla="*/ 41 w 58"/>
                  <a:gd name="T7" fmla="*/ 78 h 102"/>
                  <a:gd name="T8" fmla="*/ 47 w 58"/>
                  <a:gd name="T9" fmla="*/ 71 h 102"/>
                  <a:gd name="T10" fmla="*/ 41 w 58"/>
                  <a:gd name="T11" fmla="*/ 63 h 102"/>
                  <a:gd name="T12" fmla="*/ 52 w 58"/>
                  <a:gd name="T13" fmla="*/ 54 h 102"/>
                  <a:gd name="T14" fmla="*/ 55 w 58"/>
                  <a:gd name="T15" fmla="*/ 54 h 102"/>
                  <a:gd name="T16" fmla="*/ 52 w 58"/>
                  <a:gd name="T17" fmla="*/ 47 h 102"/>
                  <a:gd name="T18" fmla="*/ 57 w 58"/>
                  <a:gd name="T19" fmla="*/ 39 h 102"/>
                  <a:gd name="T20" fmla="*/ 30 w 58"/>
                  <a:gd name="T21" fmla="*/ 39 h 102"/>
                  <a:gd name="T22" fmla="*/ 34 w 58"/>
                  <a:gd name="T23" fmla="*/ 22 h 102"/>
                  <a:gd name="T24" fmla="*/ 35 w 58"/>
                  <a:gd name="T25" fmla="*/ 13 h 102"/>
                  <a:gd name="T26" fmla="*/ 26 w 58"/>
                  <a:gd name="T27" fmla="*/ 0 h 102"/>
                  <a:gd name="T28" fmla="*/ 25 w 58"/>
                  <a:gd name="T29" fmla="*/ 0 h 102"/>
                  <a:gd name="T30" fmla="*/ 17 w 58"/>
                  <a:gd name="T31" fmla="*/ 9 h 102"/>
                  <a:gd name="T32" fmla="*/ 16 w 58"/>
                  <a:gd name="T33" fmla="*/ 18 h 102"/>
                  <a:gd name="T34" fmla="*/ 10 w 58"/>
                  <a:gd name="T35" fmla="*/ 39 h 102"/>
                  <a:gd name="T36" fmla="*/ 1 w 58"/>
                  <a:gd name="T37" fmla="*/ 47 h 102"/>
                  <a:gd name="T38" fmla="*/ 1 w 58"/>
                  <a:gd name="T39" fmla="*/ 88 h 102"/>
                  <a:gd name="T40" fmla="*/ 13 w 58"/>
                  <a:gd name="T41" fmla="*/ 102 h 102"/>
                  <a:gd name="T42" fmla="*/ 58 w 58"/>
                  <a:gd name="T43" fmla="*/ 102 h 102"/>
                  <a:gd name="T44" fmla="*/ 53 w 58"/>
                  <a:gd name="T45" fmla="*/ 9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102">
                    <a:moveTo>
                      <a:pt x="53" y="94"/>
                    </a:moveTo>
                    <a:cubicBezTo>
                      <a:pt x="53" y="91"/>
                      <a:pt x="54" y="89"/>
                      <a:pt x="56" y="87"/>
                    </a:cubicBezTo>
                    <a:cubicBezTo>
                      <a:pt x="53" y="87"/>
                      <a:pt x="53" y="87"/>
                      <a:pt x="53" y="87"/>
                    </a:cubicBezTo>
                    <a:cubicBezTo>
                      <a:pt x="47" y="87"/>
                      <a:pt x="41" y="84"/>
                      <a:pt x="41" y="78"/>
                    </a:cubicBezTo>
                    <a:cubicBezTo>
                      <a:pt x="41" y="75"/>
                      <a:pt x="44" y="72"/>
                      <a:pt x="47" y="71"/>
                    </a:cubicBezTo>
                    <a:cubicBezTo>
                      <a:pt x="43" y="69"/>
                      <a:pt x="41" y="66"/>
                      <a:pt x="41" y="63"/>
                    </a:cubicBezTo>
                    <a:cubicBezTo>
                      <a:pt x="41" y="57"/>
                      <a:pt x="46" y="54"/>
                      <a:pt x="52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3" y="52"/>
                      <a:pt x="52" y="50"/>
                      <a:pt x="52" y="47"/>
                    </a:cubicBezTo>
                    <a:cubicBezTo>
                      <a:pt x="52" y="43"/>
                      <a:pt x="54" y="40"/>
                      <a:pt x="57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8"/>
                      <a:pt x="33" y="28"/>
                      <a:pt x="34" y="22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6" y="8"/>
                      <a:pt x="31" y="0"/>
                      <a:pt x="2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1" y="0"/>
                      <a:pt x="17" y="4"/>
                      <a:pt x="17" y="9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4" y="29"/>
                      <a:pt x="14" y="35"/>
                      <a:pt x="10" y="39"/>
                    </a:cubicBezTo>
                    <a:cubicBezTo>
                      <a:pt x="6" y="42"/>
                      <a:pt x="2" y="44"/>
                      <a:pt x="1" y="47"/>
                    </a:cubicBezTo>
                    <a:cubicBezTo>
                      <a:pt x="0" y="57"/>
                      <a:pt x="1" y="78"/>
                      <a:pt x="1" y="88"/>
                    </a:cubicBezTo>
                    <a:cubicBezTo>
                      <a:pt x="1" y="92"/>
                      <a:pt x="12" y="102"/>
                      <a:pt x="13" y="102"/>
                    </a:cubicBezTo>
                    <a:cubicBezTo>
                      <a:pt x="24" y="102"/>
                      <a:pt x="58" y="102"/>
                      <a:pt x="58" y="102"/>
                    </a:cubicBezTo>
                    <a:cubicBezTo>
                      <a:pt x="55" y="101"/>
                      <a:pt x="53" y="98"/>
                      <a:pt x="53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3" name="Freeform 312"/>
              <p:cNvSpPr>
                <a:spLocks/>
              </p:cNvSpPr>
              <p:nvPr/>
            </p:nvSpPr>
            <p:spPr bwMode="auto">
              <a:xfrm>
                <a:off x="3930" y="2052"/>
                <a:ext cx="436" cy="144"/>
              </a:xfrm>
              <a:custGeom>
                <a:avLst/>
                <a:gdLst>
                  <a:gd name="T0" fmla="*/ 30 w 36"/>
                  <a:gd name="T1" fmla="*/ 12 h 12"/>
                  <a:gd name="T2" fmla="*/ 36 w 36"/>
                  <a:gd name="T3" fmla="*/ 6 h 12"/>
                  <a:gd name="T4" fmla="*/ 30 w 36"/>
                  <a:gd name="T5" fmla="*/ 0 h 12"/>
                  <a:gd name="T6" fmla="*/ 14 w 36"/>
                  <a:gd name="T7" fmla="*/ 0 h 12"/>
                  <a:gd name="T8" fmla="*/ 6 w 36"/>
                  <a:gd name="T9" fmla="*/ 0 h 12"/>
                  <a:gd name="T10" fmla="*/ 0 w 36"/>
                  <a:gd name="T11" fmla="*/ 6 h 12"/>
                  <a:gd name="T12" fmla="*/ 0 w 36"/>
                  <a:gd name="T13" fmla="*/ 6 h 12"/>
                  <a:gd name="T14" fmla="*/ 6 w 36"/>
                  <a:gd name="T15" fmla="*/ 12 h 12"/>
                  <a:gd name="T16" fmla="*/ 19 w 36"/>
                  <a:gd name="T17" fmla="*/ 12 h 12"/>
                  <a:gd name="T18" fmla="*/ 30 w 36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2">
                    <a:moveTo>
                      <a:pt x="30" y="12"/>
                    </a:moveTo>
                    <a:cubicBezTo>
                      <a:pt x="33" y="12"/>
                      <a:pt x="36" y="9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19" y="12"/>
                      <a:pt x="19" y="12"/>
                      <a:pt x="19" y="12"/>
                    </a:cubicBezTo>
                    <a:lnTo>
                      <a:pt x="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313"/>
              <p:cNvSpPr>
                <a:spLocks/>
              </p:cNvSpPr>
              <p:nvPr/>
            </p:nvSpPr>
            <p:spPr bwMode="auto">
              <a:xfrm>
                <a:off x="3797" y="2245"/>
                <a:ext cx="618" cy="144"/>
              </a:xfrm>
              <a:custGeom>
                <a:avLst/>
                <a:gdLst>
                  <a:gd name="T0" fmla="*/ 8 w 51"/>
                  <a:gd name="T1" fmla="*/ 0 h 12"/>
                  <a:gd name="T2" fmla="*/ 2 w 51"/>
                  <a:gd name="T3" fmla="*/ 2 h 12"/>
                  <a:gd name="T4" fmla="*/ 0 w 51"/>
                  <a:gd name="T5" fmla="*/ 6 h 12"/>
                  <a:gd name="T6" fmla="*/ 2 w 51"/>
                  <a:gd name="T7" fmla="*/ 10 h 12"/>
                  <a:gd name="T8" fmla="*/ 8 w 51"/>
                  <a:gd name="T9" fmla="*/ 12 h 12"/>
                  <a:gd name="T10" fmla="*/ 30 w 51"/>
                  <a:gd name="T11" fmla="*/ 12 h 12"/>
                  <a:gd name="T12" fmla="*/ 43 w 51"/>
                  <a:gd name="T13" fmla="*/ 12 h 12"/>
                  <a:gd name="T14" fmla="*/ 49 w 51"/>
                  <a:gd name="T15" fmla="*/ 10 h 12"/>
                  <a:gd name="T16" fmla="*/ 51 w 51"/>
                  <a:gd name="T17" fmla="*/ 6 h 12"/>
                  <a:gd name="T18" fmla="*/ 49 w 51"/>
                  <a:gd name="T19" fmla="*/ 2 h 12"/>
                  <a:gd name="T20" fmla="*/ 43 w 51"/>
                  <a:gd name="T21" fmla="*/ 0 h 12"/>
                  <a:gd name="T22" fmla="*/ 30 w 51"/>
                  <a:gd name="T23" fmla="*/ 0 h 12"/>
                  <a:gd name="T24" fmla="*/ 8 w 5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12">
                    <a:moveTo>
                      <a:pt x="8" y="0"/>
                    </a:moveTo>
                    <a:cubicBezTo>
                      <a:pt x="6" y="0"/>
                      <a:pt x="3" y="0"/>
                      <a:pt x="2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9"/>
                      <a:pt x="2" y="10"/>
                    </a:cubicBezTo>
                    <a:cubicBezTo>
                      <a:pt x="3" y="11"/>
                      <a:pt x="6" y="12"/>
                      <a:pt x="8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5" y="12"/>
                      <a:pt x="48" y="11"/>
                      <a:pt x="49" y="10"/>
                    </a:cubicBezTo>
                    <a:cubicBezTo>
                      <a:pt x="51" y="9"/>
                      <a:pt x="51" y="7"/>
                      <a:pt x="51" y="6"/>
                    </a:cubicBezTo>
                    <a:cubicBezTo>
                      <a:pt x="51" y="4"/>
                      <a:pt x="51" y="3"/>
                      <a:pt x="49" y="2"/>
                    </a:cubicBezTo>
                    <a:cubicBezTo>
                      <a:pt x="48" y="0"/>
                      <a:pt x="45" y="0"/>
                      <a:pt x="43" y="0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314"/>
              <p:cNvSpPr>
                <a:spLocks/>
              </p:cNvSpPr>
              <p:nvPr/>
            </p:nvSpPr>
            <p:spPr bwMode="auto">
              <a:xfrm>
                <a:off x="3797" y="2425"/>
                <a:ext cx="618" cy="145"/>
              </a:xfrm>
              <a:custGeom>
                <a:avLst/>
                <a:gdLst>
                  <a:gd name="T0" fmla="*/ 2 w 51"/>
                  <a:gd name="T1" fmla="*/ 2 h 12"/>
                  <a:gd name="T2" fmla="*/ 0 w 51"/>
                  <a:gd name="T3" fmla="*/ 6 h 12"/>
                  <a:gd name="T4" fmla="*/ 2 w 51"/>
                  <a:gd name="T5" fmla="*/ 11 h 12"/>
                  <a:gd name="T6" fmla="*/ 9 w 51"/>
                  <a:gd name="T7" fmla="*/ 12 h 12"/>
                  <a:gd name="T8" fmla="*/ 43 w 51"/>
                  <a:gd name="T9" fmla="*/ 12 h 12"/>
                  <a:gd name="T10" fmla="*/ 49 w 51"/>
                  <a:gd name="T11" fmla="*/ 11 h 12"/>
                  <a:gd name="T12" fmla="*/ 51 w 51"/>
                  <a:gd name="T13" fmla="*/ 6 h 12"/>
                  <a:gd name="T14" fmla="*/ 49 w 51"/>
                  <a:gd name="T15" fmla="*/ 2 h 12"/>
                  <a:gd name="T16" fmla="*/ 43 w 51"/>
                  <a:gd name="T17" fmla="*/ 0 h 12"/>
                  <a:gd name="T18" fmla="*/ 9 w 51"/>
                  <a:gd name="T19" fmla="*/ 0 h 12"/>
                  <a:gd name="T20" fmla="*/ 2 w 51"/>
                  <a:gd name="T2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12">
                    <a:moveTo>
                      <a:pt x="2" y="2"/>
                    </a:moveTo>
                    <a:cubicBezTo>
                      <a:pt x="1" y="3"/>
                      <a:pt x="0" y="5"/>
                      <a:pt x="0" y="6"/>
                    </a:cubicBezTo>
                    <a:cubicBezTo>
                      <a:pt x="0" y="8"/>
                      <a:pt x="1" y="9"/>
                      <a:pt x="2" y="11"/>
                    </a:cubicBezTo>
                    <a:cubicBezTo>
                      <a:pt x="4" y="12"/>
                      <a:pt x="6" y="12"/>
                      <a:pt x="9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5" y="12"/>
                      <a:pt x="47" y="12"/>
                      <a:pt x="49" y="11"/>
                    </a:cubicBezTo>
                    <a:cubicBezTo>
                      <a:pt x="50" y="9"/>
                      <a:pt x="51" y="8"/>
                      <a:pt x="51" y="6"/>
                    </a:cubicBezTo>
                    <a:cubicBezTo>
                      <a:pt x="51" y="5"/>
                      <a:pt x="50" y="3"/>
                      <a:pt x="49" y="2"/>
                    </a:cubicBezTo>
                    <a:cubicBezTo>
                      <a:pt x="47" y="1"/>
                      <a:pt x="45" y="0"/>
                      <a:pt x="4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4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315"/>
              <p:cNvSpPr>
                <a:spLocks/>
              </p:cNvSpPr>
              <p:nvPr/>
            </p:nvSpPr>
            <p:spPr bwMode="auto">
              <a:xfrm>
                <a:off x="3942" y="2618"/>
                <a:ext cx="412" cy="145"/>
              </a:xfrm>
              <a:custGeom>
                <a:avLst/>
                <a:gdLst>
                  <a:gd name="T0" fmla="*/ 6 w 34"/>
                  <a:gd name="T1" fmla="*/ 0 h 12"/>
                  <a:gd name="T2" fmla="*/ 0 w 34"/>
                  <a:gd name="T3" fmla="*/ 6 h 12"/>
                  <a:gd name="T4" fmla="*/ 6 w 34"/>
                  <a:gd name="T5" fmla="*/ 12 h 12"/>
                  <a:gd name="T6" fmla="*/ 28 w 34"/>
                  <a:gd name="T7" fmla="*/ 12 h 12"/>
                  <a:gd name="T8" fmla="*/ 34 w 34"/>
                  <a:gd name="T9" fmla="*/ 6 h 12"/>
                  <a:gd name="T10" fmla="*/ 28 w 34"/>
                  <a:gd name="T11" fmla="*/ 0 h 12"/>
                  <a:gd name="T12" fmla="*/ 28 w 34"/>
                  <a:gd name="T13" fmla="*/ 0 h 12"/>
                  <a:gd name="T14" fmla="*/ 6 w 34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31" y="12"/>
                      <a:pt x="34" y="9"/>
                      <a:pt x="34" y="6"/>
                    </a:cubicBezTo>
                    <a:cubicBezTo>
                      <a:pt x="34" y="3"/>
                      <a:pt x="31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48" name="组合 347"/>
          <p:cNvGrpSpPr/>
          <p:nvPr/>
        </p:nvGrpSpPr>
        <p:grpSpPr>
          <a:xfrm>
            <a:off x="2102493" y="1595489"/>
            <a:ext cx="1086633" cy="1086633"/>
            <a:chOff x="1512232" y="910023"/>
            <a:chExt cx="1086633" cy="1086633"/>
          </a:xfrm>
        </p:grpSpPr>
        <p:sp>
          <p:nvSpPr>
            <p:cNvPr id="1144" name="椭圆 1143"/>
            <p:cNvSpPr/>
            <p:nvPr/>
          </p:nvSpPr>
          <p:spPr>
            <a:xfrm>
              <a:off x="1512232" y="910023"/>
              <a:ext cx="1086633" cy="1086633"/>
            </a:xfrm>
            <a:prstGeom prst="ellipse">
              <a:avLst/>
            </a:prstGeom>
            <a:solidFill>
              <a:srgbClr val="85D3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4" name="Group 318"/>
            <p:cNvGrpSpPr>
              <a:grpSpLocks noChangeAspect="1"/>
            </p:cNvGrpSpPr>
            <p:nvPr/>
          </p:nvGrpSpPr>
          <p:grpSpPr bwMode="auto">
            <a:xfrm>
              <a:off x="1782907" y="1082849"/>
              <a:ext cx="675239" cy="700012"/>
              <a:chOff x="3418" y="1706"/>
              <a:chExt cx="845" cy="876"/>
            </a:xfrm>
            <a:solidFill>
              <a:schemeClr val="bg1"/>
            </a:solidFill>
          </p:grpSpPr>
          <p:sp>
            <p:nvSpPr>
              <p:cNvPr id="326" name="Freeform 319"/>
              <p:cNvSpPr>
                <a:spLocks noEditPoints="1"/>
              </p:cNvSpPr>
              <p:nvPr/>
            </p:nvSpPr>
            <p:spPr bwMode="auto">
              <a:xfrm>
                <a:off x="3418" y="1747"/>
                <a:ext cx="268" cy="835"/>
              </a:xfrm>
              <a:custGeom>
                <a:avLst/>
                <a:gdLst>
                  <a:gd name="T0" fmla="*/ 22 w 26"/>
                  <a:gd name="T1" fmla="*/ 0 h 81"/>
                  <a:gd name="T2" fmla="*/ 4 w 26"/>
                  <a:gd name="T3" fmla="*/ 0 h 81"/>
                  <a:gd name="T4" fmla="*/ 0 w 26"/>
                  <a:gd name="T5" fmla="*/ 1 h 81"/>
                  <a:gd name="T6" fmla="*/ 0 w 26"/>
                  <a:gd name="T7" fmla="*/ 80 h 81"/>
                  <a:gd name="T8" fmla="*/ 4 w 26"/>
                  <a:gd name="T9" fmla="*/ 81 h 81"/>
                  <a:gd name="T10" fmla="*/ 22 w 26"/>
                  <a:gd name="T11" fmla="*/ 81 h 81"/>
                  <a:gd name="T12" fmla="*/ 26 w 26"/>
                  <a:gd name="T13" fmla="*/ 80 h 81"/>
                  <a:gd name="T14" fmla="*/ 26 w 26"/>
                  <a:gd name="T15" fmla="*/ 1 h 81"/>
                  <a:gd name="T16" fmla="*/ 22 w 26"/>
                  <a:gd name="T17" fmla="*/ 0 h 81"/>
                  <a:gd name="T18" fmla="*/ 24 w 26"/>
                  <a:gd name="T19" fmla="*/ 71 h 81"/>
                  <a:gd name="T20" fmla="*/ 23 w 26"/>
                  <a:gd name="T21" fmla="*/ 72 h 81"/>
                  <a:gd name="T22" fmla="*/ 3 w 26"/>
                  <a:gd name="T23" fmla="*/ 72 h 81"/>
                  <a:gd name="T24" fmla="*/ 3 w 26"/>
                  <a:gd name="T25" fmla="*/ 71 h 81"/>
                  <a:gd name="T26" fmla="*/ 3 w 26"/>
                  <a:gd name="T27" fmla="*/ 69 h 81"/>
                  <a:gd name="T28" fmla="*/ 3 w 26"/>
                  <a:gd name="T29" fmla="*/ 69 h 81"/>
                  <a:gd name="T30" fmla="*/ 23 w 26"/>
                  <a:gd name="T31" fmla="*/ 69 h 81"/>
                  <a:gd name="T32" fmla="*/ 24 w 26"/>
                  <a:gd name="T33" fmla="*/ 69 h 81"/>
                  <a:gd name="T34" fmla="*/ 24 w 26"/>
                  <a:gd name="T35" fmla="*/ 71 h 81"/>
                  <a:gd name="T36" fmla="*/ 24 w 26"/>
                  <a:gd name="T37" fmla="*/ 23 h 81"/>
                  <a:gd name="T38" fmla="*/ 23 w 26"/>
                  <a:gd name="T39" fmla="*/ 24 h 81"/>
                  <a:gd name="T40" fmla="*/ 3 w 26"/>
                  <a:gd name="T41" fmla="*/ 24 h 81"/>
                  <a:gd name="T42" fmla="*/ 3 w 26"/>
                  <a:gd name="T43" fmla="*/ 23 h 81"/>
                  <a:gd name="T44" fmla="*/ 3 w 26"/>
                  <a:gd name="T45" fmla="*/ 21 h 81"/>
                  <a:gd name="T46" fmla="*/ 3 w 26"/>
                  <a:gd name="T47" fmla="*/ 21 h 81"/>
                  <a:gd name="T48" fmla="*/ 23 w 26"/>
                  <a:gd name="T49" fmla="*/ 21 h 81"/>
                  <a:gd name="T50" fmla="*/ 24 w 26"/>
                  <a:gd name="T51" fmla="*/ 21 h 81"/>
                  <a:gd name="T52" fmla="*/ 24 w 26"/>
                  <a:gd name="T53" fmla="*/ 23 h 81"/>
                  <a:gd name="T54" fmla="*/ 24 w 26"/>
                  <a:gd name="T55" fmla="*/ 14 h 81"/>
                  <a:gd name="T56" fmla="*/ 23 w 26"/>
                  <a:gd name="T57" fmla="*/ 14 h 81"/>
                  <a:gd name="T58" fmla="*/ 3 w 26"/>
                  <a:gd name="T59" fmla="*/ 14 h 81"/>
                  <a:gd name="T60" fmla="*/ 3 w 26"/>
                  <a:gd name="T61" fmla="*/ 14 h 81"/>
                  <a:gd name="T62" fmla="*/ 3 w 26"/>
                  <a:gd name="T63" fmla="*/ 12 h 81"/>
                  <a:gd name="T64" fmla="*/ 3 w 26"/>
                  <a:gd name="T65" fmla="*/ 11 h 81"/>
                  <a:gd name="T66" fmla="*/ 23 w 26"/>
                  <a:gd name="T67" fmla="*/ 11 h 81"/>
                  <a:gd name="T68" fmla="*/ 24 w 26"/>
                  <a:gd name="T69" fmla="*/ 12 h 81"/>
                  <a:gd name="T70" fmla="*/ 24 w 26"/>
                  <a:gd name="T71" fmla="*/ 1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81">
                    <a:moveTo>
                      <a:pt x="2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1"/>
                      <a:pt x="1" y="81"/>
                      <a:pt x="4" y="81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4" y="81"/>
                      <a:pt x="26" y="81"/>
                      <a:pt x="26" y="8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4" y="0"/>
                      <a:pt x="22" y="0"/>
                    </a:cubicBezTo>
                    <a:close/>
                    <a:moveTo>
                      <a:pt x="24" y="71"/>
                    </a:moveTo>
                    <a:cubicBezTo>
                      <a:pt x="23" y="72"/>
                      <a:pt x="23" y="72"/>
                      <a:pt x="2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4" y="69"/>
                      <a:pt x="24" y="69"/>
                      <a:pt x="24" y="69"/>
                    </a:cubicBezTo>
                    <a:lnTo>
                      <a:pt x="24" y="71"/>
                    </a:lnTo>
                    <a:close/>
                    <a:moveTo>
                      <a:pt x="24" y="23"/>
                    </a:moveTo>
                    <a:cubicBezTo>
                      <a:pt x="23" y="24"/>
                      <a:pt x="23" y="24"/>
                      <a:pt x="2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4" y="21"/>
                    </a:cubicBezTo>
                    <a:lnTo>
                      <a:pt x="24" y="23"/>
                    </a:lnTo>
                    <a:close/>
                    <a:moveTo>
                      <a:pt x="24" y="14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4" y="12"/>
                      <a:pt x="24" y="12"/>
                      <a:pt x="24" y="12"/>
                    </a:cubicBezTo>
                    <a:lnTo>
                      <a:pt x="2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320"/>
              <p:cNvSpPr>
                <a:spLocks noEditPoints="1"/>
              </p:cNvSpPr>
              <p:nvPr/>
            </p:nvSpPr>
            <p:spPr bwMode="auto">
              <a:xfrm>
                <a:off x="3696" y="1706"/>
                <a:ext cx="567" cy="866"/>
              </a:xfrm>
              <a:custGeom>
                <a:avLst/>
                <a:gdLst>
                  <a:gd name="T0" fmla="*/ 55 w 55"/>
                  <a:gd name="T1" fmla="*/ 74 h 84"/>
                  <a:gd name="T2" fmla="*/ 25 w 55"/>
                  <a:gd name="T3" fmla="*/ 1 h 84"/>
                  <a:gd name="T4" fmla="*/ 20 w 55"/>
                  <a:gd name="T5" fmla="*/ 1 h 84"/>
                  <a:gd name="T6" fmla="*/ 3 w 55"/>
                  <a:gd name="T7" fmla="*/ 8 h 84"/>
                  <a:gd name="T8" fmla="*/ 0 w 55"/>
                  <a:gd name="T9" fmla="*/ 11 h 84"/>
                  <a:gd name="T10" fmla="*/ 30 w 55"/>
                  <a:gd name="T11" fmla="*/ 84 h 84"/>
                  <a:gd name="T12" fmla="*/ 34 w 55"/>
                  <a:gd name="T13" fmla="*/ 83 h 84"/>
                  <a:gd name="T14" fmla="*/ 51 w 55"/>
                  <a:gd name="T15" fmla="*/ 76 h 84"/>
                  <a:gd name="T16" fmla="*/ 55 w 55"/>
                  <a:gd name="T17" fmla="*/ 74 h 84"/>
                  <a:gd name="T18" fmla="*/ 8 w 55"/>
                  <a:gd name="T19" fmla="*/ 21 h 84"/>
                  <a:gd name="T20" fmla="*/ 7 w 55"/>
                  <a:gd name="T21" fmla="*/ 19 h 84"/>
                  <a:gd name="T22" fmla="*/ 7 w 55"/>
                  <a:gd name="T23" fmla="*/ 19 h 84"/>
                  <a:gd name="T24" fmla="*/ 26 w 55"/>
                  <a:gd name="T25" fmla="*/ 11 h 84"/>
                  <a:gd name="T26" fmla="*/ 26 w 55"/>
                  <a:gd name="T27" fmla="*/ 11 h 84"/>
                  <a:gd name="T28" fmla="*/ 27 w 55"/>
                  <a:gd name="T29" fmla="*/ 13 h 84"/>
                  <a:gd name="T30" fmla="*/ 27 w 55"/>
                  <a:gd name="T31" fmla="*/ 14 h 84"/>
                  <a:gd name="T32" fmla="*/ 9 w 55"/>
                  <a:gd name="T33" fmla="*/ 22 h 84"/>
                  <a:gd name="T34" fmla="*/ 8 w 55"/>
                  <a:gd name="T35" fmla="*/ 21 h 84"/>
                  <a:gd name="T36" fmla="*/ 12 w 55"/>
                  <a:gd name="T37" fmla="*/ 30 h 84"/>
                  <a:gd name="T38" fmla="*/ 11 w 55"/>
                  <a:gd name="T39" fmla="*/ 28 h 84"/>
                  <a:gd name="T40" fmla="*/ 11 w 55"/>
                  <a:gd name="T41" fmla="*/ 28 h 84"/>
                  <a:gd name="T42" fmla="*/ 29 w 55"/>
                  <a:gd name="T43" fmla="*/ 20 h 84"/>
                  <a:gd name="T44" fmla="*/ 30 w 55"/>
                  <a:gd name="T45" fmla="*/ 20 h 84"/>
                  <a:gd name="T46" fmla="*/ 31 w 55"/>
                  <a:gd name="T47" fmla="*/ 22 h 84"/>
                  <a:gd name="T48" fmla="*/ 31 w 55"/>
                  <a:gd name="T49" fmla="*/ 23 h 84"/>
                  <a:gd name="T50" fmla="*/ 12 w 55"/>
                  <a:gd name="T51" fmla="*/ 30 h 84"/>
                  <a:gd name="T52" fmla="*/ 49 w 55"/>
                  <a:gd name="T53" fmla="*/ 67 h 84"/>
                  <a:gd name="T54" fmla="*/ 31 w 55"/>
                  <a:gd name="T55" fmla="*/ 75 h 84"/>
                  <a:gd name="T56" fmla="*/ 30 w 55"/>
                  <a:gd name="T57" fmla="*/ 75 h 84"/>
                  <a:gd name="T58" fmla="*/ 29 w 55"/>
                  <a:gd name="T59" fmla="*/ 72 h 84"/>
                  <a:gd name="T60" fmla="*/ 30 w 55"/>
                  <a:gd name="T61" fmla="*/ 72 h 84"/>
                  <a:gd name="T62" fmla="*/ 48 w 55"/>
                  <a:gd name="T63" fmla="*/ 64 h 84"/>
                  <a:gd name="T64" fmla="*/ 48 w 55"/>
                  <a:gd name="T65" fmla="*/ 65 h 84"/>
                  <a:gd name="T66" fmla="*/ 49 w 55"/>
                  <a:gd name="T67" fmla="*/ 6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5" h="84">
                    <a:moveTo>
                      <a:pt x="55" y="74"/>
                    </a:moveTo>
                    <a:cubicBezTo>
                      <a:pt x="25" y="1"/>
                      <a:pt x="25" y="1"/>
                      <a:pt x="25" y="1"/>
                    </a:cubicBezTo>
                    <a:cubicBezTo>
                      <a:pt x="24" y="0"/>
                      <a:pt x="22" y="0"/>
                      <a:pt x="20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2" y="84"/>
                      <a:pt x="34" y="83"/>
                    </a:cubicBezTo>
                    <a:cubicBezTo>
                      <a:pt x="51" y="76"/>
                      <a:pt x="51" y="76"/>
                      <a:pt x="51" y="76"/>
                    </a:cubicBezTo>
                    <a:cubicBezTo>
                      <a:pt x="53" y="75"/>
                      <a:pt x="55" y="74"/>
                      <a:pt x="55" y="74"/>
                    </a:cubicBezTo>
                    <a:close/>
                    <a:moveTo>
                      <a:pt x="8" y="21"/>
                    </a:move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9" y="22"/>
                      <a:pt x="9" y="22"/>
                      <a:pt x="9" y="22"/>
                    </a:cubicBezTo>
                    <a:lnTo>
                      <a:pt x="8" y="21"/>
                    </a:lnTo>
                    <a:close/>
                    <a:moveTo>
                      <a:pt x="12" y="30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12" y="30"/>
                      <a:pt x="12" y="30"/>
                      <a:pt x="12" y="30"/>
                    </a:cubicBezTo>
                    <a:close/>
                    <a:moveTo>
                      <a:pt x="49" y="67"/>
                    </a:moveTo>
                    <a:cubicBezTo>
                      <a:pt x="31" y="75"/>
                      <a:pt x="31" y="75"/>
                      <a:pt x="31" y="75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9" y="67"/>
                      <a:pt x="49" y="67"/>
                      <a:pt x="49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51" name="文本框 350"/>
          <p:cNvSpPr txBox="1"/>
          <p:nvPr/>
        </p:nvSpPr>
        <p:spPr>
          <a:xfrm>
            <a:off x="3233455" y="189356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上传即所见</a:t>
            </a:r>
          </a:p>
        </p:txBody>
      </p:sp>
      <p:sp>
        <p:nvSpPr>
          <p:cNvPr id="381" name="文本框 380"/>
          <p:cNvSpPr txBox="1"/>
          <p:nvPr/>
        </p:nvSpPr>
        <p:spPr>
          <a:xfrm>
            <a:off x="5727966" y="324732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下单即下载</a:t>
            </a:r>
          </a:p>
        </p:txBody>
      </p:sp>
      <p:sp>
        <p:nvSpPr>
          <p:cNvPr id="382" name="文本框 381"/>
          <p:cNvSpPr txBox="1"/>
          <p:nvPr/>
        </p:nvSpPr>
        <p:spPr>
          <a:xfrm>
            <a:off x="9315836" y="499374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中国最专业</a:t>
            </a:r>
          </a:p>
        </p:txBody>
      </p:sp>
      <p:grpSp>
        <p:nvGrpSpPr>
          <p:cNvPr id="256" name="组合 255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257" name="矩形 256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58" name="组合 257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259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713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3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3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3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3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331" grpId="0" animBg="1"/>
      <p:bldP spid="351" grpId="0"/>
      <p:bldP spid="381" grpId="0"/>
      <p:bldP spid="38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全面解决您的演示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21020" y="1419258"/>
            <a:ext cx="78485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诞生于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市场等资源组建成立。所提供的服务包括：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图表、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动画、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作品、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模板、演示图片、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prezi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、演示定制。</a:t>
            </a:r>
          </a:p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52589" y="3315253"/>
            <a:ext cx="1549488" cy="1549486"/>
            <a:chOff x="1104377" y="2970701"/>
            <a:chExt cx="1549488" cy="1549486"/>
          </a:xfrm>
        </p:grpSpPr>
        <p:sp>
          <p:nvSpPr>
            <p:cNvPr id="17" name="椭圆 16"/>
            <p:cNvSpPr/>
            <p:nvPr/>
          </p:nvSpPr>
          <p:spPr>
            <a:xfrm>
              <a:off x="1104377" y="2970701"/>
              <a:ext cx="1549488" cy="1549486"/>
            </a:xfrm>
            <a:prstGeom prst="ellipse">
              <a:avLst/>
            </a:prstGeom>
            <a:noFill/>
            <a:ln w="28575">
              <a:solidFill>
                <a:srgbClr val="2CBA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饼形 4"/>
            <p:cNvSpPr/>
            <p:nvPr/>
          </p:nvSpPr>
          <p:spPr>
            <a:xfrm>
              <a:off x="1227031" y="3083343"/>
              <a:ext cx="1304180" cy="1304178"/>
            </a:xfrm>
            <a:prstGeom prst="pie">
              <a:avLst>
                <a:gd name="adj1" fmla="val 0"/>
                <a:gd name="adj2" fmla="val 14724844"/>
              </a:avLst>
            </a:prstGeom>
            <a:solidFill>
              <a:srgbClr val="2CBAB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72%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33055" y="3354808"/>
            <a:ext cx="1549488" cy="1549486"/>
            <a:chOff x="4254129" y="3010256"/>
            <a:chExt cx="1549488" cy="1549486"/>
          </a:xfrm>
        </p:grpSpPr>
        <p:sp>
          <p:nvSpPr>
            <p:cNvPr id="27" name="椭圆 26"/>
            <p:cNvSpPr/>
            <p:nvPr/>
          </p:nvSpPr>
          <p:spPr>
            <a:xfrm>
              <a:off x="4254129" y="3010256"/>
              <a:ext cx="1549488" cy="1549486"/>
            </a:xfrm>
            <a:prstGeom prst="ellipse">
              <a:avLst/>
            </a:prstGeom>
            <a:noFill/>
            <a:ln w="28575">
              <a:solidFill>
                <a:srgbClr val="62A2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饼形 27"/>
            <p:cNvSpPr/>
            <p:nvPr/>
          </p:nvSpPr>
          <p:spPr>
            <a:xfrm>
              <a:off x="4376783" y="3127357"/>
              <a:ext cx="1304180" cy="1304178"/>
            </a:xfrm>
            <a:prstGeom prst="pie">
              <a:avLst>
                <a:gd name="adj1" fmla="val 0"/>
                <a:gd name="adj2" fmla="val 17455313"/>
              </a:avLst>
            </a:prstGeom>
            <a:solidFill>
              <a:srgbClr val="62A2C4"/>
            </a:solidFill>
            <a:ln>
              <a:solidFill>
                <a:srgbClr val="62A2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83%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13521" y="3345726"/>
            <a:ext cx="1549488" cy="1549486"/>
            <a:chOff x="4995383" y="2282832"/>
            <a:chExt cx="2312359" cy="2312359"/>
          </a:xfrm>
        </p:grpSpPr>
        <p:sp>
          <p:nvSpPr>
            <p:cNvPr id="30" name="椭圆 29"/>
            <p:cNvSpPr/>
            <p:nvPr/>
          </p:nvSpPr>
          <p:spPr>
            <a:xfrm>
              <a:off x="4995383" y="2282832"/>
              <a:ext cx="2312359" cy="2312359"/>
            </a:xfrm>
            <a:prstGeom prst="ellipse">
              <a:avLst/>
            </a:prstGeom>
            <a:noFill/>
            <a:ln w="28575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饼形 30"/>
            <p:cNvSpPr/>
            <p:nvPr/>
          </p:nvSpPr>
          <p:spPr>
            <a:xfrm>
              <a:off x="5178424" y="2459010"/>
              <a:ext cx="1946277" cy="1946276"/>
            </a:xfrm>
            <a:prstGeom prst="pie">
              <a:avLst>
                <a:gd name="adj1" fmla="val 0"/>
                <a:gd name="adj2" fmla="val 12868992"/>
              </a:avLst>
            </a:prstGeom>
            <a:solidFill>
              <a:srgbClr val="C0C0C0"/>
            </a:solidFill>
            <a:ln w="28575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57%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793987" y="3305241"/>
            <a:ext cx="1549488" cy="1549486"/>
            <a:chOff x="4995383" y="2282832"/>
            <a:chExt cx="2312359" cy="2312359"/>
          </a:xfrm>
        </p:grpSpPr>
        <p:sp>
          <p:nvSpPr>
            <p:cNvPr id="39" name="椭圆 38"/>
            <p:cNvSpPr/>
            <p:nvPr/>
          </p:nvSpPr>
          <p:spPr>
            <a:xfrm>
              <a:off x="4995383" y="2282832"/>
              <a:ext cx="2312359" cy="2312359"/>
            </a:xfrm>
            <a:prstGeom prst="ellipse">
              <a:avLst/>
            </a:prstGeom>
            <a:noFill/>
            <a:ln w="28575">
              <a:solidFill>
                <a:srgbClr val="FBB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饼形 39"/>
            <p:cNvSpPr/>
            <p:nvPr/>
          </p:nvSpPr>
          <p:spPr>
            <a:xfrm>
              <a:off x="5168979" y="2480815"/>
              <a:ext cx="1946277" cy="1946276"/>
            </a:xfrm>
            <a:prstGeom prst="pie">
              <a:avLst>
                <a:gd name="adj1" fmla="val 0"/>
                <a:gd name="adj2" fmla="val 10762902"/>
              </a:avLst>
            </a:prstGeom>
            <a:solidFill>
              <a:srgbClr val="FBB24C"/>
            </a:solidFill>
            <a:ln w="28575">
              <a:solidFill>
                <a:srgbClr val="FBB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51446" y="5112658"/>
            <a:ext cx="200747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</a:p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www.yanj.cn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8405" y="5107494"/>
            <a:ext cx="258917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中文名称：演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界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客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服电话：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400-601-8802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58923" y="5116713"/>
            <a:ext cx="24586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</a:p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客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1453522576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2373087377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91862" y="5116713"/>
            <a:ext cx="2541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下单即下载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7*24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小时全天候服务。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44" name="矩形 43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46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001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51134" y="32929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79659" y="852515"/>
            <a:ext cx="6417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唯一一家能够提供从展示、到素材、到服务的一站式综合平台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34" name="矩形 33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36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8832850" y="1557338"/>
            <a:ext cx="2843213" cy="3924300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6163923" y="1549373"/>
            <a:ext cx="3132137" cy="3924300"/>
          </a:xfrm>
          <a:custGeom>
            <a:avLst/>
            <a:gdLst>
              <a:gd name="connsiteX0" fmla="*/ 0 w 3132137"/>
              <a:gd name="connsiteY0" fmla="*/ 0 h 3924300"/>
              <a:gd name="connsiteX1" fmla="*/ 2700337 w 3132137"/>
              <a:gd name="connsiteY1" fmla="*/ 0 h 3924300"/>
              <a:gd name="connsiteX2" fmla="*/ 2700337 w 3132137"/>
              <a:gd name="connsiteY2" fmla="*/ 1331912 h 3924300"/>
              <a:gd name="connsiteX3" fmla="*/ 3132137 w 3132137"/>
              <a:gd name="connsiteY3" fmla="*/ 1979612 h 3924300"/>
              <a:gd name="connsiteX4" fmla="*/ 2700337 w 3132137"/>
              <a:gd name="connsiteY4" fmla="*/ 2627312 h 3924300"/>
              <a:gd name="connsiteX5" fmla="*/ 2700337 w 3132137"/>
              <a:gd name="connsiteY5" fmla="*/ 3924300 h 3924300"/>
              <a:gd name="connsiteX6" fmla="*/ 0 w 3132137"/>
              <a:gd name="connsiteY6" fmla="*/ 3924300 h 392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2137" h="3924300">
                <a:moveTo>
                  <a:pt x="0" y="0"/>
                </a:moveTo>
                <a:lnTo>
                  <a:pt x="2700337" y="0"/>
                </a:lnTo>
                <a:lnTo>
                  <a:pt x="2700337" y="1331912"/>
                </a:lnTo>
                <a:lnTo>
                  <a:pt x="3132137" y="1979612"/>
                </a:lnTo>
                <a:lnTo>
                  <a:pt x="2700337" y="2627312"/>
                </a:lnTo>
                <a:lnTo>
                  <a:pt x="2700337" y="3924300"/>
                </a:lnTo>
                <a:lnTo>
                  <a:pt x="0" y="3924300"/>
                </a:lnTo>
                <a:close/>
              </a:path>
            </a:pathLst>
          </a:custGeom>
          <a:solidFill>
            <a:srgbClr val="62A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3324225" y="1557338"/>
            <a:ext cx="3294289" cy="3924300"/>
          </a:xfrm>
          <a:custGeom>
            <a:avLst/>
            <a:gdLst>
              <a:gd name="connsiteX0" fmla="*/ 0 w 3132137"/>
              <a:gd name="connsiteY0" fmla="*/ 0 h 3924300"/>
              <a:gd name="connsiteX1" fmla="*/ 2700337 w 3132137"/>
              <a:gd name="connsiteY1" fmla="*/ 0 h 3924300"/>
              <a:gd name="connsiteX2" fmla="*/ 2700337 w 3132137"/>
              <a:gd name="connsiteY2" fmla="*/ 1331912 h 3924300"/>
              <a:gd name="connsiteX3" fmla="*/ 3132137 w 3132137"/>
              <a:gd name="connsiteY3" fmla="*/ 1979612 h 3924300"/>
              <a:gd name="connsiteX4" fmla="*/ 2700337 w 3132137"/>
              <a:gd name="connsiteY4" fmla="*/ 2627312 h 3924300"/>
              <a:gd name="connsiteX5" fmla="*/ 2700337 w 3132137"/>
              <a:gd name="connsiteY5" fmla="*/ 3924300 h 3924300"/>
              <a:gd name="connsiteX6" fmla="*/ 0 w 3132137"/>
              <a:gd name="connsiteY6" fmla="*/ 3924300 h 392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2137" h="3924300">
                <a:moveTo>
                  <a:pt x="0" y="0"/>
                </a:moveTo>
                <a:lnTo>
                  <a:pt x="2700337" y="0"/>
                </a:lnTo>
                <a:lnTo>
                  <a:pt x="2700337" y="1331912"/>
                </a:lnTo>
                <a:lnTo>
                  <a:pt x="3132137" y="1979612"/>
                </a:lnTo>
                <a:lnTo>
                  <a:pt x="2700337" y="2627312"/>
                </a:lnTo>
                <a:lnTo>
                  <a:pt x="2700337" y="3924300"/>
                </a:lnTo>
                <a:lnTo>
                  <a:pt x="0" y="3924300"/>
                </a:lnTo>
                <a:close/>
              </a:path>
            </a:pathLst>
          </a:cu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658814" y="1557338"/>
            <a:ext cx="3129416" cy="3924300"/>
          </a:xfrm>
          <a:custGeom>
            <a:avLst/>
            <a:gdLst>
              <a:gd name="connsiteX0" fmla="*/ 0 w 3132137"/>
              <a:gd name="connsiteY0" fmla="*/ 0 h 3924300"/>
              <a:gd name="connsiteX1" fmla="*/ 2700337 w 3132137"/>
              <a:gd name="connsiteY1" fmla="*/ 0 h 3924300"/>
              <a:gd name="connsiteX2" fmla="*/ 2700337 w 3132137"/>
              <a:gd name="connsiteY2" fmla="*/ 1331912 h 3924300"/>
              <a:gd name="connsiteX3" fmla="*/ 3132137 w 3132137"/>
              <a:gd name="connsiteY3" fmla="*/ 1979612 h 3924300"/>
              <a:gd name="connsiteX4" fmla="*/ 2700337 w 3132137"/>
              <a:gd name="connsiteY4" fmla="*/ 2627312 h 3924300"/>
              <a:gd name="connsiteX5" fmla="*/ 2700337 w 3132137"/>
              <a:gd name="connsiteY5" fmla="*/ 3924300 h 3924300"/>
              <a:gd name="connsiteX6" fmla="*/ 0 w 3132137"/>
              <a:gd name="connsiteY6" fmla="*/ 3924300 h 392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2137" h="3924300">
                <a:moveTo>
                  <a:pt x="0" y="0"/>
                </a:moveTo>
                <a:lnTo>
                  <a:pt x="2700337" y="0"/>
                </a:lnTo>
                <a:lnTo>
                  <a:pt x="2700337" y="1331912"/>
                </a:lnTo>
                <a:lnTo>
                  <a:pt x="3132137" y="1979612"/>
                </a:lnTo>
                <a:lnTo>
                  <a:pt x="2700337" y="2627312"/>
                </a:lnTo>
                <a:lnTo>
                  <a:pt x="2700337" y="3924300"/>
                </a:lnTo>
                <a:lnTo>
                  <a:pt x="0" y="3924300"/>
                </a:lnTo>
                <a:close/>
              </a:path>
            </a:pathLst>
          </a:cu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440293" y="2945545"/>
            <a:ext cx="1090870" cy="1064986"/>
          </a:xfrm>
          <a:custGeom>
            <a:avLst/>
            <a:gdLst>
              <a:gd name="T0" fmla="*/ 98 w 124"/>
              <a:gd name="T1" fmla="*/ 9 h 119"/>
              <a:gd name="T2" fmla="*/ 88 w 124"/>
              <a:gd name="T3" fmla="*/ 26 h 119"/>
              <a:gd name="T4" fmla="*/ 43 w 124"/>
              <a:gd name="T5" fmla="*/ 28 h 119"/>
              <a:gd name="T6" fmla="*/ 6 w 124"/>
              <a:gd name="T7" fmla="*/ 86 h 119"/>
              <a:gd name="T8" fmla="*/ 54 w 124"/>
              <a:gd name="T9" fmla="*/ 113 h 119"/>
              <a:gd name="T10" fmla="*/ 102 w 124"/>
              <a:gd name="T11" fmla="*/ 53 h 119"/>
              <a:gd name="T12" fmla="*/ 91 w 124"/>
              <a:gd name="T13" fmla="*/ 30 h 119"/>
              <a:gd name="T14" fmla="*/ 115 w 124"/>
              <a:gd name="T15" fmla="*/ 16 h 119"/>
              <a:gd name="T16" fmla="*/ 106 w 124"/>
              <a:gd name="T17" fmla="*/ 4 h 119"/>
              <a:gd name="T18" fmla="*/ 36 w 124"/>
              <a:gd name="T19" fmla="*/ 99 h 119"/>
              <a:gd name="T20" fmla="*/ 35 w 124"/>
              <a:gd name="T21" fmla="*/ 96 h 119"/>
              <a:gd name="T22" fmla="*/ 31 w 124"/>
              <a:gd name="T23" fmla="*/ 91 h 119"/>
              <a:gd name="T24" fmla="*/ 24 w 124"/>
              <a:gd name="T25" fmla="*/ 82 h 119"/>
              <a:gd name="T26" fmla="*/ 27 w 124"/>
              <a:gd name="T27" fmla="*/ 83 h 119"/>
              <a:gd name="T28" fmla="*/ 25 w 124"/>
              <a:gd name="T29" fmla="*/ 88 h 119"/>
              <a:gd name="T30" fmla="*/ 38 w 124"/>
              <a:gd name="T31" fmla="*/ 88 h 119"/>
              <a:gd name="T32" fmla="*/ 52 w 124"/>
              <a:gd name="T33" fmla="*/ 80 h 119"/>
              <a:gd name="T34" fmla="*/ 51 w 124"/>
              <a:gd name="T35" fmla="*/ 84 h 119"/>
              <a:gd name="T36" fmla="*/ 41 w 124"/>
              <a:gd name="T37" fmla="*/ 86 h 119"/>
              <a:gd name="T38" fmla="*/ 40 w 124"/>
              <a:gd name="T39" fmla="*/ 69 h 119"/>
              <a:gd name="T40" fmla="*/ 34 w 124"/>
              <a:gd name="T41" fmla="*/ 77 h 119"/>
              <a:gd name="T42" fmla="*/ 36 w 124"/>
              <a:gd name="T43" fmla="*/ 70 h 119"/>
              <a:gd name="T44" fmla="*/ 52 w 124"/>
              <a:gd name="T45" fmla="*/ 76 h 119"/>
              <a:gd name="T46" fmla="*/ 52 w 124"/>
              <a:gd name="T47" fmla="*/ 80 h 119"/>
              <a:gd name="T48" fmla="*/ 49 w 124"/>
              <a:gd name="T49" fmla="*/ 65 h 119"/>
              <a:gd name="T50" fmla="*/ 52 w 124"/>
              <a:gd name="T51" fmla="*/ 62 h 119"/>
              <a:gd name="T52" fmla="*/ 75 w 124"/>
              <a:gd name="T53" fmla="*/ 60 h 119"/>
              <a:gd name="T54" fmla="*/ 59 w 124"/>
              <a:gd name="T55" fmla="*/ 62 h 119"/>
              <a:gd name="T56" fmla="*/ 70 w 124"/>
              <a:gd name="T57" fmla="*/ 49 h 119"/>
              <a:gd name="T58" fmla="*/ 61 w 124"/>
              <a:gd name="T59" fmla="*/ 60 h 119"/>
              <a:gd name="T60" fmla="*/ 74 w 124"/>
              <a:gd name="T61" fmla="*/ 55 h 119"/>
              <a:gd name="T62" fmla="*/ 82 w 124"/>
              <a:gd name="T63" fmla="*/ 46 h 119"/>
              <a:gd name="T64" fmla="*/ 73 w 124"/>
              <a:gd name="T65" fmla="*/ 36 h 119"/>
              <a:gd name="T66" fmla="*/ 82 w 124"/>
              <a:gd name="T67" fmla="*/ 46 h 119"/>
              <a:gd name="T68" fmla="*/ 114 w 124"/>
              <a:gd name="T69" fmla="*/ 16 h 119"/>
              <a:gd name="T70" fmla="*/ 90 w 124"/>
              <a:gd name="T71" fmla="*/ 29 h 119"/>
              <a:gd name="T72" fmla="*/ 88 w 124"/>
              <a:gd name="T73" fmla="*/ 27 h 119"/>
              <a:gd name="T74" fmla="*/ 99 w 124"/>
              <a:gd name="T75" fmla="*/ 10 h 119"/>
              <a:gd name="T76" fmla="*/ 116 w 124"/>
              <a:gd name="T77" fmla="*/ 13 h 119"/>
              <a:gd name="T78" fmla="*/ 46 w 124"/>
              <a:gd name="T79" fmla="*/ 74 h 119"/>
              <a:gd name="T80" fmla="*/ 48 w 124"/>
              <a:gd name="T81" fmla="*/ 84 h 119"/>
              <a:gd name="T82" fmla="*/ 49 w 124"/>
              <a:gd name="T83" fmla="*/ 77 h 119"/>
              <a:gd name="T84" fmla="*/ 57 w 124"/>
              <a:gd name="T85" fmla="*/ 53 h 119"/>
              <a:gd name="T86" fmla="*/ 59 w 124"/>
              <a:gd name="T87" fmla="*/ 5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4" h="119">
                <a:moveTo>
                  <a:pt x="106" y="4"/>
                </a:moveTo>
                <a:cubicBezTo>
                  <a:pt x="102" y="6"/>
                  <a:pt x="101" y="6"/>
                  <a:pt x="98" y="9"/>
                </a:cubicBezTo>
                <a:cubicBezTo>
                  <a:pt x="95" y="12"/>
                  <a:pt x="93" y="16"/>
                  <a:pt x="91" y="18"/>
                </a:cubicBezTo>
                <a:cubicBezTo>
                  <a:pt x="90" y="21"/>
                  <a:pt x="88" y="23"/>
                  <a:pt x="88" y="26"/>
                </a:cubicBezTo>
                <a:cubicBezTo>
                  <a:pt x="82" y="21"/>
                  <a:pt x="72" y="17"/>
                  <a:pt x="66" y="17"/>
                </a:cubicBezTo>
                <a:cubicBezTo>
                  <a:pt x="59" y="17"/>
                  <a:pt x="49" y="22"/>
                  <a:pt x="43" y="28"/>
                </a:cubicBezTo>
                <a:cubicBezTo>
                  <a:pt x="6" y="64"/>
                  <a:pt x="6" y="64"/>
                  <a:pt x="6" y="64"/>
                </a:cubicBezTo>
                <a:cubicBezTo>
                  <a:pt x="0" y="70"/>
                  <a:pt x="0" y="80"/>
                  <a:pt x="6" y="86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9" y="119"/>
                  <a:pt x="48" y="119"/>
                  <a:pt x="54" y="113"/>
                </a:cubicBezTo>
                <a:cubicBezTo>
                  <a:pt x="91" y="76"/>
                  <a:pt x="91" y="76"/>
                  <a:pt x="91" y="76"/>
                </a:cubicBezTo>
                <a:cubicBezTo>
                  <a:pt x="97" y="70"/>
                  <a:pt x="102" y="60"/>
                  <a:pt x="102" y="53"/>
                </a:cubicBezTo>
                <a:cubicBezTo>
                  <a:pt x="102" y="46"/>
                  <a:pt x="97" y="36"/>
                  <a:pt x="91" y="30"/>
                </a:cubicBezTo>
                <a:cubicBezTo>
                  <a:pt x="91" y="30"/>
                  <a:pt x="91" y="30"/>
                  <a:pt x="91" y="30"/>
                </a:cubicBezTo>
                <a:cubicBezTo>
                  <a:pt x="100" y="27"/>
                  <a:pt x="108" y="23"/>
                  <a:pt x="114" y="17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6" y="15"/>
                  <a:pt x="116" y="15"/>
                  <a:pt x="118" y="12"/>
                </a:cubicBezTo>
                <a:cubicBezTo>
                  <a:pt x="124" y="3"/>
                  <a:pt x="113" y="0"/>
                  <a:pt x="106" y="4"/>
                </a:cubicBezTo>
                <a:close/>
                <a:moveTo>
                  <a:pt x="37" y="98"/>
                </a:moveTo>
                <a:cubicBezTo>
                  <a:pt x="36" y="99"/>
                  <a:pt x="36" y="99"/>
                  <a:pt x="36" y="99"/>
                </a:cubicBezTo>
                <a:cubicBezTo>
                  <a:pt x="34" y="100"/>
                  <a:pt x="32" y="100"/>
                  <a:pt x="31" y="98"/>
                </a:cubicBezTo>
                <a:cubicBezTo>
                  <a:pt x="32" y="98"/>
                  <a:pt x="34" y="97"/>
                  <a:pt x="35" y="96"/>
                </a:cubicBezTo>
                <a:cubicBezTo>
                  <a:pt x="37" y="94"/>
                  <a:pt x="37" y="92"/>
                  <a:pt x="36" y="91"/>
                </a:cubicBezTo>
                <a:cubicBezTo>
                  <a:pt x="35" y="90"/>
                  <a:pt x="33" y="90"/>
                  <a:pt x="31" y="91"/>
                </a:cubicBezTo>
                <a:cubicBezTo>
                  <a:pt x="27" y="93"/>
                  <a:pt x="25" y="93"/>
                  <a:pt x="23" y="91"/>
                </a:cubicBezTo>
                <a:cubicBezTo>
                  <a:pt x="21" y="89"/>
                  <a:pt x="21" y="85"/>
                  <a:pt x="24" y="82"/>
                </a:cubicBezTo>
                <a:cubicBezTo>
                  <a:pt x="25" y="80"/>
                  <a:pt x="27" y="80"/>
                  <a:pt x="28" y="79"/>
                </a:cubicBezTo>
                <a:cubicBezTo>
                  <a:pt x="29" y="81"/>
                  <a:pt x="28" y="82"/>
                  <a:pt x="27" y="83"/>
                </a:cubicBezTo>
                <a:cubicBezTo>
                  <a:pt x="27" y="83"/>
                  <a:pt x="27" y="83"/>
                  <a:pt x="26" y="84"/>
                </a:cubicBezTo>
                <a:cubicBezTo>
                  <a:pt x="24" y="85"/>
                  <a:pt x="24" y="87"/>
                  <a:pt x="25" y="88"/>
                </a:cubicBezTo>
                <a:cubicBezTo>
                  <a:pt x="26" y="89"/>
                  <a:pt x="28" y="89"/>
                  <a:pt x="30" y="88"/>
                </a:cubicBezTo>
                <a:cubicBezTo>
                  <a:pt x="34" y="86"/>
                  <a:pt x="36" y="86"/>
                  <a:pt x="38" y="88"/>
                </a:cubicBezTo>
                <a:cubicBezTo>
                  <a:pt x="41" y="91"/>
                  <a:pt x="41" y="95"/>
                  <a:pt x="37" y="98"/>
                </a:cubicBezTo>
                <a:close/>
                <a:moveTo>
                  <a:pt x="52" y="80"/>
                </a:moveTo>
                <a:cubicBezTo>
                  <a:pt x="52" y="80"/>
                  <a:pt x="51" y="80"/>
                  <a:pt x="51" y="80"/>
                </a:cubicBezTo>
                <a:cubicBezTo>
                  <a:pt x="51" y="80"/>
                  <a:pt x="51" y="82"/>
                  <a:pt x="51" y="84"/>
                </a:cubicBezTo>
                <a:cubicBezTo>
                  <a:pt x="51" y="84"/>
                  <a:pt x="51" y="84"/>
                  <a:pt x="49" y="86"/>
                </a:cubicBezTo>
                <a:cubicBezTo>
                  <a:pt x="46" y="89"/>
                  <a:pt x="43" y="88"/>
                  <a:pt x="41" y="86"/>
                </a:cubicBezTo>
                <a:cubicBezTo>
                  <a:pt x="37" y="83"/>
                  <a:pt x="38" y="78"/>
                  <a:pt x="44" y="73"/>
                </a:cubicBezTo>
                <a:cubicBezTo>
                  <a:pt x="44" y="72"/>
                  <a:pt x="42" y="71"/>
                  <a:pt x="40" y="69"/>
                </a:cubicBezTo>
                <a:cubicBezTo>
                  <a:pt x="40" y="69"/>
                  <a:pt x="40" y="69"/>
                  <a:pt x="37" y="72"/>
                </a:cubicBezTo>
                <a:cubicBezTo>
                  <a:pt x="36" y="74"/>
                  <a:pt x="35" y="75"/>
                  <a:pt x="34" y="77"/>
                </a:cubicBezTo>
                <a:cubicBezTo>
                  <a:pt x="33" y="76"/>
                  <a:pt x="33" y="74"/>
                  <a:pt x="34" y="72"/>
                </a:cubicBezTo>
                <a:cubicBezTo>
                  <a:pt x="34" y="72"/>
                  <a:pt x="34" y="72"/>
                  <a:pt x="36" y="70"/>
                </a:cubicBezTo>
                <a:cubicBezTo>
                  <a:pt x="40" y="66"/>
                  <a:pt x="40" y="66"/>
                  <a:pt x="40" y="66"/>
                </a:cubicBezTo>
                <a:cubicBezTo>
                  <a:pt x="44" y="68"/>
                  <a:pt x="49" y="73"/>
                  <a:pt x="52" y="76"/>
                </a:cubicBezTo>
                <a:cubicBezTo>
                  <a:pt x="53" y="77"/>
                  <a:pt x="55" y="78"/>
                  <a:pt x="56" y="79"/>
                </a:cubicBezTo>
                <a:cubicBezTo>
                  <a:pt x="54" y="80"/>
                  <a:pt x="53" y="81"/>
                  <a:pt x="52" y="80"/>
                </a:cubicBezTo>
                <a:close/>
                <a:moveTo>
                  <a:pt x="61" y="74"/>
                </a:moveTo>
                <a:cubicBezTo>
                  <a:pt x="60" y="74"/>
                  <a:pt x="55" y="70"/>
                  <a:pt x="49" y="65"/>
                </a:cubicBezTo>
                <a:cubicBezTo>
                  <a:pt x="44" y="59"/>
                  <a:pt x="39" y="54"/>
                  <a:pt x="40" y="53"/>
                </a:cubicBezTo>
                <a:cubicBezTo>
                  <a:pt x="41" y="52"/>
                  <a:pt x="46" y="56"/>
                  <a:pt x="52" y="62"/>
                </a:cubicBezTo>
                <a:cubicBezTo>
                  <a:pt x="57" y="68"/>
                  <a:pt x="62" y="73"/>
                  <a:pt x="61" y="74"/>
                </a:cubicBezTo>
                <a:close/>
                <a:moveTo>
                  <a:pt x="75" y="60"/>
                </a:moveTo>
                <a:cubicBezTo>
                  <a:pt x="75" y="60"/>
                  <a:pt x="75" y="60"/>
                  <a:pt x="73" y="62"/>
                </a:cubicBezTo>
                <a:cubicBezTo>
                  <a:pt x="68" y="67"/>
                  <a:pt x="63" y="67"/>
                  <a:pt x="59" y="62"/>
                </a:cubicBezTo>
                <a:cubicBezTo>
                  <a:pt x="54" y="58"/>
                  <a:pt x="53" y="52"/>
                  <a:pt x="58" y="48"/>
                </a:cubicBezTo>
                <a:cubicBezTo>
                  <a:pt x="62" y="43"/>
                  <a:pt x="67" y="46"/>
                  <a:pt x="70" y="49"/>
                </a:cubicBezTo>
                <a:cubicBezTo>
                  <a:pt x="71" y="49"/>
                  <a:pt x="71" y="49"/>
                  <a:pt x="71" y="49"/>
                </a:cubicBezTo>
                <a:cubicBezTo>
                  <a:pt x="71" y="50"/>
                  <a:pt x="67" y="55"/>
                  <a:pt x="61" y="60"/>
                </a:cubicBezTo>
                <a:cubicBezTo>
                  <a:pt x="65" y="63"/>
                  <a:pt x="68" y="63"/>
                  <a:pt x="71" y="60"/>
                </a:cubicBezTo>
                <a:cubicBezTo>
                  <a:pt x="73" y="58"/>
                  <a:pt x="74" y="57"/>
                  <a:pt x="74" y="55"/>
                </a:cubicBezTo>
                <a:cubicBezTo>
                  <a:pt x="75" y="56"/>
                  <a:pt x="76" y="58"/>
                  <a:pt x="75" y="60"/>
                </a:cubicBezTo>
                <a:close/>
                <a:moveTo>
                  <a:pt x="82" y="46"/>
                </a:moveTo>
                <a:cubicBezTo>
                  <a:pt x="80" y="48"/>
                  <a:pt x="76" y="48"/>
                  <a:pt x="73" y="46"/>
                </a:cubicBezTo>
                <a:cubicBezTo>
                  <a:pt x="71" y="43"/>
                  <a:pt x="71" y="39"/>
                  <a:pt x="73" y="36"/>
                </a:cubicBezTo>
                <a:cubicBezTo>
                  <a:pt x="76" y="34"/>
                  <a:pt x="80" y="34"/>
                  <a:pt x="82" y="36"/>
                </a:cubicBezTo>
                <a:cubicBezTo>
                  <a:pt x="85" y="39"/>
                  <a:pt x="85" y="43"/>
                  <a:pt x="82" y="46"/>
                </a:cubicBezTo>
                <a:close/>
                <a:moveTo>
                  <a:pt x="116" y="13"/>
                </a:moveTo>
                <a:cubicBezTo>
                  <a:pt x="114" y="15"/>
                  <a:pt x="115" y="15"/>
                  <a:pt x="114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7" y="22"/>
                  <a:pt x="99" y="26"/>
                  <a:pt x="90" y="29"/>
                </a:cubicBezTo>
                <a:cubicBezTo>
                  <a:pt x="89" y="27"/>
                  <a:pt x="89" y="27"/>
                  <a:pt x="89" y="27"/>
                </a:cubicBezTo>
                <a:cubicBezTo>
                  <a:pt x="88" y="27"/>
                  <a:pt x="88" y="27"/>
                  <a:pt x="88" y="27"/>
                </a:cubicBezTo>
                <a:cubicBezTo>
                  <a:pt x="89" y="24"/>
                  <a:pt x="90" y="22"/>
                  <a:pt x="92" y="19"/>
                </a:cubicBezTo>
                <a:cubicBezTo>
                  <a:pt x="94" y="16"/>
                  <a:pt x="96" y="13"/>
                  <a:pt x="99" y="10"/>
                </a:cubicBezTo>
                <a:cubicBezTo>
                  <a:pt x="102" y="7"/>
                  <a:pt x="103" y="7"/>
                  <a:pt x="106" y="5"/>
                </a:cubicBezTo>
                <a:cubicBezTo>
                  <a:pt x="117" y="0"/>
                  <a:pt x="122" y="6"/>
                  <a:pt x="116" y="13"/>
                </a:cubicBezTo>
                <a:close/>
                <a:moveTo>
                  <a:pt x="49" y="77"/>
                </a:moveTo>
                <a:cubicBezTo>
                  <a:pt x="48" y="77"/>
                  <a:pt x="47" y="76"/>
                  <a:pt x="46" y="74"/>
                </a:cubicBezTo>
                <a:cubicBezTo>
                  <a:pt x="43" y="77"/>
                  <a:pt x="40" y="81"/>
                  <a:pt x="43" y="84"/>
                </a:cubicBezTo>
                <a:cubicBezTo>
                  <a:pt x="45" y="85"/>
                  <a:pt x="46" y="85"/>
                  <a:pt x="48" y="84"/>
                </a:cubicBezTo>
                <a:cubicBezTo>
                  <a:pt x="50" y="82"/>
                  <a:pt x="50" y="79"/>
                  <a:pt x="49" y="78"/>
                </a:cubicBezTo>
                <a:cubicBezTo>
                  <a:pt x="49" y="77"/>
                  <a:pt x="49" y="77"/>
                  <a:pt x="49" y="77"/>
                </a:cubicBezTo>
                <a:close/>
                <a:moveTo>
                  <a:pt x="59" y="50"/>
                </a:moveTo>
                <a:cubicBezTo>
                  <a:pt x="57" y="53"/>
                  <a:pt x="57" y="53"/>
                  <a:pt x="57" y="53"/>
                </a:cubicBezTo>
                <a:cubicBezTo>
                  <a:pt x="58" y="56"/>
                  <a:pt x="63" y="55"/>
                  <a:pt x="67" y="51"/>
                </a:cubicBezTo>
                <a:cubicBezTo>
                  <a:pt x="65" y="49"/>
                  <a:pt x="62" y="47"/>
                  <a:pt x="59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4373446" y="3126133"/>
            <a:ext cx="866972" cy="884398"/>
            <a:chOff x="8977429" y="-706387"/>
            <a:chExt cx="1135454" cy="1158277"/>
          </a:xfrm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8977429" y="-706387"/>
              <a:ext cx="1135454" cy="1158277"/>
            </a:xfrm>
            <a:custGeom>
              <a:avLst/>
              <a:gdLst>
                <a:gd name="T0" fmla="*/ 81 w 84"/>
                <a:gd name="T1" fmla="*/ 42 h 84"/>
                <a:gd name="T2" fmla="*/ 78 w 84"/>
                <a:gd name="T3" fmla="*/ 42 h 84"/>
                <a:gd name="T4" fmla="*/ 67 w 84"/>
                <a:gd name="T5" fmla="*/ 68 h 84"/>
                <a:gd name="T6" fmla="*/ 42 w 84"/>
                <a:gd name="T7" fmla="*/ 78 h 84"/>
                <a:gd name="T8" fmla="*/ 16 w 84"/>
                <a:gd name="T9" fmla="*/ 68 h 84"/>
                <a:gd name="T10" fmla="*/ 5 w 84"/>
                <a:gd name="T11" fmla="*/ 42 h 84"/>
                <a:gd name="T12" fmla="*/ 16 w 84"/>
                <a:gd name="T13" fmla="*/ 17 h 84"/>
                <a:gd name="T14" fmla="*/ 42 w 84"/>
                <a:gd name="T15" fmla="*/ 6 h 84"/>
                <a:gd name="T16" fmla="*/ 67 w 84"/>
                <a:gd name="T17" fmla="*/ 17 h 84"/>
                <a:gd name="T18" fmla="*/ 78 w 84"/>
                <a:gd name="T19" fmla="*/ 42 h 84"/>
                <a:gd name="T20" fmla="*/ 81 w 84"/>
                <a:gd name="T21" fmla="*/ 42 h 84"/>
                <a:gd name="T22" fmla="*/ 84 w 84"/>
                <a:gd name="T23" fmla="*/ 42 h 84"/>
                <a:gd name="T24" fmla="*/ 71 w 84"/>
                <a:gd name="T25" fmla="*/ 12 h 84"/>
                <a:gd name="T26" fmla="*/ 42 w 84"/>
                <a:gd name="T27" fmla="*/ 0 h 84"/>
                <a:gd name="T28" fmla="*/ 12 w 84"/>
                <a:gd name="T29" fmla="*/ 12 h 84"/>
                <a:gd name="T30" fmla="*/ 0 w 84"/>
                <a:gd name="T31" fmla="*/ 42 h 84"/>
                <a:gd name="T32" fmla="*/ 12 w 84"/>
                <a:gd name="T33" fmla="*/ 72 h 84"/>
                <a:gd name="T34" fmla="*/ 42 w 84"/>
                <a:gd name="T35" fmla="*/ 84 h 84"/>
                <a:gd name="T36" fmla="*/ 71 w 84"/>
                <a:gd name="T37" fmla="*/ 72 h 84"/>
                <a:gd name="T38" fmla="*/ 84 w 84"/>
                <a:gd name="T39" fmla="*/ 42 h 84"/>
                <a:gd name="T40" fmla="*/ 81 w 84"/>
                <a:gd name="T41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84">
                  <a:moveTo>
                    <a:pt x="81" y="42"/>
                  </a:moveTo>
                  <a:cubicBezTo>
                    <a:pt x="78" y="42"/>
                    <a:pt x="78" y="42"/>
                    <a:pt x="78" y="42"/>
                  </a:cubicBezTo>
                  <a:cubicBezTo>
                    <a:pt x="78" y="52"/>
                    <a:pt x="74" y="61"/>
                    <a:pt x="67" y="68"/>
                  </a:cubicBezTo>
                  <a:cubicBezTo>
                    <a:pt x="61" y="74"/>
                    <a:pt x="52" y="78"/>
                    <a:pt x="42" y="78"/>
                  </a:cubicBezTo>
                  <a:cubicBezTo>
                    <a:pt x="32" y="78"/>
                    <a:pt x="23" y="74"/>
                    <a:pt x="16" y="68"/>
                  </a:cubicBezTo>
                  <a:cubicBezTo>
                    <a:pt x="9" y="61"/>
                    <a:pt x="5" y="52"/>
                    <a:pt x="5" y="42"/>
                  </a:cubicBezTo>
                  <a:cubicBezTo>
                    <a:pt x="5" y="32"/>
                    <a:pt x="9" y="23"/>
                    <a:pt x="16" y="17"/>
                  </a:cubicBezTo>
                  <a:cubicBezTo>
                    <a:pt x="23" y="10"/>
                    <a:pt x="32" y="6"/>
                    <a:pt x="42" y="6"/>
                  </a:cubicBezTo>
                  <a:cubicBezTo>
                    <a:pt x="52" y="6"/>
                    <a:pt x="61" y="10"/>
                    <a:pt x="67" y="17"/>
                  </a:cubicBezTo>
                  <a:cubicBezTo>
                    <a:pt x="74" y="23"/>
                    <a:pt x="78" y="32"/>
                    <a:pt x="78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31"/>
                    <a:pt x="79" y="20"/>
                    <a:pt x="71" y="12"/>
                  </a:cubicBezTo>
                  <a:cubicBezTo>
                    <a:pt x="64" y="5"/>
                    <a:pt x="53" y="0"/>
                    <a:pt x="42" y="0"/>
                  </a:cubicBezTo>
                  <a:cubicBezTo>
                    <a:pt x="30" y="0"/>
                    <a:pt x="19" y="5"/>
                    <a:pt x="12" y="12"/>
                  </a:cubicBezTo>
                  <a:cubicBezTo>
                    <a:pt x="4" y="20"/>
                    <a:pt x="0" y="31"/>
                    <a:pt x="0" y="42"/>
                  </a:cubicBezTo>
                  <a:cubicBezTo>
                    <a:pt x="0" y="54"/>
                    <a:pt x="4" y="64"/>
                    <a:pt x="12" y="72"/>
                  </a:cubicBezTo>
                  <a:cubicBezTo>
                    <a:pt x="19" y="80"/>
                    <a:pt x="30" y="84"/>
                    <a:pt x="42" y="84"/>
                  </a:cubicBezTo>
                  <a:cubicBezTo>
                    <a:pt x="53" y="84"/>
                    <a:pt x="64" y="80"/>
                    <a:pt x="71" y="72"/>
                  </a:cubicBezTo>
                  <a:cubicBezTo>
                    <a:pt x="79" y="64"/>
                    <a:pt x="84" y="54"/>
                    <a:pt x="84" y="42"/>
                  </a:cubicBezTo>
                  <a:lnTo>
                    <a:pt x="81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7"/>
            <p:cNvSpPr>
              <a:spLocks noChangeArrowheads="1"/>
            </p:cNvSpPr>
            <p:nvPr/>
          </p:nvSpPr>
          <p:spPr bwMode="auto">
            <a:xfrm>
              <a:off x="9479539" y="-569448"/>
              <a:ext cx="119822" cy="1255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9479539" y="189424"/>
              <a:ext cx="119822" cy="1369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9097251" y="-198571"/>
              <a:ext cx="125528" cy="1426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0"/>
            <p:cNvSpPr>
              <a:spLocks noChangeArrowheads="1"/>
            </p:cNvSpPr>
            <p:nvPr/>
          </p:nvSpPr>
          <p:spPr bwMode="auto">
            <a:xfrm>
              <a:off x="9856122" y="-198571"/>
              <a:ext cx="125528" cy="1426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9285542" y="-346922"/>
              <a:ext cx="479287" cy="262467"/>
            </a:xfrm>
            <a:custGeom>
              <a:avLst/>
              <a:gdLst>
                <a:gd name="T0" fmla="*/ 22 w 35"/>
                <a:gd name="T1" fmla="*/ 18 h 19"/>
                <a:gd name="T2" fmla="*/ 22 w 35"/>
                <a:gd name="T3" fmla="*/ 18 h 19"/>
                <a:gd name="T4" fmla="*/ 22 w 35"/>
                <a:gd name="T5" fmla="*/ 18 h 19"/>
                <a:gd name="T6" fmla="*/ 35 w 35"/>
                <a:gd name="T7" fmla="*/ 5 h 19"/>
                <a:gd name="T8" fmla="*/ 35 w 35"/>
                <a:gd name="T9" fmla="*/ 5 h 19"/>
                <a:gd name="T10" fmla="*/ 35 w 35"/>
                <a:gd name="T11" fmla="*/ 4 h 19"/>
                <a:gd name="T12" fmla="*/ 35 w 35"/>
                <a:gd name="T13" fmla="*/ 2 h 19"/>
                <a:gd name="T14" fmla="*/ 33 w 35"/>
                <a:gd name="T15" fmla="*/ 1 h 19"/>
                <a:gd name="T16" fmla="*/ 33 w 35"/>
                <a:gd name="T17" fmla="*/ 1 h 19"/>
                <a:gd name="T18" fmla="*/ 32 w 35"/>
                <a:gd name="T19" fmla="*/ 0 h 19"/>
                <a:gd name="T20" fmla="*/ 30 w 35"/>
                <a:gd name="T21" fmla="*/ 1 h 19"/>
                <a:gd name="T22" fmla="*/ 19 w 35"/>
                <a:gd name="T23" fmla="*/ 13 h 19"/>
                <a:gd name="T24" fmla="*/ 2 w 35"/>
                <a:gd name="T25" fmla="*/ 13 h 19"/>
                <a:gd name="T26" fmla="*/ 0 w 35"/>
                <a:gd name="T27" fmla="*/ 15 h 19"/>
                <a:gd name="T28" fmla="*/ 0 w 35"/>
                <a:gd name="T29" fmla="*/ 17 h 19"/>
                <a:gd name="T30" fmla="*/ 0 w 35"/>
                <a:gd name="T31" fmla="*/ 17 h 19"/>
                <a:gd name="T32" fmla="*/ 0 w 35"/>
                <a:gd name="T33" fmla="*/ 17 h 19"/>
                <a:gd name="T34" fmla="*/ 0 w 35"/>
                <a:gd name="T35" fmla="*/ 17 h 19"/>
                <a:gd name="T36" fmla="*/ 2 w 35"/>
                <a:gd name="T37" fmla="*/ 19 h 19"/>
                <a:gd name="T38" fmla="*/ 20 w 35"/>
                <a:gd name="T39" fmla="*/ 19 h 19"/>
                <a:gd name="T40" fmla="*/ 22 w 35"/>
                <a:gd name="T4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22" y="18"/>
                  </a:move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4"/>
                    <a:pt x="35" y="4"/>
                  </a:cubicBezTo>
                  <a:cubicBezTo>
                    <a:pt x="35" y="3"/>
                    <a:pt x="35" y="3"/>
                    <a:pt x="35" y="2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2" y="0"/>
                    <a:pt x="32" y="0"/>
                  </a:cubicBezTo>
                  <a:cubicBezTo>
                    <a:pt x="31" y="0"/>
                    <a:pt x="31" y="1"/>
                    <a:pt x="30" y="1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4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8"/>
                    <a:pt x="2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13769" y="3251660"/>
            <a:ext cx="1051838" cy="719114"/>
            <a:chOff x="6483995" y="-655035"/>
            <a:chExt cx="1677505" cy="1146866"/>
          </a:xfrm>
        </p:grpSpPr>
        <p:sp>
          <p:nvSpPr>
            <p:cNvPr id="30" name="Freeform 12"/>
            <p:cNvSpPr>
              <a:spLocks noEditPoints="1"/>
            </p:cNvSpPr>
            <p:nvPr/>
          </p:nvSpPr>
          <p:spPr bwMode="auto">
            <a:xfrm>
              <a:off x="6483995" y="-655035"/>
              <a:ext cx="1677505" cy="1146866"/>
            </a:xfrm>
            <a:custGeom>
              <a:avLst/>
              <a:gdLst>
                <a:gd name="T0" fmla="*/ 9 w 124"/>
                <a:gd name="T1" fmla="*/ 83 h 83"/>
                <a:gd name="T2" fmla="*/ 0 w 124"/>
                <a:gd name="T3" fmla="*/ 73 h 83"/>
                <a:gd name="T4" fmla="*/ 0 w 124"/>
                <a:gd name="T5" fmla="*/ 10 h 83"/>
                <a:gd name="T6" fmla="*/ 9 w 124"/>
                <a:gd name="T7" fmla="*/ 0 h 83"/>
                <a:gd name="T8" fmla="*/ 115 w 124"/>
                <a:gd name="T9" fmla="*/ 0 h 83"/>
                <a:gd name="T10" fmla="*/ 124 w 124"/>
                <a:gd name="T11" fmla="*/ 10 h 83"/>
                <a:gd name="T12" fmla="*/ 124 w 124"/>
                <a:gd name="T13" fmla="*/ 73 h 83"/>
                <a:gd name="T14" fmla="*/ 115 w 124"/>
                <a:gd name="T15" fmla="*/ 83 h 83"/>
                <a:gd name="T16" fmla="*/ 9 w 124"/>
                <a:gd name="T17" fmla="*/ 83 h 83"/>
                <a:gd name="T18" fmla="*/ 3 w 124"/>
                <a:gd name="T19" fmla="*/ 10 h 83"/>
                <a:gd name="T20" fmla="*/ 3 w 124"/>
                <a:gd name="T21" fmla="*/ 73 h 83"/>
                <a:gd name="T22" fmla="*/ 9 w 124"/>
                <a:gd name="T23" fmla="*/ 80 h 83"/>
                <a:gd name="T24" fmla="*/ 115 w 124"/>
                <a:gd name="T25" fmla="*/ 80 h 83"/>
                <a:gd name="T26" fmla="*/ 121 w 124"/>
                <a:gd name="T27" fmla="*/ 73 h 83"/>
                <a:gd name="T28" fmla="*/ 121 w 124"/>
                <a:gd name="T29" fmla="*/ 10 h 83"/>
                <a:gd name="T30" fmla="*/ 115 w 124"/>
                <a:gd name="T31" fmla="*/ 3 h 83"/>
                <a:gd name="T32" fmla="*/ 9 w 124"/>
                <a:gd name="T33" fmla="*/ 3 h 83"/>
                <a:gd name="T34" fmla="*/ 3 w 124"/>
                <a:gd name="T35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" h="83">
                  <a:moveTo>
                    <a:pt x="9" y="83"/>
                  </a:moveTo>
                  <a:cubicBezTo>
                    <a:pt x="4" y="83"/>
                    <a:pt x="0" y="78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10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4" y="78"/>
                    <a:pt x="120" y="83"/>
                    <a:pt x="115" y="83"/>
                  </a:cubicBezTo>
                  <a:lnTo>
                    <a:pt x="9" y="83"/>
                  </a:lnTo>
                  <a:close/>
                  <a:moveTo>
                    <a:pt x="3" y="10"/>
                  </a:moveTo>
                  <a:cubicBezTo>
                    <a:pt x="3" y="73"/>
                    <a:pt x="3" y="73"/>
                    <a:pt x="3" y="73"/>
                  </a:cubicBezTo>
                  <a:cubicBezTo>
                    <a:pt x="3" y="77"/>
                    <a:pt x="6" y="80"/>
                    <a:pt x="9" y="80"/>
                  </a:cubicBezTo>
                  <a:cubicBezTo>
                    <a:pt x="115" y="80"/>
                    <a:pt x="115" y="80"/>
                    <a:pt x="115" y="80"/>
                  </a:cubicBezTo>
                  <a:cubicBezTo>
                    <a:pt x="118" y="80"/>
                    <a:pt x="121" y="77"/>
                    <a:pt x="121" y="73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6"/>
                    <a:pt x="118" y="3"/>
                    <a:pt x="115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3" y="6"/>
                    <a:pt x="3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"/>
            <p:cNvSpPr>
              <a:spLocks/>
            </p:cNvSpPr>
            <p:nvPr/>
          </p:nvSpPr>
          <p:spPr bwMode="auto">
            <a:xfrm>
              <a:off x="6575288" y="-130101"/>
              <a:ext cx="530639" cy="387994"/>
            </a:xfrm>
            <a:custGeom>
              <a:avLst/>
              <a:gdLst>
                <a:gd name="T0" fmla="*/ 32 w 39"/>
                <a:gd name="T1" fmla="*/ 1 h 28"/>
                <a:gd name="T2" fmla="*/ 28 w 39"/>
                <a:gd name="T3" fmla="*/ 9 h 28"/>
                <a:gd name="T4" fmla="*/ 20 w 39"/>
                <a:gd name="T5" fmla="*/ 28 h 28"/>
                <a:gd name="T6" fmla="*/ 11 w 39"/>
                <a:gd name="T7" fmla="*/ 9 h 28"/>
                <a:gd name="T8" fmla="*/ 8 w 39"/>
                <a:gd name="T9" fmla="*/ 0 h 28"/>
                <a:gd name="T10" fmla="*/ 0 w 39"/>
                <a:gd name="T11" fmla="*/ 16 h 28"/>
                <a:gd name="T12" fmla="*/ 0 w 39"/>
                <a:gd name="T13" fmla="*/ 21 h 28"/>
                <a:gd name="T14" fmla="*/ 20 w 39"/>
                <a:gd name="T15" fmla="*/ 28 h 28"/>
                <a:gd name="T16" fmla="*/ 39 w 39"/>
                <a:gd name="T17" fmla="*/ 21 h 28"/>
                <a:gd name="T18" fmla="*/ 39 w 39"/>
                <a:gd name="T19" fmla="*/ 16 h 28"/>
                <a:gd name="T20" fmla="*/ 32 w 39"/>
                <a:gd name="T2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28">
                  <a:moveTo>
                    <a:pt x="32" y="1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4"/>
                    <a:pt x="0" y="10"/>
                    <a:pt x="0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" y="26"/>
                    <a:pt x="12" y="28"/>
                    <a:pt x="20" y="28"/>
                  </a:cubicBezTo>
                  <a:cubicBezTo>
                    <a:pt x="27" y="28"/>
                    <a:pt x="34" y="26"/>
                    <a:pt x="39" y="21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0"/>
                    <a:pt x="36" y="4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6809226" y="-33103"/>
              <a:ext cx="79881" cy="211115"/>
            </a:xfrm>
            <a:custGeom>
              <a:avLst/>
              <a:gdLst>
                <a:gd name="T0" fmla="*/ 3 w 6"/>
                <a:gd name="T1" fmla="*/ 1 h 15"/>
                <a:gd name="T2" fmla="*/ 1 w 6"/>
                <a:gd name="T3" fmla="*/ 0 h 15"/>
                <a:gd name="T4" fmla="*/ 0 w 6"/>
                <a:gd name="T5" fmla="*/ 12 h 15"/>
                <a:gd name="T6" fmla="*/ 3 w 6"/>
                <a:gd name="T7" fmla="*/ 15 h 15"/>
                <a:gd name="T8" fmla="*/ 6 w 6"/>
                <a:gd name="T9" fmla="*/ 12 h 15"/>
                <a:gd name="T10" fmla="*/ 4 w 6"/>
                <a:gd name="T11" fmla="*/ 0 h 15"/>
                <a:gd name="T12" fmla="*/ 3 w 6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6672287" y="-472449"/>
              <a:ext cx="336642" cy="416523"/>
            </a:xfrm>
            <a:custGeom>
              <a:avLst/>
              <a:gdLst>
                <a:gd name="T0" fmla="*/ 25 w 25"/>
                <a:gd name="T1" fmla="*/ 19 h 30"/>
                <a:gd name="T2" fmla="*/ 13 w 25"/>
                <a:gd name="T3" fmla="*/ 30 h 30"/>
                <a:gd name="T4" fmla="*/ 0 w 25"/>
                <a:gd name="T5" fmla="*/ 19 h 30"/>
                <a:gd name="T6" fmla="*/ 0 w 25"/>
                <a:gd name="T7" fmla="*/ 11 h 30"/>
                <a:gd name="T8" fmla="*/ 13 w 25"/>
                <a:gd name="T9" fmla="*/ 0 h 30"/>
                <a:gd name="T10" fmla="*/ 25 w 25"/>
                <a:gd name="T11" fmla="*/ 11 h 30"/>
                <a:gd name="T12" fmla="*/ 25 w 25"/>
                <a:gd name="T13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0">
                  <a:moveTo>
                    <a:pt x="25" y="19"/>
                  </a:moveTo>
                  <a:cubicBezTo>
                    <a:pt x="25" y="25"/>
                    <a:pt x="19" y="30"/>
                    <a:pt x="13" y="30"/>
                  </a:cubicBezTo>
                  <a:cubicBezTo>
                    <a:pt x="6" y="30"/>
                    <a:pt x="0" y="25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19" y="0"/>
                    <a:pt x="25" y="5"/>
                    <a:pt x="25" y="1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16"/>
            <p:cNvSpPr>
              <a:spLocks noChangeArrowheads="1"/>
            </p:cNvSpPr>
            <p:nvPr/>
          </p:nvSpPr>
          <p:spPr bwMode="auto">
            <a:xfrm>
              <a:off x="7311336" y="-306981"/>
              <a:ext cx="633344" cy="9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7"/>
            <p:cNvSpPr>
              <a:spLocks noChangeArrowheads="1"/>
            </p:cNvSpPr>
            <p:nvPr/>
          </p:nvSpPr>
          <p:spPr bwMode="auto">
            <a:xfrm>
              <a:off x="7311336" y="-101572"/>
              <a:ext cx="633344" cy="9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18"/>
          <p:cNvSpPr>
            <a:spLocks noEditPoints="1"/>
          </p:cNvSpPr>
          <p:nvPr/>
        </p:nvSpPr>
        <p:spPr bwMode="auto">
          <a:xfrm>
            <a:off x="9996301" y="3126132"/>
            <a:ext cx="975212" cy="821636"/>
          </a:xfrm>
          <a:custGeom>
            <a:avLst/>
            <a:gdLst>
              <a:gd name="T0" fmla="*/ 52 w 107"/>
              <a:gd name="T1" fmla="*/ 47 h 88"/>
              <a:gd name="T2" fmla="*/ 48 w 107"/>
              <a:gd name="T3" fmla="*/ 38 h 88"/>
              <a:gd name="T4" fmla="*/ 54 w 107"/>
              <a:gd name="T5" fmla="*/ 57 h 88"/>
              <a:gd name="T6" fmla="*/ 58 w 107"/>
              <a:gd name="T7" fmla="*/ 68 h 88"/>
              <a:gd name="T8" fmla="*/ 58 w 107"/>
              <a:gd name="T9" fmla="*/ 61 h 88"/>
              <a:gd name="T10" fmla="*/ 84 w 107"/>
              <a:gd name="T11" fmla="*/ 17 h 88"/>
              <a:gd name="T12" fmla="*/ 82 w 107"/>
              <a:gd name="T13" fmla="*/ 23 h 88"/>
              <a:gd name="T14" fmla="*/ 74 w 107"/>
              <a:gd name="T15" fmla="*/ 24 h 88"/>
              <a:gd name="T16" fmla="*/ 73 w 107"/>
              <a:gd name="T17" fmla="*/ 17 h 88"/>
              <a:gd name="T18" fmla="*/ 33 w 107"/>
              <a:gd name="T19" fmla="*/ 23 h 88"/>
              <a:gd name="T20" fmla="*/ 25 w 107"/>
              <a:gd name="T21" fmla="*/ 24 h 88"/>
              <a:gd name="T22" fmla="*/ 26 w 107"/>
              <a:gd name="T23" fmla="*/ 17 h 88"/>
              <a:gd name="T24" fmla="*/ 0 w 107"/>
              <a:gd name="T25" fmla="*/ 40 h 88"/>
              <a:gd name="T26" fmla="*/ 22 w 107"/>
              <a:gd name="T27" fmla="*/ 88 h 88"/>
              <a:gd name="T28" fmla="*/ 107 w 107"/>
              <a:gd name="T29" fmla="*/ 66 h 88"/>
              <a:gd name="T30" fmla="*/ 84 w 107"/>
              <a:gd name="T31" fmla="*/ 17 h 88"/>
              <a:gd name="T32" fmla="*/ 54 w 107"/>
              <a:gd name="T33" fmla="*/ 71 h 88"/>
              <a:gd name="T34" fmla="*/ 52 w 107"/>
              <a:gd name="T35" fmla="*/ 75 h 88"/>
              <a:gd name="T36" fmla="*/ 42 w 107"/>
              <a:gd name="T37" fmla="*/ 67 h 88"/>
              <a:gd name="T38" fmla="*/ 44 w 107"/>
              <a:gd name="T39" fmla="*/ 60 h 88"/>
              <a:gd name="T40" fmla="*/ 52 w 107"/>
              <a:gd name="T41" fmla="*/ 56 h 88"/>
              <a:gd name="T42" fmla="*/ 42 w 107"/>
              <a:gd name="T43" fmla="*/ 44 h 88"/>
              <a:gd name="T44" fmla="*/ 52 w 107"/>
              <a:gd name="T45" fmla="*/ 34 h 88"/>
              <a:gd name="T46" fmla="*/ 54 w 107"/>
              <a:gd name="T47" fmla="*/ 32 h 88"/>
              <a:gd name="T48" fmla="*/ 63 w 107"/>
              <a:gd name="T49" fmla="*/ 38 h 88"/>
              <a:gd name="T50" fmla="*/ 61 w 107"/>
              <a:gd name="T51" fmla="*/ 45 h 88"/>
              <a:gd name="T52" fmla="*/ 54 w 107"/>
              <a:gd name="T53" fmla="*/ 36 h 88"/>
              <a:gd name="T54" fmla="*/ 63 w 107"/>
              <a:gd name="T55" fmla="*/ 56 h 88"/>
              <a:gd name="T56" fmla="*/ 62 w 107"/>
              <a:gd name="T57" fmla="*/ 69 h 88"/>
              <a:gd name="T58" fmla="*/ 44 w 107"/>
              <a:gd name="T59" fmla="*/ 5 h 88"/>
              <a:gd name="T60" fmla="*/ 74 w 107"/>
              <a:gd name="T61" fmla="*/ 17 h 88"/>
              <a:gd name="T62" fmla="*/ 80 w 107"/>
              <a:gd name="T63" fmla="*/ 22 h 88"/>
              <a:gd name="T64" fmla="*/ 65 w 107"/>
              <a:gd name="T65" fmla="*/ 0 h 88"/>
              <a:gd name="T66" fmla="*/ 27 w 107"/>
              <a:gd name="T67" fmla="*/ 17 h 88"/>
              <a:gd name="T68" fmla="*/ 32 w 107"/>
              <a:gd name="T69" fmla="*/ 2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" h="88">
                <a:moveTo>
                  <a:pt x="47" y="41"/>
                </a:moveTo>
                <a:cubicBezTo>
                  <a:pt x="47" y="43"/>
                  <a:pt x="48" y="45"/>
                  <a:pt x="52" y="47"/>
                </a:cubicBezTo>
                <a:cubicBezTo>
                  <a:pt x="52" y="36"/>
                  <a:pt x="52" y="36"/>
                  <a:pt x="52" y="36"/>
                </a:cubicBezTo>
                <a:cubicBezTo>
                  <a:pt x="50" y="36"/>
                  <a:pt x="49" y="37"/>
                  <a:pt x="48" y="38"/>
                </a:cubicBezTo>
                <a:cubicBezTo>
                  <a:pt x="47" y="39"/>
                  <a:pt x="47" y="40"/>
                  <a:pt x="47" y="41"/>
                </a:cubicBezTo>
                <a:close/>
                <a:moveTo>
                  <a:pt x="54" y="57"/>
                </a:moveTo>
                <a:cubicBezTo>
                  <a:pt x="54" y="70"/>
                  <a:pt x="54" y="70"/>
                  <a:pt x="54" y="70"/>
                </a:cubicBezTo>
                <a:cubicBezTo>
                  <a:pt x="55" y="69"/>
                  <a:pt x="57" y="69"/>
                  <a:pt x="58" y="68"/>
                </a:cubicBezTo>
                <a:cubicBezTo>
                  <a:pt x="59" y="67"/>
                  <a:pt x="60" y="66"/>
                  <a:pt x="60" y="64"/>
                </a:cubicBezTo>
                <a:cubicBezTo>
                  <a:pt x="60" y="63"/>
                  <a:pt x="59" y="62"/>
                  <a:pt x="58" y="61"/>
                </a:cubicBezTo>
                <a:cubicBezTo>
                  <a:pt x="58" y="60"/>
                  <a:pt x="56" y="59"/>
                  <a:pt x="54" y="57"/>
                </a:cubicBezTo>
                <a:close/>
                <a:moveTo>
                  <a:pt x="84" y="17"/>
                </a:moveTo>
                <a:cubicBezTo>
                  <a:pt x="81" y="17"/>
                  <a:pt x="81" y="17"/>
                  <a:pt x="81" y="17"/>
                </a:cubicBezTo>
                <a:cubicBezTo>
                  <a:pt x="81" y="19"/>
                  <a:pt x="82" y="21"/>
                  <a:pt x="82" y="23"/>
                </a:cubicBezTo>
                <a:cubicBezTo>
                  <a:pt x="82" y="24"/>
                  <a:pt x="82" y="24"/>
                  <a:pt x="82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3"/>
                  <a:pt x="74" y="23"/>
                  <a:pt x="74" y="23"/>
                </a:cubicBezTo>
                <a:cubicBezTo>
                  <a:pt x="73" y="21"/>
                  <a:pt x="73" y="19"/>
                  <a:pt x="7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3" y="19"/>
                  <a:pt x="33" y="21"/>
                  <a:pt x="33" y="23"/>
                </a:cubicBezTo>
                <a:cubicBezTo>
                  <a:pt x="33" y="24"/>
                  <a:pt x="33" y="24"/>
                  <a:pt x="33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1"/>
                  <a:pt x="25" y="19"/>
                  <a:pt x="26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10" y="17"/>
                  <a:pt x="0" y="27"/>
                  <a:pt x="0" y="4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8"/>
                  <a:pt x="10" y="88"/>
                  <a:pt x="22" y="88"/>
                </a:cubicBezTo>
                <a:cubicBezTo>
                  <a:pt x="84" y="88"/>
                  <a:pt x="84" y="88"/>
                  <a:pt x="84" y="88"/>
                </a:cubicBezTo>
                <a:cubicBezTo>
                  <a:pt x="97" y="88"/>
                  <a:pt x="107" y="78"/>
                  <a:pt x="107" y="66"/>
                </a:cubicBezTo>
                <a:cubicBezTo>
                  <a:pt x="107" y="40"/>
                  <a:pt x="107" y="40"/>
                  <a:pt x="107" y="40"/>
                </a:cubicBezTo>
                <a:cubicBezTo>
                  <a:pt x="107" y="27"/>
                  <a:pt x="97" y="17"/>
                  <a:pt x="84" y="17"/>
                </a:cubicBezTo>
                <a:close/>
                <a:moveTo>
                  <a:pt x="62" y="69"/>
                </a:moveTo>
                <a:cubicBezTo>
                  <a:pt x="60" y="71"/>
                  <a:pt x="57" y="71"/>
                  <a:pt x="54" y="71"/>
                </a:cubicBezTo>
                <a:cubicBezTo>
                  <a:pt x="54" y="75"/>
                  <a:pt x="54" y="75"/>
                  <a:pt x="54" y="75"/>
                </a:cubicBezTo>
                <a:cubicBezTo>
                  <a:pt x="52" y="75"/>
                  <a:pt x="52" y="75"/>
                  <a:pt x="52" y="75"/>
                </a:cubicBezTo>
                <a:cubicBezTo>
                  <a:pt x="52" y="71"/>
                  <a:pt x="52" y="71"/>
                  <a:pt x="52" y="71"/>
                </a:cubicBezTo>
                <a:cubicBezTo>
                  <a:pt x="48" y="71"/>
                  <a:pt x="44" y="70"/>
                  <a:pt x="42" y="67"/>
                </a:cubicBezTo>
                <a:cubicBezTo>
                  <a:pt x="43" y="60"/>
                  <a:pt x="43" y="60"/>
                  <a:pt x="43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5" y="66"/>
                  <a:pt x="47" y="69"/>
                  <a:pt x="52" y="70"/>
                </a:cubicBezTo>
                <a:cubicBezTo>
                  <a:pt x="52" y="56"/>
                  <a:pt x="52" y="56"/>
                  <a:pt x="52" y="56"/>
                </a:cubicBezTo>
                <a:cubicBezTo>
                  <a:pt x="48" y="53"/>
                  <a:pt x="45" y="51"/>
                  <a:pt x="44" y="49"/>
                </a:cubicBezTo>
                <a:cubicBezTo>
                  <a:pt x="43" y="48"/>
                  <a:pt x="42" y="46"/>
                  <a:pt x="42" y="44"/>
                </a:cubicBezTo>
                <a:cubicBezTo>
                  <a:pt x="42" y="41"/>
                  <a:pt x="43" y="39"/>
                  <a:pt x="45" y="37"/>
                </a:cubicBezTo>
                <a:cubicBezTo>
                  <a:pt x="47" y="35"/>
                  <a:pt x="49" y="34"/>
                  <a:pt x="52" y="34"/>
                </a:cubicBezTo>
                <a:cubicBezTo>
                  <a:pt x="52" y="32"/>
                  <a:pt x="52" y="32"/>
                  <a:pt x="52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4"/>
                  <a:pt x="54" y="34"/>
                  <a:pt x="54" y="34"/>
                </a:cubicBezTo>
                <a:cubicBezTo>
                  <a:pt x="57" y="34"/>
                  <a:pt x="60" y="36"/>
                  <a:pt x="63" y="38"/>
                </a:cubicBezTo>
                <a:cubicBezTo>
                  <a:pt x="62" y="45"/>
                  <a:pt x="62" y="45"/>
                  <a:pt x="62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61" y="42"/>
                  <a:pt x="60" y="40"/>
                  <a:pt x="59" y="39"/>
                </a:cubicBezTo>
                <a:cubicBezTo>
                  <a:pt x="58" y="37"/>
                  <a:pt x="56" y="36"/>
                  <a:pt x="54" y="36"/>
                </a:cubicBezTo>
                <a:cubicBezTo>
                  <a:pt x="54" y="48"/>
                  <a:pt x="54" y="48"/>
                  <a:pt x="54" y="48"/>
                </a:cubicBezTo>
                <a:cubicBezTo>
                  <a:pt x="58" y="52"/>
                  <a:pt x="61" y="54"/>
                  <a:pt x="63" y="56"/>
                </a:cubicBezTo>
                <a:cubicBezTo>
                  <a:pt x="64" y="58"/>
                  <a:pt x="65" y="60"/>
                  <a:pt x="65" y="62"/>
                </a:cubicBezTo>
                <a:cubicBezTo>
                  <a:pt x="65" y="65"/>
                  <a:pt x="64" y="67"/>
                  <a:pt x="62" y="69"/>
                </a:cubicBezTo>
                <a:close/>
                <a:moveTo>
                  <a:pt x="33" y="17"/>
                </a:moveTo>
                <a:cubicBezTo>
                  <a:pt x="34" y="10"/>
                  <a:pt x="39" y="5"/>
                  <a:pt x="44" y="5"/>
                </a:cubicBezTo>
                <a:cubicBezTo>
                  <a:pt x="62" y="5"/>
                  <a:pt x="62" y="5"/>
                  <a:pt x="62" y="5"/>
                </a:cubicBezTo>
                <a:cubicBezTo>
                  <a:pt x="68" y="5"/>
                  <a:pt x="72" y="10"/>
                  <a:pt x="74" y="17"/>
                </a:cubicBezTo>
                <a:cubicBezTo>
                  <a:pt x="74" y="19"/>
                  <a:pt x="75" y="21"/>
                  <a:pt x="75" y="22"/>
                </a:cubicBezTo>
                <a:cubicBezTo>
                  <a:pt x="80" y="22"/>
                  <a:pt x="80" y="22"/>
                  <a:pt x="80" y="22"/>
                </a:cubicBezTo>
                <a:cubicBezTo>
                  <a:pt x="80" y="21"/>
                  <a:pt x="80" y="19"/>
                  <a:pt x="80" y="17"/>
                </a:cubicBezTo>
                <a:cubicBezTo>
                  <a:pt x="78" y="8"/>
                  <a:pt x="72" y="0"/>
                  <a:pt x="65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5" y="0"/>
                  <a:pt x="29" y="8"/>
                  <a:pt x="27" y="17"/>
                </a:cubicBezTo>
                <a:cubicBezTo>
                  <a:pt x="27" y="19"/>
                  <a:pt x="26" y="21"/>
                  <a:pt x="26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1"/>
                  <a:pt x="32" y="19"/>
                  <a:pt x="33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1285156" y="200174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谁都能开店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960578" y="4078752"/>
            <a:ext cx="20618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无论公司、个人，只要具有演示设计的能力、遵守版权等相关法律法规，即可申请开店，用演示设计为自己和社会创造价值。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089993" y="200174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上传即所见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806616" y="4078752"/>
            <a:ext cx="20618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，直接转为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在线展示，动画、声音完美保留。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975590" y="200174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下单即下载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6608746" y="4078752"/>
            <a:ext cx="20618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全自动操作，购买即时下载，无需人工干预，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7*24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小时全天候服务。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9653136" y="200174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中国最专业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9296060" y="4078752"/>
            <a:ext cx="20618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设计公司锐普全面运作。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3188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" grpId="0" animBg="1"/>
      <p:bldP spid="24" grpId="0" animBg="1"/>
      <p:bldP spid="25" grpId="0" animBg="1"/>
      <p:bldP spid="26" grpId="0" animBg="1"/>
      <p:bldP spid="9" grpId="0" animBg="1"/>
      <p:bldP spid="42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6" name="组合 2065"/>
          <p:cNvGrpSpPr/>
          <p:nvPr/>
        </p:nvGrpSpPr>
        <p:grpSpPr>
          <a:xfrm>
            <a:off x="2334917" y="2385727"/>
            <a:ext cx="3239364" cy="2592150"/>
            <a:chOff x="2334917" y="2385727"/>
            <a:chExt cx="3239364" cy="2592150"/>
          </a:xfrm>
        </p:grpSpPr>
        <p:cxnSp>
          <p:nvCxnSpPr>
            <p:cNvPr id="2055" name="直接连接符 2054"/>
            <p:cNvCxnSpPr>
              <a:stCxn id="2048" idx="6"/>
            </p:cNvCxnSpPr>
            <p:nvPr/>
          </p:nvCxnSpPr>
          <p:spPr>
            <a:xfrm flipV="1">
              <a:off x="2334917" y="3681801"/>
              <a:ext cx="1845197" cy="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>
              <a:endCxn id="70" idx="2"/>
            </p:cNvCxnSpPr>
            <p:nvPr/>
          </p:nvCxnSpPr>
          <p:spPr>
            <a:xfrm flipV="1">
              <a:off x="4180114" y="2385727"/>
              <a:ext cx="1394167" cy="1296075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endCxn id="69" idx="2"/>
            </p:cNvCxnSpPr>
            <p:nvPr/>
          </p:nvCxnSpPr>
          <p:spPr>
            <a:xfrm>
              <a:off x="4180114" y="3681801"/>
              <a:ext cx="1394167" cy="1296076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551134" y="32929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79659" y="852515"/>
            <a:ext cx="6417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唯一一家能够提供从展示、到素材、到服务的一站式综合平台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34" name="矩形 33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36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048" name="椭圆 2047"/>
          <p:cNvSpPr/>
          <p:nvPr/>
        </p:nvSpPr>
        <p:spPr>
          <a:xfrm>
            <a:off x="1149421" y="3089055"/>
            <a:ext cx="1185496" cy="11854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16"/>
          <p:cNvSpPr>
            <a:spLocks/>
          </p:cNvSpPr>
          <p:nvPr/>
        </p:nvSpPr>
        <p:spPr bwMode="auto">
          <a:xfrm>
            <a:off x="1553987" y="3278344"/>
            <a:ext cx="376363" cy="806915"/>
          </a:xfrm>
          <a:custGeom>
            <a:avLst/>
            <a:gdLst>
              <a:gd name="T0" fmla="*/ 161 w 161"/>
              <a:gd name="T1" fmla="*/ 112 h 345"/>
              <a:gd name="T2" fmla="*/ 155 w 161"/>
              <a:gd name="T3" fmla="*/ 172 h 345"/>
              <a:gd name="T4" fmla="*/ 108 w 161"/>
              <a:gd name="T5" fmla="*/ 172 h 345"/>
              <a:gd name="T6" fmla="*/ 108 w 161"/>
              <a:gd name="T7" fmla="*/ 345 h 345"/>
              <a:gd name="T8" fmla="*/ 35 w 161"/>
              <a:gd name="T9" fmla="*/ 345 h 345"/>
              <a:gd name="T10" fmla="*/ 35 w 161"/>
              <a:gd name="T11" fmla="*/ 173 h 345"/>
              <a:gd name="T12" fmla="*/ 0 w 161"/>
              <a:gd name="T13" fmla="*/ 173 h 345"/>
              <a:gd name="T14" fmla="*/ 0 w 161"/>
              <a:gd name="T15" fmla="*/ 112 h 345"/>
              <a:gd name="T16" fmla="*/ 34 w 161"/>
              <a:gd name="T17" fmla="*/ 112 h 345"/>
              <a:gd name="T18" fmla="*/ 34 w 161"/>
              <a:gd name="T19" fmla="*/ 67 h 345"/>
              <a:gd name="T20" fmla="*/ 94 w 161"/>
              <a:gd name="T21" fmla="*/ 0 h 345"/>
              <a:gd name="T22" fmla="*/ 161 w 161"/>
              <a:gd name="T23" fmla="*/ 0 h 345"/>
              <a:gd name="T24" fmla="*/ 161 w 161"/>
              <a:gd name="T25" fmla="*/ 59 h 345"/>
              <a:gd name="T26" fmla="*/ 126 w 161"/>
              <a:gd name="T27" fmla="*/ 59 h 345"/>
              <a:gd name="T28" fmla="*/ 108 w 161"/>
              <a:gd name="T29" fmla="*/ 76 h 345"/>
              <a:gd name="T30" fmla="*/ 108 w 161"/>
              <a:gd name="T31" fmla="*/ 112 h 345"/>
              <a:gd name="T32" fmla="*/ 161 w 161"/>
              <a:gd name="T33" fmla="*/ 112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1" h="345">
                <a:moveTo>
                  <a:pt x="161" y="112"/>
                </a:moveTo>
                <a:cubicBezTo>
                  <a:pt x="155" y="172"/>
                  <a:pt x="155" y="172"/>
                  <a:pt x="155" y="172"/>
                </a:cubicBezTo>
                <a:cubicBezTo>
                  <a:pt x="108" y="172"/>
                  <a:pt x="108" y="172"/>
                  <a:pt x="108" y="172"/>
                </a:cubicBezTo>
                <a:cubicBezTo>
                  <a:pt x="108" y="345"/>
                  <a:pt x="108" y="345"/>
                  <a:pt x="108" y="345"/>
                </a:cubicBezTo>
                <a:cubicBezTo>
                  <a:pt x="35" y="345"/>
                  <a:pt x="35" y="345"/>
                  <a:pt x="35" y="345"/>
                </a:cubicBezTo>
                <a:cubicBezTo>
                  <a:pt x="35" y="173"/>
                  <a:pt x="35" y="173"/>
                  <a:pt x="35" y="173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12"/>
                  <a:pt x="0" y="112"/>
                  <a:pt x="0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67"/>
                  <a:pt x="34" y="67"/>
                  <a:pt x="34" y="67"/>
                </a:cubicBezTo>
                <a:cubicBezTo>
                  <a:pt x="34" y="32"/>
                  <a:pt x="61" y="0"/>
                  <a:pt x="94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1" y="59"/>
                  <a:pt x="161" y="59"/>
                  <a:pt x="161" y="59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16" y="59"/>
                  <a:pt x="108" y="69"/>
                  <a:pt x="108" y="76"/>
                </a:cubicBezTo>
                <a:cubicBezTo>
                  <a:pt x="108" y="112"/>
                  <a:pt x="108" y="112"/>
                  <a:pt x="108" y="112"/>
                </a:cubicBezTo>
                <a:lnTo>
                  <a:pt x="161" y="112"/>
                </a:lnTo>
                <a:close/>
              </a:path>
            </a:pathLst>
          </a:custGeom>
          <a:solidFill>
            <a:srgbClr val="63A1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5574281" y="4385130"/>
            <a:ext cx="1185496" cy="11854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1"/>
          <p:cNvSpPr>
            <a:spLocks/>
          </p:cNvSpPr>
          <p:nvPr/>
        </p:nvSpPr>
        <p:spPr bwMode="auto">
          <a:xfrm>
            <a:off x="5893658" y="4636931"/>
            <a:ext cx="546743" cy="681892"/>
          </a:xfrm>
          <a:custGeom>
            <a:avLst/>
            <a:gdLst>
              <a:gd name="T0" fmla="*/ 109 w 262"/>
              <a:gd name="T1" fmla="*/ 223 h 327"/>
              <a:gd name="T2" fmla="*/ 110 w 262"/>
              <a:gd name="T3" fmla="*/ 220 h 327"/>
              <a:gd name="T4" fmla="*/ 111 w 262"/>
              <a:gd name="T5" fmla="*/ 220 h 327"/>
              <a:gd name="T6" fmla="*/ 124 w 262"/>
              <a:gd name="T7" fmla="*/ 234 h 327"/>
              <a:gd name="T8" fmla="*/ 145 w 262"/>
              <a:gd name="T9" fmla="*/ 242 h 327"/>
              <a:gd name="T10" fmla="*/ 194 w 262"/>
              <a:gd name="T11" fmla="*/ 236 h 327"/>
              <a:gd name="T12" fmla="*/ 228 w 262"/>
              <a:gd name="T13" fmla="*/ 211 h 327"/>
              <a:gd name="T14" fmla="*/ 261 w 262"/>
              <a:gd name="T15" fmla="*/ 129 h 327"/>
              <a:gd name="T16" fmla="*/ 261 w 262"/>
              <a:gd name="T17" fmla="*/ 101 h 327"/>
              <a:gd name="T18" fmla="*/ 256 w 262"/>
              <a:gd name="T19" fmla="*/ 77 h 327"/>
              <a:gd name="T20" fmla="*/ 234 w 262"/>
              <a:gd name="T21" fmla="*/ 41 h 327"/>
              <a:gd name="T22" fmla="*/ 202 w 262"/>
              <a:gd name="T23" fmla="*/ 16 h 327"/>
              <a:gd name="T24" fmla="*/ 158 w 262"/>
              <a:gd name="T25" fmla="*/ 2 h 327"/>
              <a:gd name="T26" fmla="*/ 104 w 262"/>
              <a:gd name="T27" fmla="*/ 4 h 327"/>
              <a:gd name="T28" fmla="*/ 31 w 262"/>
              <a:gd name="T29" fmla="*/ 46 h 327"/>
              <a:gd name="T30" fmla="*/ 9 w 262"/>
              <a:gd name="T31" fmla="*/ 82 h 327"/>
              <a:gd name="T32" fmla="*/ 2 w 262"/>
              <a:gd name="T33" fmla="*/ 132 h 327"/>
              <a:gd name="T34" fmla="*/ 31 w 262"/>
              <a:gd name="T35" fmla="*/ 189 h 327"/>
              <a:gd name="T36" fmla="*/ 40 w 262"/>
              <a:gd name="T37" fmla="*/ 194 h 327"/>
              <a:gd name="T38" fmla="*/ 50 w 262"/>
              <a:gd name="T39" fmla="*/ 192 h 327"/>
              <a:gd name="T40" fmla="*/ 52 w 262"/>
              <a:gd name="T41" fmla="*/ 186 h 327"/>
              <a:gd name="T42" fmla="*/ 55 w 262"/>
              <a:gd name="T43" fmla="*/ 174 h 327"/>
              <a:gd name="T44" fmla="*/ 55 w 262"/>
              <a:gd name="T45" fmla="*/ 168 h 327"/>
              <a:gd name="T46" fmla="*/ 52 w 262"/>
              <a:gd name="T47" fmla="*/ 164 h 327"/>
              <a:gd name="T48" fmla="*/ 44 w 262"/>
              <a:gd name="T49" fmla="*/ 151 h 327"/>
              <a:gd name="T50" fmla="*/ 39 w 262"/>
              <a:gd name="T51" fmla="*/ 126 h 327"/>
              <a:gd name="T52" fmla="*/ 51 w 262"/>
              <a:gd name="T53" fmla="*/ 80 h 327"/>
              <a:gd name="T54" fmla="*/ 63 w 262"/>
              <a:gd name="T55" fmla="*/ 63 h 327"/>
              <a:gd name="T56" fmla="*/ 121 w 262"/>
              <a:gd name="T57" fmla="*/ 34 h 327"/>
              <a:gd name="T58" fmla="*/ 148 w 262"/>
              <a:gd name="T59" fmla="*/ 34 h 327"/>
              <a:gd name="T60" fmla="*/ 189 w 262"/>
              <a:gd name="T61" fmla="*/ 51 h 327"/>
              <a:gd name="T62" fmla="*/ 212 w 262"/>
              <a:gd name="T63" fmla="*/ 86 h 327"/>
              <a:gd name="T64" fmla="*/ 211 w 262"/>
              <a:gd name="T65" fmla="*/ 139 h 327"/>
              <a:gd name="T66" fmla="*/ 183 w 262"/>
              <a:gd name="T67" fmla="*/ 197 h 327"/>
              <a:gd name="T68" fmla="*/ 165 w 262"/>
              <a:gd name="T69" fmla="*/ 208 h 327"/>
              <a:gd name="T70" fmla="*/ 140 w 262"/>
              <a:gd name="T71" fmla="*/ 207 h 327"/>
              <a:gd name="T72" fmla="*/ 122 w 262"/>
              <a:gd name="T73" fmla="*/ 183 h 327"/>
              <a:gd name="T74" fmla="*/ 123 w 262"/>
              <a:gd name="T75" fmla="*/ 170 h 327"/>
              <a:gd name="T76" fmla="*/ 136 w 262"/>
              <a:gd name="T77" fmla="*/ 125 h 327"/>
              <a:gd name="T78" fmla="*/ 139 w 262"/>
              <a:gd name="T79" fmla="*/ 100 h 327"/>
              <a:gd name="T80" fmla="*/ 130 w 262"/>
              <a:gd name="T81" fmla="*/ 81 h 327"/>
              <a:gd name="T82" fmla="*/ 107 w 262"/>
              <a:gd name="T83" fmla="*/ 76 h 327"/>
              <a:gd name="T84" fmla="*/ 89 w 262"/>
              <a:gd name="T85" fmla="*/ 87 h 327"/>
              <a:gd name="T86" fmla="*/ 77 w 262"/>
              <a:gd name="T87" fmla="*/ 132 h 327"/>
              <a:gd name="T88" fmla="*/ 81 w 262"/>
              <a:gd name="T89" fmla="*/ 153 h 327"/>
              <a:gd name="T90" fmla="*/ 82 w 262"/>
              <a:gd name="T91" fmla="*/ 157 h 327"/>
              <a:gd name="T92" fmla="*/ 78 w 262"/>
              <a:gd name="T93" fmla="*/ 174 h 327"/>
              <a:gd name="T94" fmla="*/ 66 w 262"/>
              <a:gd name="T95" fmla="*/ 228 h 327"/>
              <a:gd name="T96" fmla="*/ 57 w 262"/>
              <a:gd name="T97" fmla="*/ 264 h 327"/>
              <a:gd name="T98" fmla="*/ 52 w 262"/>
              <a:gd name="T99" fmla="*/ 294 h 327"/>
              <a:gd name="T100" fmla="*/ 53 w 262"/>
              <a:gd name="T101" fmla="*/ 324 h 327"/>
              <a:gd name="T102" fmla="*/ 62 w 262"/>
              <a:gd name="T103" fmla="*/ 327 h 327"/>
              <a:gd name="T104" fmla="*/ 85 w 262"/>
              <a:gd name="T105" fmla="*/ 302 h 327"/>
              <a:gd name="T106" fmla="*/ 97 w 262"/>
              <a:gd name="T107" fmla="*/ 270 h 327"/>
              <a:gd name="T108" fmla="*/ 109 w 262"/>
              <a:gd name="T109" fmla="*/ 223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2" h="327">
                <a:moveTo>
                  <a:pt x="109" y="223"/>
                </a:moveTo>
                <a:cubicBezTo>
                  <a:pt x="110" y="222"/>
                  <a:pt x="110" y="220"/>
                  <a:pt x="110" y="220"/>
                </a:cubicBezTo>
                <a:cubicBezTo>
                  <a:pt x="110" y="219"/>
                  <a:pt x="110" y="219"/>
                  <a:pt x="111" y="220"/>
                </a:cubicBezTo>
                <a:cubicBezTo>
                  <a:pt x="114" y="226"/>
                  <a:pt x="119" y="230"/>
                  <a:pt x="124" y="234"/>
                </a:cubicBezTo>
                <a:cubicBezTo>
                  <a:pt x="130" y="237"/>
                  <a:pt x="137" y="240"/>
                  <a:pt x="145" y="242"/>
                </a:cubicBezTo>
                <a:cubicBezTo>
                  <a:pt x="162" y="245"/>
                  <a:pt x="182" y="241"/>
                  <a:pt x="194" y="236"/>
                </a:cubicBezTo>
                <a:cubicBezTo>
                  <a:pt x="208" y="230"/>
                  <a:pt x="218" y="222"/>
                  <a:pt x="228" y="211"/>
                </a:cubicBezTo>
                <a:cubicBezTo>
                  <a:pt x="246" y="191"/>
                  <a:pt x="258" y="164"/>
                  <a:pt x="261" y="129"/>
                </a:cubicBezTo>
                <a:cubicBezTo>
                  <a:pt x="261" y="120"/>
                  <a:pt x="262" y="110"/>
                  <a:pt x="261" y="101"/>
                </a:cubicBezTo>
                <a:cubicBezTo>
                  <a:pt x="260" y="92"/>
                  <a:pt x="258" y="84"/>
                  <a:pt x="256" y="77"/>
                </a:cubicBezTo>
                <a:cubicBezTo>
                  <a:pt x="251" y="63"/>
                  <a:pt x="243" y="51"/>
                  <a:pt x="234" y="41"/>
                </a:cubicBezTo>
                <a:cubicBezTo>
                  <a:pt x="225" y="31"/>
                  <a:pt x="214" y="22"/>
                  <a:pt x="202" y="16"/>
                </a:cubicBezTo>
                <a:cubicBezTo>
                  <a:pt x="189" y="9"/>
                  <a:pt x="175" y="4"/>
                  <a:pt x="158" y="2"/>
                </a:cubicBezTo>
                <a:cubicBezTo>
                  <a:pt x="140" y="0"/>
                  <a:pt x="120" y="1"/>
                  <a:pt x="104" y="4"/>
                </a:cubicBezTo>
                <a:cubicBezTo>
                  <a:pt x="73" y="11"/>
                  <a:pt x="49" y="25"/>
                  <a:pt x="31" y="46"/>
                </a:cubicBezTo>
                <a:cubicBezTo>
                  <a:pt x="22" y="56"/>
                  <a:pt x="14" y="68"/>
                  <a:pt x="9" y="82"/>
                </a:cubicBezTo>
                <a:cubicBezTo>
                  <a:pt x="4" y="96"/>
                  <a:pt x="0" y="112"/>
                  <a:pt x="2" y="132"/>
                </a:cubicBezTo>
                <a:cubicBezTo>
                  <a:pt x="4" y="158"/>
                  <a:pt x="14" y="178"/>
                  <a:pt x="31" y="189"/>
                </a:cubicBezTo>
                <a:cubicBezTo>
                  <a:pt x="34" y="191"/>
                  <a:pt x="37" y="193"/>
                  <a:pt x="40" y="194"/>
                </a:cubicBezTo>
                <a:cubicBezTo>
                  <a:pt x="44" y="196"/>
                  <a:pt x="48" y="195"/>
                  <a:pt x="50" y="192"/>
                </a:cubicBezTo>
                <a:cubicBezTo>
                  <a:pt x="51" y="190"/>
                  <a:pt x="51" y="188"/>
                  <a:pt x="52" y="186"/>
                </a:cubicBezTo>
                <a:cubicBezTo>
                  <a:pt x="53" y="182"/>
                  <a:pt x="54" y="179"/>
                  <a:pt x="55" y="174"/>
                </a:cubicBezTo>
                <a:cubicBezTo>
                  <a:pt x="55" y="172"/>
                  <a:pt x="56" y="170"/>
                  <a:pt x="55" y="168"/>
                </a:cubicBezTo>
                <a:cubicBezTo>
                  <a:pt x="54" y="167"/>
                  <a:pt x="53" y="165"/>
                  <a:pt x="52" y="164"/>
                </a:cubicBezTo>
                <a:cubicBezTo>
                  <a:pt x="49" y="160"/>
                  <a:pt x="46" y="156"/>
                  <a:pt x="44" y="151"/>
                </a:cubicBezTo>
                <a:cubicBezTo>
                  <a:pt x="41" y="144"/>
                  <a:pt x="39" y="136"/>
                  <a:pt x="39" y="126"/>
                </a:cubicBezTo>
                <a:cubicBezTo>
                  <a:pt x="39" y="107"/>
                  <a:pt x="44" y="93"/>
                  <a:pt x="51" y="80"/>
                </a:cubicBezTo>
                <a:cubicBezTo>
                  <a:pt x="54" y="74"/>
                  <a:pt x="58" y="68"/>
                  <a:pt x="63" y="63"/>
                </a:cubicBezTo>
                <a:cubicBezTo>
                  <a:pt x="76" y="49"/>
                  <a:pt x="95" y="37"/>
                  <a:pt x="121" y="34"/>
                </a:cubicBezTo>
                <a:cubicBezTo>
                  <a:pt x="129" y="33"/>
                  <a:pt x="139" y="33"/>
                  <a:pt x="148" y="34"/>
                </a:cubicBezTo>
                <a:cubicBezTo>
                  <a:pt x="165" y="36"/>
                  <a:pt x="179" y="42"/>
                  <a:pt x="189" y="51"/>
                </a:cubicBezTo>
                <a:cubicBezTo>
                  <a:pt x="200" y="59"/>
                  <a:pt x="208" y="71"/>
                  <a:pt x="212" y="86"/>
                </a:cubicBezTo>
                <a:cubicBezTo>
                  <a:pt x="216" y="102"/>
                  <a:pt x="214" y="123"/>
                  <a:pt x="211" y="139"/>
                </a:cubicBezTo>
                <a:cubicBezTo>
                  <a:pt x="207" y="163"/>
                  <a:pt x="198" y="184"/>
                  <a:pt x="183" y="197"/>
                </a:cubicBezTo>
                <a:cubicBezTo>
                  <a:pt x="178" y="202"/>
                  <a:pt x="172" y="206"/>
                  <a:pt x="165" y="208"/>
                </a:cubicBezTo>
                <a:cubicBezTo>
                  <a:pt x="157" y="210"/>
                  <a:pt x="148" y="210"/>
                  <a:pt x="140" y="207"/>
                </a:cubicBezTo>
                <a:cubicBezTo>
                  <a:pt x="131" y="204"/>
                  <a:pt x="123" y="195"/>
                  <a:pt x="122" y="183"/>
                </a:cubicBezTo>
                <a:cubicBezTo>
                  <a:pt x="122" y="178"/>
                  <a:pt x="122" y="174"/>
                  <a:pt x="123" y="170"/>
                </a:cubicBezTo>
                <a:cubicBezTo>
                  <a:pt x="127" y="154"/>
                  <a:pt x="132" y="141"/>
                  <a:pt x="136" y="125"/>
                </a:cubicBezTo>
                <a:cubicBezTo>
                  <a:pt x="138" y="117"/>
                  <a:pt x="141" y="109"/>
                  <a:pt x="139" y="100"/>
                </a:cubicBezTo>
                <a:cubicBezTo>
                  <a:pt x="139" y="91"/>
                  <a:pt x="135" y="85"/>
                  <a:pt x="130" y="81"/>
                </a:cubicBezTo>
                <a:cubicBezTo>
                  <a:pt x="125" y="76"/>
                  <a:pt x="116" y="74"/>
                  <a:pt x="107" y="76"/>
                </a:cubicBezTo>
                <a:cubicBezTo>
                  <a:pt x="99" y="78"/>
                  <a:pt x="93" y="82"/>
                  <a:pt x="89" y="87"/>
                </a:cubicBezTo>
                <a:cubicBezTo>
                  <a:pt x="80" y="98"/>
                  <a:pt x="75" y="113"/>
                  <a:pt x="77" y="132"/>
                </a:cubicBezTo>
                <a:cubicBezTo>
                  <a:pt x="77" y="140"/>
                  <a:pt x="79" y="147"/>
                  <a:pt x="81" y="153"/>
                </a:cubicBezTo>
                <a:cubicBezTo>
                  <a:pt x="82" y="154"/>
                  <a:pt x="83" y="155"/>
                  <a:pt x="82" y="157"/>
                </a:cubicBezTo>
                <a:cubicBezTo>
                  <a:pt x="81" y="163"/>
                  <a:pt x="80" y="168"/>
                  <a:pt x="78" y="174"/>
                </a:cubicBezTo>
                <a:cubicBezTo>
                  <a:pt x="74" y="192"/>
                  <a:pt x="70" y="210"/>
                  <a:pt x="66" y="228"/>
                </a:cubicBezTo>
                <a:cubicBezTo>
                  <a:pt x="63" y="240"/>
                  <a:pt x="60" y="252"/>
                  <a:pt x="57" y="264"/>
                </a:cubicBezTo>
                <a:cubicBezTo>
                  <a:pt x="55" y="273"/>
                  <a:pt x="52" y="284"/>
                  <a:pt x="52" y="294"/>
                </a:cubicBezTo>
                <a:cubicBezTo>
                  <a:pt x="52" y="297"/>
                  <a:pt x="52" y="317"/>
                  <a:pt x="53" y="324"/>
                </a:cubicBezTo>
                <a:cubicBezTo>
                  <a:pt x="56" y="327"/>
                  <a:pt x="62" y="327"/>
                  <a:pt x="62" y="327"/>
                </a:cubicBezTo>
                <a:cubicBezTo>
                  <a:pt x="69" y="321"/>
                  <a:pt x="81" y="309"/>
                  <a:pt x="85" y="302"/>
                </a:cubicBezTo>
                <a:cubicBezTo>
                  <a:pt x="91" y="291"/>
                  <a:pt x="95" y="280"/>
                  <a:pt x="97" y="270"/>
                </a:cubicBezTo>
                <a:cubicBezTo>
                  <a:pt x="101" y="255"/>
                  <a:pt x="105" y="239"/>
                  <a:pt x="109" y="223"/>
                </a:cubicBezTo>
                <a:close/>
              </a:path>
            </a:pathLst>
          </a:custGeom>
          <a:solidFill>
            <a:srgbClr val="E80A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574281" y="1792980"/>
            <a:ext cx="1185496" cy="11854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1539" y="2142950"/>
            <a:ext cx="690980" cy="485553"/>
          </a:xfrm>
          <a:prstGeom prst="rect">
            <a:avLst/>
          </a:prstGeom>
        </p:spPr>
      </p:pic>
      <p:sp>
        <p:nvSpPr>
          <p:cNvPr id="2067" name="矩形 2066"/>
          <p:cNvSpPr/>
          <p:nvPr/>
        </p:nvSpPr>
        <p:spPr>
          <a:xfrm>
            <a:off x="7620836" y="3405965"/>
            <a:ext cx="3205697" cy="1358587"/>
          </a:xfrm>
          <a:prstGeom prst="rect">
            <a:avLst/>
          </a:prstGeom>
          <a:solidFill>
            <a:srgbClr val="63A1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0" name="文本框 2069"/>
          <p:cNvSpPr txBox="1"/>
          <p:nvPr/>
        </p:nvSpPr>
        <p:spPr>
          <a:xfrm>
            <a:off x="718499" y="4460921"/>
            <a:ext cx="24383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推荐性价比最高、质量最优保证的演示设计服务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894361" y="1888726"/>
            <a:ext cx="40800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帮您定制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prezi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等演示作品，让您省心、省钱、省事，在线交易，完美的流程控制，确保供需双方的利益。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7890916" y="3623593"/>
            <a:ext cx="27056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全自动操作，购买即时下载，无需人工干预，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7*24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小时全天候服务。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947860" y="5681205"/>
            <a:ext cx="24383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推荐性价比最高、质量最优保证的演示设计服务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71" name="文本框 2070"/>
          <p:cNvSpPr txBox="1"/>
          <p:nvPr/>
        </p:nvSpPr>
        <p:spPr>
          <a:xfrm>
            <a:off x="2220521" y="2978474"/>
            <a:ext cx="1872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+3,000,000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个赞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499272" y="4945558"/>
            <a:ext cx="2103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+3,000,000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关注量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74" name="Group 24"/>
          <p:cNvGrpSpPr>
            <a:grpSpLocks noChangeAspect="1"/>
          </p:cNvGrpSpPr>
          <p:nvPr/>
        </p:nvGrpSpPr>
        <p:grpSpPr bwMode="auto">
          <a:xfrm>
            <a:off x="4057534" y="2896611"/>
            <a:ext cx="350972" cy="375522"/>
            <a:chOff x="3454" y="1755"/>
            <a:chExt cx="772" cy="82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076" name="Freeform 25"/>
            <p:cNvSpPr>
              <a:spLocks/>
            </p:cNvSpPr>
            <p:nvPr/>
          </p:nvSpPr>
          <p:spPr bwMode="auto">
            <a:xfrm>
              <a:off x="3454" y="1755"/>
              <a:ext cx="471" cy="826"/>
            </a:xfrm>
            <a:custGeom>
              <a:avLst/>
              <a:gdLst>
                <a:gd name="T0" fmla="*/ 53 w 58"/>
                <a:gd name="T1" fmla="*/ 94 h 102"/>
                <a:gd name="T2" fmla="*/ 56 w 58"/>
                <a:gd name="T3" fmla="*/ 87 h 102"/>
                <a:gd name="T4" fmla="*/ 53 w 58"/>
                <a:gd name="T5" fmla="*/ 87 h 102"/>
                <a:gd name="T6" fmla="*/ 41 w 58"/>
                <a:gd name="T7" fmla="*/ 78 h 102"/>
                <a:gd name="T8" fmla="*/ 47 w 58"/>
                <a:gd name="T9" fmla="*/ 71 h 102"/>
                <a:gd name="T10" fmla="*/ 41 w 58"/>
                <a:gd name="T11" fmla="*/ 63 h 102"/>
                <a:gd name="T12" fmla="*/ 52 w 58"/>
                <a:gd name="T13" fmla="*/ 54 h 102"/>
                <a:gd name="T14" fmla="*/ 55 w 58"/>
                <a:gd name="T15" fmla="*/ 54 h 102"/>
                <a:gd name="T16" fmla="*/ 52 w 58"/>
                <a:gd name="T17" fmla="*/ 47 h 102"/>
                <a:gd name="T18" fmla="*/ 57 w 58"/>
                <a:gd name="T19" fmla="*/ 39 h 102"/>
                <a:gd name="T20" fmla="*/ 30 w 58"/>
                <a:gd name="T21" fmla="*/ 39 h 102"/>
                <a:gd name="T22" fmla="*/ 34 w 58"/>
                <a:gd name="T23" fmla="*/ 22 h 102"/>
                <a:gd name="T24" fmla="*/ 35 w 58"/>
                <a:gd name="T25" fmla="*/ 13 h 102"/>
                <a:gd name="T26" fmla="*/ 26 w 58"/>
                <a:gd name="T27" fmla="*/ 0 h 102"/>
                <a:gd name="T28" fmla="*/ 25 w 58"/>
                <a:gd name="T29" fmla="*/ 0 h 102"/>
                <a:gd name="T30" fmla="*/ 17 w 58"/>
                <a:gd name="T31" fmla="*/ 9 h 102"/>
                <a:gd name="T32" fmla="*/ 16 w 58"/>
                <a:gd name="T33" fmla="*/ 18 h 102"/>
                <a:gd name="T34" fmla="*/ 10 w 58"/>
                <a:gd name="T35" fmla="*/ 39 h 102"/>
                <a:gd name="T36" fmla="*/ 1 w 58"/>
                <a:gd name="T37" fmla="*/ 47 h 102"/>
                <a:gd name="T38" fmla="*/ 1 w 58"/>
                <a:gd name="T39" fmla="*/ 88 h 102"/>
                <a:gd name="T40" fmla="*/ 13 w 58"/>
                <a:gd name="T41" fmla="*/ 102 h 102"/>
                <a:gd name="T42" fmla="*/ 58 w 58"/>
                <a:gd name="T43" fmla="*/ 102 h 102"/>
                <a:gd name="T44" fmla="*/ 53 w 58"/>
                <a:gd name="T45" fmla="*/ 9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102">
                  <a:moveTo>
                    <a:pt x="53" y="94"/>
                  </a:moveTo>
                  <a:cubicBezTo>
                    <a:pt x="53" y="91"/>
                    <a:pt x="54" y="89"/>
                    <a:pt x="56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47" y="87"/>
                    <a:pt x="41" y="84"/>
                    <a:pt x="41" y="78"/>
                  </a:cubicBezTo>
                  <a:cubicBezTo>
                    <a:pt x="41" y="75"/>
                    <a:pt x="44" y="72"/>
                    <a:pt x="47" y="71"/>
                  </a:cubicBezTo>
                  <a:cubicBezTo>
                    <a:pt x="43" y="69"/>
                    <a:pt x="41" y="66"/>
                    <a:pt x="41" y="63"/>
                  </a:cubicBezTo>
                  <a:cubicBezTo>
                    <a:pt x="41" y="57"/>
                    <a:pt x="46" y="54"/>
                    <a:pt x="52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3" y="52"/>
                    <a:pt x="52" y="50"/>
                    <a:pt x="52" y="47"/>
                  </a:cubicBezTo>
                  <a:cubicBezTo>
                    <a:pt x="52" y="43"/>
                    <a:pt x="54" y="40"/>
                    <a:pt x="57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33" y="28"/>
                    <a:pt x="34" y="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8"/>
                    <a:pt x="31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0"/>
                    <a:pt x="17" y="4"/>
                    <a:pt x="17" y="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29"/>
                    <a:pt x="14" y="35"/>
                    <a:pt x="10" y="39"/>
                  </a:cubicBezTo>
                  <a:cubicBezTo>
                    <a:pt x="6" y="42"/>
                    <a:pt x="2" y="44"/>
                    <a:pt x="1" y="47"/>
                  </a:cubicBezTo>
                  <a:cubicBezTo>
                    <a:pt x="0" y="57"/>
                    <a:pt x="1" y="78"/>
                    <a:pt x="1" y="88"/>
                  </a:cubicBezTo>
                  <a:cubicBezTo>
                    <a:pt x="1" y="92"/>
                    <a:pt x="12" y="102"/>
                    <a:pt x="13" y="102"/>
                  </a:cubicBezTo>
                  <a:cubicBezTo>
                    <a:pt x="24" y="102"/>
                    <a:pt x="58" y="102"/>
                    <a:pt x="58" y="102"/>
                  </a:cubicBezTo>
                  <a:cubicBezTo>
                    <a:pt x="55" y="101"/>
                    <a:pt x="53" y="98"/>
                    <a:pt x="5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7" name="Freeform 26"/>
            <p:cNvSpPr>
              <a:spLocks/>
            </p:cNvSpPr>
            <p:nvPr/>
          </p:nvSpPr>
          <p:spPr bwMode="auto">
            <a:xfrm>
              <a:off x="3901" y="2087"/>
              <a:ext cx="292" cy="97"/>
            </a:xfrm>
            <a:custGeom>
              <a:avLst/>
              <a:gdLst>
                <a:gd name="T0" fmla="*/ 30 w 36"/>
                <a:gd name="T1" fmla="*/ 12 h 12"/>
                <a:gd name="T2" fmla="*/ 36 w 36"/>
                <a:gd name="T3" fmla="*/ 6 h 12"/>
                <a:gd name="T4" fmla="*/ 30 w 36"/>
                <a:gd name="T5" fmla="*/ 0 h 12"/>
                <a:gd name="T6" fmla="*/ 14 w 36"/>
                <a:gd name="T7" fmla="*/ 0 h 12"/>
                <a:gd name="T8" fmla="*/ 6 w 36"/>
                <a:gd name="T9" fmla="*/ 0 h 12"/>
                <a:gd name="T10" fmla="*/ 0 w 36"/>
                <a:gd name="T11" fmla="*/ 6 h 12"/>
                <a:gd name="T12" fmla="*/ 0 w 36"/>
                <a:gd name="T13" fmla="*/ 6 h 12"/>
                <a:gd name="T14" fmla="*/ 6 w 36"/>
                <a:gd name="T15" fmla="*/ 12 h 12"/>
                <a:gd name="T16" fmla="*/ 19 w 36"/>
                <a:gd name="T17" fmla="*/ 12 h 12"/>
                <a:gd name="T18" fmla="*/ 30 w 36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33" y="12"/>
                    <a:pt x="36" y="9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Freeform 27"/>
            <p:cNvSpPr>
              <a:spLocks/>
            </p:cNvSpPr>
            <p:nvPr/>
          </p:nvSpPr>
          <p:spPr bwMode="auto">
            <a:xfrm>
              <a:off x="3811" y="2217"/>
              <a:ext cx="415" cy="97"/>
            </a:xfrm>
            <a:custGeom>
              <a:avLst/>
              <a:gdLst>
                <a:gd name="T0" fmla="*/ 8 w 51"/>
                <a:gd name="T1" fmla="*/ 0 h 12"/>
                <a:gd name="T2" fmla="*/ 2 w 51"/>
                <a:gd name="T3" fmla="*/ 2 h 12"/>
                <a:gd name="T4" fmla="*/ 0 w 51"/>
                <a:gd name="T5" fmla="*/ 6 h 12"/>
                <a:gd name="T6" fmla="*/ 2 w 51"/>
                <a:gd name="T7" fmla="*/ 10 h 12"/>
                <a:gd name="T8" fmla="*/ 8 w 51"/>
                <a:gd name="T9" fmla="*/ 12 h 12"/>
                <a:gd name="T10" fmla="*/ 30 w 51"/>
                <a:gd name="T11" fmla="*/ 12 h 12"/>
                <a:gd name="T12" fmla="*/ 43 w 51"/>
                <a:gd name="T13" fmla="*/ 12 h 12"/>
                <a:gd name="T14" fmla="*/ 49 w 51"/>
                <a:gd name="T15" fmla="*/ 10 h 12"/>
                <a:gd name="T16" fmla="*/ 51 w 51"/>
                <a:gd name="T17" fmla="*/ 6 h 12"/>
                <a:gd name="T18" fmla="*/ 49 w 51"/>
                <a:gd name="T19" fmla="*/ 2 h 12"/>
                <a:gd name="T20" fmla="*/ 43 w 51"/>
                <a:gd name="T21" fmla="*/ 0 h 12"/>
                <a:gd name="T22" fmla="*/ 30 w 51"/>
                <a:gd name="T23" fmla="*/ 0 h 12"/>
                <a:gd name="T24" fmla="*/ 8 w 5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12">
                  <a:moveTo>
                    <a:pt x="8" y="0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9"/>
                    <a:pt x="2" y="10"/>
                  </a:cubicBezTo>
                  <a:cubicBezTo>
                    <a:pt x="3" y="11"/>
                    <a:pt x="6" y="12"/>
                    <a:pt x="8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8" y="11"/>
                    <a:pt x="49" y="10"/>
                  </a:cubicBezTo>
                  <a:cubicBezTo>
                    <a:pt x="51" y="9"/>
                    <a:pt x="51" y="7"/>
                    <a:pt x="51" y="6"/>
                  </a:cubicBezTo>
                  <a:cubicBezTo>
                    <a:pt x="51" y="4"/>
                    <a:pt x="51" y="3"/>
                    <a:pt x="49" y="2"/>
                  </a:cubicBezTo>
                  <a:cubicBezTo>
                    <a:pt x="48" y="0"/>
                    <a:pt x="45" y="0"/>
                    <a:pt x="43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Freeform 28"/>
            <p:cNvSpPr>
              <a:spLocks/>
            </p:cNvSpPr>
            <p:nvPr/>
          </p:nvSpPr>
          <p:spPr bwMode="auto">
            <a:xfrm>
              <a:off x="3811" y="2338"/>
              <a:ext cx="415" cy="97"/>
            </a:xfrm>
            <a:custGeom>
              <a:avLst/>
              <a:gdLst>
                <a:gd name="T0" fmla="*/ 2 w 51"/>
                <a:gd name="T1" fmla="*/ 2 h 12"/>
                <a:gd name="T2" fmla="*/ 0 w 51"/>
                <a:gd name="T3" fmla="*/ 6 h 12"/>
                <a:gd name="T4" fmla="*/ 2 w 51"/>
                <a:gd name="T5" fmla="*/ 11 h 12"/>
                <a:gd name="T6" fmla="*/ 9 w 51"/>
                <a:gd name="T7" fmla="*/ 12 h 12"/>
                <a:gd name="T8" fmla="*/ 43 w 51"/>
                <a:gd name="T9" fmla="*/ 12 h 12"/>
                <a:gd name="T10" fmla="*/ 49 w 51"/>
                <a:gd name="T11" fmla="*/ 11 h 12"/>
                <a:gd name="T12" fmla="*/ 51 w 51"/>
                <a:gd name="T13" fmla="*/ 6 h 12"/>
                <a:gd name="T14" fmla="*/ 49 w 51"/>
                <a:gd name="T15" fmla="*/ 2 h 12"/>
                <a:gd name="T16" fmla="*/ 43 w 51"/>
                <a:gd name="T17" fmla="*/ 0 h 12"/>
                <a:gd name="T18" fmla="*/ 9 w 51"/>
                <a:gd name="T19" fmla="*/ 0 h 12"/>
                <a:gd name="T20" fmla="*/ 2 w 51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2" y="2"/>
                  </a:move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2" y="11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7" y="12"/>
                    <a:pt x="49" y="11"/>
                  </a:cubicBezTo>
                  <a:cubicBezTo>
                    <a:pt x="50" y="9"/>
                    <a:pt x="51" y="8"/>
                    <a:pt x="51" y="6"/>
                  </a:cubicBezTo>
                  <a:cubicBezTo>
                    <a:pt x="51" y="5"/>
                    <a:pt x="50" y="3"/>
                    <a:pt x="49" y="2"/>
                  </a:cubicBezTo>
                  <a:cubicBezTo>
                    <a:pt x="47" y="1"/>
                    <a:pt x="45" y="0"/>
                    <a:pt x="4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29"/>
            <p:cNvSpPr>
              <a:spLocks/>
            </p:cNvSpPr>
            <p:nvPr/>
          </p:nvSpPr>
          <p:spPr bwMode="auto">
            <a:xfrm>
              <a:off x="3909" y="2468"/>
              <a:ext cx="276" cy="97"/>
            </a:xfrm>
            <a:custGeom>
              <a:avLst/>
              <a:gdLst>
                <a:gd name="T0" fmla="*/ 6 w 34"/>
                <a:gd name="T1" fmla="*/ 0 h 12"/>
                <a:gd name="T2" fmla="*/ 0 w 34"/>
                <a:gd name="T3" fmla="*/ 6 h 12"/>
                <a:gd name="T4" fmla="*/ 6 w 34"/>
                <a:gd name="T5" fmla="*/ 12 h 12"/>
                <a:gd name="T6" fmla="*/ 28 w 34"/>
                <a:gd name="T7" fmla="*/ 12 h 12"/>
                <a:gd name="T8" fmla="*/ 34 w 34"/>
                <a:gd name="T9" fmla="*/ 6 h 12"/>
                <a:gd name="T10" fmla="*/ 28 w 34"/>
                <a:gd name="T11" fmla="*/ 0 h 12"/>
                <a:gd name="T12" fmla="*/ 28 w 34"/>
                <a:gd name="T13" fmla="*/ 0 h 12"/>
                <a:gd name="T14" fmla="*/ 6 w 3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121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remove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remove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50" autoRev="1" fill="remove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250" autoRev="1" fill="remove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7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7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48" grpId="0" animBg="1"/>
      <p:bldP spid="57" grpId="0" animBg="1"/>
      <p:bldP spid="69" grpId="0" animBg="1"/>
      <p:bldP spid="27" grpId="0" animBg="1"/>
      <p:bldP spid="70" grpId="0" animBg="1"/>
      <p:bldP spid="2067" grpId="0" animBg="1"/>
      <p:bldP spid="97" grpId="0"/>
      <p:bldP spid="102" grpId="0"/>
      <p:bldP spid="103" grpId="0"/>
      <p:bldP spid="207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51134" y="32929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79659" y="852515"/>
            <a:ext cx="6417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唯一一家能够提供从展示、到素材、到服务的一站式综合平台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123702" y="3136625"/>
            <a:ext cx="2135706" cy="2135706"/>
            <a:chOff x="2123702" y="3136625"/>
            <a:chExt cx="2135706" cy="2135706"/>
          </a:xfrm>
        </p:grpSpPr>
        <p:sp>
          <p:nvSpPr>
            <p:cNvPr id="22" name="椭圆 21"/>
            <p:cNvSpPr/>
            <p:nvPr/>
          </p:nvSpPr>
          <p:spPr>
            <a:xfrm>
              <a:off x="2123702" y="3136625"/>
              <a:ext cx="2135706" cy="2135706"/>
            </a:xfrm>
            <a:prstGeom prst="ellipse">
              <a:avLst/>
            </a:prstGeom>
            <a:solidFill>
              <a:srgbClr val="63A1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51808" y="3889614"/>
              <a:ext cx="879494" cy="618022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689106" y="2071660"/>
            <a:ext cx="1817954" cy="1817954"/>
            <a:chOff x="1689106" y="2071660"/>
            <a:chExt cx="1817954" cy="1817954"/>
          </a:xfrm>
        </p:grpSpPr>
        <p:sp>
          <p:nvSpPr>
            <p:cNvPr id="21" name="椭圆 20"/>
            <p:cNvSpPr/>
            <p:nvPr/>
          </p:nvSpPr>
          <p:spPr>
            <a:xfrm>
              <a:off x="1689106" y="2071660"/>
              <a:ext cx="1817954" cy="1817954"/>
            </a:xfrm>
            <a:prstGeom prst="ellipse">
              <a:avLst/>
            </a:prstGeom>
            <a:solidFill>
              <a:srgbClr val="97D7F1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2324711" y="2663639"/>
              <a:ext cx="546743" cy="681892"/>
            </a:xfrm>
            <a:custGeom>
              <a:avLst/>
              <a:gdLst>
                <a:gd name="T0" fmla="*/ 109 w 262"/>
                <a:gd name="T1" fmla="*/ 223 h 327"/>
                <a:gd name="T2" fmla="*/ 110 w 262"/>
                <a:gd name="T3" fmla="*/ 220 h 327"/>
                <a:gd name="T4" fmla="*/ 111 w 262"/>
                <a:gd name="T5" fmla="*/ 220 h 327"/>
                <a:gd name="T6" fmla="*/ 124 w 262"/>
                <a:gd name="T7" fmla="*/ 234 h 327"/>
                <a:gd name="T8" fmla="*/ 145 w 262"/>
                <a:gd name="T9" fmla="*/ 242 h 327"/>
                <a:gd name="T10" fmla="*/ 194 w 262"/>
                <a:gd name="T11" fmla="*/ 236 h 327"/>
                <a:gd name="T12" fmla="*/ 228 w 262"/>
                <a:gd name="T13" fmla="*/ 211 h 327"/>
                <a:gd name="T14" fmla="*/ 261 w 262"/>
                <a:gd name="T15" fmla="*/ 129 h 327"/>
                <a:gd name="T16" fmla="*/ 261 w 262"/>
                <a:gd name="T17" fmla="*/ 101 h 327"/>
                <a:gd name="T18" fmla="*/ 256 w 262"/>
                <a:gd name="T19" fmla="*/ 77 h 327"/>
                <a:gd name="T20" fmla="*/ 234 w 262"/>
                <a:gd name="T21" fmla="*/ 41 h 327"/>
                <a:gd name="T22" fmla="*/ 202 w 262"/>
                <a:gd name="T23" fmla="*/ 16 h 327"/>
                <a:gd name="T24" fmla="*/ 158 w 262"/>
                <a:gd name="T25" fmla="*/ 2 h 327"/>
                <a:gd name="T26" fmla="*/ 104 w 262"/>
                <a:gd name="T27" fmla="*/ 4 h 327"/>
                <a:gd name="T28" fmla="*/ 31 w 262"/>
                <a:gd name="T29" fmla="*/ 46 h 327"/>
                <a:gd name="T30" fmla="*/ 9 w 262"/>
                <a:gd name="T31" fmla="*/ 82 h 327"/>
                <a:gd name="T32" fmla="*/ 2 w 262"/>
                <a:gd name="T33" fmla="*/ 132 h 327"/>
                <a:gd name="T34" fmla="*/ 31 w 262"/>
                <a:gd name="T35" fmla="*/ 189 h 327"/>
                <a:gd name="T36" fmla="*/ 40 w 262"/>
                <a:gd name="T37" fmla="*/ 194 h 327"/>
                <a:gd name="T38" fmla="*/ 50 w 262"/>
                <a:gd name="T39" fmla="*/ 192 h 327"/>
                <a:gd name="T40" fmla="*/ 52 w 262"/>
                <a:gd name="T41" fmla="*/ 186 h 327"/>
                <a:gd name="T42" fmla="*/ 55 w 262"/>
                <a:gd name="T43" fmla="*/ 174 h 327"/>
                <a:gd name="T44" fmla="*/ 55 w 262"/>
                <a:gd name="T45" fmla="*/ 168 h 327"/>
                <a:gd name="T46" fmla="*/ 52 w 262"/>
                <a:gd name="T47" fmla="*/ 164 h 327"/>
                <a:gd name="T48" fmla="*/ 44 w 262"/>
                <a:gd name="T49" fmla="*/ 151 h 327"/>
                <a:gd name="T50" fmla="*/ 39 w 262"/>
                <a:gd name="T51" fmla="*/ 126 h 327"/>
                <a:gd name="T52" fmla="*/ 51 w 262"/>
                <a:gd name="T53" fmla="*/ 80 h 327"/>
                <a:gd name="T54" fmla="*/ 63 w 262"/>
                <a:gd name="T55" fmla="*/ 63 h 327"/>
                <a:gd name="T56" fmla="*/ 121 w 262"/>
                <a:gd name="T57" fmla="*/ 34 h 327"/>
                <a:gd name="T58" fmla="*/ 148 w 262"/>
                <a:gd name="T59" fmla="*/ 34 h 327"/>
                <a:gd name="T60" fmla="*/ 189 w 262"/>
                <a:gd name="T61" fmla="*/ 51 h 327"/>
                <a:gd name="T62" fmla="*/ 212 w 262"/>
                <a:gd name="T63" fmla="*/ 86 h 327"/>
                <a:gd name="T64" fmla="*/ 211 w 262"/>
                <a:gd name="T65" fmla="*/ 139 h 327"/>
                <a:gd name="T66" fmla="*/ 183 w 262"/>
                <a:gd name="T67" fmla="*/ 197 h 327"/>
                <a:gd name="T68" fmla="*/ 165 w 262"/>
                <a:gd name="T69" fmla="*/ 208 h 327"/>
                <a:gd name="T70" fmla="*/ 140 w 262"/>
                <a:gd name="T71" fmla="*/ 207 h 327"/>
                <a:gd name="T72" fmla="*/ 122 w 262"/>
                <a:gd name="T73" fmla="*/ 183 h 327"/>
                <a:gd name="T74" fmla="*/ 123 w 262"/>
                <a:gd name="T75" fmla="*/ 170 h 327"/>
                <a:gd name="T76" fmla="*/ 136 w 262"/>
                <a:gd name="T77" fmla="*/ 125 h 327"/>
                <a:gd name="T78" fmla="*/ 139 w 262"/>
                <a:gd name="T79" fmla="*/ 100 h 327"/>
                <a:gd name="T80" fmla="*/ 130 w 262"/>
                <a:gd name="T81" fmla="*/ 81 h 327"/>
                <a:gd name="T82" fmla="*/ 107 w 262"/>
                <a:gd name="T83" fmla="*/ 76 h 327"/>
                <a:gd name="T84" fmla="*/ 89 w 262"/>
                <a:gd name="T85" fmla="*/ 87 h 327"/>
                <a:gd name="T86" fmla="*/ 77 w 262"/>
                <a:gd name="T87" fmla="*/ 132 h 327"/>
                <a:gd name="T88" fmla="*/ 81 w 262"/>
                <a:gd name="T89" fmla="*/ 153 h 327"/>
                <a:gd name="T90" fmla="*/ 82 w 262"/>
                <a:gd name="T91" fmla="*/ 157 h 327"/>
                <a:gd name="T92" fmla="*/ 78 w 262"/>
                <a:gd name="T93" fmla="*/ 174 h 327"/>
                <a:gd name="T94" fmla="*/ 66 w 262"/>
                <a:gd name="T95" fmla="*/ 228 h 327"/>
                <a:gd name="T96" fmla="*/ 57 w 262"/>
                <a:gd name="T97" fmla="*/ 264 h 327"/>
                <a:gd name="T98" fmla="*/ 52 w 262"/>
                <a:gd name="T99" fmla="*/ 294 h 327"/>
                <a:gd name="T100" fmla="*/ 53 w 262"/>
                <a:gd name="T101" fmla="*/ 324 h 327"/>
                <a:gd name="T102" fmla="*/ 62 w 262"/>
                <a:gd name="T103" fmla="*/ 327 h 327"/>
                <a:gd name="T104" fmla="*/ 85 w 262"/>
                <a:gd name="T105" fmla="*/ 302 h 327"/>
                <a:gd name="T106" fmla="*/ 97 w 262"/>
                <a:gd name="T107" fmla="*/ 270 h 327"/>
                <a:gd name="T108" fmla="*/ 109 w 262"/>
                <a:gd name="T109" fmla="*/ 22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2" h="327">
                  <a:moveTo>
                    <a:pt x="109" y="223"/>
                  </a:moveTo>
                  <a:cubicBezTo>
                    <a:pt x="110" y="222"/>
                    <a:pt x="110" y="220"/>
                    <a:pt x="110" y="220"/>
                  </a:cubicBezTo>
                  <a:cubicBezTo>
                    <a:pt x="110" y="219"/>
                    <a:pt x="110" y="219"/>
                    <a:pt x="111" y="220"/>
                  </a:cubicBezTo>
                  <a:cubicBezTo>
                    <a:pt x="114" y="226"/>
                    <a:pt x="119" y="230"/>
                    <a:pt x="124" y="234"/>
                  </a:cubicBezTo>
                  <a:cubicBezTo>
                    <a:pt x="130" y="237"/>
                    <a:pt x="137" y="240"/>
                    <a:pt x="145" y="242"/>
                  </a:cubicBezTo>
                  <a:cubicBezTo>
                    <a:pt x="162" y="245"/>
                    <a:pt x="182" y="241"/>
                    <a:pt x="194" y="236"/>
                  </a:cubicBezTo>
                  <a:cubicBezTo>
                    <a:pt x="208" y="230"/>
                    <a:pt x="218" y="222"/>
                    <a:pt x="228" y="211"/>
                  </a:cubicBezTo>
                  <a:cubicBezTo>
                    <a:pt x="246" y="191"/>
                    <a:pt x="258" y="164"/>
                    <a:pt x="261" y="129"/>
                  </a:cubicBezTo>
                  <a:cubicBezTo>
                    <a:pt x="261" y="120"/>
                    <a:pt x="262" y="110"/>
                    <a:pt x="261" y="101"/>
                  </a:cubicBezTo>
                  <a:cubicBezTo>
                    <a:pt x="260" y="92"/>
                    <a:pt x="258" y="84"/>
                    <a:pt x="256" y="77"/>
                  </a:cubicBezTo>
                  <a:cubicBezTo>
                    <a:pt x="251" y="63"/>
                    <a:pt x="243" y="51"/>
                    <a:pt x="234" y="41"/>
                  </a:cubicBezTo>
                  <a:cubicBezTo>
                    <a:pt x="225" y="31"/>
                    <a:pt x="214" y="22"/>
                    <a:pt x="202" y="16"/>
                  </a:cubicBezTo>
                  <a:cubicBezTo>
                    <a:pt x="189" y="9"/>
                    <a:pt x="175" y="4"/>
                    <a:pt x="158" y="2"/>
                  </a:cubicBezTo>
                  <a:cubicBezTo>
                    <a:pt x="140" y="0"/>
                    <a:pt x="120" y="1"/>
                    <a:pt x="104" y="4"/>
                  </a:cubicBezTo>
                  <a:cubicBezTo>
                    <a:pt x="73" y="11"/>
                    <a:pt x="49" y="25"/>
                    <a:pt x="31" y="46"/>
                  </a:cubicBezTo>
                  <a:cubicBezTo>
                    <a:pt x="22" y="56"/>
                    <a:pt x="14" y="68"/>
                    <a:pt x="9" y="82"/>
                  </a:cubicBezTo>
                  <a:cubicBezTo>
                    <a:pt x="4" y="96"/>
                    <a:pt x="0" y="112"/>
                    <a:pt x="2" y="132"/>
                  </a:cubicBezTo>
                  <a:cubicBezTo>
                    <a:pt x="4" y="158"/>
                    <a:pt x="14" y="178"/>
                    <a:pt x="31" y="189"/>
                  </a:cubicBezTo>
                  <a:cubicBezTo>
                    <a:pt x="34" y="191"/>
                    <a:pt x="37" y="193"/>
                    <a:pt x="40" y="194"/>
                  </a:cubicBezTo>
                  <a:cubicBezTo>
                    <a:pt x="44" y="196"/>
                    <a:pt x="48" y="195"/>
                    <a:pt x="50" y="192"/>
                  </a:cubicBezTo>
                  <a:cubicBezTo>
                    <a:pt x="51" y="190"/>
                    <a:pt x="51" y="188"/>
                    <a:pt x="52" y="186"/>
                  </a:cubicBezTo>
                  <a:cubicBezTo>
                    <a:pt x="53" y="182"/>
                    <a:pt x="54" y="179"/>
                    <a:pt x="55" y="174"/>
                  </a:cubicBezTo>
                  <a:cubicBezTo>
                    <a:pt x="55" y="172"/>
                    <a:pt x="56" y="170"/>
                    <a:pt x="55" y="168"/>
                  </a:cubicBezTo>
                  <a:cubicBezTo>
                    <a:pt x="54" y="167"/>
                    <a:pt x="53" y="165"/>
                    <a:pt x="52" y="164"/>
                  </a:cubicBezTo>
                  <a:cubicBezTo>
                    <a:pt x="49" y="160"/>
                    <a:pt x="46" y="156"/>
                    <a:pt x="44" y="151"/>
                  </a:cubicBezTo>
                  <a:cubicBezTo>
                    <a:pt x="41" y="144"/>
                    <a:pt x="39" y="136"/>
                    <a:pt x="39" y="126"/>
                  </a:cubicBezTo>
                  <a:cubicBezTo>
                    <a:pt x="39" y="107"/>
                    <a:pt x="44" y="93"/>
                    <a:pt x="51" y="80"/>
                  </a:cubicBezTo>
                  <a:cubicBezTo>
                    <a:pt x="54" y="74"/>
                    <a:pt x="58" y="68"/>
                    <a:pt x="63" y="63"/>
                  </a:cubicBezTo>
                  <a:cubicBezTo>
                    <a:pt x="76" y="49"/>
                    <a:pt x="95" y="37"/>
                    <a:pt x="121" y="34"/>
                  </a:cubicBezTo>
                  <a:cubicBezTo>
                    <a:pt x="129" y="33"/>
                    <a:pt x="139" y="33"/>
                    <a:pt x="148" y="34"/>
                  </a:cubicBezTo>
                  <a:cubicBezTo>
                    <a:pt x="165" y="36"/>
                    <a:pt x="179" y="42"/>
                    <a:pt x="189" y="51"/>
                  </a:cubicBezTo>
                  <a:cubicBezTo>
                    <a:pt x="200" y="59"/>
                    <a:pt x="208" y="71"/>
                    <a:pt x="212" y="86"/>
                  </a:cubicBezTo>
                  <a:cubicBezTo>
                    <a:pt x="216" y="102"/>
                    <a:pt x="214" y="123"/>
                    <a:pt x="211" y="139"/>
                  </a:cubicBezTo>
                  <a:cubicBezTo>
                    <a:pt x="207" y="163"/>
                    <a:pt x="198" y="184"/>
                    <a:pt x="183" y="197"/>
                  </a:cubicBezTo>
                  <a:cubicBezTo>
                    <a:pt x="178" y="202"/>
                    <a:pt x="172" y="206"/>
                    <a:pt x="165" y="208"/>
                  </a:cubicBezTo>
                  <a:cubicBezTo>
                    <a:pt x="157" y="210"/>
                    <a:pt x="148" y="210"/>
                    <a:pt x="140" y="207"/>
                  </a:cubicBezTo>
                  <a:cubicBezTo>
                    <a:pt x="131" y="204"/>
                    <a:pt x="123" y="195"/>
                    <a:pt x="122" y="183"/>
                  </a:cubicBezTo>
                  <a:cubicBezTo>
                    <a:pt x="122" y="178"/>
                    <a:pt x="122" y="174"/>
                    <a:pt x="123" y="170"/>
                  </a:cubicBezTo>
                  <a:cubicBezTo>
                    <a:pt x="127" y="154"/>
                    <a:pt x="132" y="141"/>
                    <a:pt x="136" y="125"/>
                  </a:cubicBezTo>
                  <a:cubicBezTo>
                    <a:pt x="138" y="117"/>
                    <a:pt x="141" y="109"/>
                    <a:pt x="139" y="100"/>
                  </a:cubicBezTo>
                  <a:cubicBezTo>
                    <a:pt x="139" y="91"/>
                    <a:pt x="135" y="85"/>
                    <a:pt x="130" y="81"/>
                  </a:cubicBezTo>
                  <a:cubicBezTo>
                    <a:pt x="125" y="76"/>
                    <a:pt x="116" y="74"/>
                    <a:pt x="107" y="76"/>
                  </a:cubicBezTo>
                  <a:cubicBezTo>
                    <a:pt x="99" y="78"/>
                    <a:pt x="93" y="82"/>
                    <a:pt x="89" y="87"/>
                  </a:cubicBezTo>
                  <a:cubicBezTo>
                    <a:pt x="80" y="98"/>
                    <a:pt x="75" y="113"/>
                    <a:pt x="77" y="132"/>
                  </a:cubicBezTo>
                  <a:cubicBezTo>
                    <a:pt x="77" y="140"/>
                    <a:pt x="79" y="147"/>
                    <a:pt x="81" y="153"/>
                  </a:cubicBezTo>
                  <a:cubicBezTo>
                    <a:pt x="82" y="154"/>
                    <a:pt x="83" y="155"/>
                    <a:pt x="82" y="157"/>
                  </a:cubicBezTo>
                  <a:cubicBezTo>
                    <a:pt x="81" y="163"/>
                    <a:pt x="80" y="168"/>
                    <a:pt x="78" y="174"/>
                  </a:cubicBezTo>
                  <a:cubicBezTo>
                    <a:pt x="74" y="192"/>
                    <a:pt x="70" y="210"/>
                    <a:pt x="66" y="228"/>
                  </a:cubicBezTo>
                  <a:cubicBezTo>
                    <a:pt x="63" y="240"/>
                    <a:pt x="60" y="252"/>
                    <a:pt x="57" y="264"/>
                  </a:cubicBezTo>
                  <a:cubicBezTo>
                    <a:pt x="55" y="273"/>
                    <a:pt x="52" y="284"/>
                    <a:pt x="52" y="294"/>
                  </a:cubicBezTo>
                  <a:cubicBezTo>
                    <a:pt x="52" y="297"/>
                    <a:pt x="52" y="317"/>
                    <a:pt x="53" y="324"/>
                  </a:cubicBezTo>
                  <a:cubicBezTo>
                    <a:pt x="56" y="327"/>
                    <a:pt x="62" y="327"/>
                    <a:pt x="62" y="327"/>
                  </a:cubicBezTo>
                  <a:cubicBezTo>
                    <a:pt x="69" y="321"/>
                    <a:pt x="81" y="309"/>
                    <a:pt x="85" y="302"/>
                  </a:cubicBezTo>
                  <a:cubicBezTo>
                    <a:pt x="91" y="291"/>
                    <a:pt x="95" y="280"/>
                    <a:pt x="97" y="270"/>
                  </a:cubicBezTo>
                  <a:cubicBezTo>
                    <a:pt x="101" y="255"/>
                    <a:pt x="105" y="239"/>
                    <a:pt x="109" y="2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59010" y="1700213"/>
            <a:ext cx="2628902" cy="2628902"/>
            <a:chOff x="3259010" y="1700213"/>
            <a:chExt cx="2628902" cy="2628902"/>
          </a:xfrm>
        </p:grpSpPr>
        <p:sp>
          <p:nvSpPr>
            <p:cNvPr id="4" name="椭圆 3"/>
            <p:cNvSpPr/>
            <p:nvPr/>
          </p:nvSpPr>
          <p:spPr>
            <a:xfrm>
              <a:off x="3259010" y="1700213"/>
              <a:ext cx="2628902" cy="2628902"/>
            </a:xfrm>
            <a:prstGeom prst="ellipse">
              <a:avLst/>
            </a:prstGeom>
            <a:solidFill>
              <a:srgbClr val="2CBA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488518" y="2611206"/>
              <a:ext cx="376363" cy="806915"/>
            </a:xfrm>
            <a:custGeom>
              <a:avLst/>
              <a:gdLst>
                <a:gd name="T0" fmla="*/ 161 w 161"/>
                <a:gd name="T1" fmla="*/ 112 h 345"/>
                <a:gd name="T2" fmla="*/ 155 w 161"/>
                <a:gd name="T3" fmla="*/ 172 h 345"/>
                <a:gd name="T4" fmla="*/ 108 w 161"/>
                <a:gd name="T5" fmla="*/ 172 h 345"/>
                <a:gd name="T6" fmla="*/ 108 w 161"/>
                <a:gd name="T7" fmla="*/ 345 h 345"/>
                <a:gd name="T8" fmla="*/ 35 w 161"/>
                <a:gd name="T9" fmla="*/ 345 h 345"/>
                <a:gd name="T10" fmla="*/ 35 w 161"/>
                <a:gd name="T11" fmla="*/ 173 h 345"/>
                <a:gd name="T12" fmla="*/ 0 w 161"/>
                <a:gd name="T13" fmla="*/ 173 h 345"/>
                <a:gd name="T14" fmla="*/ 0 w 161"/>
                <a:gd name="T15" fmla="*/ 112 h 345"/>
                <a:gd name="T16" fmla="*/ 34 w 161"/>
                <a:gd name="T17" fmla="*/ 112 h 345"/>
                <a:gd name="T18" fmla="*/ 34 w 161"/>
                <a:gd name="T19" fmla="*/ 67 h 345"/>
                <a:gd name="T20" fmla="*/ 94 w 161"/>
                <a:gd name="T21" fmla="*/ 0 h 345"/>
                <a:gd name="T22" fmla="*/ 161 w 161"/>
                <a:gd name="T23" fmla="*/ 0 h 345"/>
                <a:gd name="T24" fmla="*/ 161 w 161"/>
                <a:gd name="T25" fmla="*/ 59 h 345"/>
                <a:gd name="T26" fmla="*/ 126 w 161"/>
                <a:gd name="T27" fmla="*/ 59 h 345"/>
                <a:gd name="T28" fmla="*/ 108 w 161"/>
                <a:gd name="T29" fmla="*/ 76 h 345"/>
                <a:gd name="T30" fmla="*/ 108 w 161"/>
                <a:gd name="T31" fmla="*/ 112 h 345"/>
                <a:gd name="T32" fmla="*/ 161 w 161"/>
                <a:gd name="T33" fmla="*/ 112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345">
                  <a:moveTo>
                    <a:pt x="161" y="112"/>
                  </a:moveTo>
                  <a:cubicBezTo>
                    <a:pt x="155" y="172"/>
                    <a:pt x="155" y="172"/>
                    <a:pt x="155" y="172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8" y="345"/>
                    <a:pt x="108" y="345"/>
                    <a:pt x="108" y="345"/>
                  </a:cubicBezTo>
                  <a:cubicBezTo>
                    <a:pt x="35" y="345"/>
                    <a:pt x="35" y="345"/>
                    <a:pt x="35" y="345"/>
                  </a:cubicBezTo>
                  <a:cubicBezTo>
                    <a:pt x="35" y="173"/>
                    <a:pt x="35" y="173"/>
                    <a:pt x="35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32"/>
                    <a:pt x="61" y="0"/>
                    <a:pt x="94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16" y="59"/>
                    <a:pt x="108" y="69"/>
                    <a:pt x="108" y="76"/>
                  </a:cubicBezTo>
                  <a:cubicBezTo>
                    <a:pt x="108" y="112"/>
                    <a:pt x="108" y="112"/>
                    <a:pt x="108" y="112"/>
                  </a:cubicBezTo>
                  <a:lnTo>
                    <a:pt x="161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8151120" y="134539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服务也交易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528342" y="1748721"/>
            <a:ext cx="4584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推荐性价比最高、质量最优保证的演示设计服务商，帮您定制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prezi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等演示作品，让您省心、省钱、省事，在线交易，完美的流程控制，确保供需双方的利益。</a:t>
            </a:r>
          </a:p>
        </p:txBody>
      </p:sp>
      <p:sp>
        <p:nvSpPr>
          <p:cNvPr id="23" name="上箭头 22"/>
          <p:cNvSpPr/>
          <p:nvPr/>
        </p:nvSpPr>
        <p:spPr>
          <a:xfrm>
            <a:off x="6524767" y="3624038"/>
            <a:ext cx="938883" cy="1485684"/>
          </a:xfrm>
          <a:prstGeom prst="upArrow">
            <a:avLst>
              <a:gd name="adj1" fmla="val 26093"/>
              <a:gd name="adj2" fmla="val 41633"/>
            </a:avLst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上箭头 40"/>
          <p:cNvSpPr/>
          <p:nvPr/>
        </p:nvSpPr>
        <p:spPr>
          <a:xfrm>
            <a:off x="8099750" y="4007080"/>
            <a:ext cx="938883" cy="1178602"/>
          </a:xfrm>
          <a:prstGeom prst="upArrow">
            <a:avLst>
              <a:gd name="adj1" fmla="val 26093"/>
              <a:gd name="adj2" fmla="val 41633"/>
            </a:avLst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上箭头 41"/>
          <p:cNvSpPr/>
          <p:nvPr/>
        </p:nvSpPr>
        <p:spPr>
          <a:xfrm>
            <a:off x="9671059" y="4333251"/>
            <a:ext cx="938883" cy="932434"/>
          </a:xfrm>
          <a:prstGeom prst="upArrow">
            <a:avLst>
              <a:gd name="adj1" fmla="val 26093"/>
              <a:gd name="adj2" fmla="val 41633"/>
            </a:avLst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663768" y="527233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2014</a:t>
            </a:r>
            <a:endParaRPr lang="zh-CN" altLang="en-US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8242819" y="527233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2014</a:t>
            </a:r>
            <a:endParaRPr lang="zh-CN" altLang="en-US" b="1" dirty="0"/>
          </a:p>
        </p:txBody>
      </p:sp>
      <p:sp>
        <p:nvSpPr>
          <p:cNvPr id="44" name="文本框 43"/>
          <p:cNvSpPr txBox="1"/>
          <p:nvPr/>
        </p:nvSpPr>
        <p:spPr>
          <a:xfrm>
            <a:off x="9814128" y="527233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2014</a:t>
            </a:r>
            <a:endParaRPr lang="zh-CN" altLang="en-US" b="1" dirty="0"/>
          </a:p>
        </p:txBody>
      </p:sp>
      <p:sp>
        <p:nvSpPr>
          <p:cNvPr id="26" name="文本框 25"/>
          <p:cNvSpPr txBox="1"/>
          <p:nvPr/>
        </p:nvSpPr>
        <p:spPr>
          <a:xfrm>
            <a:off x="6459384" y="3173402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038435" y="3651179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609744" y="3952957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35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9" grpId="0"/>
      <p:bldP spid="20" grpId="0"/>
      <p:bldP spid="23" grpId="0" animBg="1"/>
      <p:bldP spid="41" grpId="0" animBg="1"/>
      <p:bldP spid="42" grpId="0" animBg="1"/>
      <p:bldP spid="25" grpId="0"/>
      <p:bldP spid="43" grpId="0"/>
      <p:bldP spid="44" grpId="0"/>
      <p:bldP spid="26" grpId="0"/>
      <p:bldP spid="45" grpId="0"/>
      <p:bldP spid="4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51134" y="32929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79659" y="852515"/>
            <a:ext cx="6417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唯一一家能够提供从展示、到素材、到服务的一站式综合平台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82817" y="1934796"/>
            <a:ext cx="3907144" cy="3272850"/>
            <a:chOff x="7751763" y="1344609"/>
            <a:chExt cx="3798277" cy="3181658"/>
          </a:xfrm>
        </p:grpSpPr>
        <p:grpSp>
          <p:nvGrpSpPr>
            <p:cNvPr id="17" name="组合 16"/>
            <p:cNvGrpSpPr/>
            <p:nvPr/>
          </p:nvGrpSpPr>
          <p:grpSpPr>
            <a:xfrm>
              <a:off x="7751763" y="1344609"/>
              <a:ext cx="3798277" cy="3181658"/>
              <a:chOff x="2503847" y="970899"/>
              <a:chExt cx="3798277" cy="3181658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2503847" y="970899"/>
                <a:ext cx="3798277" cy="2521258"/>
              </a:xfrm>
              <a:custGeom>
                <a:avLst/>
                <a:gdLst>
                  <a:gd name="connsiteX0" fmla="*/ 177244 w 3798277"/>
                  <a:gd name="connsiteY0" fmla="*/ 134053 h 2495270"/>
                  <a:gd name="connsiteX1" fmla="*/ 156064 w 3798277"/>
                  <a:gd name="connsiteY1" fmla="*/ 155233 h 2495270"/>
                  <a:gd name="connsiteX2" fmla="*/ 156064 w 3798277"/>
                  <a:gd name="connsiteY2" fmla="*/ 2335373 h 2495270"/>
                  <a:gd name="connsiteX3" fmla="*/ 177244 w 3798277"/>
                  <a:gd name="connsiteY3" fmla="*/ 2356553 h 2495270"/>
                  <a:gd name="connsiteX4" fmla="*/ 3621034 w 3798277"/>
                  <a:gd name="connsiteY4" fmla="*/ 2356553 h 2495270"/>
                  <a:gd name="connsiteX5" fmla="*/ 3642214 w 3798277"/>
                  <a:gd name="connsiteY5" fmla="*/ 2335373 h 2495270"/>
                  <a:gd name="connsiteX6" fmla="*/ 3642214 w 3798277"/>
                  <a:gd name="connsiteY6" fmla="*/ 155233 h 2495270"/>
                  <a:gd name="connsiteX7" fmla="*/ 3621034 w 3798277"/>
                  <a:gd name="connsiteY7" fmla="*/ 134053 h 2495270"/>
                  <a:gd name="connsiteX8" fmla="*/ 64203 w 3798277"/>
                  <a:gd name="connsiteY8" fmla="*/ 0 h 2495270"/>
                  <a:gd name="connsiteX9" fmla="*/ 3734074 w 3798277"/>
                  <a:gd name="connsiteY9" fmla="*/ 0 h 2495270"/>
                  <a:gd name="connsiteX10" fmla="*/ 3798277 w 3798277"/>
                  <a:gd name="connsiteY10" fmla="*/ 64203 h 2495270"/>
                  <a:gd name="connsiteX11" fmla="*/ 3798277 w 3798277"/>
                  <a:gd name="connsiteY11" fmla="*/ 2431067 h 2495270"/>
                  <a:gd name="connsiteX12" fmla="*/ 3734074 w 3798277"/>
                  <a:gd name="connsiteY12" fmla="*/ 2495270 h 2495270"/>
                  <a:gd name="connsiteX13" fmla="*/ 64203 w 3798277"/>
                  <a:gd name="connsiteY13" fmla="*/ 2495270 h 2495270"/>
                  <a:gd name="connsiteX14" fmla="*/ 0 w 3798277"/>
                  <a:gd name="connsiteY14" fmla="*/ 2431067 h 2495270"/>
                  <a:gd name="connsiteX15" fmla="*/ 0 w 3798277"/>
                  <a:gd name="connsiteY15" fmla="*/ 64203 h 2495270"/>
                  <a:gd name="connsiteX16" fmla="*/ 64203 w 3798277"/>
                  <a:gd name="connsiteY16" fmla="*/ 0 h 249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798277" h="2495270">
                    <a:moveTo>
                      <a:pt x="177244" y="134053"/>
                    </a:moveTo>
                    <a:cubicBezTo>
                      <a:pt x="165547" y="134053"/>
                      <a:pt x="156064" y="143536"/>
                      <a:pt x="156064" y="155233"/>
                    </a:cubicBezTo>
                    <a:lnTo>
                      <a:pt x="156064" y="2335373"/>
                    </a:lnTo>
                    <a:cubicBezTo>
                      <a:pt x="156064" y="2347070"/>
                      <a:pt x="165547" y="2356553"/>
                      <a:pt x="177244" y="2356553"/>
                    </a:cubicBezTo>
                    <a:lnTo>
                      <a:pt x="3621034" y="2356553"/>
                    </a:lnTo>
                    <a:cubicBezTo>
                      <a:pt x="3632731" y="2356553"/>
                      <a:pt x="3642214" y="2347070"/>
                      <a:pt x="3642214" y="2335373"/>
                    </a:cubicBezTo>
                    <a:lnTo>
                      <a:pt x="3642214" y="155233"/>
                    </a:lnTo>
                    <a:cubicBezTo>
                      <a:pt x="3642214" y="143536"/>
                      <a:pt x="3632731" y="134053"/>
                      <a:pt x="3621034" y="134053"/>
                    </a:cubicBezTo>
                    <a:close/>
                    <a:moveTo>
                      <a:pt x="64203" y="0"/>
                    </a:moveTo>
                    <a:lnTo>
                      <a:pt x="3734074" y="0"/>
                    </a:lnTo>
                    <a:cubicBezTo>
                      <a:pt x="3769532" y="0"/>
                      <a:pt x="3798277" y="28745"/>
                      <a:pt x="3798277" y="64203"/>
                    </a:cubicBezTo>
                    <a:lnTo>
                      <a:pt x="3798277" y="2431067"/>
                    </a:lnTo>
                    <a:cubicBezTo>
                      <a:pt x="3798277" y="2466525"/>
                      <a:pt x="3769532" y="2495270"/>
                      <a:pt x="3734074" y="2495270"/>
                    </a:cubicBezTo>
                    <a:lnTo>
                      <a:pt x="64203" y="2495270"/>
                    </a:lnTo>
                    <a:cubicBezTo>
                      <a:pt x="28745" y="2495270"/>
                      <a:pt x="0" y="2466525"/>
                      <a:pt x="0" y="2431067"/>
                    </a:cubicBezTo>
                    <a:lnTo>
                      <a:pt x="0" y="64203"/>
                    </a:lnTo>
                    <a:cubicBezTo>
                      <a:pt x="0" y="28745"/>
                      <a:pt x="28745" y="0"/>
                      <a:pt x="64203" y="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836246" y="3492157"/>
                <a:ext cx="1133475" cy="660400"/>
              </a:xfrm>
              <a:custGeom>
                <a:avLst/>
                <a:gdLst>
                  <a:gd name="connsiteX0" fmla="*/ 168275 w 1133475"/>
                  <a:gd name="connsiteY0" fmla="*/ 3175 h 660400"/>
                  <a:gd name="connsiteX1" fmla="*/ 111125 w 1133475"/>
                  <a:gd name="connsiteY1" fmla="*/ 511175 h 660400"/>
                  <a:gd name="connsiteX2" fmla="*/ 0 w 1133475"/>
                  <a:gd name="connsiteY2" fmla="*/ 615950 h 660400"/>
                  <a:gd name="connsiteX3" fmla="*/ 12700 w 1133475"/>
                  <a:gd name="connsiteY3" fmla="*/ 647700 h 660400"/>
                  <a:gd name="connsiteX4" fmla="*/ 53975 w 1133475"/>
                  <a:gd name="connsiteY4" fmla="*/ 660400 h 660400"/>
                  <a:gd name="connsiteX5" fmla="*/ 1092200 w 1133475"/>
                  <a:gd name="connsiteY5" fmla="*/ 660400 h 660400"/>
                  <a:gd name="connsiteX6" fmla="*/ 1133475 w 1133475"/>
                  <a:gd name="connsiteY6" fmla="*/ 644525 h 660400"/>
                  <a:gd name="connsiteX7" fmla="*/ 1133475 w 1133475"/>
                  <a:gd name="connsiteY7" fmla="*/ 631825 h 660400"/>
                  <a:gd name="connsiteX8" fmla="*/ 1025525 w 1133475"/>
                  <a:gd name="connsiteY8" fmla="*/ 511175 h 660400"/>
                  <a:gd name="connsiteX9" fmla="*/ 962025 w 1133475"/>
                  <a:gd name="connsiteY9" fmla="*/ 0 h 660400"/>
                  <a:gd name="connsiteX10" fmla="*/ 168275 w 1133475"/>
                  <a:gd name="connsiteY10" fmla="*/ 3175 h 660400"/>
                  <a:gd name="connsiteX0" fmla="*/ 168275 w 1133475"/>
                  <a:gd name="connsiteY0" fmla="*/ 3175 h 660400"/>
                  <a:gd name="connsiteX1" fmla="*/ 111125 w 1133475"/>
                  <a:gd name="connsiteY1" fmla="*/ 511175 h 660400"/>
                  <a:gd name="connsiteX2" fmla="*/ 0 w 1133475"/>
                  <a:gd name="connsiteY2" fmla="*/ 615950 h 660400"/>
                  <a:gd name="connsiteX3" fmla="*/ 12700 w 1133475"/>
                  <a:gd name="connsiteY3" fmla="*/ 647700 h 660400"/>
                  <a:gd name="connsiteX4" fmla="*/ 53975 w 1133475"/>
                  <a:gd name="connsiteY4" fmla="*/ 660400 h 660400"/>
                  <a:gd name="connsiteX5" fmla="*/ 1092200 w 1133475"/>
                  <a:gd name="connsiteY5" fmla="*/ 660400 h 660400"/>
                  <a:gd name="connsiteX6" fmla="*/ 1116807 w 1133475"/>
                  <a:gd name="connsiteY6" fmla="*/ 656431 h 660400"/>
                  <a:gd name="connsiteX7" fmla="*/ 1133475 w 1133475"/>
                  <a:gd name="connsiteY7" fmla="*/ 631825 h 660400"/>
                  <a:gd name="connsiteX8" fmla="*/ 1025525 w 1133475"/>
                  <a:gd name="connsiteY8" fmla="*/ 511175 h 660400"/>
                  <a:gd name="connsiteX9" fmla="*/ 962025 w 1133475"/>
                  <a:gd name="connsiteY9" fmla="*/ 0 h 660400"/>
                  <a:gd name="connsiteX10" fmla="*/ 168275 w 1133475"/>
                  <a:gd name="connsiteY10" fmla="*/ 3175 h 660400"/>
                  <a:gd name="connsiteX0" fmla="*/ 168275 w 1173957"/>
                  <a:gd name="connsiteY0" fmla="*/ 3175 h 682625"/>
                  <a:gd name="connsiteX1" fmla="*/ 111125 w 1173957"/>
                  <a:gd name="connsiteY1" fmla="*/ 511175 h 682625"/>
                  <a:gd name="connsiteX2" fmla="*/ 0 w 1173957"/>
                  <a:gd name="connsiteY2" fmla="*/ 615950 h 682625"/>
                  <a:gd name="connsiteX3" fmla="*/ 12700 w 1173957"/>
                  <a:gd name="connsiteY3" fmla="*/ 647700 h 682625"/>
                  <a:gd name="connsiteX4" fmla="*/ 53975 w 1173957"/>
                  <a:gd name="connsiteY4" fmla="*/ 660400 h 682625"/>
                  <a:gd name="connsiteX5" fmla="*/ 1092200 w 1173957"/>
                  <a:gd name="connsiteY5" fmla="*/ 660400 h 682625"/>
                  <a:gd name="connsiteX6" fmla="*/ 1173957 w 1173957"/>
                  <a:gd name="connsiteY6" fmla="*/ 682625 h 682625"/>
                  <a:gd name="connsiteX7" fmla="*/ 1133475 w 1173957"/>
                  <a:gd name="connsiteY7" fmla="*/ 631825 h 682625"/>
                  <a:gd name="connsiteX8" fmla="*/ 1025525 w 1173957"/>
                  <a:gd name="connsiteY8" fmla="*/ 511175 h 682625"/>
                  <a:gd name="connsiteX9" fmla="*/ 962025 w 1173957"/>
                  <a:gd name="connsiteY9" fmla="*/ 0 h 682625"/>
                  <a:gd name="connsiteX10" fmla="*/ 168275 w 1173957"/>
                  <a:gd name="connsiteY10" fmla="*/ 3175 h 682625"/>
                  <a:gd name="connsiteX0" fmla="*/ 168275 w 1133476"/>
                  <a:gd name="connsiteY0" fmla="*/ 3175 h 661193"/>
                  <a:gd name="connsiteX1" fmla="*/ 111125 w 1133476"/>
                  <a:gd name="connsiteY1" fmla="*/ 511175 h 661193"/>
                  <a:gd name="connsiteX2" fmla="*/ 0 w 1133476"/>
                  <a:gd name="connsiteY2" fmla="*/ 615950 h 661193"/>
                  <a:gd name="connsiteX3" fmla="*/ 12700 w 1133476"/>
                  <a:gd name="connsiteY3" fmla="*/ 647700 h 661193"/>
                  <a:gd name="connsiteX4" fmla="*/ 53975 w 1133476"/>
                  <a:gd name="connsiteY4" fmla="*/ 660400 h 661193"/>
                  <a:gd name="connsiteX5" fmla="*/ 1092200 w 1133476"/>
                  <a:gd name="connsiteY5" fmla="*/ 660400 h 661193"/>
                  <a:gd name="connsiteX6" fmla="*/ 1133476 w 1133476"/>
                  <a:gd name="connsiteY6" fmla="*/ 661193 h 661193"/>
                  <a:gd name="connsiteX7" fmla="*/ 1133475 w 1133476"/>
                  <a:gd name="connsiteY7" fmla="*/ 631825 h 661193"/>
                  <a:gd name="connsiteX8" fmla="*/ 1025525 w 1133476"/>
                  <a:gd name="connsiteY8" fmla="*/ 511175 h 661193"/>
                  <a:gd name="connsiteX9" fmla="*/ 962025 w 1133476"/>
                  <a:gd name="connsiteY9" fmla="*/ 0 h 661193"/>
                  <a:gd name="connsiteX10" fmla="*/ 168275 w 1133476"/>
                  <a:gd name="connsiteY10" fmla="*/ 3175 h 661193"/>
                  <a:gd name="connsiteX0" fmla="*/ 168275 w 1133475"/>
                  <a:gd name="connsiteY0" fmla="*/ 3175 h 660400"/>
                  <a:gd name="connsiteX1" fmla="*/ 111125 w 1133475"/>
                  <a:gd name="connsiteY1" fmla="*/ 511175 h 660400"/>
                  <a:gd name="connsiteX2" fmla="*/ 0 w 1133475"/>
                  <a:gd name="connsiteY2" fmla="*/ 615950 h 660400"/>
                  <a:gd name="connsiteX3" fmla="*/ 12700 w 1133475"/>
                  <a:gd name="connsiteY3" fmla="*/ 647700 h 660400"/>
                  <a:gd name="connsiteX4" fmla="*/ 53975 w 1133475"/>
                  <a:gd name="connsiteY4" fmla="*/ 660400 h 660400"/>
                  <a:gd name="connsiteX5" fmla="*/ 1092200 w 1133475"/>
                  <a:gd name="connsiteY5" fmla="*/ 660400 h 660400"/>
                  <a:gd name="connsiteX6" fmla="*/ 1126332 w 1133475"/>
                  <a:gd name="connsiteY6" fmla="*/ 646905 h 660400"/>
                  <a:gd name="connsiteX7" fmla="*/ 1133475 w 1133475"/>
                  <a:gd name="connsiteY7" fmla="*/ 631825 h 660400"/>
                  <a:gd name="connsiteX8" fmla="*/ 1025525 w 1133475"/>
                  <a:gd name="connsiteY8" fmla="*/ 511175 h 660400"/>
                  <a:gd name="connsiteX9" fmla="*/ 962025 w 1133475"/>
                  <a:gd name="connsiteY9" fmla="*/ 0 h 660400"/>
                  <a:gd name="connsiteX10" fmla="*/ 168275 w 1133475"/>
                  <a:gd name="connsiteY10" fmla="*/ 3175 h 66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33475" h="660400">
                    <a:moveTo>
                      <a:pt x="168275" y="3175"/>
                    </a:moveTo>
                    <a:lnTo>
                      <a:pt x="111125" y="511175"/>
                    </a:lnTo>
                    <a:lnTo>
                      <a:pt x="0" y="615950"/>
                    </a:lnTo>
                    <a:lnTo>
                      <a:pt x="12700" y="647700"/>
                    </a:lnTo>
                    <a:lnTo>
                      <a:pt x="53975" y="660400"/>
                    </a:lnTo>
                    <a:lnTo>
                      <a:pt x="1092200" y="660400"/>
                    </a:lnTo>
                    <a:lnTo>
                      <a:pt x="1126332" y="646905"/>
                    </a:lnTo>
                    <a:cubicBezTo>
                      <a:pt x="1126332" y="637116"/>
                      <a:pt x="1133475" y="641614"/>
                      <a:pt x="1133475" y="631825"/>
                    </a:cubicBezTo>
                    <a:lnTo>
                      <a:pt x="1025525" y="511175"/>
                    </a:lnTo>
                    <a:lnTo>
                      <a:pt x="962025" y="0"/>
                    </a:lnTo>
                    <a:lnTo>
                      <a:pt x="168275" y="3175"/>
                    </a:lnTo>
                    <a:close/>
                  </a:path>
                </a:pathLst>
              </a:custGeom>
              <a:gradFill>
                <a:gsLst>
                  <a:gs pos="76000">
                    <a:srgbClr val="E0DFE4"/>
                  </a:gs>
                  <a:gs pos="12000">
                    <a:srgbClr val="A9AAAF"/>
                  </a:gs>
                  <a:gs pos="98000">
                    <a:srgbClr val="B0B0B2"/>
                  </a:gs>
                </a:gsLst>
                <a:lin ang="5400000" scaled="0"/>
              </a:gradFill>
              <a:ln>
                <a:noFill/>
              </a:ln>
              <a:effectLst>
                <a:reflection stA="75000" endPos="58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7906192" y="1473200"/>
              <a:ext cx="3498408" cy="2260600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6402701" y="1706321"/>
            <a:ext cx="869943" cy="869943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402701" y="2888565"/>
            <a:ext cx="869943" cy="869943"/>
          </a:xfrm>
          <a:prstGeom prst="ellipse">
            <a:avLst/>
          </a:prstGeom>
          <a:solidFill>
            <a:srgbClr val="4438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402701" y="4093346"/>
            <a:ext cx="869943" cy="869943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490815" y="1573082"/>
            <a:ext cx="1009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PPT</a:t>
            </a:r>
            <a:r>
              <a:rPr lang="zh-CN" altLang="en-US" b="1" dirty="0"/>
              <a:t>模板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490815" y="2779908"/>
            <a:ext cx="1009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PPT</a:t>
            </a:r>
            <a:r>
              <a:rPr lang="zh-CN" altLang="en-US" b="1" dirty="0"/>
              <a:t>模板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512137" y="4037225"/>
            <a:ext cx="1009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PPT</a:t>
            </a:r>
            <a:r>
              <a:rPr lang="zh-CN" altLang="en-US" b="1" dirty="0"/>
              <a:t>模板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62984" y="2057173"/>
            <a:ext cx="2061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用演示设计为自己和社会创造价值。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490815" y="3231865"/>
            <a:ext cx="2061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用演示设计为自己和社会创造价值。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490815" y="4440034"/>
            <a:ext cx="2061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用演示设计为自己和社会创造价值。</a:t>
            </a:r>
          </a:p>
        </p:txBody>
      </p:sp>
      <p:sp>
        <p:nvSpPr>
          <p:cNvPr id="32" name="Freeform 10"/>
          <p:cNvSpPr>
            <a:spLocks/>
          </p:cNvSpPr>
          <p:nvPr/>
        </p:nvSpPr>
        <p:spPr bwMode="auto">
          <a:xfrm>
            <a:off x="6617671" y="1938399"/>
            <a:ext cx="440002" cy="406806"/>
          </a:xfrm>
          <a:custGeom>
            <a:avLst/>
            <a:gdLst>
              <a:gd name="T0" fmla="*/ 61 w 64"/>
              <a:gd name="T1" fmla="*/ 1 h 59"/>
              <a:gd name="T2" fmla="*/ 53 w 64"/>
              <a:gd name="T3" fmla="*/ 3 h 59"/>
              <a:gd name="T4" fmla="*/ 26 w 64"/>
              <a:gd name="T5" fmla="*/ 45 h 59"/>
              <a:gd name="T6" fmla="*/ 13 w 64"/>
              <a:gd name="T7" fmla="*/ 27 h 59"/>
              <a:gd name="T8" fmla="*/ 0 w 64"/>
              <a:gd name="T9" fmla="*/ 27 h 59"/>
              <a:gd name="T10" fmla="*/ 0 w 64"/>
              <a:gd name="T11" fmla="*/ 28 h 59"/>
              <a:gd name="T12" fmla="*/ 23 w 64"/>
              <a:gd name="T13" fmla="*/ 57 h 59"/>
              <a:gd name="T14" fmla="*/ 27 w 64"/>
              <a:gd name="T15" fmla="*/ 59 h 59"/>
              <a:gd name="T16" fmla="*/ 27 w 64"/>
              <a:gd name="T17" fmla="*/ 59 h 59"/>
              <a:gd name="T18" fmla="*/ 31 w 64"/>
              <a:gd name="T19" fmla="*/ 57 h 59"/>
              <a:gd name="T20" fmla="*/ 62 w 64"/>
              <a:gd name="T21" fmla="*/ 9 h 59"/>
              <a:gd name="T22" fmla="*/ 61 w 64"/>
              <a:gd name="T23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59">
                <a:moveTo>
                  <a:pt x="61" y="1"/>
                </a:moveTo>
                <a:cubicBezTo>
                  <a:pt x="58" y="0"/>
                  <a:pt x="55" y="0"/>
                  <a:pt x="53" y="3"/>
                </a:cubicBezTo>
                <a:cubicBezTo>
                  <a:pt x="26" y="45"/>
                  <a:pt x="26" y="45"/>
                  <a:pt x="26" y="45"/>
                </a:cubicBezTo>
                <a:cubicBezTo>
                  <a:pt x="13" y="27"/>
                  <a:pt x="13" y="27"/>
                  <a:pt x="1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8"/>
                  <a:pt x="25" y="59"/>
                  <a:pt x="27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9" y="59"/>
                  <a:pt x="30" y="58"/>
                  <a:pt x="31" y="57"/>
                </a:cubicBezTo>
                <a:cubicBezTo>
                  <a:pt x="62" y="9"/>
                  <a:pt x="62" y="9"/>
                  <a:pt x="62" y="9"/>
                </a:cubicBezTo>
                <a:cubicBezTo>
                  <a:pt x="64" y="6"/>
                  <a:pt x="63" y="3"/>
                  <a:pt x="6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Group 13"/>
          <p:cNvGrpSpPr>
            <a:grpSpLocks noChangeAspect="1"/>
          </p:cNvGrpSpPr>
          <p:nvPr/>
        </p:nvGrpSpPr>
        <p:grpSpPr bwMode="auto">
          <a:xfrm flipH="1">
            <a:off x="6566952" y="3149397"/>
            <a:ext cx="541440" cy="366960"/>
            <a:chOff x="3449" y="1886"/>
            <a:chExt cx="782" cy="530"/>
          </a:xfrm>
          <a:solidFill>
            <a:schemeClr val="bg1"/>
          </a:solidFill>
        </p:grpSpPr>
        <p:sp>
          <p:nvSpPr>
            <p:cNvPr id="42" name="Freeform 14"/>
            <p:cNvSpPr>
              <a:spLocks noEditPoints="1"/>
            </p:cNvSpPr>
            <p:nvPr/>
          </p:nvSpPr>
          <p:spPr bwMode="auto">
            <a:xfrm>
              <a:off x="3449" y="1886"/>
              <a:ext cx="782" cy="530"/>
            </a:xfrm>
            <a:custGeom>
              <a:avLst/>
              <a:gdLst>
                <a:gd name="T0" fmla="*/ 83 w 90"/>
                <a:gd name="T1" fmla="*/ 0 h 60"/>
                <a:gd name="T2" fmla="*/ 7 w 90"/>
                <a:gd name="T3" fmla="*/ 0 h 60"/>
                <a:gd name="T4" fmla="*/ 0 w 90"/>
                <a:gd name="T5" fmla="*/ 7 h 60"/>
                <a:gd name="T6" fmla="*/ 0 w 90"/>
                <a:gd name="T7" fmla="*/ 53 h 60"/>
                <a:gd name="T8" fmla="*/ 7 w 90"/>
                <a:gd name="T9" fmla="*/ 60 h 60"/>
                <a:gd name="T10" fmla="*/ 83 w 90"/>
                <a:gd name="T11" fmla="*/ 60 h 60"/>
                <a:gd name="T12" fmla="*/ 90 w 90"/>
                <a:gd name="T13" fmla="*/ 53 h 60"/>
                <a:gd name="T14" fmla="*/ 90 w 90"/>
                <a:gd name="T15" fmla="*/ 7 h 60"/>
                <a:gd name="T16" fmla="*/ 83 w 90"/>
                <a:gd name="T17" fmla="*/ 0 h 60"/>
                <a:gd name="T18" fmla="*/ 7 w 90"/>
                <a:gd name="T19" fmla="*/ 6 h 60"/>
                <a:gd name="T20" fmla="*/ 83 w 90"/>
                <a:gd name="T21" fmla="*/ 6 h 60"/>
                <a:gd name="T22" fmla="*/ 84 w 90"/>
                <a:gd name="T23" fmla="*/ 7 h 60"/>
                <a:gd name="T24" fmla="*/ 84 w 90"/>
                <a:gd name="T25" fmla="*/ 13 h 60"/>
                <a:gd name="T26" fmla="*/ 7 w 90"/>
                <a:gd name="T27" fmla="*/ 13 h 60"/>
                <a:gd name="T28" fmla="*/ 7 w 90"/>
                <a:gd name="T29" fmla="*/ 7 h 60"/>
                <a:gd name="T30" fmla="*/ 7 w 90"/>
                <a:gd name="T31" fmla="*/ 6 h 60"/>
                <a:gd name="T32" fmla="*/ 83 w 90"/>
                <a:gd name="T33" fmla="*/ 54 h 60"/>
                <a:gd name="T34" fmla="*/ 7 w 90"/>
                <a:gd name="T35" fmla="*/ 54 h 60"/>
                <a:gd name="T36" fmla="*/ 7 w 90"/>
                <a:gd name="T37" fmla="*/ 53 h 60"/>
                <a:gd name="T38" fmla="*/ 7 w 90"/>
                <a:gd name="T39" fmla="*/ 28 h 60"/>
                <a:gd name="T40" fmla="*/ 84 w 90"/>
                <a:gd name="T41" fmla="*/ 28 h 60"/>
                <a:gd name="T42" fmla="*/ 84 w 90"/>
                <a:gd name="T43" fmla="*/ 53 h 60"/>
                <a:gd name="T44" fmla="*/ 83 w 90"/>
                <a:gd name="T4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60">
                  <a:moveTo>
                    <a:pt x="8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7"/>
                    <a:pt x="4" y="60"/>
                    <a:pt x="7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7" y="60"/>
                    <a:pt x="90" y="57"/>
                    <a:pt x="90" y="5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3"/>
                    <a:pt x="87" y="0"/>
                    <a:pt x="83" y="0"/>
                  </a:cubicBezTo>
                  <a:close/>
                  <a:moveTo>
                    <a:pt x="7" y="6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4" y="7"/>
                    <a:pt x="84" y="7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lose/>
                  <a:moveTo>
                    <a:pt x="83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3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4"/>
                    <a:pt x="83" y="54"/>
                    <a:pt x="8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3536" y="2195"/>
              <a:ext cx="17" cy="36"/>
            </a:xfrm>
            <a:custGeom>
              <a:avLst/>
              <a:gdLst>
                <a:gd name="T0" fmla="*/ 8 w 17"/>
                <a:gd name="T1" fmla="*/ 9 h 36"/>
                <a:gd name="T2" fmla="*/ 8 w 17"/>
                <a:gd name="T3" fmla="*/ 9 h 36"/>
                <a:gd name="T4" fmla="*/ 8 w 17"/>
                <a:gd name="T5" fmla="*/ 9 h 36"/>
                <a:gd name="T6" fmla="*/ 0 w 17"/>
                <a:gd name="T7" fmla="*/ 9 h 36"/>
                <a:gd name="T8" fmla="*/ 17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8 w 17"/>
                <a:gd name="T15" fmla="*/ 36 h 36"/>
                <a:gd name="T16" fmla="*/ 8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8" y="9"/>
                  </a:moveTo>
                  <a:lnTo>
                    <a:pt x="8" y="9"/>
                  </a:lnTo>
                  <a:lnTo>
                    <a:pt x="8" y="9"/>
                  </a:lnTo>
                  <a:lnTo>
                    <a:pt x="0" y="9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8" y="36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570" y="2195"/>
              <a:ext cx="18" cy="36"/>
            </a:xfrm>
            <a:custGeom>
              <a:avLst/>
              <a:gdLst>
                <a:gd name="T0" fmla="*/ 9 w 18"/>
                <a:gd name="T1" fmla="*/ 9 h 36"/>
                <a:gd name="T2" fmla="*/ 9 w 18"/>
                <a:gd name="T3" fmla="*/ 9 h 36"/>
                <a:gd name="T4" fmla="*/ 0 w 18"/>
                <a:gd name="T5" fmla="*/ 9 h 36"/>
                <a:gd name="T6" fmla="*/ 0 w 18"/>
                <a:gd name="T7" fmla="*/ 9 h 36"/>
                <a:gd name="T8" fmla="*/ 9 w 18"/>
                <a:gd name="T9" fmla="*/ 0 h 36"/>
                <a:gd name="T10" fmla="*/ 18 w 18"/>
                <a:gd name="T11" fmla="*/ 0 h 36"/>
                <a:gd name="T12" fmla="*/ 18 w 18"/>
                <a:gd name="T13" fmla="*/ 36 h 36"/>
                <a:gd name="T14" fmla="*/ 9 w 18"/>
                <a:gd name="T15" fmla="*/ 36 h 36"/>
                <a:gd name="T16" fmla="*/ 9 w 18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605" y="2195"/>
              <a:ext cx="18" cy="36"/>
            </a:xfrm>
            <a:custGeom>
              <a:avLst/>
              <a:gdLst>
                <a:gd name="T0" fmla="*/ 9 w 18"/>
                <a:gd name="T1" fmla="*/ 9 h 36"/>
                <a:gd name="T2" fmla="*/ 9 w 18"/>
                <a:gd name="T3" fmla="*/ 9 h 36"/>
                <a:gd name="T4" fmla="*/ 0 w 18"/>
                <a:gd name="T5" fmla="*/ 9 h 36"/>
                <a:gd name="T6" fmla="*/ 0 w 18"/>
                <a:gd name="T7" fmla="*/ 9 h 36"/>
                <a:gd name="T8" fmla="*/ 9 w 18"/>
                <a:gd name="T9" fmla="*/ 0 h 36"/>
                <a:gd name="T10" fmla="*/ 18 w 18"/>
                <a:gd name="T11" fmla="*/ 0 h 36"/>
                <a:gd name="T12" fmla="*/ 18 w 18"/>
                <a:gd name="T13" fmla="*/ 36 h 36"/>
                <a:gd name="T14" fmla="*/ 9 w 18"/>
                <a:gd name="T15" fmla="*/ 36 h 36"/>
                <a:gd name="T16" fmla="*/ 9 w 18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3640" y="2195"/>
              <a:ext cx="17" cy="36"/>
            </a:xfrm>
            <a:custGeom>
              <a:avLst/>
              <a:gdLst>
                <a:gd name="T0" fmla="*/ 9 w 17"/>
                <a:gd name="T1" fmla="*/ 9 h 36"/>
                <a:gd name="T2" fmla="*/ 9 w 17"/>
                <a:gd name="T3" fmla="*/ 9 h 36"/>
                <a:gd name="T4" fmla="*/ 0 w 17"/>
                <a:gd name="T5" fmla="*/ 9 h 36"/>
                <a:gd name="T6" fmla="*/ 0 w 17"/>
                <a:gd name="T7" fmla="*/ 9 h 36"/>
                <a:gd name="T8" fmla="*/ 9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9 w 17"/>
                <a:gd name="T15" fmla="*/ 36 h 36"/>
                <a:gd name="T16" fmla="*/ 9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3666" y="2195"/>
              <a:ext cx="17" cy="36"/>
            </a:xfrm>
            <a:custGeom>
              <a:avLst/>
              <a:gdLst>
                <a:gd name="T0" fmla="*/ 9 w 17"/>
                <a:gd name="T1" fmla="*/ 9 h 36"/>
                <a:gd name="T2" fmla="*/ 9 w 17"/>
                <a:gd name="T3" fmla="*/ 9 h 36"/>
                <a:gd name="T4" fmla="*/ 9 w 17"/>
                <a:gd name="T5" fmla="*/ 9 h 36"/>
                <a:gd name="T6" fmla="*/ 0 w 17"/>
                <a:gd name="T7" fmla="*/ 9 h 36"/>
                <a:gd name="T8" fmla="*/ 17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9 w 17"/>
                <a:gd name="T15" fmla="*/ 36 h 36"/>
                <a:gd name="T16" fmla="*/ 9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9" y="9"/>
                  </a:moveTo>
                  <a:lnTo>
                    <a:pt x="9" y="9"/>
                  </a:lnTo>
                  <a:lnTo>
                    <a:pt x="9" y="9"/>
                  </a:lnTo>
                  <a:lnTo>
                    <a:pt x="0" y="9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3701" y="2195"/>
              <a:ext cx="17" cy="36"/>
            </a:xfrm>
            <a:custGeom>
              <a:avLst/>
              <a:gdLst>
                <a:gd name="T0" fmla="*/ 8 w 17"/>
                <a:gd name="T1" fmla="*/ 9 h 36"/>
                <a:gd name="T2" fmla="*/ 8 w 17"/>
                <a:gd name="T3" fmla="*/ 9 h 36"/>
                <a:gd name="T4" fmla="*/ 0 w 17"/>
                <a:gd name="T5" fmla="*/ 9 h 36"/>
                <a:gd name="T6" fmla="*/ 0 w 17"/>
                <a:gd name="T7" fmla="*/ 9 h 36"/>
                <a:gd name="T8" fmla="*/ 8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8 w 17"/>
                <a:gd name="T15" fmla="*/ 36 h 36"/>
                <a:gd name="T16" fmla="*/ 8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8" y="36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3736" y="2195"/>
              <a:ext cx="17" cy="36"/>
            </a:xfrm>
            <a:custGeom>
              <a:avLst/>
              <a:gdLst>
                <a:gd name="T0" fmla="*/ 8 w 17"/>
                <a:gd name="T1" fmla="*/ 9 h 36"/>
                <a:gd name="T2" fmla="*/ 8 w 17"/>
                <a:gd name="T3" fmla="*/ 9 h 36"/>
                <a:gd name="T4" fmla="*/ 0 w 17"/>
                <a:gd name="T5" fmla="*/ 9 h 36"/>
                <a:gd name="T6" fmla="*/ 0 w 17"/>
                <a:gd name="T7" fmla="*/ 9 h 36"/>
                <a:gd name="T8" fmla="*/ 8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8 w 17"/>
                <a:gd name="T15" fmla="*/ 36 h 36"/>
                <a:gd name="T16" fmla="*/ 8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8" y="36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770" y="2195"/>
              <a:ext cx="18" cy="36"/>
            </a:xfrm>
            <a:custGeom>
              <a:avLst/>
              <a:gdLst>
                <a:gd name="T0" fmla="*/ 9 w 18"/>
                <a:gd name="T1" fmla="*/ 9 h 36"/>
                <a:gd name="T2" fmla="*/ 9 w 18"/>
                <a:gd name="T3" fmla="*/ 9 h 36"/>
                <a:gd name="T4" fmla="*/ 0 w 18"/>
                <a:gd name="T5" fmla="*/ 9 h 36"/>
                <a:gd name="T6" fmla="*/ 0 w 18"/>
                <a:gd name="T7" fmla="*/ 9 h 36"/>
                <a:gd name="T8" fmla="*/ 9 w 18"/>
                <a:gd name="T9" fmla="*/ 0 h 36"/>
                <a:gd name="T10" fmla="*/ 18 w 18"/>
                <a:gd name="T11" fmla="*/ 0 h 36"/>
                <a:gd name="T12" fmla="*/ 18 w 18"/>
                <a:gd name="T13" fmla="*/ 36 h 36"/>
                <a:gd name="T14" fmla="*/ 9 w 18"/>
                <a:gd name="T15" fmla="*/ 36 h 36"/>
                <a:gd name="T16" fmla="*/ 9 w 18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796" y="2195"/>
              <a:ext cx="18" cy="36"/>
            </a:xfrm>
            <a:custGeom>
              <a:avLst/>
              <a:gdLst>
                <a:gd name="T0" fmla="*/ 9 w 18"/>
                <a:gd name="T1" fmla="*/ 9 h 36"/>
                <a:gd name="T2" fmla="*/ 9 w 18"/>
                <a:gd name="T3" fmla="*/ 9 h 36"/>
                <a:gd name="T4" fmla="*/ 0 w 18"/>
                <a:gd name="T5" fmla="*/ 9 h 36"/>
                <a:gd name="T6" fmla="*/ 0 w 18"/>
                <a:gd name="T7" fmla="*/ 9 h 36"/>
                <a:gd name="T8" fmla="*/ 9 w 18"/>
                <a:gd name="T9" fmla="*/ 0 h 36"/>
                <a:gd name="T10" fmla="*/ 18 w 18"/>
                <a:gd name="T11" fmla="*/ 0 h 36"/>
                <a:gd name="T12" fmla="*/ 18 w 18"/>
                <a:gd name="T13" fmla="*/ 36 h 36"/>
                <a:gd name="T14" fmla="*/ 9 w 18"/>
                <a:gd name="T15" fmla="*/ 36 h 36"/>
                <a:gd name="T16" fmla="*/ 9 w 18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831" y="2195"/>
              <a:ext cx="18" cy="36"/>
            </a:xfrm>
            <a:custGeom>
              <a:avLst/>
              <a:gdLst>
                <a:gd name="T0" fmla="*/ 9 w 18"/>
                <a:gd name="T1" fmla="*/ 9 h 36"/>
                <a:gd name="T2" fmla="*/ 9 w 18"/>
                <a:gd name="T3" fmla="*/ 9 h 36"/>
                <a:gd name="T4" fmla="*/ 0 w 18"/>
                <a:gd name="T5" fmla="*/ 9 h 36"/>
                <a:gd name="T6" fmla="*/ 0 w 18"/>
                <a:gd name="T7" fmla="*/ 9 h 36"/>
                <a:gd name="T8" fmla="*/ 9 w 18"/>
                <a:gd name="T9" fmla="*/ 0 h 36"/>
                <a:gd name="T10" fmla="*/ 18 w 18"/>
                <a:gd name="T11" fmla="*/ 0 h 36"/>
                <a:gd name="T12" fmla="*/ 18 w 18"/>
                <a:gd name="T13" fmla="*/ 36 h 36"/>
                <a:gd name="T14" fmla="*/ 9 w 18"/>
                <a:gd name="T15" fmla="*/ 36 h 36"/>
                <a:gd name="T16" fmla="*/ 9 w 18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3866" y="2195"/>
              <a:ext cx="17" cy="36"/>
            </a:xfrm>
            <a:custGeom>
              <a:avLst/>
              <a:gdLst>
                <a:gd name="T0" fmla="*/ 9 w 17"/>
                <a:gd name="T1" fmla="*/ 9 h 36"/>
                <a:gd name="T2" fmla="*/ 9 w 17"/>
                <a:gd name="T3" fmla="*/ 9 h 36"/>
                <a:gd name="T4" fmla="*/ 0 w 17"/>
                <a:gd name="T5" fmla="*/ 9 h 36"/>
                <a:gd name="T6" fmla="*/ 0 w 17"/>
                <a:gd name="T7" fmla="*/ 9 h 36"/>
                <a:gd name="T8" fmla="*/ 9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9 w 17"/>
                <a:gd name="T15" fmla="*/ 36 h 36"/>
                <a:gd name="T16" fmla="*/ 9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3892" y="2195"/>
              <a:ext cx="17" cy="36"/>
            </a:xfrm>
            <a:custGeom>
              <a:avLst/>
              <a:gdLst>
                <a:gd name="T0" fmla="*/ 17 w 17"/>
                <a:gd name="T1" fmla="*/ 9 h 36"/>
                <a:gd name="T2" fmla="*/ 9 w 17"/>
                <a:gd name="T3" fmla="*/ 9 h 36"/>
                <a:gd name="T4" fmla="*/ 9 w 17"/>
                <a:gd name="T5" fmla="*/ 9 h 36"/>
                <a:gd name="T6" fmla="*/ 0 w 17"/>
                <a:gd name="T7" fmla="*/ 9 h 36"/>
                <a:gd name="T8" fmla="*/ 17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17 w 17"/>
                <a:gd name="T15" fmla="*/ 36 h 36"/>
                <a:gd name="T16" fmla="*/ 17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17" y="9"/>
                  </a:moveTo>
                  <a:lnTo>
                    <a:pt x="9" y="9"/>
                  </a:lnTo>
                  <a:lnTo>
                    <a:pt x="9" y="9"/>
                  </a:lnTo>
                  <a:lnTo>
                    <a:pt x="0" y="9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3927" y="2195"/>
              <a:ext cx="17" cy="36"/>
            </a:xfrm>
            <a:custGeom>
              <a:avLst/>
              <a:gdLst>
                <a:gd name="T0" fmla="*/ 8 w 17"/>
                <a:gd name="T1" fmla="*/ 9 h 36"/>
                <a:gd name="T2" fmla="*/ 8 w 17"/>
                <a:gd name="T3" fmla="*/ 9 h 36"/>
                <a:gd name="T4" fmla="*/ 0 w 17"/>
                <a:gd name="T5" fmla="*/ 9 h 36"/>
                <a:gd name="T6" fmla="*/ 0 w 17"/>
                <a:gd name="T7" fmla="*/ 9 h 36"/>
                <a:gd name="T8" fmla="*/ 8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8 w 17"/>
                <a:gd name="T15" fmla="*/ 36 h 36"/>
                <a:gd name="T16" fmla="*/ 8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8" y="36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8"/>
            <p:cNvSpPr>
              <a:spLocks/>
            </p:cNvSpPr>
            <p:nvPr/>
          </p:nvSpPr>
          <p:spPr bwMode="auto">
            <a:xfrm>
              <a:off x="3962" y="2195"/>
              <a:ext cx="17" cy="36"/>
            </a:xfrm>
            <a:custGeom>
              <a:avLst/>
              <a:gdLst>
                <a:gd name="T0" fmla="*/ 8 w 17"/>
                <a:gd name="T1" fmla="*/ 9 h 36"/>
                <a:gd name="T2" fmla="*/ 8 w 17"/>
                <a:gd name="T3" fmla="*/ 9 h 36"/>
                <a:gd name="T4" fmla="*/ 0 w 17"/>
                <a:gd name="T5" fmla="*/ 9 h 36"/>
                <a:gd name="T6" fmla="*/ 0 w 17"/>
                <a:gd name="T7" fmla="*/ 9 h 36"/>
                <a:gd name="T8" fmla="*/ 8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8 w 17"/>
                <a:gd name="T15" fmla="*/ 36 h 36"/>
                <a:gd name="T16" fmla="*/ 8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8" y="36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3996" y="2195"/>
              <a:ext cx="18" cy="36"/>
            </a:xfrm>
            <a:custGeom>
              <a:avLst/>
              <a:gdLst>
                <a:gd name="T0" fmla="*/ 9 w 18"/>
                <a:gd name="T1" fmla="*/ 9 h 36"/>
                <a:gd name="T2" fmla="*/ 9 w 18"/>
                <a:gd name="T3" fmla="*/ 9 h 36"/>
                <a:gd name="T4" fmla="*/ 0 w 18"/>
                <a:gd name="T5" fmla="*/ 9 h 36"/>
                <a:gd name="T6" fmla="*/ 0 w 18"/>
                <a:gd name="T7" fmla="*/ 9 h 36"/>
                <a:gd name="T8" fmla="*/ 9 w 18"/>
                <a:gd name="T9" fmla="*/ 0 h 36"/>
                <a:gd name="T10" fmla="*/ 18 w 18"/>
                <a:gd name="T11" fmla="*/ 0 h 36"/>
                <a:gd name="T12" fmla="*/ 18 w 18"/>
                <a:gd name="T13" fmla="*/ 36 h 36"/>
                <a:gd name="T14" fmla="*/ 9 w 18"/>
                <a:gd name="T15" fmla="*/ 36 h 36"/>
                <a:gd name="T16" fmla="*/ 9 w 18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0"/>
            <p:cNvSpPr>
              <a:spLocks/>
            </p:cNvSpPr>
            <p:nvPr/>
          </p:nvSpPr>
          <p:spPr bwMode="auto">
            <a:xfrm>
              <a:off x="4022" y="2195"/>
              <a:ext cx="18" cy="36"/>
            </a:xfrm>
            <a:custGeom>
              <a:avLst/>
              <a:gdLst>
                <a:gd name="T0" fmla="*/ 9 w 18"/>
                <a:gd name="T1" fmla="*/ 9 h 36"/>
                <a:gd name="T2" fmla="*/ 9 w 18"/>
                <a:gd name="T3" fmla="*/ 9 h 36"/>
                <a:gd name="T4" fmla="*/ 9 w 18"/>
                <a:gd name="T5" fmla="*/ 9 h 36"/>
                <a:gd name="T6" fmla="*/ 0 w 18"/>
                <a:gd name="T7" fmla="*/ 9 h 36"/>
                <a:gd name="T8" fmla="*/ 18 w 18"/>
                <a:gd name="T9" fmla="*/ 0 h 36"/>
                <a:gd name="T10" fmla="*/ 18 w 18"/>
                <a:gd name="T11" fmla="*/ 0 h 36"/>
                <a:gd name="T12" fmla="*/ 18 w 18"/>
                <a:gd name="T13" fmla="*/ 36 h 36"/>
                <a:gd name="T14" fmla="*/ 9 w 18"/>
                <a:gd name="T15" fmla="*/ 36 h 36"/>
                <a:gd name="T16" fmla="*/ 9 w 18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9" y="9"/>
                  </a:moveTo>
                  <a:lnTo>
                    <a:pt x="9" y="9"/>
                  </a:lnTo>
                  <a:lnTo>
                    <a:pt x="9" y="9"/>
                  </a:lnTo>
                  <a:lnTo>
                    <a:pt x="0" y="9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4057" y="2195"/>
              <a:ext cx="18" cy="36"/>
            </a:xfrm>
            <a:custGeom>
              <a:avLst/>
              <a:gdLst>
                <a:gd name="T0" fmla="*/ 9 w 18"/>
                <a:gd name="T1" fmla="*/ 9 h 36"/>
                <a:gd name="T2" fmla="*/ 9 w 18"/>
                <a:gd name="T3" fmla="*/ 9 h 36"/>
                <a:gd name="T4" fmla="*/ 0 w 18"/>
                <a:gd name="T5" fmla="*/ 9 h 36"/>
                <a:gd name="T6" fmla="*/ 0 w 18"/>
                <a:gd name="T7" fmla="*/ 9 h 36"/>
                <a:gd name="T8" fmla="*/ 9 w 18"/>
                <a:gd name="T9" fmla="*/ 0 h 36"/>
                <a:gd name="T10" fmla="*/ 18 w 18"/>
                <a:gd name="T11" fmla="*/ 0 h 36"/>
                <a:gd name="T12" fmla="*/ 18 w 18"/>
                <a:gd name="T13" fmla="*/ 36 h 36"/>
                <a:gd name="T14" fmla="*/ 9 w 18"/>
                <a:gd name="T15" fmla="*/ 36 h 36"/>
                <a:gd name="T16" fmla="*/ 9 w 18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2"/>
            <p:cNvSpPr>
              <a:spLocks/>
            </p:cNvSpPr>
            <p:nvPr/>
          </p:nvSpPr>
          <p:spPr bwMode="auto">
            <a:xfrm>
              <a:off x="4092" y="2195"/>
              <a:ext cx="17" cy="36"/>
            </a:xfrm>
            <a:custGeom>
              <a:avLst/>
              <a:gdLst>
                <a:gd name="T0" fmla="*/ 9 w 17"/>
                <a:gd name="T1" fmla="*/ 9 h 36"/>
                <a:gd name="T2" fmla="*/ 9 w 17"/>
                <a:gd name="T3" fmla="*/ 9 h 36"/>
                <a:gd name="T4" fmla="*/ 0 w 17"/>
                <a:gd name="T5" fmla="*/ 9 h 36"/>
                <a:gd name="T6" fmla="*/ 0 w 17"/>
                <a:gd name="T7" fmla="*/ 9 h 36"/>
                <a:gd name="T8" fmla="*/ 9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9 w 17"/>
                <a:gd name="T15" fmla="*/ 36 h 36"/>
                <a:gd name="T16" fmla="*/ 9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3"/>
            <p:cNvSpPr>
              <a:spLocks/>
            </p:cNvSpPr>
            <p:nvPr/>
          </p:nvSpPr>
          <p:spPr bwMode="auto">
            <a:xfrm>
              <a:off x="4127" y="2195"/>
              <a:ext cx="17" cy="36"/>
            </a:xfrm>
            <a:custGeom>
              <a:avLst/>
              <a:gdLst>
                <a:gd name="T0" fmla="*/ 8 w 17"/>
                <a:gd name="T1" fmla="*/ 9 h 36"/>
                <a:gd name="T2" fmla="*/ 8 w 17"/>
                <a:gd name="T3" fmla="*/ 9 h 36"/>
                <a:gd name="T4" fmla="*/ 0 w 17"/>
                <a:gd name="T5" fmla="*/ 9 h 36"/>
                <a:gd name="T6" fmla="*/ 0 w 17"/>
                <a:gd name="T7" fmla="*/ 9 h 36"/>
                <a:gd name="T8" fmla="*/ 8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8 w 17"/>
                <a:gd name="T15" fmla="*/ 36 h 36"/>
                <a:gd name="T16" fmla="*/ 8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8" y="36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4"/>
            <p:cNvSpPr>
              <a:spLocks/>
            </p:cNvSpPr>
            <p:nvPr/>
          </p:nvSpPr>
          <p:spPr bwMode="auto">
            <a:xfrm>
              <a:off x="3536" y="2266"/>
              <a:ext cx="17" cy="44"/>
            </a:xfrm>
            <a:custGeom>
              <a:avLst/>
              <a:gdLst>
                <a:gd name="T0" fmla="*/ 8 w 17"/>
                <a:gd name="T1" fmla="*/ 9 h 44"/>
                <a:gd name="T2" fmla="*/ 8 w 17"/>
                <a:gd name="T3" fmla="*/ 9 h 44"/>
                <a:gd name="T4" fmla="*/ 8 w 17"/>
                <a:gd name="T5" fmla="*/ 9 h 44"/>
                <a:gd name="T6" fmla="*/ 0 w 17"/>
                <a:gd name="T7" fmla="*/ 9 h 44"/>
                <a:gd name="T8" fmla="*/ 17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8 w 17"/>
                <a:gd name="T15" fmla="*/ 44 h 44"/>
                <a:gd name="T16" fmla="*/ 8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8" y="9"/>
                  </a:moveTo>
                  <a:lnTo>
                    <a:pt x="8" y="9"/>
                  </a:lnTo>
                  <a:lnTo>
                    <a:pt x="8" y="9"/>
                  </a:lnTo>
                  <a:lnTo>
                    <a:pt x="0" y="9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8" y="44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5"/>
            <p:cNvSpPr>
              <a:spLocks/>
            </p:cNvSpPr>
            <p:nvPr/>
          </p:nvSpPr>
          <p:spPr bwMode="auto">
            <a:xfrm>
              <a:off x="3570" y="2266"/>
              <a:ext cx="18" cy="44"/>
            </a:xfrm>
            <a:custGeom>
              <a:avLst/>
              <a:gdLst>
                <a:gd name="T0" fmla="*/ 9 w 18"/>
                <a:gd name="T1" fmla="*/ 9 h 44"/>
                <a:gd name="T2" fmla="*/ 9 w 18"/>
                <a:gd name="T3" fmla="*/ 9 h 44"/>
                <a:gd name="T4" fmla="*/ 0 w 18"/>
                <a:gd name="T5" fmla="*/ 9 h 44"/>
                <a:gd name="T6" fmla="*/ 0 w 18"/>
                <a:gd name="T7" fmla="*/ 9 h 44"/>
                <a:gd name="T8" fmla="*/ 9 w 18"/>
                <a:gd name="T9" fmla="*/ 0 h 44"/>
                <a:gd name="T10" fmla="*/ 18 w 18"/>
                <a:gd name="T11" fmla="*/ 0 h 44"/>
                <a:gd name="T12" fmla="*/ 18 w 18"/>
                <a:gd name="T13" fmla="*/ 44 h 44"/>
                <a:gd name="T14" fmla="*/ 9 w 18"/>
                <a:gd name="T15" fmla="*/ 44 h 44"/>
                <a:gd name="T16" fmla="*/ 9 w 18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6"/>
            <p:cNvSpPr>
              <a:spLocks/>
            </p:cNvSpPr>
            <p:nvPr/>
          </p:nvSpPr>
          <p:spPr bwMode="auto">
            <a:xfrm>
              <a:off x="3605" y="2266"/>
              <a:ext cx="18" cy="44"/>
            </a:xfrm>
            <a:custGeom>
              <a:avLst/>
              <a:gdLst>
                <a:gd name="T0" fmla="*/ 9 w 18"/>
                <a:gd name="T1" fmla="*/ 9 h 44"/>
                <a:gd name="T2" fmla="*/ 9 w 18"/>
                <a:gd name="T3" fmla="*/ 9 h 44"/>
                <a:gd name="T4" fmla="*/ 0 w 18"/>
                <a:gd name="T5" fmla="*/ 9 h 44"/>
                <a:gd name="T6" fmla="*/ 0 w 18"/>
                <a:gd name="T7" fmla="*/ 9 h 44"/>
                <a:gd name="T8" fmla="*/ 9 w 18"/>
                <a:gd name="T9" fmla="*/ 0 h 44"/>
                <a:gd name="T10" fmla="*/ 18 w 18"/>
                <a:gd name="T11" fmla="*/ 0 h 44"/>
                <a:gd name="T12" fmla="*/ 18 w 18"/>
                <a:gd name="T13" fmla="*/ 44 h 44"/>
                <a:gd name="T14" fmla="*/ 9 w 18"/>
                <a:gd name="T15" fmla="*/ 44 h 44"/>
                <a:gd name="T16" fmla="*/ 9 w 18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3640" y="2266"/>
              <a:ext cx="17" cy="44"/>
            </a:xfrm>
            <a:custGeom>
              <a:avLst/>
              <a:gdLst>
                <a:gd name="T0" fmla="*/ 9 w 17"/>
                <a:gd name="T1" fmla="*/ 9 h 44"/>
                <a:gd name="T2" fmla="*/ 9 w 17"/>
                <a:gd name="T3" fmla="*/ 9 h 44"/>
                <a:gd name="T4" fmla="*/ 0 w 17"/>
                <a:gd name="T5" fmla="*/ 9 h 44"/>
                <a:gd name="T6" fmla="*/ 0 w 17"/>
                <a:gd name="T7" fmla="*/ 9 h 44"/>
                <a:gd name="T8" fmla="*/ 9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9 w 17"/>
                <a:gd name="T15" fmla="*/ 44 h 44"/>
                <a:gd name="T16" fmla="*/ 9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3666" y="2266"/>
              <a:ext cx="17" cy="44"/>
            </a:xfrm>
            <a:custGeom>
              <a:avLst/>
              <a:gdLst>
                <a:gd name="T0" fmla="*/ 9 w 17"/>
                <a:gd name="T1" fmla="*/ 9 h 44"/>
                <a:gd name="T2" fmla="*/ 9 w 17"/>
                <a:gd name="T3" fmla="*/ 9 h 44"/>
                <a:gd name="T4" fmla="*/ 9 w 17"/>
                <a:gd name="T5" fmla="*/ 9 h 44"/>
                <a:gd name="T6" fmla="*/ 0 w 17"/>
                <a:gd name="T7" fmla="*/ 9 h 44"/>
                <a:gd name="T8" fmla="*/ 17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9 w 17"/>
                <a:gd name="T15" fmla="*/ 44 h 44"/>
                <a:gd name="T16" fmla="*/ 9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9" y="9"/>
                  </a:moveTo>
                  <a:lnTo>
                    <a:pt x="9" y="9"/>
                  </a:lnTo>
                  <a:lnTo>
                    <a:pt x="9" y="9"/>
                  </a:lnTo>
                  <a:lnTo>
                    <a:pt x="0" y="9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3701" y="2266"/>
              <a:ext cx="17" cy="44"/>
            </a:xfrm>
            <a:custGeom>
              <a:avLst/>
              <a:gdLst>
                <a:gd name="T0" fmla="*/ 8 w 17"/>
                <a:gd name="T1" fmla="*/ 9 h 44"/>
                <a:gd name="T2" fmla="*/ 8 w 17"/>
                <a:gd name="T3" fmla="*/ 9 h 44"/>
                <a:gd name="T4" fmla="*/ 0 w 17"/>
                <a:gd name="T5" fmla="*/ 9 h 44"/>
                <a:gd name="T6" fmla="*/ 0 w 17"/>
                <a:gd name="T7" fmla="*/ 9 h 44"/>
                <a:gd name="T8" fmla="*/ 8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8 w 17"/>
                <a:gd name="T15" fmla="*/ 44 h 44"/>
                <a:gd name="T16" fmla="*/ 8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8" y="44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0"/>
            <p:cNvSpPr>
              <a:spLocks/>
            </p:cNvSpPr>
            <p:nvPr/>
          </p:nvSpPr>
          <p:spPr bwMode="auto">
            <a:xfrm>
              <a:off x="3736" y="2266"/>
              <a:ext cx="17" cy="44"/>
            </a:xfrm>
            <a:custGeom>
              <a:avLst/>
              <a:gdLst>
                <a:gd name="T0" fmla="*/ 8 w 17"/>
                <a:gd name="T1" fmla="*/ 9 h 44"/>
                <a:gd name="T2" fmla="*/ 8 w 17"/>
                <a:gd name="T3" fmla="*/ 9 h 44"/>
                <a:gd name="T4" fmla="*/ 0 w 17"/>
                <a:gd name="T5" fmla="*/ 9 h 44"/>
                <a:gd name="T6" fmla="*/ 0 w 17"/>
                <a:gd name="T7" fmla="*/ 9 h 44"/>
                <a:gd name="T8" fmla="*/ 8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8 w 17"/>
                <a:gd name="T15" fmla="*/ 44 h 44"/>
                <a:gd name="T16" fmla="*/ 8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8" y="44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1"/>
            <p:cNvSpPr>
              <a:spLocks/>
            </p:cNvSpPr>
            <p:nvPr/>
          </p:nvSpPr>
          <p:spPr bwMode="auto">
            <a:xfrm>
              <a:off x="3770" y="2266"/>
              <a:ext cx="18" cy="44"/>
            </a:xfrm>
            <a:custGeom>
              <a:avLst/>
              <a:gdLst>
                <a:gd name="T0" fmla="*/ 9 w 18"/>
                <a:gd name="T1" fmla="*/ 9 h 44"/>
                <a:gd name="T2" fmla="*/ 9 w 18"/>
                <a:gd name="T3" fmla="*/ 9 h 44"/>
                <a:gd name="T4" fmla="*/ 0 w 18"/>
                <a:gd name="T5" fmla="*/ 9 h 44"/>
                <a:gd name="T6" fmla="*/ 0 w 18"/>
                <a:gd name="T7" fmla="*/ 9 h 44"/>
                <a:gd name="T8" fmla="*/ 9 w 18"/>
                <a:gd name="T9" fmla="*/ 0 h 44"/>
                <a:gd name="T10" fmla="*/ 18 w 18"/>
                <a:gd name="T11" fmla="*/ 0 h 44"/>
                <a:gd name="T12" fmla="*/ 18 w 18"/>
                <a:gd name="T13" fmla="*/ 44 h 44"/>
                <a:gd name="T14" fmla="*/ 9 w 18"/>
                <a:gd name="T15" fmla="*/ 44 h 44"/>
                <a:gd name="T16" fmla="*/ 9 w 18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2"/>
            <p:cNvSpPr>
              <a:spLocks/>
            </p:cNvSpPr>
            <p:nvPr/>
          </p:nvSpPr>
          <p:spPr bwMode="auto">
            <a:xfrm>
              <a:off x="3796" y="2266"/>
              <a:ext cx="18" cy="44"/>
            </a:xfrm>
            <a:custGeom>
              <a:avLst/>
              <a:gdLst>
                <a:gd name="T0" fmla="*/ 9 w 18"/>
                <a:gd name="T1" fmla="*/ 9 h 44"/>
                <a:gd name="T2" fmla="*/ 9 w 18"/>
                <a:gd name="T3" fmla="*/ 9 h 44"/>
                <a:gd name="T4" fmla="*/ 0 w 18"/>
                <a:gd name="T5" fmla="*/ 9 h 44"/>
                <a:gd name="T6" fmla="*/ 0 w 18"/>
                <a:gd name="T7" fmla="*/ 9 h 44"/>
                <a:gd name="T8" fmla="*/ 9 w 18"/>
                <a:gd name="T9" fmla="*/ 0 h 44"/>
                <a:gd name="T10" fmla="*/ 18 w 18"/>
                <a:gd name="T11" fmla="*/ 0 h 44"/>
                <a:gd name="T12" fmla="*/ 18 w 18"/>
                <a:gd name="T13" fmla="*/ 44 h 44"/>
                <a:gd name="T14" fmla="*/ 9 w 18"/>
                <a:gd name="T15" fmla="*/ 44 h 44"/>
                <a:gd name="T16" fmla="*/ 9 w 18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3"/>
            <p:cNvSpPr>
              <a:spLocks/>
            </p:cNvSpPr>
            <p:nvPr/>
          </p:nvSpPr>
          <p:spPr bwMode="auto">
            <a:xfrm>
              <a:off x="3831" y="2266"/>
              <a:ext cx="18" cy="44"/>
            </a:xfrm>
            <a:custGeom>
              <a:avLst/>
              <a:gdLst>
                <a:gd name="T0" fmla="*/ 9 w 18"/>
                <a:gd name="T1" fmla="*/ 9 h 44"/>
                <a:gd name="T2" fmla="*/ 9 w 18"/>
                <a:gd name="T3" fmla="*/ 9 h 44"/>
                <a:gd name="T4" fmla="*/ 0 w 18"/>
                <a:gd name="T5" fmla="*/ 9 h 44"/>
                <a:gd name="T6" fmla="*/ 0 w 18"/>
                <a:gd name="T7" fmla="*/ 9 h 44"/>
                <a:gd name="T8" fmla="*/ 9 w 18"/>
                <a:gd name="T9" fmla="*/ 0 h 44"/>
                <a:gd name="T10" fmla="*/ 18 w 18"/>
                <a:gd name="T11" fmla="*/ 0 h 44"/>
                <a:gd name="T12" fmla="*/ 18 w 18"/>
                <a:gd name="T13" fmla="*/ 44 h 44"/>
                <a:gd name="T14" fmla="*/ 9 w 18"/>
                <a:gd name="T15" fmla="*/ 44 h 44"/>
                <a:gd name="T16" fmla="*/ 9 w 18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4"/>
            <p:cNvSpPr>
              <a:spLocks/>
            </p:cNvSpPr>
            <p:nvPr/>
          </p:nvSpPr>
          <p:spPr bwMode="auto">
            <a:xfrm>
              <a:off x="3866" y="2266"/>
              <a:ext cx="17" cy="44"/>
            </a:xfrm>
            <a:custGeom>
              <a:avLst/>
              <a:gdLst>
                <a:gd name="T0" fmla="*/ 9 w 17"/>
                <a:gd name="T1" fmla="*/ 9 h 44"/>
                <a:gd name="T2" fmla="*/ 9 w 17"/>
                <a:gd name="T3" fmla="*/ 9 h 44"/>
                <a:gd name="T4" fmla="*/ 0 w 17"/>
                <a:gd name="T5" fmla="*/ 9 h 44"/>
                <a:gd name="T6" fmla="*/ 0 w 17"/>
                <a:gd name="T7" fmla="*/ 9 h 44"/>
                <a:gd name="T8" fmla="*/ 9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9 w 17"/>
                <a:gd name="T15" fmla="*/ 44 h 44"/>
                <a:gd name="T16" fmla="*/ 9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5"/>
            <p:cNvSpPr>
              <a:spLocks/>
            </p:cNvSpPr>
            <p:nvPr/>
          </p:nvSpPr>
          <p:spPr bwMode="auto">
            <a:xfrm>
              <a:off x="3892" y="2266"/>
              <a:ext cx="17" cy="44"/>
            </a:xfrm>
            <a:custGeom>
              <a:avLst/>
              <a:gdLst>
                <a:gd name="T0" fmla="*/ 17 w 17"/>
                <a:gd name="T1" fmla="*/ 9 h 44"/>
                <a:gd name="T2" fmla="*/ 9 w 17"/>
                <a:gd name="T3" fmla="*/ 9 h 44"/>
                <a:gd name="T4" fmla="*/ 9 w 17"/>
                <a:gd name="T5" fmla="*/ 9 h 44"/>
                <a:gd name="T6" fmla="*/ 0 w 17"/>
                <a:gd name="T7" fmla="*/ 9 h 44"/>
                <a:gd name="T8" fmla="*/ 17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17 w 17"/>
                <a:gd name="T15" fmla="*/ 44 h 44"/>
                <a:gd name="T16" fmla="*/ 17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17" y="9"/>
                  </a:moveTo>
                  <a:lnTo>
                    <a:pt x="9" y="9"/>
                  </a:lnTo>
                  <a:lnTo>
                    <a:pt x="9" y="9"/>
                  </a:lnTo>
                  <a:lnTo>
                    <a:pt x="0" y="9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17" y="44"/>
                  </a:lnTo>
                  <a:lnTo>
                    <a:pt x="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6"/>
            <p:cNvSpPr>
              <a:spLocks/>
            </p:cNvSpPr>
            <p:nvPr/>
          </p:nvSpPr>
          <p:spPr bwMode="auto">
            <a:xfrm>
              <a:off x="3927" y="2266"/>
              <a:ext cx="17" cy="44"/>
            </a:xfrm>
            <a:custGeom>
              <a:avLst/>
              <a:gdLst>
                <a:gd name="T0" fmla="*/ 8 w 17"/>
                <a:gd name="T1" fmla="*/ 9 h 44"/>
                <a:gd name="T2" fmla="*/ 8 w 17"/>
                <a:gd name="T3" fmla="*/ 9 h 44"/>
                <a:gd name="T4" fmla="*/ 0 w 17"/>
                <a:gd name="T5" fmla="*/ 9 h 44"/>
                <a:gd name="T6" fmla="*/ 0 w 17"/>
                <a:gd name="T7" fmla="*/ 9 h 44"/>
                <a:gd name="T8" fmla="*/ 8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8 w 17"/>
                <a:gd name="T15" fmla="*/ 44 h 44"/>
                <a:gd name="T16" fmla="*/ 8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8" y="44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7"/>
            <p:cNvSpPr>
              <a:spLocks/>
            </p:cNvSpPr>
            <p:nvPr/>
          </p:nvSpPr>
          <p:spPr bwMode="auto">
            <a:xfrm>
              <a:off x="3962" y="2266"/>
              <a:ext cx="17" cy="44"/>
            </a:xfrm>
            <a:custGeom>
              <a:avLst/>
              <a:gdLst>
                <a:gd name="T0" fmla="*/ 8 w 17"/>
                <a:gd name="T1" fmla="*/ 9 h 44"/>
                <a:gd name="T2" fmla="*/ 8 w 17"/>
                <a:gd name="T3" fmla="*/ 9 h 44"/>
                <a:gd name="T4" fmla="*/ 0 w 17"/>
                <a:gd name="T5" fmla="*/ 9 h 44"/>
                <a:gd name="T6" fmla="*/ 0 w 17"/>
                <a:gd name="T7" fmla="*/ 9 h 44"/>
                <a:gd name="T8" fmla="*/ 8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8 w 17"/>
                <a:gd name="T15" fmla="*/ 44 h 44"/>
                <a:gd name="T16" fmla="*/ 8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8" y="44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8"/>
            <p:cNvSpPr>
              <a:spLocks/>
            </p:cNvSpPr>
            <p:nvPr/>
          </p:nvSpPr>
          <p:spPr bwMode="auto">
            <a:xfrm>
              <a:off x="3996" y="2266"/>
              <a:ext cx="18" cy="44"/>
            </a:xfrm>
            <a:custGeom>
              <a:avLst/>
              <a:gdLst>
                <a:gd name="T0" fmla="*/ 9 w 18"/>
                <a:gd name="T1" fmla="*/ 9 h 44"/>
                <a:gd name="T2" fmla="*/ 9 w 18"/>
                <a:gd name="T3" fmla="*/ 9 h 44"/>
                <a:gd name="T4" fmla="*/ 0 w 18"/>
                <a:gd name="T5" fmla="*/ 9 h 44"/>
                <a:gd name="T6" fmla="*/ 0 w 18"/>
                <a:gd name="T7" fmla="*/ 9 h 44"/>
                <a:gd name="T8" fmla="*/ 9 w 18"/>
                <a:gd name="T9" fmla="*/ 0 h 44"/>
                <a:gd name="T10" fmla="*/ 18 w 18"/>
                <a:gd name="T11" fmla="*/ 0 h 44"/>
                <a:gd name="T12" fmla="*/ 18 w 18"/>
                <a:gd name="T13" fmla="*/ 44 h 44"/>
                <a:gd name="T14" fmla="*/ 9 w 18"/>
                <a:gd name="T15" fmla="*/ 44 h 44"/>
                <a:gd name="T16" fmla="*/ 9 w 18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9"/>
            <p:cNvSpPr>
              <a:spLocks/>
            </p:cNvSpPr>
            <p:nvPr/>
          </p:nvSpPr>
          <p:spPr bwMode="auto">
            <a:xfrm>
              <a:off x="4022" y="2266"/>
              <a:ext cx="18" cy="44"/>
            </a:xfrm>
            <a:custGeom>
              <a:avLst/>
              <a:gdLst>
                <a:gd name="T0" fmla="*/ 9 w 18"/>
                <a:gd name="T1" fmla="*/ 9 h 44"/>
                <a:gd name="T2" fmla="*/ 9 w 18"/>
                <a:gd name="T3" fmla="*/ 9 h 44"/>
                <a:gd name="T4" fmla="*/ 9 w 18"/>
                <a:gd name="T5" fmla="*/ 9 h 44"/>
                <a:gd name="T6" fmla="*/ 0 w 18"/>
                <a:gd name="T7" fmla="*/ 9 h 44"/>
                <a:gd name="T8" fmla="*/ 18 w 18"/>
                <a:gd name="T9" fmla="*/ 0 h 44"/>
                <a:gd name="T10" fmla="*/ 18 w 18"/>
                <a:gd name="T11" fmla="*/ 0 h 44"/>
                <a:gd name="T12" fmla="*/ 18 w 18"/>
                <a:gd name="T13" fmla="*/ 44 h 44"/>
                <a:gd name="T14" fmla="*/ 9 w 18"/>
                <a:gd name="T15" fmla="*/ 44 h 44"/>
                <a:gd name="T16" fmla="*/ 9 w 18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4">
                  <a:moveTo>
                    <a:pt x="9" y="9"/>
                  </a:moveTo>
                  <a:lnTo>
                    <a:pt x="9" y="9"/>
                  </a:lnTo>
                  <a:lnTo>
                    <a:pt x="9" y="9"/>
                  </a:lnTo>
                  <a:lnTo>
                    <a:pt x="0" y="9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0"/>
            <p:cNvSpPr>
              <a:spLocks/>
            </p:cNvSpPr>
            <p:nvPr/>
          </p:nvSpPr>
          <p:spPr bwMode="auto">
            <a:xfrm>
              <a:off x="4057" y="2266"/>
              <a:ext cx="18" cy="44"/>
            </a:xfrm>
            <a:custGeom>
              <a:avLst/>
              <a:gdLst>
                <a:gd name="T0" fmla="*/ 9 w 18"/>
                <a:gd name="T1" fmla="*/ 9 h 44"/>
                <a:gd name="T2" fmla="*/ 9 w 18"/>
                <a:gd name="T3" fmla="*/ 9 h 44"/>
                <a:gd name="T4" fmla="*/ 0 w 18"/>
                <a:gd name="T5" fmla="*/ 9 h 44"/>
                <a:gd name="T6" fmla="*/ 0 w 18"/>
                <a:gd name="T7" fmla="*/ 9 h 44"/>
                <a:gd name="T8" fmla="*/ 9 w 18"/>
                <a:gd name="T9" fmla="*/ 0 h 44"/>
                <a:gd name="T10" fmla="*/ 18 w 18"/>
                <a:gd name="T11" fmla="*/ 0 h 44"/>
                <a:gd name="T12" fmla="*/ 18 w 18"/>
                <a:gd name="T13" fmla="*/ 44 h 44"/>
                <a:gd name="T14" fmla="*/ 9 w 18"/>
                <a:gd name="T15" fmla="*/ 44 h 44"/>
                <a:gd name="T16" fmla="*/ 9 w 18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1"/>
            <p:cNvSpPr>
              <a:spLocks/>
            </p:cNvSpPr>
            <p:nvPr/>
          </p:nvSpPr>
          <p:spPr bwMode="auto">
            <a:xfrm>
              <a:off x="4092" y="2266"/>
              <a:ext cx="17" cy="44"/>
            </a:xfrm>
            <a:custGeom>
              <a:avLst/>
              <a:gdLst>
                <a:gd name="T0" fmla="*/ 9 w 17"/>
                <a:gd name="T1" fmla="*/ 9 h 44"/>
                <a:gd name="T2" fmla="*/ 9 w 17"/>
                <a:gd name="T3" fmla="*/ 9 h 44"/>
                <a:gd name="T4" fmla="*/ 0 w 17"/>
                <a:gd name="T5" fmla="*/ 9 h 44"/>
                <a:gd name="T6" fmla="*/ 0 w 17"/>
                <a:gd name="T7" fmla="*/ 9 h 44"/>
                <a:gd name="T8" fmla="*/ 9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9 w 17"/>
                <a:gd name="T15" fmla="*/ 44 h 44"/>
                <a:gd name="T16" fmla="*/ 9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2"/>
            <p:cNvSpPr>
              <a:spLocks/>
            </p:cNvSpPr>
            <p:nvPr/>
          </p:nvSpPr>
          <p:spPr bwMode="auto">
            <a:xfrm>
              <a:off x="4127" y="2266"/>
              <a:ext cx="17" cy="44"/>
            </a:xfrm>
            <a:custGeom>
              <a:avLst/>
              <a:gdLst>
                <a:gd name="T0" fmla="*/ 8 w 17"/>
                <a:gd name="T1" fmla="*/ 9 h 44"/>
                <a:gd name="T2" fmla="*/ 8 w 17"/>
                <a:gd name="T3" fmla="*/ 9 h 44"/>
                <a:gd name="T4" fmla="*/ 0 w 17"/>
                <a:gd name="T5" fmla="*/ 9 h 44"/>
                <a:gd name="T6" fmla="*/ 0 w 17"/>
                <a:gd name="T7" fmla="*/ 9 h 44"/>
                <a:gd name="T8" fmla="*/ 8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8 w 17"/>
                <a:gd name="T15" fmla="*/ 44 h 44"/>
                <a:gd name="T16" fmla="*/ 8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8" y="44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3" name="Group 55"/>
          <p:cNvGrpSpPr>
            <a:grpSpLocks noChangeAspect="1"/>
          </p:cNvGrpSpPr>
          <p:nvPr/>
        </p:nvGrpSpPr>
        <p:grpSpPr bwMode="auto">
          <a:xfrm>
            <a:off x="6554373" y="4317587"/>
            <a:ext cx="618766" cy="462958"/>
            <a:chOff x="2930" y="1497"/>
            <a:chExt cx="1799" cy="1346"/>
          </a:xfrm>
          <a:solidFill>
            <a:schemeClr val="bg1"/>
          </a:solidFill>
        </p:grpSpPr>
        <p:sp>
          <p:nvSpPr>
            <p:cNvPr id="125" name="Freeform 56"/>
            <p:cNvSpPr>
              <a:spLocks noEditPoints="1"/>
            </p:cNvSpPr>
            <p:nvPr/>
          </p:nvSpPr>
          <p:spPr bwMode="auto">
            <a:xfrm>
              <a:off x="2930" y="1497"/>
              <a:ext cx="1799" cy="1346"/>
            </a:xfrm>
            <a:custGeom>
              <a:avLst/>
              <a:gdLst>
                <a:gd name="T0" fmla="*/ 92 w 92"/>
                <a:gd name="T1" fmla="*/ 2 h 68"/>
                <a:gd name="T2" fmla="*/ 90 w 92"/>
                <a:gd name="T3" fmla="*/ 0 h 68"/>
                <a:gd name="T4" fmla="*/ 47 w 92"/>
                <a:gd name="T5" fmla="*/ 0 h 68"/>
                <a:gd name="T6" fmla="*/ 46 w 92"/>
                <a:gd name="T7" fmla="*/ 0 h 68"/>
                <a:gd name="T8" fmla="*/ 45 w 92"/>
                <a:gd name="T9" fmla="*/ 0 h 68"/>
                <a:gd name="T10" fmla="*/ 3 w 92"/>
                <a:gd name="T11" fmla="*/ 0 h 68"/>
                <a:gd name="T12" fmla="*/ 0 w 92"/>
                <a:gd name="T13" fmla="*/ 2 h 68"/>
                <a:gd name="T14" fmla="*/ 0 w 92"/>
                <a:gd name="T15" fmla="*/ 4 h 68"/>
                <a:gd name="T16" fmla="*/ 0 w 92"/>
                <a:gd name="T17" fmla="*/ 64 h 68"/>
                <a:gd name="T18" fmla="*/ 0 w 92"/>
                <a:gd name="T19" fmla="*/ 66 h 68"/>
                <a:gd name="T20" fmla="*/ 3 w 92"/>
                <a:gd name="T21" fmla="*/ 68 h 68"/>
                <a:gd name="T22" fmla="*/ 45 w 92"/>
                <a:gd name="T23" fmla="*/ 68 h 68"/>
                <a:gd name="T24" fmla="*/ 46 w 92"/>
                <a:gd name="T25" fmla="*/ 67 h 68"/>
                <a:gd name="T26" fmla="*/ 47 w 92"/>
                <a:gd name="T27" fmla="*/ 68 h 68"/>
                <a:gd name="T28" fmla="*/ 90 w 92"/>
                <a:gd name="T29" fmla="*/ 68 h 68"/>
                <a:gd name="T30" fmla="*/ 92 w 92"/>
                <a:gd name="T31" fmla="*/ 66 h 68"/>
                <a:gd name="T32" fmla="*/ 92 w 92"/>
                <a:gd name="T33" fmla="*/ 64 h 68"/>
                <a:gd name="T34" fmla="*/ 92 w 92"/>
                <a:gd name="T35" fmla="*/ 64 h 68"/>
                <a:gd name="T36" fmla="*/ 92 w 92"/>
                <a:gd name="T37" fmla="*/ 4 h 68"/>
                <a:gd name="T38" fmla="*/ 92 w 92"/>
                <a:gd name="T39" fmla="*/ 2 h 68"/>
                <a:gd name="T40" fmla="*/ 44 w 92"/>
                <a:gd name="T41" fmla="*/ 64 h 68"/>
                <a:gd name="T42" fmla="*/ 44 w 92"/>
                <a:gd name="T43" fmla="*/ 64 h 68"/>
                <a:gd name="T44" fmla="*/ 3 w 92"/>
                <a:gd name="T45" fmla="*/ 64 h 68"/>
                <a:gd name="T46" fmla="*/ 3 w 92"/>
                <a:gd name="T47" fmla="*/ 64 h 68"/>
                <a:gd name="T48" fmla="*/ 3 w 92"/>
                <a:gd name="T49" fmla="*/ 4 h 68"/>
                <a:gd name="T50" fmla="*/ 3 w 92"/>
                <a:gd name="T51" fmla="*/ 3 h 68"/>
                <a:gd name="T52" fmla="*/ 44 w 92"/>
                <a:gd name="T53" fmla="*/ 3 h 68"/>
                <a:gd name="T54" fmla="*/ 44 w 92"/>
                <a:gd name="T55" fmla="*/ 4 h 68"/>
                <a:gd name="T56" fmla="*/ 44 w 92"/>
                <a:gd name="T57" fmla="*/ 64 h 68"/>
                <a:gd name="T58" fmla="*/ 89 w 92"/>
                <a:gd name="T59" fmla="*/ 64 h 68"/>
                <a:gd name="T60" fmla="*/ 89 w 92"/>
                <a:gd name="T61" fmla="*/ 64 h 68"/>
                <a:gd name="T62" fmla="*/ 48 w 92"/>
                <a:gd name="T63" fmla="*/ 64 h 68"/>
                <a:gd name="T64" fmla="*/ 48 w 92"/>
                <a:gd name="T65" fmla="*/ 64 h 68"/>
                <a:gd name="T66" fmla="*/ 48 w 92"/>
                <a:gd name="T67" fmla="*/ 4 h 68"/>
                <a:gd name="T68" fmla="*/ 48 w 92"/>
                <a:gd name="T69" fmla="*/ 3 h 68"/>
                <a:gd name="T70" fmla="*/ 89 w 92"/>
                <a:gd name="T71" fmla="*/ 3 h 68"/>
                <a:gd name="T72" fmla="*/ 89 w 92"/>
                <a:gd name="T73" fmla="*/ 4 h 68"/>
                <a:gd name="T74" fmla="*/ 89 w 92"/>
                <a:gd name="T75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68">
                  <a:moveTo>
                    <a:pt x="92" y="2"/>
                  </a:moveTo>
                  <a:cubicBezTo>
                    <a:pt x="91" y="1"/>
                    <a:pt x="91" y="0"/>
                    <a:pt x="9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1" y="67"/>
                    <a:pt x="1" y="68"/>
                    <a:pt x="3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6" y="68"/>
                    <a:pt x="46" y="67"/>
                  </a:cubicBezTo>
                  <a:cubicBezTo>
                    <a:pt x="46" y="68"/>
                    <a:pt x="47" y="68"/>
                    <a:pt x="47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1" y="68"/>
                    <a:pt x="91" y="67"/>
                    <a:pt x="92" y="66"/>
                  </a:cubicBezTo>
                  <a:cubicBezTo>
                    <a:pt x="92" y="66"/>
                    <a:pt x="92" y="65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lose/>
                  <a:moveTo>
                    <a:pt x="44" y="64"/>
                  </a:moveTo>
                  <a:cubicBezTo>
                    <a:pt x="44" y="64"/>
                    <a:pt x="44" y="64"/>
                    <a:pt x="44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64"/>
                  </a:lnTo>
                  <a:close/>
                  <a:moveTo>
                    <a:pt x="89" y="64"/>
                  </a:moveTo>
                  <a:cubicBezTo>
                    <a:pt x="89" y="64"/>
                    <a:pt x="89" y="64"/>
                    <a:pt x="89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7"/>
            <p:cNvSpPr>
              <a:spLocks/>
            </p:cNvSpPr>
            <p:nvPr/>
          </p:nvSpPr>
          <p:spPr bwMode="auto">
            <a:xfrm>
              <a:off x="4064" y="1853"/>
              <a:ext cx="411" cy="20"/>
            </a:xfrm>
            <a:custGeom>
              <a:avLst/>
              <a:gdLst>
                <a:gd name="T0" fmla="*/ 20 w 411"/>
                <a:gd name="T1" fmla="*/ 20 h 20"/>
                <a:gd name="T2" fmla="*/ 0 w 411"/>
                <a:gd name="T3" fmla="*/ 20 h 20"/>
                <a:gd name="T4" fmla="*/ 20 w 411"/>
                <a:gd name="T5" fmla="*/ 0 h 20"/>
                <a:gd name="T6" fmla="*/ 392 w 411"/>
                <a:gd name="T7" fmla="*/ 0 h 20"/>
                <a:gd name="T8" fmla="*/ 411 w 411"/>
                <a:gd name="T9" fmla="*/ 20 h 20"/>
                <a:gd name="T10" fmla="*/ 392 w 411"/>
                <a:gd name="T11" fmla="*/ 20 h 20"/>
                <a:gd name="T12" fmla="*/ 20 w 41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20">
                  <a:moveTo>
                    <a:pt x="20" y="20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392" y="0"/>
                  </a:lnTo>
                  <a:lnTo>
                    <a:pt x="411" y="20"/>
                  </a:lnTo>
                  <a:lnTo>
                    <a:pt x="392" y="2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8"/>
            <p:cNvSpPr>
              <a:spLocks/>
            </p:cNvSpPr>
            <p:nvPr/>
          </p:nvSpPr>
          <p:spPr bwMode="auto">
            <a:xfrm>
              <a:off x="4064" y="1952"/>
              <a:ext cx="411" cy="20"/>
            </a:xfrm>
            <a:custGeom>
              <a:avLst/>
              <a:gdLst>
                <a:gd name="T0" fmla="*/ 20 w 411"/>
                <a:gd name="T1" fmla="*/ 20 h 20"/>
                <a:gd name="T2" fmla="*/ 0 w 411"/>
                <a:gd name="T3" fmla="*/ 0 h 20"/>
                <a:gd name="T4" fmla="*/ 20 w 411"/>
                <a:gd name="T5" fmla="*/ 0 h 20"/>
                <a:gd name="T6" fmla="*/ 392 w 411"/>
                <a:gd name="T7" fmla="*/ 0 h 20"/>
                <a:gd name="T8" fmla="*/ 411 w 411"/>
                <a:gd name="T9" fmla="*/ 0 h 20"/>
                <a:gd name="T10" fmla="*/ 392 w 411"/>
                <a:gd name="T11" fmla="*/ 20 h 20"/>
                <a:gd name="T12" fmla="*/ 20 w 41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20">
                  <a:moveTo>
                    <a:pt x="20" y="2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392" y="0"/>
                  </a:lnTo>
                  <a:lnTo>
                    <a:pt x="411" y="0"/>
                  </a:lnTo>
                  <a:lnTo>
                    <a:pt x="392" y="2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9"/>
            <p:cNvSpPr>
              <a:spLocks/>
            </p:cNvSpPr>
            <p:nvPr/>
          </p:nvSpPr>
          <p:spPr bwMode="auto">
            <a:xfrm>
              <a:off x="4064" y="2091"/>
              <a:ext cx="411" cy="19"/>
            </a:xfrm>
            <a:custGeom>
              <a:avLst/>
              <a:gdLst>
                <a:gd name="T0" fmla="*/ 20 w 411"/>
                <a:gd name="T1" fmla="*/ 19 h 19"/>
                <a:gd name="T2" fmla="*/ 0 w 411"/>
                <a:gd name="T3" fmla="*/ 0 h 19"/>
                <a:gd name="T4" fmla="*/ 20 w 411"/>
                <a:gd name="T5" fmla="*/ 0 h 19"/>
                <a:gd name="T6" fmla="*/ 392 w 411"/>
                <a:gd name="T7" fmla="*/ 0 h 19"/>
                <a:gd name="T8" fmla="*/ 411 w 411"/>
                <a:gd name="T9" fmla="*/ 0 h 19"/>
                <a:gd name="T10" fmla="*/ 392 w 411"/>
                <a:gd name="T11" fmla="*/ 19 h 19"/>
                <a:gd name="T12" fmla="*/ 20 w 41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19">
                  <a:moveTo>
                    <a:pt x="20" y="19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392" y="0"/>
                  </a:lnTo>
                  <a:lnTo>
                    <a:pt x="411" y="0"/>
                  </a:lnTo>
                  <a:lnTo>
                    <a:pt x="392" y="19"/>
                  </a:ln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0"/>
            <p:cNvSpPr>
              <a:spLocks/>
            </p:cNvSpPr>
            <p:nvPr/>
          </p:nvSpPr>
          <p:spPr bwMode="auto">
            <a:xfrm>
              <a:off x="4064" y="2170"/>
              <a:ext cx="411" cy="19"/>
            </a:xfrm>
            <a:custGeom>
              <a:avLst/>
              <a:gdLst>
                <a:gd name="T0" fmla="*/ 20 w 411"/>
                <a:gd name="T1" fmla="*/ 19 h 19"/>
                <a:gd name="T2" fmla="*/ 0 w 411"/>
                <a:gd name="T3" fmla="*/ 0 h 19"/>
                <a:gd name="T4" fmla="*/ 20 w 411"/>
                <a:gd name="T5" fmla="*/ 0 h 19"/>
                <a:gd name="T6" fmla="*/ 392 w 411"/>
                <a:gd name="T7" fmla="*/ 0 h 19"/>
                <a:gd name="T8" fmla="*/ 411 w 411"/>
                <a:gd name="T9" fmla="*/ 0 h 19"/>
                <a:gd name="T10" fmla="*/ 392 w 411"/>
                <a:gd name="T11" fmla="*/ 19 h 19"/>
                <a:gd name="T12" fmla="*/ 20 w 41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19">
                  <a:moveTo>
                    <a:pt x="20" y="19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392" y="0"/>
                  </a:lnTo>
                  <a:lnTo>
                    <a:pt x="411" y="0"/>
                  </a:lnTo>
                  <a:lnTo>
                    <a:pt x="392" y="19"/>
                  </a:ln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1"/>
            <p:cNvSpPr>
              <a:spLocks/>
            </p:cNvSpPr>
            <p:nvPr/>
          </p:nvSpPr>
          <p:spPr bwMode="auto">
            <a:xfrm>
              <a:off x="4064" y="2269"/>
              <a:ext cx="411" cy="39"/>
            </a:xfrm>
            <a:custGeom>
              <a:avLst/>
              <a:gdLst>
                <a:gd name="T0" fmla="*/ 20 w 411"/>
                <a:gd name="T1" fmla="*/ 39 h 39"/>
                <a:gd name="T2" fmla="*/ 0 w 411"/>
                <a:gd name="T3" fmla="*/ 19 h 39"/>
                <a:gd name="T4" fmla="*/ 20 w 411"/>
                <a:gd name="T5" fmla="*/ 0 h 39"/>
                <a:gd name="T6" fmla="*/ 392 w 411"/>
                <a:gd name="T7" fmla="*/ 0 h 39"/>
                <a:gd name="T8" fmla="*/ 411 w 411"/>
                <a:gd name="T9" fmla="*/ 19 h 39"/>
                <a:gd name="T10" fmla="*/ 392 w 411"/>
                <a:gd name="T11" fmla="*/ 39 h 39"/>
                <a:gd name="T12" fmla="*/ 20 w 411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39">
                  <a:moveTo>
                    <a:pt x="20" y="39"/>
                  </a:moveTo>
                  <a:lnTo>
                    <a:pt x="0" y="19"/>
                  </a:lnTo>
                  <a:lnTo>
                    <a:pt x="20" y="0"/>
                  </a:lnTo>
                  <a:lnTo>
                    <a:pt x="392" y="0"/>
                  </a:lnTo>
                  <a:lnTo>
                    <a:pt x="411" y="19"/>
                  </a:lnTo>
                  <a:lnTo>
                    <a:pt x="392" y="39"/>
                  </a:lnTo>
                  <a:lnTo>
                    <a:pt x="2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2"/>
            <p:cNvSpPr>
              <a:spLocks/>
            </p:cNvSpPr>
            <p:nvPr/>
          </p:nvSpPr>
          <p:spPr bwMode="auto">
            <a:xfrm>
              <a:off x="4064" y="2368"/>
              <a:ext cx="411" cy="19"/>
            </a:xfrm>
            <a:custGeom>
              <a:avLst/>
              <a:gdLst>
                <a:gd name="T0" fmla="*/ 20 w 411"/>
                <a:gd name="T1" fmla="*/ 19 h 19"/>
                <a:gd name="T2" fmla="*/ 0 w 411"/>
                <a:gd name="T3" fmla="*/ 0 h 19"/>
                <a:gd name="T4" fmla="*/ 20 w 411"/>
                <a:gd name="T5" fmla="*/ 0 h 19"/>
                <a:gd name="T6" fmla="*/ 392 w 411"/>
                <a:gd name="T7" fmla="*/ 0 h 19"/>
                <a:gd name="T8" fmla="*/ 411 w 411"/>
                <a:gd name="T9" fmla="*/ 0 h 19"/>
                <a:gd name="T10" fmla="*/ 392 w 411"/>
                <a:gd name="T11" fmla="*/ 19 h 19"/>
                <a:gd name="T12" fmla="*/ 20 w 41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19">
                  <a:moveTo>
                    <a:pt x="20" y="19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392" y="0"/>
                  </a:lnTo>
                  <a:lnTo>
                    <a:pt x="411" y="0"/>
                  </a:lnTo>
                  <a:lnTo>
                    <a:pt x="392" y="19"/>
                  </a:ln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63"/>
            <p:cNvSpPr>
              <a:spLocks/>
            </p:cNvSpPr>
            <p:nvPr/>
          </p:nvSpPr>
          <p:spPr bwMode="auto">
            <a:xfrm>
              <a:off x="3184" y="1853"/>
              <a:ext cx="391" cy="20"/>
            </a:xfrm>
            <a:custGeom>
              <a:avLst/>
              <a:gdLst>
                <a:gd name="T0" fmla="*/ 0 w 391"/>
                <a:gd name="T1" fmla="*/ 20 h 20"/>
                <a:gd name="T2" fmla="*/ 0 w 391"/>
                <a:gd name="T3" fmla="*/ 20 h 20"/>
                <a:gd name="T4" fmla="*/ 0 w 391"/>
                <a:gd name="T5" fmla="*/ 0 h 20"/>
                <a:gd name="T6" fmla="*/ 372 w 391"/>
                <a:gd name="T7" fmla="*/ 0 h 20"/>
                <a:gd name="T8" fmla="*/ 391 w 391"/>
                <a:gd name="T9" fmla="*/ 20 h 20"/>
                <a:gd name="T10" fmla="*/ 372 w 391"/>
                <a:gd name="T11" fmla="*/ 20 h 20"/>
                <a:gd name="T12" fmla="*/ 0 w 39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20">
                  <a:moveTo>
                    <a:pt x="0" y="20"/>
                  </a:moveTo>
                  <a:lnTo>
                    <a:pt x="0" y="20"/>
                  </a:lnTo>
                  <a:lnTo>
                    <a:pt x="0" y="0"/>
                  </a:lnTo>
                  <a:lnTo>
                    <a:pt x="372" y="0"/>
                  </a:lnTo>
                  <a:lnTo>
                    <a:pt x="391" y="20"/>
                  </a:lnTo>
                  <a:lnTo>
                    <a:pt x="372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4"/>
            <p:cNvSpPr>
              <a:spLocks/>
            </p:cNvSpPr>
            <p:nvPr/>
          </p:nvSpPr>
          <p:spPr bwMode="auto">
            <a:xfrm>
              <a:off x="3184" y="1952"/>
              <a:ext cx="391" cy="20"/>
            </a:xfrm>
            <a:custGeom>
              <a:avLst/>
              <a:gdLst>
                <a:gd name="T0" fmla="*/ 0 w 391"/>
                <a:gd name="T1" fmla="*/ 20 h 20"/>
                <a:gd name="T2" fmla="*/ 0 w 391"/>
                <a:gd name="T3" fmla="*/ 0 h 20"/>
                <a:gd name="T4" fmla="*/ 0 w 391"/>
                <a:gd name="T5" fmla="*/ 0 h 20"/>
                <a:gd name="T6" fmla="*/ 372 w 391"/>
                <a:gd name="T7" fmla="*/ 0 h 20"/>
                <a:gd name="T8" fmla="*/ 391 w 391"/>
                <a:gd name="T9" fmla="*/ 0 h 20"/>
                <a:gd name="T10" fmla="*/ 372 w 391"/>
                <a:gd name="T11" fmla="*/ 20 h 20"/>
                <a:gd name="T12" fmla="*/ 0 w 39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20">
                  <a:moveTo>
                    <a:pt x="0" y="2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72" y="0"/>
                  </a:lnTo>
                  <a:lnTo>
                    <a:pt x="391" y="0"/>
                  </a:lnTo>
                  <a:lnTo>
                    <a:pt x="372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65"/>
            <p:cNvSpPr>
              <a:spLocks/>
            </p:cNvSpPr>
            <p:nvPr/>
          </p:nvSpPr>
          <p:spPr bwMode="auto">
            <a:xfrm>
              <a:off x="3184" y="2091"/>
              <a:ext cx="391" cy="19"/>
            </a:xfrm>
            <a:custGeom>
              <a:avLst/>
              <a:gdLst>
                <a:gd name="T0" fmla="*/ 0 w 391"/>
                <a:gd name="T1" fmla="*/ 19 h 19"/>
                <a:gd name="T2" fmla="*/ 0 w 391"/>
                <a:gd name="T3" fmla="*/ 0 h 19"/>
                <a:gd name="T4" fmla="*/ 0 w 391"/>
                <a:gd name="T5" fmla="*/ 0 h 19"/>
                <a:gd name="T6" fmla="*/ 372 w 391"/>
                <a:gd name="T7" fmla="*/ 0 h 19"/>
                <a:gd name="T8" fmla="*/ 391 w 391"/>
                <a:gd name="T9" fmla="*/ 0 h 19"/>
                <a:gd name="T10" fmla="*/ 372 w 391"/>
                <a:gd name="T11" fmla="*/ 19 h 19"/>
                <a:gd name="T12" fmla="*/ 0 w 3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19">
                  <a:moveTo>
                    <a:pt x="0" y="1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72" y="0"/>
                  </a:lnTo>
                  <a:lnTo>
                    <a:pt x="391" y="0"/>
                  </a:lnTo>
                  <a:lnTo>
                    <a:pt x="372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66"/>
            <p:cNvSpPr>
              <a:spLocks/>
            </p:cNvSpPr>
            <p:nvPr/>
          </p:nvSpPr>
          <p:spPr bwMode="auto">
            <a:xfrm>
              <a:off x="3184" y="2170"/>
              <a:ext cx="391" cy="19"/>
            </a:xfrm>
            <a:custGeom>
              <a:avLst/>
              <a:gdLst>
                <a:gd name="T0" fmla="*/ 0 w 391"/>
                <a:gd name="T1" fmla="*/ 19 h 19"/>
                <a:gd name="T2" fmla="*/ 0 w 391"/>
                <a:gd name="T3" fmla="*/ 0 h 19"/>
                <a:gd name="T4" fmla="*/ 0 w 391"/>
                <a:gd name="T5" fmla="*/ 0 h 19"/>
                <a:gd name="T6" fmla="*/ 372 w 391"/>
                <a:gd name="T7" fmla="*/ 0 h 19"/>
                <a:gd name="T8" fmla="*/ 391 w 391"/>
                <a:gd name="T9" fmla="*/ 0 h 19"/>
                <a:gd name="T10" fmla="*/ 372 w 391"/>
                <a:gd name="T11" fmla="*/ 19 h 19"/>
                <a:gd name="T12" fmla="*/ 0 w 3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19">
                  <a:moveTo>
                    <a:pt x="0" y="1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72" y="0"/>
                  </a:lnTo>
                  <a:lnTo>
                    <a:pt x="391" y="0"/>
                  </a:lnTo>
                  <a:lnTo>
                    <a:pt x="372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7"/>
            <p:cNvSpPr>
              <a:spLocks/>
            </p:cNvSpPr>
            <p:nvPr/>
          </p:nvSpPr>
          <p:spPr bwMode="auto">
            <a:xfrm>
              <a:off x="3184" y="2269"/>
              <a:ext cx="391" cy="39"/>
            </a:xfrm>
            <a:custGeom>
              <a:avLst/>
              <a:gdLst>
                <a:gd name="T0" fmla="*/ 0 w 391"/>
                <a:gd name="T1" fmla="*/ 39 h 39"/>
                <a:gd name="T2" fmla="*/ 0 w 391"/>
                <a:gd name="T3" fmla="*/ 19 h 39"/>
                <a:gd name="T4" fmla="*/ 0 w 391"/>
                <a:gd name="T5" fmla="*/ 0 h 39"/>
                <a:gd name="T6" fmla="*/ 372 w 391"/>
                <a:gd name="T7" fmla="*/ 0 h 39"/>
                <a:gd name="T8" fmla="*/ 391 w 391"/>
                <a:gd name="T9" fmla="*/ 19 h 39"/>
                <a:gd name="T10" fmla="*/ 372 w 391"/>
                <a:gd name="T11" fmla="*/ 39 h 39"/>
                <a:gd name="T12" fmla="*/ 0 w 391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39">
                  <a:moveTo>
                    <a:pt x="0" y="39"/>
                  </a:moveTo>
                  <a:lnTo>
                    <a:pt x="0" y="19"/>
                  </a:lnTo>
                  <a:lnTo>
                    <a:pt x="0" y="0"/>
                  </a:lnTo>
                  <a:lnTo>
                    <a:pt x="372" y="0"/>
                  </a:lnTo>
                  <a:lnTo>
                    <a:pt x="391" y="19"/>
                  </a:lnTo>
                  <a:lnTo>
                    <a:pt x="372" y="39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>
              <a:off x="3184" y="2368"/>
              <a:ext cx="391" cy="19"/>
            </a:xfrm>
            <a:custGeom>
              <a:avLst/>
              <a:gdLst>
                <a:gd name="T0" fmla="*/ 0 w 391"/>
                <a:gd name="T1" fmla="*/ 19 h 19"/>
                <a:gd name="T2" fmla="*/ 0 w 391"/>
                <a:gd name="T3" fmla="*/ 0 h 19"/>
                <a:gd name="T4" fmla="*/ 0 w 391"/>
                <a:gd name="T5" fmla="*/ 0 h 19"/>
                <a:gd name="T6" fmla="*/ 372 w 391"/>
                <a:gd name="T7" fmla="*/ 0 h 19"/>
                <a:gd name="T8" fmla="*/ 391 w 391"/>
                <a:gd name="T9" fmla="*/ 0 h 19"/>
                <a:gd name="T10" fmla="*/ 372 w 391"/>
                <a:gd name="T11" fmla="*/ 19 h 19"/>
                <a:gd name="T12" fmla="*/ 0 w 3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19">
                  <a:moveTo>
                    <a:pt x="0" y="1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72" y="0"/>
                  </a:lnTo>
                  <a:lnTo>
                    <a:pt x="391" y="0"/>
                  </a:lnTo>
                  <a:lnTo>
                    <a:pt x="372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3369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" grpId="0" animBg="1"/>
      <p:bldP spid="4" grpId="0"/>
      <p:bldP spid="24" grpId="0"/>
      <p:bldP spid="25" grpId="0"/>
      <p:bldP spid="5" grpId="0"/>
      <p:bldP spid="27" grpId="0"/>
      <p:bldP spid="2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51134" y="32929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79659" y="852515"/>
            <a:ext cx="6417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唯一一家能够提供从展示、到素材、到服务的一站式综合平台</a:t>
            </a:r>
          </a:p>
        </p:txBody>
      </p:sp>
      <p:sp>
        <p:nvSpPr>
          <p:cNvPr id="2" name="椭圆 1"/>
          <p:cNvSpPr/>
          <p:nvPr/>
        </p:nvSpPr>
        <p:spPr>
          <a:xfrm>
            <a:off x="1044116" y="1712693"/>
            <a:ext cx="1161142" cy="1161142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44116" y="4332522"/>
            <a:ext cx="1161142" cy="1161142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532343" y="1712693"/>
            <a:ext cx="1161142" cy="1161142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532343" y="4332522"/>
            <a:ext cx="1161142" cy="1161142"/>
          </a:xfrm>
          <a:prstGeom prst="ellipse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59539" y="1712693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159539" y="1769405"/>
            <a:ext cx="35278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无论公司、个人，只要具有演示设计的能力、遵守版权等相关法律法规，即可申请开店，用演示设计为自己和社会创造价值。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59539" y="249737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谁都能开店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740387" y="4410443"/>
            <a:ext cx="35278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无论公司、个人，只要具有演示设计的能力、遵守版权等相关法律法规，即可申请开店，用演示设计为自己和社会创造价值。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740387" y="513840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谁都能开店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647766" y="1712693"/>
            <a:ext cx="35278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无论公司、个人，只要具有演示设计的能力、遵守版权等相关法律法规，即可申请开店，用演示设计为自己和社会创造价值。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647766" y="244065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谁都能开店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159539" y="4410443"/>
            <a:ext cx="35278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无论公司、个人，只要具有演示设计的能力、遵守版权等相关法律法规，即可申请开店，用演示设计为自己和社会创造价值。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159539" y="513840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谁都能开店</a:t>
            </a:r>
          </a:p>
        </p:txBody>
      </p:sp>
      <p:sp>
        <p:nvSpPr>
          <p:cNvPr id="23" name="矩形 22"/>
          <p:cNvSpPr/>
          <p:nvPr/>
        </p:nvSpPr>
        <p:spPr>
          <a:xfrm>
            <a:off x="0" y="6066971"/>
            <a:ext cx="12351657" cy="791029"/>
          </a:xfrm>
          <a:prstGeom prst="rect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4245110" y="6252340"/>
            <a:ext cx="844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LOGO2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02263" y="6252340"/>
            <a:ext cx="844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LOGO1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287957" y="6252340"/>
            <a:ext cx="844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LOGO3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330804" y="6252340"/>
            <a:ext cx="844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LOGO4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00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2" presetClass="emp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" grpId="0" animBg="1"/>
      <p:bldP spid="16" grpId="0" animBg="1"/>
      <p:bldP spid="17" grpId="0" animBg="1"/>
      <p:bldP spid="18" grpId="0" animBg="1"/>
      <p:bldP spid="7" grpId="0"/>
      <p:bldP spid="8" grpId="0"/>
      <p:bldP spid="29" grpId="0"/>
      <p:bldP spid="30" grpId="0"/>
      <p:bldP spid="31" grpId="0"/>
      <p:bldP spid="32" grpId="0"/>
      <p:bldP spid="39" grpId="0"/>
      <p:bldP spid="4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29615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324225" y="2487215"/>
            <a:ext cx="526599" cy="804069"/>
            <a:chOff x="7222557" y="2705099"/>
            <a:chExt cx="526599" cy="804069"/>
          </a:xfrm>
        </p:grpSpPr>
        <p:sp>
          <p:nvSpPr>
            <p:cNvPr id="20" name="任意多边形 19"/>
            <p:cNvSpPr/>
            <p:nvPr/>
          </p:nvSpPr>
          <p:spPr>
            <a:xfrm>
              <a:off x="7222557" y="2705099"/>
              <a:ext cx="526599" cy="804069"/>
            </a:xfrm>
            <a:custGeom>
              <a:avLst/>
              <a:gdLst>
                <a:gd name="connsiteX0" fmla="*/ 406401 w 800002"/>
                <a:gd name="connsiteY0" fmla="*/ 141 h 1592932"/>
                <a:gd name="connsiteX1" fmla="*/ 798287 w 800002"/>
                <a:gd name="connsiteY1" fmla="*/ 717275 h 1592932"/>
                <a:gd name="connsiteX2" fmla="*/ 461543 w 800002"/>
                <a:gd name="connsiteY2" fmla="*/ 1532909 h 1592932"/>
                <a:gd name="connsiteX3" fmla="*/ 433135 w 800002"/>
                <a:gd name="connsiteY3" fmla="*/ 1592932 h 1592932"/>
                <a:gd name="connsiteX4" fmla="*/ 430793 w 800002"/>
                <a:gd name="connsiteY4" fmla="*/ 1592932 h 1592932"/>
                <a:gd name="connsiteX5" fmla="*/ 430214 w 800002"/>
                <a:gd name="connsiteY5" fmla="*/ 1588623 h 1592932"/>
                <a:gd name="connsiteX6" fmla="*/ 429043 w 800002"/>
                <a:gd name="connsiteY6" fmla="*/ 1592932 h 1592932"/>
                <a:gd name="connsiteX7" fmla="*/ 410337 w 800002"/>
                <a:gd name="connsiteY7" fmla="*/ 1592932 h 1592932"/>
                <a:gd name="connsiteX8" fmla="*/ 380075 w 800002"/>
                <a:gd name="connsiteY8" fmla="*/ 1533998 h 1592932"/>
                <a:gd name="connsiteX9" fmla="*/ 2 w 800002"/>
                <a:gd name="connsiteY9" fmla="*/ 775332 h 1592932"/>
                <a:gd name="connsiteX10" fmla="*/ 406401 w 800002"/>
                <a:gd name="connsiteY10" fmla="*/ 141 h 1592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0002" h="1592932">
                  <a:moveTo>
                    <a:pt x="406401" y="141"/>
                  </a:moveTo>
                  <a:cubicBezTo>
                    <a:pt x="539448" y="-9535"/>
                    <a:pt x="769259" y="480650"/>
                    <a:pt x="798287" y="717275"/>
                  </a:cubicBezTo>
                  <a:cubicBezTo>
                    <a:pt x="823686" y="924322"/>
                    <a:pt x="560219" y="1344538"/>
                    <a:pt x="461543" y="1532909"/>
                  </a:cubicBezTo>
                  <a:lnTo>
                    <a:pt x="433135" y="1592932"/>
                  </a:lnTo>
                  <a:lnTo>
                    <a:pt x="430793" y="1592932"/>
                  </a:lnTo>
                  <a:lnTo>
                    <a:pt x="430214" y="1588623"/>
                  </a:lnTo>
                  <a:lnTo>
                    <a:pt x="429043" y="1592932"/>
                  </a:lnTo>
                  <a:lnTo>
                    <a:pt x="410337" y="1592932"/>
                  </a:lnTo>
                  <a:lnTo>
                    <a:pt x="380075" y="1533998"/>
                  </a:lnTo>
                  <a:cubicBezTo>
                    <a:pt x="278293" y="1362460"/>
                    <a:pt x="763" y="1007978"/>
                    <a:pt x="2" y="775332"/>
                  </a:cubicBezTo>
                  <a:cubicBezTo>
                    <a:pt x="-867" y="509451"/>
                    <a:pt x="273354" y="9817"/>
                    <a:pt x="406401" y="141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7343775" y="2907902"/>
              <a:ext cx="284162" cy="2841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32738" y="808435"/>
            <a:ext cx="1257300" cy="5241130"/>
            <a:chOff x="9848850" y="781050"/>
            <a:chExt cx="1257300" cy="5241130"/>
          </a:xfrm>
        </p:grpSpPr>
        <p:sp>
          <p:nvSpPr>
            <p:cNvPr id="17" name="椭圆 16"/>
            <p:cNvSpPr/>
            <p:nvPr/>
          </p:nvSpPr>
          <p:spPr>
            <a:xfrm>
              <a:off x="9848850" y="781050"/>
              <a:ext cx="1257300" cy="1257300"/>
            </a:xfrm>
            <a:prstGeom prst="ellipse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9848850" y="2772965"/>
              <a:ext cx="1257300" cy="1257300"/>
            </a:xfrm>
            <a:prstGeom prst="ellipse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9848850" y="4764880"/>
              <a:ext cx="1257300" cy="1257300"/>
            </a:xfrm>
            <a:prstGeom prst="ellipse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312944" y="1183878"/>
            <a:ext cx="496888" cy="506413"/>
            <a:chOff x="9453562" y="2399504"/>
            <a:chExt cx="496888" cy="506413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9453562" y="2399504"/>
              <a:ext cx="496888" cy="506413"/>
            </a:xfrm>
            <a:custGeom>
              <a:avLst/>
              <a:gdLst>
                <a:gd name="T0" fmla="*/ 271 w 313"/>
                <a:gd name="T1" fmla="*/ 116 h 319"/>
                <a:gd name="T2" fmla="*/ 271 w 313"/>
                <a:gd name="T3" fmla="*/ 15 h 319"/>
                <a:gd name="T4" fmla="*/ 214 w 313"/>
                <a:gd name="T5" fmla="*/ 15 h 319"/>
                <a:gd name="T6" fmla="*/ 214 w 313"/>
                <a:gd name="T7" fmla="*/ 58 h 319"/>
                <a:gd name="T8" fmla="*/ 157 w 313"/>
                <a:gd name="T9" fmla="*/ 0 h 319"/>
                <a:gd name="T10" fmla="*/ 0 w 313"/>
                <a:gd name="T11" fmla="*/ 159 h 319"/>
                <a:gd name="T12" fmla="*/ 29 w 313"/>
                <a:gd name="T13" fmla="*/ 159 h 319"/>
                <a:gd name="T14" fmla="*/ 29 w 313"/>
                <a:gd name="T15" fmla="*/ 319 h 319"/>
                <a:gd name="T16" fmla="*/ 114 w 313"/>
                <a:gd name="T17" fmla="*/ 319 h 319"/>
                <a:gd name="T18" fmla="*/ 114 w 313"/>
                <a:gd name="T19" fmla="*/ 188 h 319"/>
                <a:gd name="T20" fmla="*/ 200 w 313"/>
                <a:gd name="T21" fmla="*/ 188 h 319"/>
                <a:gd name="T22" fmla="*/ 200 w 313"/>
                <a:gd name="T23" fmla="*/ 319 h 319"/>
                <a:gd name="T24" fmla="*/ 285 w 313"/>
                <a:gd name="T25" fmla="*/ 319 h 319"/>
                <a:gd name="T26" fmla="*/ 285 w 313"/>
                <a:gd name="T27" fmla="*/ 159 h 319"/>
                <a:gd name="T28" fmla="*/ 313 w 313"/>
                <a:gd name="T29" fmla="*/ 159 h 319"/>
                <a:gd name="T30" fmla="*/ 271 w 313"/>
                <a:gd name="T31" fmla="*/ 11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3" h="319">
                  <a:moveTo>
                    <a:pt x="271" y="116"/>
                  </a:moveTo>
                  <a:lnTo>
                    <a:pt x="271" y="15"/>
                  </a:lnTo>
                  <a:lnTo>
                    <a:pt x="214" y="15"/>
                  </a:lnTo>
                  <a:lnTo>
                    <a:pt x="214" y="58"/>
                  </a:lnTo>
                  <a:lnTo>
                    <a:pt x="157" y="0"/>
                  </a:lnTo>
                  <a:lnTo>
                    <a:pt x="0" y="159"/>
                  </a:lnTo>
                  <a:lnTo>
                    <a:pt x="29" y="159"/>
                  </a:lnTo>
                  <a:lnTo>
                    <a:pt x="29" y="319"/>
                  </a:lnTo>
                  <a:lnTo>
                    <a:pt x="114" y="319"/>
                  </a:lnTo>
                  <a:lnTo>
                    <a:pt x="114" y="188"/>
                  </a:lnTo>
                  <a:lnTo>
                    <a:pt x="200" y="188"/>
                  </a:lnTo>
                  <a:lnTo>
                    <a:pt x="200" y="319"/>
                  </a:lnTo>
                  <a:lnTo>
                    <a:pt x="285" y="319"/>
                  </a:lnTo>
                  <a:lnTo>
                    <a:pt x="285" y="159"/>
                  </a:lnTo>
                  <a:lnTo>
                    <a:pt x="313" y="159"/>
                  </a:lnTo>
                  <a:lnTo>
                    <a:pt x="271" y="1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6"/>
            <p:cNvSpPr>
              <a:spLocks noChangeArrowheads="1"/>
            </p:cNvSpPr>
            <p:nvPr/>
          </p:nvSpPr>
          <p:spPr bwMode="auto">
            <a:xfrm>
              <a:off x="9656762" y="2721767"/>
              <a:ext cx="90488" cy="1841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7"/>
            <p:cNvSpPr>
              <a:spLocks noChangeArrowheads="1"/>
            </p:cNvSpPr>
            <p:nvPr/>
          </p:nvSpPr>
          <p:spPr bwMode="auto">
            <a:xfrm>
              <a:off x="9656762" y="2721767"/>
              <a:ext cx="90488" cy="1841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8"/>
            <p:cNvSpPr>
              <a:spLocks noChangeArrowheads="1"/>
            </p:cNvSpPr>
            <p:nvPr/>
          </p:nvSpPr>
          <p:spPr bwMode="auto">
            <a:xfrm>
              <a:off x="9656762" y="2721767"/>
              <a:ext cx="90488" cy="1841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9"/>
            <p:cNvSpPr>
              <a:spLocks noChangeArrowheads="1"/>
            </p:cNvSpPr>
            <p:nvPr/>
          </p:nvSpPr>
          <p:spPr bwMode="auto">
            <a:xfrm>
              <a:off x="9656762" y="2721767"/>
              <a:ext cx="90488" cy="1841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10"/>
          <p:cNvSpPr>
            <a:spLocks noEditPoints="1"/>
          </p:cNvSpPr>
          <p:nvPr/>
        </p:nvSpPr>
        <p:spPr bwMode="auto">
          <a:xfrm>
            <a:off x="8312944" y="3213100"/>
            <a:ext cx="496888" cy="504826"/>
          </a:xfrm>
          <a:custGeom>
            <a:avLst/>
            <a:gdLst>
              <a:gd name="T0" fmla="*/ 108 w 132"/>
              <a:gd name="T1" fmla="*/ 0 h 132"/>
              <a:gd name="T2" fmla="*/ 24 w 132"/>
              <a:gd name="T3" fmla="*/ 0 h 132"/>
              <a:gd name="T4" fmla="*/ 0 w 132"/>
              <a:gd name="T5" fmla="*/ 24 h 132"/>
              <a:gd name="T6" fmla="*/ 0 w 132"/>
              <a:gd name="T7" fmla="*/ 108 h 132"/>
              <a:gd name="T8" fmla="*/ 24 w 132"/>
              <a:gd name="T9" fmla="*/ 132 h 132"/>
              <a:gd name="T10" fmla="*/ 108 w 132"/>
              <a:gd name="T11" fmla="*/ 132 h 132"/>
              <a:gd name="T12" fmla="*/ 132 w 132"/>
              <a:gd name="T13" fmla="*/ 108 h 132"/>
              <a:gd name="T14" fmla="*/ 132 w 132"/>
              <a:gd name="T15" fmla="*/ 24 h 132"/>
              <a:gd name="T16" fmla="*/ 108 w 132"/>
              <a:gd name="T17" fmla="*/ 0 h 132"/>
              <a:gd name="T18" fmla="*/ 108 w 132"/>
              <a:gd name="T19" fmla="*/ 78 h 132"/>
              <a:gd name="T20" fmla="*/ 78 w 132"/>
              <a:gd name="T21" fmla="*/ 78 h 132"/>
              <a:gd name="T22" fmla="*/ 78 w 132"/>
              <a:gd name="T23" fmla="*/ 108 h 132"/>
              <a:gd name="T24" fmla="*/ 54 w 132"/>
              <a:gd name="T25" fmla="*/ 108 h 132"/>
              <a:gd name="T26" fmla="*/ 54 w 132"/>
              <a:gd name="T27" fmla="*/ 78 h 132"/>
              <a:gd name="T28" fmla="*/ 24 w 132"/>
              <a:gd name="T29" fmla="*/ 78 h 132"/>
              <a:gd name="T30" fmla="*/ 24 w 132"/>
              <a:gd name="T31" fmla="*/ 54 h 132"/>
              <a:gd name="T32" fmla="*/ 54 w 132"/>
              <a:gd name="T33" fmla="*/ 54 h 132"/>
              <a:gd name="T34" fmla="*/ 54 w 132"/>
              <a:gd name="T35" fmla="*/ 24 h 132"/>
              <a:gd name="T36" fmla="*/ 78 w 132"/>
              <a:gd name="T37" fmla="*/ 24 h 132"/>
              <a:gd name="T38" fmla="*/ 78 w 132"/>
              <a:gd name="T39" fmla="*/ 54 h 132"/>
              <a:gd name="T40" fmla="*/ 108 w 132"/>
              <a:gd name="T41" fmla="*/ 54 h 132"/>
              <a:gd name="T42" fmla="*/ 108 w 132"/>
              <a:gd name="T43" fmla="*/ 7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2" h="132">
                <a:moveTo>
                  <a:pt x="108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1"/>
                  <a:pt x="11" y="132"/>
                  <a:pt x="24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21" y="132"/>
                  <a:pt x="132" y="121"/>
                  <a:pt x="132" y="108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2" y="11"/>
                  <a:pt x="121" y="0"/>
                  <a:pt x="108" y="0"/>
                </a:cubicBezTo>
                <a:moveTo>
                  <a:pt x="108" y="78"/>
                </a:moveTo>
                <a:cubicBezTo>
                  <a:pt x="78" y="78"/>
                  <a:pt x="78" y="78"/>
                  <a:pt x="78" y="78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54" y="78"/>
                  <a:pt x="54" y="78"/>
                  <a:pt x="54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4" y="54"/>
                  <a:pt x="24" y="54"/>
                  <a:pt x="2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24"/>
                  <a:pt x="54" y="24"/>
                  <a:pt x="54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54"/>
                  <a:pt x="78" y="54"/>
                  <a:pt x="78" y="54"/>
                </a:cubicBezTo>
                <a:cubicBezTo>
                  <a:pt x="108" y="54"/>
                  <a:pt x="108" y="54"/>
                  <a:pt x="108" y="54"/>
                </a:cubicBezTo>
                <a:lnTo>
                  <a:pt x="108" y="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1"/>
          <p:cNvSpPr>
            <a:spLocks noEditPoints="1"/>
          </p:cNvSpPr>
          <p:nvPr/>
        </p:nvSpPr>
        <p:spPr bwMode="auto">
          <a:xfrm>
            <a:off x="8312944" y="5145483"/>
            <a:ext cx="546100" cy="550863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9190038" y="1113918"/>
            <a:ext cx="22369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中文名称：演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界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网址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www.yanj.cn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190038" y="3244334"/>
            <a:ext cx="2884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客服电话：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400-601-8802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141772" y="5121274"/>
            <a:ext cx="3399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客服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1453522576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2373087377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50270711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275332305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721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4" grpId="0"/>
      <p:bldP spid="45" grpId="0"/>
      <p:bldP spid="4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144" y="-77787"/>
            <a:ext cx="12330288" cy="693578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69144" y="1989138"/>
            <a:ext cx="12378795" cy="2916237"/>
          </a:xfrm>
          <a:prstGeom prst="rect">
            <a:avLst/>
          </a:prstGeom>
          <a:solidFill>
            <a:srgbClr val="2CBAB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r>
              <a:rPr lang="en-US" altLang="zh-CN" sz="7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锐普旗下演界网简介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GreatDragon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9625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8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06"/>
          <a:stretch/>
        </p:blipFill>
        <p:spPr>
          <a:xfrm>
            <a:off x="847230" y="1587795"/>
            <a:ext cx="3126996" cy="260020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7230" y="461918"/>
            <a:ext cx="38779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关于特点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951828" y="158779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特点一详述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51828" y="1994486"/>
            <a:ext cx="61541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谁都能开店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无论公司、个人，只要具有演示设计的能力、遵守版权等相关法律法规，即可申请开店，用演示设计为自己和社会创造价值。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86627" y="435023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特点一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309609" y="4686996"/>
            <a:ext cx="2231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用演示设计为自己和社会创造价值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951828" y="3049303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为自己和社会创造价值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51828" y="3578157"/>
            <a:ext cx="6486539" cy="1913490"/>
            <a:chOff x="4951828" y="3578157"/>
            <a:chExt cx="6486539" cy="1913490"/>
          </a:xfrm>
        </p:grpSpPr>
        <p:sp>
          <p:nvSpPr>
            <p:cNvPr id="29" name="文本框 28"/>
            <p:cNvSpPr txBox="1"/>
            <p:nvPr/>
          </p:nvSpPr>
          <p:spPr>
            <a:xfrm>
              <a:off x="10411425" y="4100755"/>
              <a:ext cx="1026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7270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en-US" altLang="zh-CN" dirty="0" smtClean="0">
                  <a:solidFill>
                    <a:srgbClr val="7270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zh-CN" altLang="en-US" dirty="0">
                <a:solidFill>
                  <a:srgbClr val="7270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951828" y="3578157"/>
              <a:ext cx="6154162" cy="1913490"/>
              <a:chOff x="4951828" y="3578157"/>
              <a:chExt cx="6154162" cy="1913490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951828" y="3607997"/>
                <a:ext cx="6154162" cy="1853810"/>
                <a:chOff x="4951828" y="3550123"/>
                <a:chExt cx="6154162" cy="1853810"/>
              </a:xfrm>
            </p:grpSpPr>
            <p:grpSp>
              <p:nvGrpSpPr>
                <p:cNvPr id="32" name="组合 31"/>
                <p:cNvGrpSpPr/>
                <p:nvPr/>
              </p:nvGrpSpPr>
              <p:grpSpPr>
                <a:xfrm>
                  <a:off x="4951828" y="3550123"/>
                  <a:ext cx="6154162" cy="339492"/>
                  <a:chOff x="4951828" y="3550123"/>
                  <a:chExt cx="6154162" cy="339492"/>
                </a:xfrm>
              </p:grpSpPr>
              <p:sp>
                <p:nvSpPr>
                  <p:cNvPr id="16" name="矩形 15"/>
                  <p:cNvSpPr/>
                  <p:nvPr/>
                </p:nvSpPr>
                <p:spPr>
                  <a:xfrm>
                    <a:off x="4951828" y="3550123"/>
                    <a:ext cx="6154162" cy="339492"/>
                  </a:xfrm>
                  <a:prstGeom prst="rect">
                    <a:avLst/>
                  </a:prstGeom>
                  <a:noFill/>
                  <a:ln w="28575">
                    <a:solidFill>
                      <a:srgbClr val="72707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 dirty="0"/>
                  </a:p>
                </p:txBody>
              </p:sp>
              <p:sp>
                <p:nvSpPr>
                  <p:cNvPr id="21" name="矩形 20"/>
                  <p:cNvSpPr/>
                  <p:nvPr/>
                </p:nvSpPr>
                <p:spPr>
                  <a:xfrm>
                    <a:off x="4951828" y="3569902"/>
                    <a:ext cx="4061543" cy="297248"/>
                  </a:xfrm>
                  <a:prstGeom prst="rect">
                    <a:avLst/>
                  </a:prstGeom>
                  <a:solidFill>
                    <a:srgbClr val="FBB24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grpSp>
              <p:nvGrpSpPr>
                <p:cNvPr id="33" name="组合 32"/>
                <p:cNvGrpSpPr/>
                <p:nvPr/>
              </p:nvGrpSpPr>
              <p:grpSpPr>
                <a:xfrm>
                  <a:off x="4951828" y="4050942"/>
                  <a:ext cx="6154162" cy="339492"/>
                  <a:chOff x="4951828" y="4050942"/>
                  <a:chExt cx="6154162" cy="339492"/>
                </a:xfrm>
              </p:grpSpPr>
              <p:sp>
                <p:nvSpPr>
                  <p:cNvPr id="18" name="矩形 17"/>
                  <p:cNvSpPr/>
                  <p:nvPr/>
                </p:nvSpPr>
                <p:spPr>
                  <a:xfrm>
                    <a:off x="4951828" y="4050942"/>
                    <a:ext cx="6154162" cy="339492"/>
                  </a:xfrm>
                  <a:prstGeom prst="rect">
                    <a:avLst/>
                  </a:prstGeom>
                  <a:noFill/>
                  <a:ln w="28575">
                    <a:solidFill>
                      <a:srgbClr val="72707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27" name="矩形 26"/>
                  <p:cNvSpPr/>
                  <p:nvPr/>
                </p:nvSpPr>
                <p:spPr>
                  <a:xfrm>
                    <a:off x="4967570" y="4084098"/>
                    <a:ext cx="5473666" cy="286898"/>
                  </a:xfrm>
                  <a:prstGeom prst="rect">
                    <a:avLst/>
                  </a:prstGeom>
                  <a:solidFill>
                    <a:srgbClr val="2CBA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4" name="组合 33"/>
                <p:cNvGrpSpPr/>
                <p:nvPr/>
              </p:nvGrpSpPr>
              <p:grpSpPr>
                <a:xfrm>
                  <a:off x="4951828" y="4549822"/>
                  <a:ext cx="6154162" cy="339492"/>
                  <a:chOff x="4951828" y="4549822"/>
                  <a:chExt cx="6154162" cy="339492"/>
                </a:xfrm>
              </p:grpSpPr>
              <p:sp>
                <p:nvSpPr>
                  <p:cNvPr id="19" name="矩形 18"/>
                  <p:cNvSpPr/>
                  <p:nvPr/>
                </p:nvSpPr>
                <p:spPr>
                  <a:xfrm>
                    <a:off x="4951828" y="4549822"/>
                    <a:ext cx="6154162" cy="339492"/>
                  </a:xfrm>
                  <a:prstGeom prst="rect">
                    <a:avLst/>
                  </a:prstGeom>
                  <a:noFill/>
                  <a:ln w="28575">
                    <a:solidFill>
                      <a:srgbClr val="72707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28" name="矩形 27"/>
                  <p:cNvSpPr/>
                  <p:nvPr/>
                </p:nvSpPr>
                <p:spPr>
                  <a:xfrm>
                    <a:off x="4967570" y="4574858"/>
                    <a:ext cx="3630352" cy="288518"/>
                  </a:xfrm>
                  <a:prstGeom prst="rect">
                    <a:avLst/>
                  </a:prstGeom>
                  <a:solidFill>
                    <a:srgbClr val="85D3F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5" name="组合 34"/>
                <p:cNvGrpSpPr/>
                <p:nvPr/>
              </p:nvGrpSpPr>
              <p:grpSpPr>
                <a:xfrm>
                  <a:off x="4951828" y="5064441"/>
                  <a:ext cx="6154162" cy="339492"/>
                  <a:chOff x="4951828" y="5064441"/>
                  <a:chExt cx="6154162" cy="339492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4951828" y="5064441"/>
                    <a:ext cx="6154162" cy="339492"/>
                  </a:xfrm>
                  <a:prstGeom prst="rect">
                    <a:avLst/>
                  </a:prstGeom>
                  <a:noFill/>
                  <a:ln w="28575">
                    <a:solidFill>
                      <a:srgbClr val="72707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31" name="矩形 30"/>
                  <p:cNvSpPr/>
                  <p:nvPr/>
                </p:nvSpPr>
                <p:spPr>
                  <a:xfrm>
                    <a:off x="4967570" y="5094046"/>
                    <a:ext cx="3078809" cy="262709"/>
                  </a:xfrm>
                  <a:prstGeom prst="rect">
                    <a:avLst/>
                  </a:prstGeom>
                  <a:solidFill>
                    <a:srgbClr val="1584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" name="文本框 1"/>
              <p:cNvSpPr txBox="1"/>
              <p:nvPr/>
            </p:nvSpPr>
            <p:spPr>
              <a:xfrm>
                <a:off x="9013371" y="3578157"/>
                <a:ext cx="1026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72707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70%</a:t>
                </a:r>
                <a:endParaRPr lang="zh-CN" altLang="en-US" dirty="0">
                  <a:solidFill>
                    <a:srgbClr val="7270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8035771" y="5122315"/>
                <a:ext cx="1026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72707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50%</a:t>
                </a:r>
                <a:endParaRPr lang="zh-CN" altLang="en-US" dirty="0">
                  <a:solidFill>
                    <a:srgbClr val="7270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8597922" y="4592325"/>
                <a:ext cx="1026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72707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60%</a:t>
                </a:r>
                <a:endParaRPr lang="zh-CN" altLang="en-US" dirty="0">
                  <a:solidFill>
                    <a:srgbClr val="7270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54" name="矩形 53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206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41" name="组合 3340"/>
          <p:cNvGrpSpPr/>
          <p:nvPr/>
        </p:nvGrpSpPr>
        <p:grpSpPr>
          <a:xfrm>
            <a:off x="4035534" y="2133600"/>
            <a:ext cx="4120932" cy="2339758"/>
            <a:chOff x="3935994" y="2386002"/>
            <a:chExt cx="3983008" cy="2261448"/>
          </a:xfrm>
        </p:grpSpPr>
        <p:grpSp>
          <p:nvGrpSpPr>
            <p:cNvPr id="3247" name="组合 3246"/>
            <p:cNvGrpSpPr/>
            <p:nvPr/>
          </p:nvGrpSpPr>
          <p:grpSpPr>
            <a:xfrm>
              <a:off x="3935994" y="2386002"/>
              <a:ext cx="3983008" cy="2261448"/>
              <a:chOff x="5354637" y="1401763"/>
              <a:chExt cx="6019801" cy="3417887"/>
            </a:xfrm>
          </p:grpSpPr>
          <p:sp>
            <p:nvSpPr>
              <p:cNvPr id="2620" name="AutoShape 2219"/>
              <p:cNvSpPr>
                <a:spLocks noChangeAspect="1" noChangeArrowheads="1" noTextEdit="1"/>
              </p:cNvSpPr>
              <p:nvPr/>
            </p:nvSpPr>
            <p:spPr bwMode="auto">
              <a:xfrm>
                <a:off x="5356225" y="1408113"/>
                <a:ext cx="6018213" cy="3408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3245" name="Picture 2221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21388" y="1401763"/>
                <a:ext cx="4676775" cy="31384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46" name="Picture 2222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54725" y="1425575"/>
                <a:ext cx="4610100" cy="3114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21" name="Rectangle 2223"/>
              <p:cNvSpPr>
                <a:spLocks noChangeArrowheads="1"/>
              </p:cNvSpPr>
              <p:nvPr/>
            </p:nvSpPr>
            <p:spPr bwMode="auto">
              <a:xfrm>
                <a:off x="6051550" y="4432300"/>
                <a:ext cx="236538" cy="219075"/>
              </a:xfrm>
              <a:prstGeom prst="rect">
                <a:avLst/>
              </a:prstGeom>
              <a:solidFill>
                <a:srgbClr val="0B0C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2" name="Rectangle 2224"/>
              <p:cNvSpPr>
                <a:spLocks noChangeArrowheads="1"/>
              </p:cNvSpPr>
              <p:nvPr/>
            </p:nvSpPr>
            <p:spPr bwMode="auto">
              <a:xfrm>
                <a:off x="10434638" y="4432300"/>
                <a:ext cx="236538" cy="219075"/>
              </a:xfrm>
              <a:prstGeom prst="rect">
                <a:avLst/>
              </a:prstGeom>
              <a:solidFill>
                <a:srgbClr val="0B0C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3249" name="Picture 2225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30950" y="1674813"/>
                <a:ext cx="4143375" cy="2574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0" name="Picture 2226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77225" y="1498600"/>
                <a:ext cx="123825" cy="112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1" name="Picture 2227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81988" y="1504950"/>
                <a:ext cx="112713" cy="10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2" name="Picture 2228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88338" y="1509713"/>
                <a:ext cx="101600" cy="904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3" name="Picture 2229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91513" y="1519238"/>
                <a:ext cx="77788" cy="79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4" name="Picture 2230"/>
              <p:cNvPicPr>
                <a:picLocks noChangeAspect="1" noChangeArrowheads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07388" y="1512888"/>
                <a:ext cx="73025" cy="73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5" name="Picture 2231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93100" y="1512888"/>
                <a:ext cx="87313" cy="79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6" name="Picture 2232"/>
              <p:cNvPicPr>
                <a:picLocks noChangeAspect="1" noChangeArrowheads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07388" y="1527175"/>
                <a:ext cx="58738" cy="50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7" name="Picture 2233"/>
              <p:cNvPicPr>
                <a:picLocks noChangeAspect="1" noChangeArrowheads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07388" y="1549400"/>
                <a:ext cx="50800" cy="3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8" name="Picture 2234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15325" y="1549400"/>
                <a:ext cx="42863" cy="28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9" name="Picture 2235"/>
              <p:cNvPicPr>
                <a:picLocks noChangeAspect="1" noChangeArrowheads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21675" y="1527175"/>
                <a:ext cx="36513" cy="30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60" name="Picture 2236"/>
              <p:cNvPicPr>
                <a:picLocks noChangeAspect="1" noChangeArrowheads="1"/>
              </p:cNvPicPr>
              <p:nvPr/>
            </p:nvPicPr>
            <p:blipFill>
              <a:blip r:embed="rId1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21675" y="1527175"/>
                <a:ext cx="36513" cy="30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61" name="Picture 2237"/>
              <p:cNvPicPr>
                <a:picLocks noChangeAspect="1" noChangeArrowheads="1"/>
              </p:cNvPicPr>
              <p:nvPr/>
            </p:nvPicPr>
            <p:blipFill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15325" y="1527175"/>
                <a:ext cx="28575" cy="30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62" name="Picture 2238"/>
              <p:cNvPicPr>
                <a:picLocks noChangeAspect="1" noChangeArrowheads="1"/>
              </p:cNvPicPr>
              <p:nvPr/>
            </p:nvPicPr>
            <p:blipFill>
              <a:blip r:embed="rId1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15325" y="1527175"/>
                <a:ext cx="28575" cy="30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63" name="Picture 2239"/>
              <p:cNvPicPr>
                <a:picLocks noChangeAspect="1" noChangeArrowheads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21675" y="1557338"/>
                <a:ext cx="28575" cy="28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64" name="Picture 2240"/>
              <p:cNvPicPr>
                <a:picLocks noChangeAspect="1" noChangeArrowheads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21675" y="1557338"/>
                <a:ext cx="28575" cy="20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65" name="Picture 2241"/>
              <p:cNvPicPr>
                <a:picLocks noChangeAspect="1" noChangeArrowheads="1"/>
              </p:cNvPicPr>
              <p:nvPr/>
            </p:nvPicPr>
            <p:blipFill>
              <a:blip r:embed="rId2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21675" y="1549400"/>
                <a:ext cx="28575" cy="22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66" name="Picture 2242"/>
              <p:cNvPicPr>
                <a:picLocks noChangeAspect="1" noChangeArrowheads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21675" y="1535113"/>
                <a:ext cx="28575" cy="28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00" name="Freeform 2243"/>
              <p:cNvSpPr>
                <a:spLocks noEditPoints="1"/>
              </p:cNvSpPr>
              <p:nvPr/>
            </p:nvSpPr>
            <p:spPr bwMode="auto">
              <a:xfrm>
                <a:off x="6051550" y="1419225"/>
                <a:ext cx="4619625" cy="3190875"/>
              </a:xfrm>
              <a:custGeom>
                <a:avLst/>
                <a:gdLst>
                  <a:gd name="T0" fmla="*/ 1185 w 1230"/>
                  <a:gd name="T1" fmla="*/ 6 h 848"/>
                  <a:gd name="T2" fmla="*/ 1224 w 1230"/>
                  <a:gd name="T3" fmla="*/ 45 h 848"/>
                  <a:gd name="T4" fmla="*/ 1224 w 1230"/>
                  <a:gd name="T5" fmla="*/ 804 h 848"/>
                  <a:gd name="T6" fmla="*/ 1185 w 1230"/>
                  <a:gd name="T7" fmla="*/ 843 h 848"/>
                  <a:gd name="T8" fmla="*/ 44 w 1230"/>
                  <a:gd name="T9" fmla="*/ 843 h 848"/>
                  <a:gd name="T10" fmla="*/ 5 w 1230"/>
                  <a:gd name="T11" fmla="*/ 804 h 848"/>
                  <a:gd name="T12" fmla="*/ 5 w 1230"/>
                  <a:gd name="T13" fmla="*/ 45 h 848"/>
                  <a:gd name="T14" fmla="*/ 44 w 1230"/>
                  <a:gd name="T15" fmla="*/ 6 h 848"/>
                  <a:gd name="T16" fmla="*/ 1185 w 1230"/>
                  <a:gd name="T17" fmla="*/ 6 h 848"/>
                  <a:gd name="T18" fmla="*/ 1185 w 1230"/>
                  <a:gd name="T19" fmla="*/ 0 h 848"/>
                  <a:gd name="T20" fmla="*/ 44 w 1230"/>
                  <a:gd name="T21" fmla="*/ 0 h 848"/>
                  <a:gd name="T22" fmla="*/ 0 w 1230"/>
                  <a:gd name="T23" fmla="*/ 45 h 848"/>
                  <a:gd name="T24" fmla="*/ 0 w 1230"/>
                  <a:gd name="T25" fmla="*/ 804 h 848"/>
                  <a:gd name="T26" fmla="*/ 44 w 1230"/>
                  <a:gd name="T27" fmla="*/ 848 h 848"/>
                  <a:gd name="T28" fmla="*/ 1185 w 1230"/>
                  <a:gd name="T29" fmla="*/ 848 h 848"/>
                  <a:gd name="T30" fmla="*/ 1230 w 1230"/>
                  <a:gd name="T31" fmla="*/ 804 h 848"/>
                  <a:gd name="T32" fmla="*/ 1230 w 1230"/>
                  <a:gd name="T33" fmla="*/ 45 h 848"/>
                  <a:gd name="T34" fmla="*/ 1185 w 1230"/>
                  <a:gd name="T35" fmla="*/ 0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0" h="848">
                    <a:moveTo>
                      <a:pt x="1185" y="6"/>
                    </a:moveTo>
                    <a:cubicBezTo>
                      <a:pt x="1207" y="6"/>
                      <a:pt x="1224" y="23"/>
                      <a:pt x="1224" y="45"/>
                    </a:cubicBezTo>
                    <a:cubicBezTo>
                      <a:pt x="1224" y="804"/>
                      <a:pt x="1224" y="804"/>
                      <a:pt x="1224" y="804"/>
                    </a:cubicBezTo>
                    <a:cubicBezTo>
                      <a:pt x="1224" y="825"/>
                      <a:pt x="1207" y="843"/>
                      <a:pt x="1185" y="843"/>
                    </a:cubicBezTo>
                    <a:cubicBezTo>
                      <a:pt x="44" y="843"/>
                      <a:pt x="44" y="843"/>
                      <a:pt x="44" y="843"/>
                    </a:cubicBezTo>
                    <a:cubicBezTo>
                      <a:pt x="23" y="843"/>
                      <a:pt x="5" y="825"/>
                      <a:pt x="5" y="80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23"/>
                      <a:pt x="23" y="6"/>
                      <a:pt x="44" y="6"/>
                    </a:cubicBezTo>
                    <a:cubicBezTo>
                      <a:pt x="1185" y="6"/>
                      <a:pt x="1185" y="6"/>
                      <a:pt x="1185" y="6"/>
                    </a:cubicBezTo>
                    <a:moveTo>
                      <a:pt x="1185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804"/>
                      <a:pt x="0" y="804"/>
                      <a:pt x="0" y="804"/>
                    </a:cubicBezTo>
                    <a:cubicBezTo>
                      <a:pt x="0" y="828"/>
                      <a:pt x="20" y="848"/>
                      <a:pt x="44" y="848"/>
                    </a:cubicBezTo>
                    <a:cubicBezTo>
                      <a:pt x="1185" y="848"/>
                      <a:pt x="1185" y="848"/>
                      <a:pt x="1185" y="848"/>
                    </a:cubicBezTo>
                    <a:cubicBezTo>
                      <a:pt x="1210" y="848"/>
                      <a:pt x="1230" y="828"/>
                      <a:pt x="1230" y="804"/>
                    </a:cubicBezTo>
                    <a:cubicBezTo>
                      <a:pt x="1230" y="45"/>
                      <a:pt x="1230" y="45"/>
                      <a:pt x="1230" y="45"/>
                    </a:cubicBezTo>
                    <a:cubicBezTo>
                      <a:pt x="1230" y="20"/>
                      <a:pt x="1210" y="0"/>
                      <a:pt x="1185" y="0"/>
                    </a:cubicBezTo>
                  </a:path>
                </a:pathLst>
              </a:custGeom>
              <a:solidFill>
                <a:srgbClr val="4547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3268" name="Picture 2244"/>
              <p:cNvPicPr>
                <a:picLocks noChangeAspect="1" noChangeArrowheads="1"/>
              </p:cNvPicPr>
              <p:nvPr/>
            </p:nvPicPr>
            <p:blipFill>
              <a:blip r:embed="rId2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35675" y="1401763"/>
                <a:ext cx="4654550" cy="31384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69" name="Picture 2245"/>
              <p:cNvPicPr>
                <a:picLocks noChangeAspect="1" noChangeArrowheads="1"/>
              </p:cNvPicPr>
              <p:nvPr/>
            </p:nvPicPr>
            <p:blipFill>
              <a:blip r:embed="rId2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4637" y="4508500"/>
                <a:ext cx="6018213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70" name="Picture 2246"/>
              <p:cNvPicPr>
                <a:picLocks noChangeAspect="1" noChangeArrowheads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4637" y="4683125"/>
                <a:ext cx="6018213" cy="136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71" name="Picture 2247"/>
              <p:cNvPicPr>
                <a:picLocks noChangeAspect="1" noChangeArrowheads="1"/>
              </p:cNvPicPr>
              <p:nvPr/>
            </p:nvPicPr>
            <p:blipFill>
              <a:blip r:embed="rId2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88650" y="4611688"/>
                <a:ext cx="247650" cy="57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72" name="Picture 2248"/>
              <p:cNvPicPr>
                <a:picLocks noChangeAspect="1" noChangeArrowheads="1"/>
              </p:cNvPicPr>
              <p:nvPr/>
            </p:nvPicPr>
            <p:blipFill>
              <a:blip r:embed="rId2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88650" y="4597400"/>
                <a:ext cx="247650" cy="55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11" name="Freeform 2249"/>
              <p:cNvSpPr>
                <a:spLocks/>
              </p:cNvSpPr>
              <p:nvPr/>
            </p:nvSpPr>
            <p:spPr bwMode="auto">
              <a:xfrm>
                <a:off x="5803900" y="4794250"/>
                <a:ext cx="77788" cy="14287"/>
              </a:xfrm>
              <a:custGeom>
                <a:avLst/>
                <a:gdLst>
                  <a:gd name="T0" fmla="*/ 21 w 21"/>
                  <a:gd name="T1" fmla="*/ 2 h 4"/>
                  <a:gd name="T2" fmla="*/ 18 w 21"/>
                  <a:gd name="T3" fmla="*/ 4 h 4"/>
                  <a:gd name="T4" fmla="*/ 6 w 21"/>
                  <a:gd name="T5" fmla="*/ 4 h 4"/>
                  <a:gd name="T6" fmla="*/ 1 w 21"/>
                  <a:gd name="T7" fmla="*/ 2 h 4"/>
                  <a:gd name="T8" fmla="*/ 1 w 21"/>
                  <a:gd name="T9" fmla="*/ 2 h 4"/>
                  <a:gd name="T10" fmla="*/ 3 w 21"/>
                  <a:gd name="T11" fmla="*/ 0 h 4"/>
                  <a:gd name="T12" fmla="*/ 15 w 21"/>
                  <a:gd name="T13" fmla="*/ 0 h 4"/>
                  <a:gd name="T14" fmla="*/ 20 w 21"/>
                  <a:gd name="T15" fmla="*/ 2 h 4"/>
                  <a:gd name="T16" fmla="*/ 21 w 21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4">
                    <a:moveTo>
                      <a:pt x="21" y="2"/>
                    </a:moveTo>
                    <a:cubicBezTo>
                      <a:pt x="21" y="3"/>
                      <a:pt x="20" y="4"/>
                      <a:pt x="18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9" y="1"/>
                      <a:pt x="20" y="2"/>
                    </a:cubicBezTo>
                    <a:lnTo>
                      <a:pt x="21" y="2"/>
                    </a:lnTo>
                    <a:close/>
                  </a:path>
                </a:pathLst>
              </a:custGeom>
              <a:solidFill>
                <a:srgbClr val="1C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2" name="Freeform 2250"/>
              <p:cNvSpPr>
                <a:spLocks/>
              </p:cNvSpPr>
              <p:nvPr/>
            </p:nvSpPr>
            <p:spPr bwMode="auto">
              <a:xfrm>
                <a:off x="10852150" y="4794250"/>
                <a:ext cx="82550" cy="14287"/>
              </a:xfrm>
              <a:custGeom>
                <a:avLst/>
                <a:gdLst>
                  <a:gd name="T0" fmla="*/ 1 w 22"/>
                  <a:gd name="T1" fmla="*/ 2 h 4"/>
                  <a:gd name="T2" fmla="*/ 3 w 22"/>
                  <a:gd name="T3" fmla="*/ 4 h 4"/>
                  <a:gd name="T4" fmla="*/ 16 w 22"/>
                  <a:gd name="T5" fmla="*/ 4 h 4"/>
                  <a:gd name="T6" fmla="*/ 21 w 22"/>
                  <a:gd name="T7" fmla="*/ 2 h 4"/>
                  <a:gd name="T8" fmla="*/ 21 w 22"/>
                  <a:gd name="T9" fmla="*/ 2 h 4"/>
                  <a:gd name="T10" fmla="*/ 19 w 22"/>
                  <a:gd name="T11" fmla="*/ 0 h 4"/>
                  <a:gd name="T12" fmla="*/ 6 w 22"/>
                  <a:gd name="T13" fmla="*/ 0 h 4"/>
                  <a:gd name="T14" fmla="*/ 1 w 22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4">
                    <a:moveTo>
                      <a:pt x="1" y="2"/>
                    </a:moveTo>
                    <a:cubicBezTo>
                      <a:pt x="0" y="3"/>
                      <a:pt x="1" y="4"/>
                      <a:pt x="3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4"/>
                      <a:pt x="20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2" y="1"/>
                      <a:pt x="20" y="0"/>
                      <a:pt x="1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1C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3" name="Freeform 2251"/>
              <p:cNvSpPr>
                <a:spLocks/>
              </p:cNvSpPr>
              <p:nvPr/>
            </p:nvSpPr>
            <p:spPr bwMode="auto">
              <a:xfrm>
                <a:off x="9169400" y="4794250"/>
                <a:ext cx="79375" cy="14287"/>
              </a:xfrm>
              <a:custGeom>
                <a:avLst/>
                <a:gdLst>
                  <a:gd name="T0" fmla="*/ 1 w 21"/>
                  <a:gd name="T1" fmla="*/ 2 h 4"/>
                  <a:gd name="T2" fmla="*/ 4 w 21"/>
                  <a:gd name="T3" fmla="*/ 4 h 4"/>
                  <a:gd name="T4" fmla="*/ 16 w 21"/>
                  <a:gd name="T5" fmla="*/ 4 h 4"/>
                  <a:gd name="T6" fmla="*/ 20 w 21"/>
                  <a:gd name="T7" fmla="*/ 2 h 4"/>
                  <a:gd name="T8" fmla="*/ 20 w 21"/>
                  <a:gd name="T9" fmla="*/ 2 h 4"/>
                  <a:gd name="T10" fmla="*/ 17 w 21"/>
                  <a:gd name="T11" fmla="*/ 0 h 4"/>
                  <a:gd name="T12" fmla="*/ 5 w 21"/>
                  <a:gd name="T13" fmla="*/ 0 h 4"/>
                  <a:gd name="T14" fmla="*/ 1 w 21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4">
                    <a:moveTo>
                      <a:pt x="1" y="2"/>
                    </a:moveTo>
                    <a:cubicBezTo>
                      <a:pt x="0" y="3"/>
                      <a:pt x="2" y="4"/>
                      <a:pt x="4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4"/>
                      <a:pt x="20" y="3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1"/>
                      <a:pt x="19" y="0"/>
                      <a:pt x="1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1C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4" name="Freeform 2252"/>
              <p:cNvSpPr>
                <a:spLocks/>
              </p:cNvSpPr>
              <p:nvPr/>
            </p:nvSpPr>
            <p:spPr bwMode="auto">
              <a:xfrm>
                <a:off x="7494588" y="4794250"/>
                <a:ext cx="74613" cy="14287"/>
              </a:xfrm>
              <a:custGeom>
                <a:avLst/>
                <a:gdLst>
                  <a:gd name="T0" fmla="*/ 20 w 20"/>
                  <a:gd name="T1" fmla="*/ 2 h 4"/>
                  <a:gd name="T2" fmla="*/ 17 w 20"/>
                  <a:gd name="T3" fmla="*/ 4 h 4"/>
                  <a:gd name="T4" fmla="*/ 4 w 20"/>
                  <a:gd name="T5" fmla="*/ 4 h 4"/>
                  <a:gd name="T6" fmla="*/ 0 w 20"/>
                  <a:gd name="T7" fmla="*/ 2 h 4"/>
                  <a:gd name="T8" fmla="*/ 0 w 20"/>
                  <a:gd name="T9" fmla="*/ 2 h 4"/>
                  <a:gd name="T10" fmla="*/ 3 w 20"/>
                  <a:gd name="T11" fmla="*/ 0 h 4"/>
                  <a:gd name="T12" fmla="*/ 16 w 20"/>
                  <a:gd name="T13" fmla="*/ 0 h 4"/>
                  <a:gd name="T14" fmla="*/ 20 w 20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4">
                    <a:moveTo>
                      <a:pt x="20" y="2"/>
                    </a:moveTo>
                    <a:cubicBezTo>
                      <a:pt x="20" y="3"/>
                      <a:pt x="19" y="4"/>
                      <a:pt x="17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4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19" y="1"/>
                      <a:pt x="20" y="2"/>
                    </a:cubicBezTo>
                    <a:close/>
                  </a:path>
                </a:pathLst>
              </a:custGeom>
              <a:solidFill>
                <a:srgbClr val="1C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3277" name="Picture 2253"/>
              <p:cNvPicPr>
                <a:picLocks noChangeAspect="1" noChangeArrowheads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16563" y="4735513"/>
                <a:ext cx="5748338" cy="28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78" name="Picture 2254"/>
              <p:cNvPicPr>
                <a:picLocks noChangeAspect="1" noChangeArrowheads="1"/>
              </p:cNvPicPr>
              <p:nvPr/>
            </p:nvPicPr>
            <p:blipFill>
              <a:blip r:embed="rId2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16563" y="4741863"/>
                <a:ext cx="5748338" cy="28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79" name="Picture 2255"/>
              <p:cNvPicPr>
                <a:picLocks noChangeAspect="1" noChangeArrowheads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61300" y="4522788"/>
                <a:ext cx="958850" cy="123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80" name="Picture 2256"/>
              <p:cNvPicPr>
                <a:picLocks noChangeAspect="1" noChangeArrowheads="1"/>
              </p:cNvPicPr>
              <p:nvPr/>
            </p:nvPicPr>
            <p:blipFill>
              <a:blip r:embed="rId3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61300" y="4508500"/>
                <a:ext cx="958850" cy="123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81" name="Picture 2257"/>
              <p:cNvPicPr>
                <a:picLocks noChangeAspect="1" noChangeArrowheads="1"/>
              </p:cNvPicPr>
              <p:nvPr/>
            </p:nvPicPr>
            <p:blipFill>
              <a:blip r:embed="rId3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69238" y="4511675"/>
                <a:ext cx="935038" cy="112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82" name="Picture 2258"/>
              <p:cNvPicPr>
                <a:picLocks noChangeAspect="1" noChangeArrowheads="1"/>
              </p:cNvPicPr>
              <p:nvPr/>
            </p:nvPicPr>
            <p:blipFill>
              <a:blip r:embed="rId3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75588" y="4518025"/>
                <a:ext cx="244475" cy="10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83" name="Picture 2259"/>
              <p:cNvPicPr>
                <a:picLocks noChangeAspect="1" noChangeArrowheads="1"/>
              </p:cNvPicPr>
              <p:nvPr/>
            </p:nvPicPr>
            <p:blipFill>
              <a:blip r:embed="rId3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53450" y="4518025"/>
                <a:ext cx="252413" cy="10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340" name="圆角矩形 3339"/>
            <p:cNvSpPr/>
            <p:nvPr/>
          </p:nvSpPr>
          <p:spPr>
            <a:xfrm>
              <a:off x="4553613" y="2566666"/>
              <a:ext cx="2743569" cy="1703701"/>
            </a:xfrm>
            <a:prstGeom prst="roundRect">
              <a:avLst>
                <a:gd name="adj" fmla="val 0"/>
              </a:avLst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62" name="组合 3361"/>
          <p:cNvGrpSpPr/>
          <p:nvPr/>
        </p:nvGrpSpPr>
        <p:grpSpPr>
          <a:xfrm>
            <a:off x="8509651" y="765373"/>
            <a:ext cx="2625126" cy="905456"/>
            <a:chOff x="8103991" y="1180227"/>
            <a:chExt cx="3627853" cy="1251315"/>
          </a:xfrm>
        </p:grpSpPr>
        <p:grpSp>
          <p:nvGrpSpPr>
            <p:cNvPr id="3316" name="组合 3315"/>
            <p:cNvGrpSpPr/>
            <p:nvPr/>
          </p:nvGrpSpPr>
          <p:grpSpPr>
            <a:xfrm>
              <a:off x="8103991" y="1333526"/>
              <a:ext cx="1098016" cy="1098016"/>
              <a:chOff x="9713849" y="1308539"/>
              <a:chExt cx="865796" cy="865794"/>
            </a:xfrm>
          </p:grpSpPr>
          <p:sp>
            <p:nvSpPr>
              <p:cNvPr id="2668" name="椭圆 2667"/>
              <p:cNvSpPr/>
              <p:nvPr/>
            </p:nvSpPr>
            <p:spPr>
              <a:xfrm>
                <a:off x="9713849" y="1308539"/>
                <a:ext cx="865796" cy="865794"/>
              </a:xfrm>
              <a:prstGeom prst="ellipse">
                <a:avLst/>
              </a:prstGeom>
              <a:solidFill>
                <a:srgbClr val="2CBAB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0" name="Freeform 2272"/>
              <p:cNvSpPr>
                <a:spLocks noEditPoints="1"/>
              </p:cNvSpPr>
              <p:nvPr/>
            </p:nvSpPr>
            <p:spPr bwMode="auto">
              <a:xfrm>
                <a:off x="9863551" y="1478809"/>
                <a:ext cx="580050" cy="468164"/>
              </a:xfrm>
              <a:custGeom>
                <a:avLst/>
                <a:gdLst>
                  <a:gd name="T0" fmla="*/ 39 w 81"/>
                  <a:gd name="T1" fmla="*/ 35 h 67"/>
                  <a:gd name="T2" fmla="*/ 37 w 81"/>
                  <a:gd name="T3" fmla="*/ 28 h 67"/>
                  <a:gd name="T4" fmla="*/ 41 w 81"/>
                  <a:gd name="T5" fmla="*/ 43 h 67"/>
                  <a:gd name="T6" fmla="*/ 44 w 81"/>
                  <a:gd name="T7" fmla="*/ 51 h 67"/>
                  <a:gd name="T8" fmla="*/ 44 w 81"/>
                  <a:gd name="T9" fmla="*/ 46 h 67"/>
                  <a:gd name="T10" fmla="*/ 64 w 81"/>
                  <a:gd name="T11" fmla="*/ 13 h 67"/>
                  <a:gd name="T12" fmla="*/ 62 w 81"/>
                  <a:gd name="T13" fmla="*/ 17 h 67"/>
                  <a:gd name="T14" fmla="*/ 56 w 81"/>
                  <a:gd name="T15" fmla="*/ 17 h 67"/>
                  <a:gd name="T16" fmla="*/ 55 w 81"/>
                  <a:gd name="T17" fmla="*/ 13 h 67"/>
                  <a:gd name="T18" fmla="*/ 25 w 81"/>
                  <a:gd name="T19" fmla="*/ 17 h 67"/>
                  <a:gd name="T20" fmla="*/ 19 w 81"/>
                  <a:gd name="T21" fmla="*/ 17 h 67"/>
                  <a:gd name="T22" fmla="*/ 19 w 81"/>
                  <a:gd name="T23" fmla="*/ 13 h 67"/>
                  <a:gd name="T24" fmla="*/ 0 w 81"/>
                  <a:gd name="T25" fmla="*/ 30 h 67"/>
                  <a:gd name="T26" fmla="*/ 17 w 81"/>
                  <a:gd name="T27" fmla="*/ 67 h 67"/>
                  <a:gd name="T28" fmla="*/ 81 w 81"/>
                  <a:gd name="T29" fmla="*/ 50 h 67"/>
                  <a:gd name="T30" fmla="*/ 64 w 81"/>
                  <a:gd name="T31" fmla="*/ 13 h 67"/>
                  <a:gd name="T32" fmla="*/ 41 w 81"/>
                  <a:gd name="T33" fmla="*/ 54 h 67"/>
                  <a:gd name="T34" fmla="*/ 39 w 81"/>
                  <a:gd name="T35" fmla="*/ 57 h 67"/>
                  <a:gd name="T36" fmla="*/ 32 w 81"/>
                  <a:gd name="T37" fmla="*/ 51 h 67"/>
                  <a:gd name="T38" fmla="*/ 33 w 81"/>
                  <a:gd name="T39" fmla="*/ 45 h 67"/>
                  <a:gd name="T40" fmla="*/ 39 w 81"/>
                  <a:gd name="T41" fmla="*/ 42 h 67"/>
                  <a:gd name="T42" fmla="*/ 32 w 81"/>
                  <a:gd name="T43" fmla="*/ 33 h 67"/>
                  <a:gd name="T44" fmla="*/ 39 w 81"/>
                  <a:gd name="T45" fmla="*/ 25 h 67"/>
                  <a:gd name="T46" fmla="*/ 41 w 81"/>
                  <a:gd name="T47" fmla="*/ 23 h 67"/>
                  <a:gd name="T48" fmla="*/ 48 w 81"/>
                  <a:gd name="T49" fmla="*/ 28 h 67"/>
                  <a:gd name="T50" fmla="*/ 46 w 81"/>
                  <a:gd name="T51" fmla="*/ 34 h 67"/>
                  <a:gd name="T52" fmla="*/ 41 w 81"/>
                  <a:gd name="T53" fmla="*/ 27 h 67"/>
                  <a:gd name="T54" fmla="*/ 48 w 81"/>
                  <a:gd name="T55" fmla="*/ 42 h 67"/>
                  <a:gd name="T56" fmla="*/ 47 w 81"/>
                  <a:gd name="T57" fmla="*/ 52 h 67"/>
                  <a:gd name="T58" fmla="*/ 34 w 81"/>
                  <a:gd name="T59" fmla="*/ 3 h 67"/>
                  <a:gd name="T60" fmla="*/ 56 w 81"/>
                  <a:gd name="T61" fmla="*/ 13 h 67"/>
                  <a:gd name="T62" fmla="*/ 61 w 81"/>
                  <a:gd name="T63" fmla="*/ 16 h 67"/>
                  <a:gd name="T64" fmla="*/ 50 w 81"/>
                  <a:gd name="T65" fmla="*/ 0 h 67"/>
                  <a:gd name="T66" fmla="*/ 20 w 81"/>
                  <a:gd name="T67" fmla="*/ 13 h 67"/>
                  <a:gd name="T68" fmla="*/ 24 w 81"/>
                  <a:gd name="T69" fmla="*/ 1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1" h="67">
                    <a:moveTo>
                      <a:pt x="35" y="30"/>
                    </a:moveTo>
                    <a:cubicBezTo>
                      <a:pt x="35" y="32"/>
                      <a:pt x="37" y="33"/>
                      <a:pt x="39" y="35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8" y="27"/>
                      <a:pt x="37" y="27"/>
                      <a:pt x="37" y="28"/>
                    </a:cubicBezTo>
                    <a:cubicBezTo>
                      <a:pt x="36" y="29"/>
                      <a:pt x="35" y="29"/>
                      <a:pt x="35" y="30"/>
                    </a:cubicBezTo>
                    <a:close/>
                    <a:moveTo>
                      <a:pt x="41" y="43"/>
                    </a:moveTo>
                    <a:cubicBezTo>
                      <a:pt x="41" y="52"/>
                      <a:pt x="41" y="52"/>
                      <a:pt x="41" y="52"/>
                    </a:cubicBezTo>
                    <a:cubicBezTo>
                      <a:pt x="42" y="52"/>
                      <a:pt x="43" y="52"/>
                      <a:pt x="44" y="51"/>
                    </a:cubicBezTo>
                    <a:cubicBezTo>
                      <a:pt x="45" y="50"/>
                      <a:pt x="45" y="49"/>
                      <a:pt x="45" y="48"/>
                    </a:cubicBezTo>
                    <a:cubicBezTo>
                      <a:pt x="45" y="47"/>
                      <a:pt x="45" y="47"/>
                      <a:pt x="44" y="46"/>
                    </a:cubicBezTo>
                    <a:cubicBezTo>
                      <a:pt x="44" y="45"/>
                      <a:pt x="43" y="44"/>
                      <a:pt x="41" y="43"/>
                    </a:cubicBezTo>
                    <a:close/>
                    <a:moveTo>
                      <a:pt x="64" y="13"/>
                    </a:move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4"/>
                      <a:pt x="62" y="15"/>
                      <a:pt x="62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5"/>
                      <a:pt x="56" y="14"/>
                      <a:pt x="55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4"/>
                      <a:pt x="25" y="15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5"/>
                      <a:pt x="19" y="14"/>
                      <a:pt x="19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8" y="13"/>
                      <a:pt x="0" y="20"/>
                      <a:pt x="0" y="3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9"/>
                      <a:pt x="8" y="67"/>
                      <a:pt x="17" y="67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73" y="67"/>
                      <a:pt x="81" y="59"/>
                      <a:pt x="81" y="5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20"/>
                      <a:pt x="73" y="13"/>
                      <a:pt x="64" y="13"/>
                    </a:cubicBezTo>
                    <a:close/>
                    <a:moveTo>
                      <a:pt x="47" y="52"/>
                    </a:moveTo>
                    <a:cubicBezTo>
                      <a:pt x="45" y="53"/>
                      <a:pt x="43" y="54"/>
                      <a:pt x="41" y="54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6" y="54"/>
                      <a:pt x="34" y="53"/>
                      <a:pt x="32" y="51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4" y="50"/>
                      <a:pt x="36" y="52"/>
                      <a:pt x="39" y="5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6" y="40"/>
                      <a:pt x="34" y="38"/>
                      <a:pt x="33" y="37"/>
                    </a:cubicBezTo>
                    <a:cubicBezTo>
                      <a:pt x="32" y="36"/>
                      <a:pt x="32" y="34"/>
                      <a:pt x="32" y="33"/>
                    </a:cubicBezTo>
                    <a:cubicBezTo>
                      <a:pt x="32" y="31"/>
                      <a:pt x="33" y="29"/>
                      <a:pt x="34" y="28"/>
                    </a:cubicBezTo>
                    <a:cubicBezTo>
                      <a:pt x="36" y="26"/>
                      <a:pt x="37" y="26"/>
                      <a:pt x="39" y="25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44" y="26"/>
                      <a:pt x="46" y="26"/>
                      <a:pt x="48" y="28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1"/>
                      <a:pt x="46" y="30"/>
                      <a:pt x="45" y="29"/>
                    </a:cubicBezTo>
                    <a:cubicBezTo>
                      <a:pt x="44" y="27"/>
                      <a:pt x="42" y="27"/>
                      <a:pt x="41" y="27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4" y="38"/>
                      <a:pt x="47" y="40"/>
                      <a:pt x="48" y="42"/>
                    </a:cubicBezTo>
                    <a:cubicBezTo>
                      <a:pt x="49" y="43"/>
                      <a:pt x="49" y="45"/>
                      <a:pt x="49" y="47"/>
                    </a:cubicBezTo>
                    <a:cubicBezTo>
                      <a:pt x="49" y="49"/>
                      <a:pt x="49" y="50"/>
                      <a:pt x="47" y="52"/>
                    </a:cubicBezTo>
                    <a:close/>
                    <a:moveTo>
                      <a:pt x="25" y="13"/>
                    </a:moveTo>
                    <a:cubicBezTo>
                      <a:pt x="26" y="7"/>
                      <a:pt x="29" y="3"/>
                      <a:pt x="34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52" y="3"/>
                      <a:pt x="55" y="7"/>
                      <a:pt x="56" y="13"/>
                    </a:cubicBezTo>
                    <a:cubicBezTo>
                      <a:pt x="57" y="14"/>
                      <a:pt x="57" y="15"/>
                      <a:pt x="57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5"/>
                      <a:pt x="61" y="14"/>
                      <a:pt x="61" y="13"/>
                    </a:cubicBezTo>
                    <a:cubicBezTo>
                      <a:pt x="59" y="5"/>
                      <a:pt x="55" y="0"/>
                      <a:pt x="50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6" y="0"/>
                      <a:pt x="22" y="5"/>
                      <a:pt x="20" y="13"/>
                    </a:cubicBezTo>
                    <a:cubicBezTo>
                      <a:pt x="20" y="14"/>
                      <a:pt x="20" y="15"/>
                      <a:pt x="20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5"/>
                      <a:pt x="24" y="14"/>
                      <a:pt x="25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45" name="文本框 3344"/>
            <p:cNvSpPr txBox="1"/>
            <p:nvPr/>
          </p:nvSpPr>
          <p:spPr>
            <a:xfrm>
              <a:off x="9234029" y="1695629"/>
              <a:ext cx="24978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设计公司锐普全面运作。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53" name="文本框 3352"/>
            <p:cNvSpPr txBox="1"/>
            <p:nvPr/>
          </p:nvSpPr>
          <p:spPr>
            <a:xfrm>
              <a:off x="9233491" y="1180227"/>
              <a:ext cx="2027448" cy="552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谁都能开店</a:t>
              </a:r>
            </a:p>
          </p:txBody>
        </p:sp>
      </p:grpSp>
      <p:grpSp>
        <p:nvGrpSpPr>
          <p:cNvPr id="3317" name="组合 3316"/>
          <p:cNvGrpSpPr/>
          <p:nvPr/>
        </p:nvGrpSpPr>
        <p:grpSpPr>
          <a:xfrm>
            <a:off x="8508642" y="2748042"/>
            <a:ext cx="794527" cy="794528"/>
            <a:chOff x="9097462" y="2069695"/>
            <a:chExt cx="865796" cy="865794"/>
          </a:xfrm>
        </p:grpSpPr>
        <p:sp>
          <p:nvSpPr>
            <p:cNvPr id="2669" name="椭圆 2668"/>
            <p:cNvSpPr/>
            <p:nvPr/>
          </p:nvSpPr>
          <p:spPr>
            <a:xfrm>
              <a:off x="9097462" y="2069695"/>
              <a:ext cx="865796" cy="865794"/>
            </a:xfrm>
            <a:prstGeom prst="ellipse">
              <a:avLst/>
            </a:prstGeom>
            <a:solidFill>
              <a:srgbClr val="45384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98" name="组合 3297"/>
            <p:cNvGrpSpPr/>
            <p:nvPr/>
          </p:nvGrpSpPr>
          <p:grpSpPr>
            <a:xfrm>
              <a:off x="9305976" y="2293275"/>
              <a:ext cx="427886" cy="418634"/>
              <a:chOff x="2153309" y="3220988"/>
              <a:chExt cx="293688" cy="287338"/>
            </a:xfrm>
            <a:solidFill>
              <a:schemeClr val="bg1"/>
            </a:solidFill>
          </p:grpSpPr>
          <p:sp>
            <p:nvSpPr>
              <p:cNvPr id="3288" name="Freeform 2270"/>
              <p:cNvSpPr>
                <a:spLocks noEditPoints="1"/>
              </p:cNvSpPr>
              <p:nvPr/>
            </p:nvSpPr>
            <p:spPr bwMode="auto">
              <a:xfrm>
                <a:off x="2153309" y="3220988"/>
                <a:ext cx="293688" cy="287338"/>
              </a:xfrm>
              <a:custGeom>
                <a:avLst/>
                <a:gdLst>
                  <a:gd name="T0" fmla="*/ 0 w 76"/>
                  <a:gd name="T1" fmla="*/ 38 h 76"/>
                  <a:gd name="T2" fmla="*/ 38 w 76"/>
                  <a:gd name="T3" fmla="*/ 0 h 76"/>
                  <a:gd name="T4" fmla="*/ 76 w 76"/>
                  <a:gd name="T5" fmla="*/ 38 h 76"/>
                  <a:gd name="T6" fmla="*/ 38 w 76"/>
                  <a:gd name="T7" fmla="*/ 76 h 76"/>
                  <a:gd name="T8" fmla="*/ 0 w 76"/>
                  <a:gd name="T9" fmla="*/ 38 h 76"/>
                  <a:gd name="T10" fmla="*/ 5 w 76"/>
                  <a:gd name="T11" fmla="*/ 38 h 76"/>
                  <a:gd name="T12" fmla="*/ 38 w 76"/>
                  <a:gd name="T13" fmla="*/ 71 h 76"/>
                  <a:gd name="T14" fmla="*/ 72 w 76"/>
                  <a:gd name="T15" fmla="*/ 38 h 76"/>
                  <a:gd name="T16" fmla="*/ 38 w 76"/>
                  <a:gd name="T17" fmla="*/ 4 h 76"/>
                  <a:gd name="T18" fmla="*/ 5 w 76"/>
                  <a:gd name="T1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76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8"/>
                    </a:cubicBezTo>
                    <a:cubicBezTo>
                      <a:pt x="76" y="59"/>
                      <a:pt x="59" y="76"/>
                      <a:pt x="38" y="76"/>
                    </a:cubicBezTo>
                    <a:cubicBezTo>
                      <a:pt x="17" y="76"/>
                      <a:pt x="0" y="59"/>
                      <a:pt x="0" y="38"/>
                    </a:cubicBezTo>
                    <a:close/>
                    <a:moveTo>
                      <a:pt x="5" y="38"/>
                    </a:moveTo>
                    <a:cubicBezTo>
                      <a:pt x="5" y="56"/>
                      <a:pt x="20" y="71"/>
                      <a:pt x="38" y="71"/>
                    </a:cubicBezTo>
                    <a:cubicBezTo>
                      <a:pt x="57" y="71"/>
                      <a:pt x="72" y="56"/>
                      <a:pt x="72" y="38"/>
                    </a:cubicBezTo>
                    <a:cubicBezTo>
                      <a:pt x="72" y="19"/>
                      <a:pt x="57" y="4"/>
                      <a:pt x="38" y="4"/>
                    </a:cubicBezTo>
                    <a:cubicBezTo>
                      <a:pt x="20" y="4"/>
                      <a:pt x="5" y="19"/>
                      <a:pt x="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9" name="Freeform 2271"/>
              <p:cNvSpPr>
                <a:spLocks/>
              </p:cNvSpPr>
              <p:nvPr/>
            </p:nvSpPr>
            <p:spPr bwMode="auto">
              <a:xfrm>
                <a:off x="2266044" y="3264129"/>
                <a:ext cx="82550" cy="177800"/>
              </a:xfrm>
              <a:custGeom>
                <a:avLst/>
                <a:gdLst>
                  <a:gd name="T0" fmla="*/ 18 w 21"/>
                  <a:gd name="T1" fmla="*/ 26 h 47"/>
                  <a:gd name="T2" fmla="*/ 18 w 21"/>
                  <a:gd name="T3" fmla="*/ 2 h 47"/>
                  <a:gd name="T4" fmla="*/ 16 w 21"/>
                  <a:gd name="T5" fmla="*/ 0 h 47"/>
                  <a:gd name="T6" fmla="*/ 14 w 21"/>
                  <a:gd name="T7" fmla="*/ 2 h 47"/>
                  <a:gd name="T8" fmla="*/ 14 w 21"/>
                  <a:gd name="T9" fmla="*/ 26 h 47"/>
                  <a:gd name="T10" fmla="*/ 11 w 21"/>
                  <a:gd name="T11" fmla="*/ 30 h 47"/>
                  <a:gd name="T12" fmla="*/ 12 w 21"/>
                  <a:gd name="T13" fmla="*/ 32 h 47"/>
                  <a:gd name="T14" fmla="*/ 1 w 21"/>
                  <a:gd name="T15" fmla="*/ 43 h 47"/>
                  <a:gd name="T16" fmla="*/ 1 w 21"/>
                  <a:gd name="T17" fmla="*/ 46 h 47"/>
                  <a:gd name="T18" fmla="*/ 3 w 21"/>
                  <a:gd name="T19" fmla="*/ 47 h 47"/>
                  <a:gd name="T20" fmla="*/ 4 w 21"/>
                  <a:gd name="T21" fmla="*/ 46 h 47"/>
                  <a:gd name="T22" fmla="*/ 15 w 21"/>
                  <a:gd name="T23" fmla="*/ 34 h 47"/>
                  <a:gd name="T24" fmla="*/ 16 w 21"/>
                  <a:gd name="T25" fmla="*/ 35 h 47"/>
                  <a:gd name="T26" fmla="*/ 21 w 21"/>
                  <a:gd name="T27" fmla="*/ 30 h 47"/>
                  <a:gd name="T28" fmla="*/ 18 w 21"/>
                  <a:gd name="T29" fmla="*/ 2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47">
                    <a:moveTo>
                      <a:pt x="18" y="26"/>
                    </a:moveTo>
                    <a:cubicBezTo>
                      <a:pt x="18" y="2"/>
                      <a:pt x="18" y="2"/>
                      <a:pt x="18" y="2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5" y="0"/>
                      <a:pt x="14" y="0"/>
                      <a:pt x="14" y="2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2" y="26"/>
                      <a:pt x="11" y="28"/>
                      <a:pt x="11" y="30"/>
                    </a:cubicBezTo>
                    <a:cubicBezTo>
                      <a:pt x="11" y="30"/>
                      <a:pt x="11" y="31"/>
                      <a:pt x="12" y="32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4"/>
                      <a:pt x="0" y="46"/>
                      <a:pt x="1" y="46"/>
                    </a:cubicBezTo>
                    <a:cubicBezTo>
                      <a:pt x="2" y="47"/>
                      <a:pt x="2" y="47"/>
                      <a:pt x="3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5"/>
                      <a:pt x="16" y="35"/>
                      <a:pt x="16" y="35"/>
                    </a:cubicBezTo>
                    <a:cubicBezTo>
                      <a:pt x="19" y="35"/>
                      <a:pt x="21" y="32"/>
                      <a:pt x="21" y="30"/>
                    </a:cubicBezTo>
                    <a:cubicBezTo>
                      <a:pt x="21" y="28"/>
                      <a:pt x="20" y="26"/>
                      <a:pt x="1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347" name="文本框 3346"/>
          <p:cNvSpPr txBox="1"/>
          <p:nvPr/>
        </p:nvSpPr>
        <p:spPr>
          <a:xfrm>
            <a:off x="9326961" y="2808666"/>
            <a:ext cx="1807425" cy="512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由中国最好的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设计公司锐普全面运作。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54" name="文本框 3353"/>
          <p:cNvSpPr txBox="1"/>
          <p:nvPr/>
        </p:nvSpPr>
        <p:spPr>
          <a:xfrm>
            <a:off x="9364686" y="246583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一站式满足</a:t>
            </a:r>
          </a:p>
        </p:txBody>
      </p:sp>
      <p:grpSp>
        <p:nvGrpSpPr>
          <p:cNvPr id="3370" name="组合 3369"/>
          <p:cNvGrpSpPr/>
          <p:nvPr/>
        </p:nvGrpSpPr>
        <p:grpSpPr>
          <a:xfrm>
            <a:off x="8526396" y="4178895"/>
            <a:ext cx="2718712" cy="1077586"/>
            <a:chOff x="8089771" y="3620685"/>
            <a:chExt cx="3757185" cy="1489194"/>
          </a:xfrm>
        </p:grpSpPr>
        <p:grpSp>
          <p:nvGrpSpPr>
            <p:cNvPr id="3319" name="组合 3318"/>
            <p:cNvGrpSpPr/>
            <p:nvPr/>
          </p:nvGrpSpPr>
          <p:grpSpPr>
            <a:xfrm>
              <a:off x="8089771" y="4011863"/>
              <a:ext cx="1098016" cy="1098016"/>
              <a:chOff x="8476392" y="4705280"/>
              <a:chExt cx="865796" cy="865794"/>
            </a:xfrm>
          </p:grpSpPr>
          <p:sp>
            <p:nvSpPr>
              <p:cNvPr id="2694" name="椭圆 2693"/>
              <p:cNvSpPr/>
              <p:nvPr/>
            </p:nvSpPr>
            <p:spPr>
              <a:xfrm>
                <a:off x="8476392" y="4705280"/>
                <a:ext cx="865796" cy="865794"/>
              </a:xfrm>
              <a:prstGeom prst="ellipse">
                <a:avLst/>
              </a:prstGeom>
              <a:solidFill>
                <a:srgbClr val="FEB35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7" name="Freeform 2269"/>
              <p:cNvSpPr>
                <a:spLocks/>
              </p:cNvSpPr>
              <p:nvPr/>
            </p:nvSpPr>
            <p:spPr bwMode="auto">
              <a:xfrm>
                <a:off x="8734051" y="4877395"/>
                <a:ext cx="372904" cy="521564"/>
              </a:xfrm>
              <a:custGeom>
                <a:avLst/>
                <a:gdLst>
                  <a:gd name="T0" fmla="*/ 41 w 61"/>
                  <a:gd name="T1" fmla="*/ 33 h 87"/>
                  <a:gd name="T2" fmla="*/ 49 w 61"/>
                  <a:gd name="T3" fmla="*/ 18 h 87"/>
                  <a:gd name="T4" fmla="*/ 30 w 61"/>
                  <a:gd name="T5" fmla="*/ 0 h 87"/>
                  <a:gd name="T6" fmla="*/ 11 w 61"/>
                  <a:gd name="T7" fmla="*/ 18 h 87"/>
                  <a:gd name="T8" fmla="*/ 20 w 61"/>
                  <a:gd name="T9" fmla="*/ 33 h 87"/>
                  <a:gd name="T10" fmla="*/ 0 w 61"/>
                  <a:gd name="T11" fmla="*/ 66 h 87"/>
                  <a:gd name="T12" fmla="*/ 0 w 61"/>
                  <a:gd name="T13" fmla="*/ 72 h 87"/>
                  <a:gd name="T14" fmla="*/ 30 w 61"/>
                  <a:gd name="T15" fmla="*/ 87 h 87"/>
                  <a:gd name="T16" fmla="*/ 60 w 61"/>
                  <a:gd name="T17" fmla="*/ 72 h 87"/>
                  <a:gd name="T18" fmla="*/ 61 w 61"/>
                  <a:gd name="T19" fmla="*/ 66 h 87"/>
                  <a:gd name="T20" fmla="*/ 41 w 61"/>
                  <a:gd name="T21" fmla="*/ 3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87">
                    <a:moveTo>
                      <a:pt x="41" y="33"/>
                    </a:moveTo>
                    <a:cubicBezTo>
                      <a:pt x="46" y="30"/>
                      <a:pt x="49" y="24"/>
                      <a:pt x="49" y="18"/>
                    </a:cubicBezTo>
                    <a:cubicBezTo>
                      <a:pt x="49" y="8"/>
                      <a:pt x="41" y="0"/>
                      <a:pt x="30" y="0"/>
                    </a:cubicBezTo>
                    <a:cubicBezTo>
                      <a:pt x="20" y="0"/>
                      <a:pt x="11" y="8"/>
                      <a:pt x="11" y="18"/>
                    </a:cubicBezTo>
                    <a:cubicBezTo>
                      <a:pt x="11" y="24"/>
                      <a:pt x="15" y="30"/>
                      <a:pt x="20" y="33"/>
                    </a:cubicBezTo>
                    <a:cubicBezTo>
                      <a:pt x="8" y="38"/>
                      <a:pt x="0" y="50"/>
                      <a:pt x="0" y="66"/>
                    </a:cubicBezTo>
                    <a:cubicBezTo>
                      <a:pt x="0" y="68"/>
                      <a:pt x="0" y="70"/>
                      <a:pt x="0" y="72"/>
                    </a:cubicBezTo>
                    <a:cubicBezTo>
                      <a:pt x="8" y="82"/>
                      <a:pt x="18" y="87"/>
                      <a:pt x="30" y="87"/>
                    </a:cubicBezTo>
                    <a:cubicBezTo>
                      <a:pt x="42" y="87"/>
                      <a:pt x="53" y="82"/>
                      <a:pt x="60" y="72"/>
                    </a:cubicBezTo>
                    <a:cubicBezTo>
                      <a:pt x="61" y="70"/>
                      <a:pt x="61" y="68"/>
                      <a:pt x="61" y="66"/>
                    </a:cubicBezTo>
                    <a:cubicBezTo>
                      <a:pt x="61" y="50"/>
                      <a:pt x="53" y="38"/>
                      <a:pt x="41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48" name="文本框 3347"/>
            <p:cNvSpPr txBox="1"/>
            <p:nvPr/>
          </p:nvSpPr>
          <p:spPr>
            <a:xfrm>
              <a:off x="9234029" y="4129536"/>
              <a:ext cx="26129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设计公司锐普全面运作。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55" name="文本框 3354"/>
            <p:cNvSpPr txBox="1"/>
            <p:nvPr/>
          </p:nvSpPr>
          <p:spPr>
            <a:xfrm>
              <a:off x="9232545" y="3620685"/>
              <a:ext cx="2027448" cy="552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服务也交易</a:t>
              </a:r>
            </a:p>
          </p:txBody>
        </p:sp>
      </p:grpSp>
      <p:grpSp>
        <p:nvGrpSpPr>
          <p:cNvPr id="3359" name="组合 3358"/>
          <p:cNvGrpSpPr/>
          <p:nvPr/>
        </p:nvGrpSpPr>
        <p:grpSpPr>
          <a:xfrm>
            <a:off x="1051539" y="4178895"/>
            <a:ext cx="2500453" cy="1135324"/>
            <a:chOff x="594963" y="3847029"/>
            <a:chExt cx="3455549" cy="1568983"/>
          </a:xfrm>
        </p:grpSpPr>
        <p:grpSp>
          <p:nvGrpSpPr>
            <p:cNvPr id="3318" name="组合 3317"/>
            <p:cNvGrpSpPr/>
            <p:nvPr/>
          </p:nvGrpSpPr>
          <p:grpSpPr>
            <a:xfrm>
              <a:off x="2952496" y="4317996"/>
              <a:ext cx="1098016" cy="1098016"/>
              <a:chOff x="2105894" y="4705280"/>
              <a:chExt cx="865796" cy="865794"/>
            </a:xfrm>
          </p:grpSpPr>
          <p:sp>
            <p:nvSpPr>
              <p:cNvPr id="2672" name="椭圆 2671"/>
              <p:cNvSpPr/>
              <p:nvPr/>
            </p:nvSpPr>
            <p:spPr>
              <a:xfrm>
                <a:off x="2105894" y="4705280"/>
                <a:ext cx="865796" cy="865794"/>
              </a:xfrm>
              <a:prstGeom prst="ellipse">
                <a:avLst/>
              </a:prstGeom>
              <a:solidFill>
                <a:srgbClr val="FEB35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05" name="组合 3304"/>
              <p:cNvGrpSpPr/>
              <p:nvPr/>
            </p:nvGrpSpPr>
            <p:grpSpPr>
              <a:xfrm>
                <a:off x="2323841" y="4963474"/>
                <a:ext cx="412994" cy="500866"/>
                <a:chOff x="1900715" y="3619315"/>
                <a:chExt cx="672412" cy="815482"/>
              </a:xfrm>
            </p:grpSpPr>
            <p:sp>
              <p:nvSpPr>
                <p:cNvPr id="3295" name="Freeform 2277"/>
                <p:cNvSpPr>
                  <a:spLocks/>
                </p:cNvSpPr>
                <p:nvPr/>
              </p:nvSpPr>
              <p:spPr bwMode="auto">
                <a:xfrm>
                  <a:off x="1900715" y="3619315"/>
                  <a:ext cx="672412" cy="500735"/>
                </a:xfrm>
                <a:custGeom>
                  <a:avLst/>
                  <a:gdLst>
                    <a:gd name="T0" fmla="*/ 0 w 58"/>
                    <a:gd name="T1" fmla="*/ 33 h 44"/>
                    <a:gd name="T2" fmla="*/ 10 w 58"/>
                    <a:gd name="T3" fmla="*/ 44 h 44"/>
                    <a:gd name="T4" fmla="*/ 22 w 58"/>
                    <a:gd name="T5" fmla="*/ 44 h 44"/>
                    <a:gd name="T6" fmla="*/ 22 w 58"/>
                    <a:gd name="T7" fmla="*/ 36 h 44"/>
                    <a:gd name="T8" fmla="*/ 10 w 58"/>
                    <a:gd name="T9" fmla="*/ 36 h 44"/>
                    <a:gd name="T10" fmla="*/ 7 w 58"/>
                    <a:gd name="T11" fmla="*/ 33 h 44"/>
                    <a:gd name="T12" fmla="*/ 7 w 58"/>
                    <a:gd name="T13" fmla="*/ 11 h 44"/>
                    <a:gd name="T14" fmla="*/ 10 w 58"/>
                    <a:gd name="T15" fmla="*/ 8 h 44"/>
                    <a:gd name="T16" fmla="*/ 48 w 58"/>
                    <a:gd name="T17" fmla="*/ 8 h 44"/>
                    <a:gd name="T18" fmla="*/ 51 w 58"/>
                    <a:gd name="T19" fmla="*/ 11 h 44"/>
                    <a:gd name="T20" fmla="*/ 51 w 58"/>
                    <a:gd name="T21" fmla="*/ 33 h 44"/>
                    <a:gd name="T22" fmla="*/ 48 w 58"/>
                    <a:gd name="T23" fmla="*/ 36 h 44"/>
                    <a:gd name="T24" fmla="*/ 36 w 58"/>
                    <a:gd name="T25" fmla="*/ 36 h 44"/>
                    <a:gd name="T26" fmla="*/ 36 w 58"/>
                    <a:gd name="T27" fmla="*/ 44 h 44"/>
                    <a:gd name="T28" fmla="*/ 48 w 58"/>
                    <a:gd name="T29" fmla="*/ 44 h 44"/>
                    <a:gd name="T30" fmla="*/ 58 w 58"/>
                    <a:gd name="T31" fmla="*/ 33 h 44"/>
                    <a:gd name="T32" fmla="*/ 58 w 58"/>
                    <a:gd name="T33" fmla="*/ 11 h 44"/>
                    <a:gd name="T34" fmla="*/ 48 w 58"/>
                    <a:gd name="T35" fmla="*/ 0 h 44"/>
                    <a:gd name="T36" fmla="*/ 10 w 58"/>
                    <a:gd name="T37" fmla="*/ 0 h 44"/>
                    <a:gd name="T38" fmla="*/ 0 w 58"/>
                    <a:gd name="T39" fmla="*/ 11 h 44"/>
                    <a:gd name="T40" fmla="*/ 0 w 58"/>
                    <a:gd name="T41" fmla="*/ 3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8" h="44">
                      <a:moveTo>
                        <a:pt x="0" y="33"/>
                      </a:moveTo>
                      <a:cubicBezTo>
                        <a:pt x="0" y="39"/>
                        <a:pt x="5" y="44"/>
                        <a:pt x="10" y="44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10" y="36"/>
                        <a:pt x="10" y="36"/>
                        <a:pt x="10" y="36"/>
                      </a:cubicBezTo>
                      <a:cubicBezTo>
                        <a:pt x="9" y="36"/>
                        <a:pt x="7" y="35"/>
                        <a:pt x="7" y="33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9"/>
                        <a:pt x="9" y="8"/>
                        <a:pt x="10" y="8"/>
                      </a:cubicBez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9" y="8"/>
                        <a:pt x="51" y="9"/>
                        <a:pt x="51" y="11"/>
                      </a:cubicBezTo>
                      <a:cubicBezTo>
                        <a:pt x="51" y="33"/>
                        <a:pt x="51" y="33"/>
                        <a:pt x="51" y="33"/>
                      </a:cubicBezTo>
                      <a:cubicBezTo>
                        <a:pt x="51" y="35"/>
                        <a:pt x="49" y="36"/>
                        <a:pt x="48" y="36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48" y="44"/>
                        <a:pt x="48" y="44"/>
                        <a:pt x="48" y="44"/>
                      </a:cubicBezTo>
                      <a:cubicBezTo>
                        <a:pt x="53" y="44"/>
                        <a:pt x="58" y="39"/>
                        <a:pt x="58" y="33"/>
                      </a:cubicBezTo>
                      <a:cubicBezTo>
                        <a:pt x="58" y="11"/>
                        <a:pt x="58" y="11"/>
                        <a:pt x="58" y="11"/>
                      </a:cubicBezTo>
                      <a:cubicBezTo>
                        <a:pt x="58" y="5"/>
                        <a:pt x="53" y="0"/>
                        <a:pt x="48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6" name="Freeform 2278"/>
                <p:cNvSpPr>
                  <a:spLocks/>
                </p:cNvSpPr>
                <p:nvPr/>
              </p:nvSpPr>
              <p:spPr bwMode="auto">
                <a:xfrm>
                  <a:off x="2072394" y="3891143"/>
                  <a:ext cx="329053" cy="543654"/>
                </a:xfrm>
                <a:custGeom>
                  <a:avLst/>
                  <a:gdLst>
                    <a:gd name="T0" fmla="*/ 25 w 28"/>
                    <a:gd name="T1" fmla="*/ 26 h 48"/>
                    <a:gd name="T2" fmla="*/ 20 w 28"/>
                    <a:gd name="T3" fmla="*/ 26 h 48"/>
                    <a:gd name="T4" fmla="*/ 20 w 28"/>
                    <a:gd name="T5" fmla="*/ 23 h 48"/>
                    <a:gd name="T6" fmla="*/ 20 w 28"/>
                    <a:gd name="T7" fmla="*/ 16 h 48"/>
                    <a:gd name="T8" fmla="*/ 19 w 28"/>
                    <a:gd name="T9" fmla="*/ 2 h 48"/>
                    <a:gd name="T10" fmla="*/ 17 w 28"/>
                    <a:gd name="T11" fmla="*/ 0 h 48"/>
                    <a:gd name="T12" fmla="*/ 11 w 28"/>
                    <a:gd name="T13" fmla="*/ 0 h 48"/>
                    <a:gd name="T14" fmla="*/ 8 w 28"/>
                    <a:gd name="T15" fmla="*/ 2 h 48"/>
                    <a:gd name="T16" fmla="*/ 8 w 28"/>
                    <a:gd name="T17" fmla="*/ 16 h 48"/>
                    <a:gd name="T18" fmla="*/ 8 w 28"/>
                    <a:gd name="T19" fmla="*/ 23 h 48"/>
                    <a:gd name="T20" fmla="*/ 8 w 28"/>
                    <a:gd name="T21" fmla="*/ 26 h 48"/>
                    <a:gd name="T22" fmla="*/ 3 w 28"/>
                    <a:gd name="T23" fmla="*/ 26 h 48"/>
                    <a:gd name="T24" fmla="*/ 1 w 28"/>
                    <a:gd name="T25" fmla="*/ 28 h 48"/>
                    <a:gd name="T26" fmla="*/ 5 w 28"/>
                    <a:gd name="T27" fmla="*/ 35 h 48"/>
                    <a:gd name="T28" fmla="*/ 8 w 28"/>
                    <a:gd name="T29" fmla="*/ 39 h 48"/>
                    <a:gd name="T30" fmla="*/ 13 w 28"/>
                    <a:gd name="T31" fmla="*/ 46 h 48"/>
                    <a:gd name="T32" fmla="*/ 15 w 28"/>
                    <a:gd name="T33" fmla="*/ 46 h 48"/>
                    <a:gd name="T34" fmla="*/ 20 w 28"/>
                    <a:gd name="T35" fmla="*/ 39 h 48"/>
                    <a:gd name="T36" fmla="*/ 23 w 28"/>
                    <a:gd name="T37" fmla="*/ 35 h 48"/>
                    <a:gd name="T38" fmla="*/ 27 w 28"/>
                    <a:gd name="T39" fmla="*/ 28 h 48"/>
                    <a:gd name="T40" fmla="*/ 25 w 28"/>
                    <a:gd name="T41" fmla="*/ 2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8" h="48">
                      <a:moveTo>
                        <a:pt x="25" y="26"/>
                      </a:move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1"/>
                        <a:pt x="19" y="0"/>
                        <a:pt x="17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9" y="0"/>
                        <a:pt x="8" y="1"/>
                        <a:pt x="8" y="2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1" y="26"/>
                        <a:pt x="0" y="27"/>
                        <a:pt x="1" y="28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6" y="36"/>
                        <a:pt x="7" y="38"/>
                        <a:pt x="8" y="39"/>
                      </a:cubicBezTo>
                      <a:cubicBezTo>
                        <a:pt x="13" y="46"/>
                        <a:pt x="13" y="46"/>
                        <a:pt x="13" y="46"/>
                      </a:cubicBezTo>
                      <a:cubicBezTo>
                        <a:pt x="13" y="48"/>
                        <a:pt x="15" y="48"/>
                        <a:pt x="15" y="46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1" y="38"/>
                        <a:pt x="22" y="36"/>
                        <a:pt x="23" y="35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8" y="27"/>
                        <a:pt x="27" y="26"/>
                        <a:pt x="25" y="2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349" name="文本框 3348"/>
            <p:cNvSpPr txBox="1"/>
            <p:nvPr/>
          </p:nvSpPr>
          <p:spPr>
            <a:xfrm>
              <a:off x="594963" y="4399969"/>
              <a:ext cx="24705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设计公司锐普全面运作。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56" name="文本框 3355"/>
            <p:cNvSpPr txBox="1"/>
            <p:nvPr/>
          </p:nvSpPr>
          <p:spPr>
            <a:xfrm>
              <a:off x="1006689" y="3847029"/>
              <a:ext cx="2027443" cy="5529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中国最专业</a:t>
              </a:r>
            </a:p>
          </p:txBody>
        </p:sp>
      </p:grpSp>
      <p:grpSp>
        <p:nvGrpSpPr>
          <p:cNvPr id="3360" name="组合 3359"/>
          <p:cNvGrpSpPr/>
          <p:nvPr/>
        </p:nvGrpSpPr>
        <p:grpSpPr>
          <a:xfrm>
            <a:off x="1039614" y="2465837"/>
            <a:ext cx="2575694" cy="1076733"/>
            <a:chOff x="473292" y="2318286"/>
            <a:chExt cx="3559540" cy="1488016"/>
          </a:xfrm>
        </p:grpSpPr>
        <p:grpSp>
          <p:nvGrpSpPr>
            <p:cNvPr id="3314" name="组合 3313"/>
            <p:cNvGrpSpPr/>
            <p:nvPr/>
          </p:nvGrpSpPr>
          <p:grpSpPr>
            <a:xfrm>
              <a:off x="2934816" y="2708286"/>
              <a:ext cx="1098016" cy="1098016"/>
              <a:chOff x="2057520" y="3511304"/>
              <a:chExt cx="865796" cy="865794"/>
            </a:xfrm>
          </p:grpSpPr>
          <p:sp>
            <p:nvSpPr>
              <p:cNvPr id="2670" name="椭圆 2669"/>
              <p:cNvSpPr/>
              <p:nvPr/>
            </p:nvSpPr>
            <p:spPr>
              <a:xfrm>
                <a:off x="2057520" y="3511304"/>
                <a:ext cx="865796" cy="865794"/>
              </a:xfrm>
              <a:prstGeom prst="ellipse">
                <a:avLst/>
              </a:prstGeom>
              <a:solidFill>
                <a:srgbClr val="45384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04" name="组合 3303"/>
              <p:cNvGrpSpPr/>
              <p:nvPr/>
            </p:nvGrpSpPr>
            <p:grpSpPr>
              <a:xfrm>
                <a:off x="2376583" y="3607721"/>
                <a:ext cx="272024" cy="561782"/>
                <a:chOff x="2035246" y="2322286"/>
                <a:chExt cx="421688" cy="870868"/>
              </a:xfrm>
            </p:grpSpPr>
            <p:sp>
              <p:nvSpPr>
                <p:cNvPr id="3274" name="Freeform 2263"/>
                <p:cNvSpPr>
                  <a:spLocks/>
                </p:cNvSpPr>
                <p:nvPr/>
              </p:nvSpPr>
              <p:spPr bwMode="auto">
                <a:xfrm>
                  <a:off x="2259841" y="2565211"/>
                  <a:ext cx="197093" cy="279596"/>
                </a:xfrm>
                <a:custGeom>
                  <a:avLst/>
                  <a:gdLst>
                    <a:gd name="T0" fmla="*/ 3 w 18"/>
                    <a:gd name="T1" fmla="*/ 10 h 26"/>
                    <a:gd name="T2" fmla="*/ 5 w 18"/>
                    <a:gd name="T3" fmla="*/ 16 h 26"/>
                    <a:gd name="T4" fmla="*/ 0 w 18"/>
                    <a:gd name="T5" fmla="*/ 22 h 26"/>
                    <a:gd name="T6" fmla="*/ 0 w 18"/>
                    <a:gd name="T7" fmla="*/ 26 h 26"/>
                    <a:gd name="T8" fmla="*/ 18 w 18"/>
                    <a:gd name="T9" fmla="*/ 26 h 26"/>
                    <a:gd name="T10" fmla="*/ 11 w 18"/>
                    <a:gd name="T11" fmla="*/ 8 h 26"/>
                    <a:gd name="T12" fmla="*/ 0 w 18"/>
                    <a:gd name="T13" fmla="*/ 0 h 26"/>
                    <a:gd name="T14" fmla="*/ 0 w 18"/>
                    <a:gd name="T15" fmla="*/ 8 h 26"/>
                    <a:gd name="T16" fmla="*/ 3 w 18"/>
                    <a:gd name="T17" fmla="*/ 1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26">
                      <a:moveTo>
                        <a:pt x="3" y="10"/>
                      </a:moveTo>
                      <a:cubicBezTo>
                        <a:pt x="4" y="12"/>
                        <a:pt x="5" y="14"/>
                        <a:pt x="5" y="16"/>
                      </a:cubicBezTo>
                      <a:cubicBezTo>
                        <a:pt x="5" y="19"/>
                        <a:pt x="3" y="22"/>
                        <a:pt x="0" y="22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7" y="19"/>
                        <a:pt x="15" y="13"/>
                        <a:pt x="11" y="8"/>
                      </a:cubicBezTo>
                      <a:cubicBezTo>
                        <a:pt x="8" y="3"/>
                        <a:pt x="4" y="0"/>
                        <a:pt x="0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8"/>
                        <a:pt x="3" y="9"/>
                        <a:pt x="3" y="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75" name="Freeform 2264"/>
                <p:cNvSpPr>
                  <a:spLocks/>
                </p:cNvSpPr>
                <p:nvPr/>
              </p:nvSpPr>
              <p:spPr bwMode="auto">
                <a:xfrm>
                  <a:off x="2236921" y="2528543"/>
                  <a:ext cx="9167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76" name="Freeform 2265"/>
                <p:cNvSpPr>
                  <a:spLocks noEditPoints="1"/>
                </p:cNvSpPr>
                <p:nvPr/>
              </p:nvSpPr>
              <p:spPr bwMode="auto">
                <a:xfrm>
                  <a:off x="2035246" y="2876890"/>
                  <a:ext cx="421685" cy="316264"/>
                </a:xfrm>
                <a:custGeom>
                  <a:avLst/>
                  <a:gdLst>
                    <a:gd name="T0" fmla="*/ 0 w 38"/>
                    <a:gd name="T1" fmla="*/ 0 h 29"/>
                    <a:gd name="T2" fmla="*/ 0 w 38"/>
                    <a:gd name="T3" fmla="*/ 3 h 29"/>
                    <a:gd name="T4" fmla="*/ 6 w 38"/>
                    <a:gd name="T5" fmla="*/ 22 h 29"/>
                    <a:gd name="T6" fmla="*/ 19 w 38"/>
                    <a:gd name="T7" fmla="*/ 29 h 29"/>
                    <a:gd name="T8" fmla="*/ 33 w 38"/>
                    <a:gd name="T9" fmla="*/ 22 h 29"/>
                    <a:gd name="T10" fmla="*/ 38 w 38"/>
                    <a:gd name="T11" fmla="*/ 3 h 29"/>
                    <a:gd name="T12" fmla="*/ 38 w 38"/>
                    <a:gd name="T13" fmla="*/ 0 h 29"/>
                    <a:gd name="T14" fmla="*/ 0 w 38"/>
                    <a:gd name="T15" fmla="*/ 0 h 29"/>
                    <a:gd name="T16" fmla="*/ 22 w 38"/>
                    <a:gd name="T17" fmla="*/ 23 h 29"/>
                    <a:gd name="T18" fmla="*/ 22 w 38"/>
                    <a:gd name="T19" fmla="*/ 23 h 29"/>
                    <a:gd name="T20" fmla="*/ 22 w 38"/>
                    <a:gd name="T21" fmla="*/ 23 h 29"/>
                    <a:gd name="T22" fmla="*/ 21 w 38"/>
                    <a:gd name="T23" fmla="*/ 22 h 29"/>
                    <a:gd name="T24" fmla="*/ 22 w 38"/>
                    <a:gd name="T25" fmla="*/ 21 h 29"/>
                    <a:gd name="T26" fmla="*/ 34 w 38"/>
                    <a:gd name="T27" fmla="*/ 6 h 29"/>
                    <a:gd name="T28" fmla="*/ 34 w 38"/>
                    <a:gd name="T29" fmla="*/ 5 h 29"/>
                    <a:gd name="T30" fmla="*/ 35 w 38"/>
                    <a:gd name="T31" fmla="*/ 4 h 29"/>
                    <a:gd name="T32" fmla="*/ 36 w 38"/>
                    <a:gd name="T33" fmla="*/ 5 h 29"/>
                    <a:gd name="T34" fmla="*/ 36 w 38"/>
                    <a:gd name="T35" fmla="*/ 6 h 29"/>
                    <a:gd name="T36" fmla="*/ 22 w 38"/>
                    <a:gd name="T37" fmla="*/ 2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8" h="29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11"/>
                        <a:pt x="2" y="17"/>
                        <a:pt x="6" y="22"/>
                      </a:cubicBezTo>
                      <a:cubicBezTo>
                        <a:pt x="9" y="26"/>
                        <a:pt x="14" y="29"/>
                        <a:pt x="19" y="29"/>
                      </a:cubicBezTo>
                      <a:cubicBezTo>
                        <a:pt x="24" y="29"/>
                        <a:pt x="29" y="26"/>
                        <a:pt x="33" y="22"/>
                      </a:cubicBezTo>
                      <a:cubicBezTo>
                        <a:pt x="36" y="17"/>
                        <a:pt x="38" y="11"/>
                        <a:pt x="38" y="3"/>
                      </a:cubicBezTo>
                      <a:cubicBezTo>
                        <a:pt x="38" y="2"/>
                        <a:pt x="38" y="1"/>
                        <a:pt x="38" y="0"/>
                      </a:cubicBezTo>
                      <a:lnTo>
                        <a:pt x="0" y="0"/>
                      </a:lnTo>
                      <a:close/>
                      <a:moveTo>
                        <a:pt x="22" y="23"/>
                      </a:move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1" y="23"/>
                        <a:pt x="21" y="22"/>
                        <a:pt x="21" y="22"/>
                      </a:cubicBezTo>
                      <a:cubicBezTo>
                        <a:pt x="21" y="21"/>
                        <a:pt x="21" y="21"/>
                        <a:pt x="22" y="21"/>
                      </a:cubicBezTo>
                      <a:cubicBezTo>
                        <a:pt x="28" y="21"/>
                        <a:pt x="34" y="14"/>
                        <a:pt x="34" y="6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4" y="5"/>
                        <a:pt x="34" y="4"/>
                        <a:pt x="35" y="4"/>
                      </a:cubicBezTo>
                      <a:cubicBezTo>
                        <a:pt x="35" y="4"/>
                        <a:pt x="36" y="5"/>
                        <a:pt x="36" y="5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15"/>
                        <a:pt x="30" y="23"/>
                        <a:pt x="22" y="2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4" name="Freeform 2266"/>
                <p:cNvSpPr>
                  <a:spLocks/>
                </p:cNvSpPr>
                <p:nvPr/>
              </p:nvSpPr>
              <p:spPr bwMode="auto">
                <a:xfrm>
                  <a:off x="2035246" y="2565211"/>
                  <a:ext cx="201675" cy="279596"/>
                </a:xfrm>
                <a:custGeom>
                  <a:avLst/>
                  <a:gdLst>
                    <a:gd name="T0" fmla="*/ 13 w 18"/>
                    <a:gd name="T1" fmla="*/ 16 h 26"/>
                    <a:gd name="T2" fmla="*/ 15 w 18"/>
                    <a:gd name="T3" fmla="*/ 10 h 26"/>
                    <a:gd name="T4" fmla="*/ 18 w 18"/>
                    <a:gd name="T5" fmla="*/ 8 h 26"/>
                    <a:gd name="T6" fmla="*/ 18 w 18"/>
                    <a:gd name="T7" fmla="*/ 0 h 26"/>
                    <a:gd name="T8" fmla="*/ 7 w 18"/>
                    <a:gd name="T9" fmla="*/ 8 h 26"/>
                    <a:gd name="T10" fmla="*/ 0 w 18"/>
                    <a:gd name="T11" fmla="*/ 26 h 26"/>
                    <a:gd name="T12" fmla="*/ 18 w 18"/>
                    <a:gd name="T13" fmla="*/ 26 h 26"/>
                    <a:gd name="T14" fmla="*/ 18 w 18"/>
                    <a:gd name="T15" fmla="*/ 22 h 26"/>
                    <a:gd name="T16" fmla="*/ 13 w 18"/>
                    <a:gd name="T17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26">
                      <a:moveTo>
                        <a:pt x="13" y="16"/>
                      </a:moveTo>
                      <a:cubicBezTo>
                        <a:pt x="13" y="14"/>
                        <a:pt x="14" y="12"/>
                        <a:pt x="15" y="10"/>
                      </a:cubicBezTo>
                      <a:cubicBezTo>
                        <a:pt x="15" y="9"/>
                        <a:pt x="16" y="8"/>
                        <a:pt x="18" y="8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4" y="0"/>
                        <a:pt x="10" y="3"/>
                        <a:pt x="7" y="8"/>
                      </a:cubicBezTo>
                      <a:cubicBezTo>
                        <a:pt x="3" y="13"/>
                        <a:pt x="1" y="20"/>
                        <a:pt x="0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5" y="22"/>
                        <a:pt x="13" y="19"/>
                        <a:pt x="13" y="1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5" name="Freeform 2267"/>
                <p:cNvSpPr>
                  <a:spLocks/>
                </p:cNvSpPr>
                <p:nvPr/>
              </p:nvSpPr>
              <p:spPr bwMode="auto">
                <a:xfrm>
                  <a:off x="2246089" y="2528543"/>
                  <a:ext cx="13752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6" name="Freeform 2268"/>
                <p:cNvSpPr>
                  <a:spLocks/>
                </p:cNvSpPr>
                <p:nvPr/>
              </p:nvSpPr>
              <p:spPr bwMode="auto">
                <a:xfrm>
                  <a:off x="2145251" y="2322286"/>
                  <a:ext cx="132924" cy="206260"/>
                </a:xfrm>
                <a:custGeom>
                  <a:avLst/>
                  <a:gdLst>
                    <a:gd name="T0" fmla="*/ 2 w 12"/>
                    <a:gd name="T1" fmla="*/ 8 h 19"/>
                    <a:gd name="T2" fmla="*/ 8 w 12"/>
                    <a:gd name="T3" fmla="*/ 10 h 19"/>
                    <a:gd name="T4" fmla="*/ 10 w 12"/>
                    <a:gd name="T5" fmla="*/ 11 h 19"/>
                    <a:gd name="T6" fmla="*/ 10 w 12"/>
                    <a:gd name="T7" fmla="*/ 12 h 19"/>
                    <a:gd name="T8" fmla="*/ 8 w 12"/>
                    <a:gd name="T9" fmla="*/ 17 h 19"/>
                    <a:gd name="T10" fmla="*/ 8 w 12"/>
                    <a:gd name="T11" fmla="*/ 19 h 19"/>
                    <a:gd name="T12" fmla="*/ 9 w 12"/>
                    <a:gd name="T13" fmla="*/ 19 h 19"/>
                    <a:gd name="T14" fmla="*/ 10 w 12"/>
                    <a:gd name="T15" fmla="*/ 18 h 19"/>
                    <a:gd name="T16" fmla="*/ 10 w 12"/>
                    <a:gd name="T17" fmla="*/ 18 h 19"/>
                    <a:gd name="T18" fmla="*/ 12 w 12"/>
                    <a:gd name="T19" fmla="*/ 12 h 19"/>
                    <a:gd name="T20" fmla="*/ 10 w 12"/>
                    <a:gd name="T21" fmla="*/ 9 h 19"/>
                    <a:gd name="T22" fmla="*/ 5 w 12"/>
                    <a:gd name="T23" fmla="*/ 7 h 19"/>
                    <a:gd name="T24" fmla="*/ 3 w 12"/>
                    <a:gd name="T25" fmla="*/ 7 h 19"/>
                    <a:gd name="T26" fmla="*/ 2 w 12"/>
                    <a:gd name="T27" fmla="*/ 5 h 19"/>
                    <a:gd name="T28" fmla="*/ 4 w 12"/>
                    <a:gd name="T29" fmla="*/ 1 h 19"/>
                    <a:gd name="T30" fmla="*/ 3 w 12"/>
                    <a:gd name="T31" fmla="*/ 0 h 19"/>
                    <a:gd name="T32" fmla="*/ 2 w 12"/>
                    <a:gd name="T33" fmla="*/ 0 h 19"/>
                    <a:gd name="T34" fmla="*/ 0 w 12"/>
                    <a:gd name="T35" fmla="*/ 5 h 19"/>
                    <a:gd name="T36" fmla="*/ 2 w 12"/>
                    <a:gd name="T37" fmla="*/ 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" h="19">
                      <a:moveTo>
                        <a:pt x="2" y="8"/>
                      </a:moveTo>
                      <a:cubicBezTo>
                        <a:pt x="4" y="9"/>
                        <a:pt x="6" y="10"/>
                        <a:pt x="8" y="10"/>
                      </a:cubicBezTo>
                      <a:cubicBezTo>
                        <a:pt x="8" y="10"/>
                        <a:pt x="9" y="11"/>
                        <a:pt x="10" y="11"/>
                      </a:cubicBezTo>
                      <a:cubicBezTo>
                        <a:pt x="10" y="11"/>
                        <a:pt x="10" y="12"/>
                        <a:pt x="10" y="12"/>
                      </a:cubicBezTo>
                      <a:cubicBezTo>
                        <a:pt x="10" y="13"/>
                        <a:pt x="10" y="15"/>
                        <a:pt x="8" y="17"/>
                      </a:cubicBezTo>
                      <a:cubicBezTo>
                        <a:pt x="8" y="18"/>
                        <a:pt x="8" y="18"/>
                        <a:pt x="8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1" y="16"/>
                        <a:pt x="12" y="14"/>
                        <a:pt x="12" y="12"/>
                      </a:cubicBezTo>
                      <a:cubicBezTo>
                        <a:pt x="12" y="11"/>
                        <a:pt x="11" y="10"/>
                        <a:pt x="10" y="9"/>
                      </a:cubicBezTo>
                      <a:cubicBezTo>
                        <a:pt x="8" y="8"/>
                        <a:pt x="6" y="8"/>
                        <a:pt x="5" y="7"/>
                      </a:cubicBezTo>
                      <a:cubicBezTo>
                        <a:pt x="4" y="7"/>
                        <a:pt x="3" y="7"/>
                        <a:pt x="3" y="7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2" y="4"/>
                        <a:pt x="2" y="3"/>
                        <a:pt x="4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4"/>
                        <a:pt x="0" y="5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350" name="文本框 3349"/>
            <p:cNvSpPr txBox="1"/>
            <p:nvPr/>
          </p:nvSpPr>
          <p:spPr>
            <a:xfrm>
              <a:off x="473292" y="2937361"/>
              <a:ext cx="24705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设计公司锐普全面运作。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57" name="文本框 3356"/>
            <p:cNvSpPr txBox="1"/>
            <p:nvPr/>
          </p:nvSpPr>
          <p:spPr>
            <a:xfrm>
              <a:off x="928508" y="2318286"/>
              <a:ext cx="2027449" cy="552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下单即下载</a:t>
              </a:r>
            </a:p>
          </p:txBody>
        </p:sp>
      </p:grpSp>
      <p:grpSp>
        <p:nvGrpSpPr>
          <p:cNvPr id="3361" name="组合 3360"/>
          <p:cNvGrpSpPr/>
          <p:nvPr/>
        </p:nvGrpSpPr>
        <p:grpSpPr>
          <a:xfrm>
            <a:off x="1044775" y="733464"/>
            <a:ext cx="2572518" cy="973117"/>
            <a:chOff x="438213" y="539758"/>
            <a:chExt cx="3555149" cy="1344821"/>
          </a:xfrm>
        </p:grpSpPr>
        <p:grpSp>
          <p:nvGrpSpPr>
            <p:cNvPr id="3320" name="组合 3319"/>
            <p:cNvGrpSpPr/>
            <p:nvPr/>
          </p:nvGrpSpPr>
          <p:grpSpPr>
            <a:xfrm>
              <a:off x="2895346" y="786563"/>
              <a:ext cx="1098016" cy="1098016"/>
              <a:chOff x="2073276" y="1554664"/>
              <a:chExt cx="865796" cy="865794"/>
            </a:xfrm>
          </p:grpSpPr>
          <p:sp>
            <p:nvSpPr>
              <p:cNvPr id="3302" name="椭圆 3301"/>
              <p:cNvSpPr/>
              <p:nvPr/>
            </p:nvSpPr>
            <p:spPr>
              <a:xfrm>
                <a:off x="2073276" y="1554664"/>
                <a:ext cx="865796" cy="865794"/>
              </a:xfrm>
              <a:prstGeom prst="ellipse">
                <a:avLst/>
              </a:prstGeom>
              <a:solidFill>
                <a:srgbClr val="2CBAB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03" name="组合 3302"/>
              <p:cNvGrpSpPr/>
              <p:nvPr/>
            </p:nvGrpSpPr>
            <p:grpSpPr>
              <a:xfrm>
                <a:off x="2280022" y="1822677"/>
                <a:ext cx="509118" cy="329768"/>
                <a:chOff x="1843561" y="1446669"/>
                <a:chExt cx="876711" cy="567870"/>
              </a:xfrm>
            </p:grpSpPr>
            <p:sp>
              <p:nvSpPr>
                <p:cNvPr id="3291" name="Freeform 2273"/>
                <p:cNvSpPr>
                  <a:spLocks/>
                </p:cNvSpPr>
                <p:nvPr/>
              </p:nvSpPr>
              <p:spPr bwMode="auto">
                <a:xfrm>
                  <a:off x="1843561" y="1446669"/>
                  <a:ext cx="209214" cy="567870"/>
                </a:xfrm>
                <a:custGeom>
                  <a:avLst/>
                  <a:gdLst>
                    <a:gd name="T0" fmla="*/ 16 w 17"/>
                    <a:gd name="T1" fmla="*/ 27 h 48"/>
                    <a:gd name="T2" fmla="*/ 13 w 17"/>
                    <a:gd name="T3" fmla="*/ 27 h 48"/>
                    <a:gd name="T4" fmla="*/ 13 w 17"/>
                    <a:gd name="T5" fmla="*/ 0 h 48"/>
                    <a:gd name="T6" fmla="*/ 4 w 17"/>
                    <a:gd name="T7" fmla="*/ 0 h 48"/>
                    <a:gd name="T8" fmla="*/ 4 w 17"/>
                    <a:gd name="T9" fmla="*/ 27 h 48"/>
                    <a:gd name="T10" fmla="*/ 2 w 17"/>
                    <a:gd name="T11" fmla="*/ 27 h 48"/>
                    <a:gd name="T12" fmla="*/ 0 w 17"/>
                    <a:gd name="T13" fmla="*/ 29 h 48"/>
                    <a:gd name="T14" fmla="*/ 0 w 17"/>
                    <a:gd name="T15" fmla="*/ 34 h 48"/>
                    <a:gd name="T16" fmla="*/ 2 w 17"/>
                    <a:gd name="T17" fmla="*/ 35 h 48"/>
                    <a:gd name="T18" fmla="*/ 4 w 17"/>
                    <a:gd name="T19" fmla="*/ 35 h 48"/>
                    <a:gd name="T20" fmla="*/ 4 w 17"/>
                    <a:gd name="T21" fmla="*/ 48 h 48"/>
                    <a:gd name="T22" fmla="*/ 13 w 17"/>
                    <a:gd name="T23" fmla="*/ 48 h 48"/>
                    <a:gd name="T24" fmla="*/ 13 w 17"/>
                    <a:gd name="T25" fmla="*/ 35 h 48"/>
                    <a:gd name="T26" fmla="*/ 16 w 17"/>
                    <a:gd name="T27" fmla="*/ 35 h 48"/>
                    <a:gd name="T28" fmla="*/ 17 w 17"/>
                    <a:gd name="T29" fmla="*/ 34 h 48"/>
                    <a:gd name="T30" fmla="*/ 17 w 17"/>
                    <a:gd name="T31" fmla="*/ 29 h 48"/>
                    <a:gd name="T32" fmla="*/ 16 w 17"/>
                    <a:gd name="T33" fmla="*/ 2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" h="48">
                      <a:moveTo>
                        <a:pt x="16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5"/>
                        <a:pt x="1" y="35"/>
                        <a:pt x="2" y="35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17" y="35"/>
                        <a:pt x="17" y="35"/>
                        <a:pt x="17" y="34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7" y="28"/>
                        <a:pt x="17" y="27"/>
                        <a:pt x="16" y="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2" name="Freeform 2274"/>
                <p:cNvSpPr>
                  <a:spLocks/>
                </p:cNvSpPr>
                <p:nvPr/>
              </p:nvSpPr>
              <p:spPr bwMode="auto">
                <a:xfrm>
                  <a:off x="2077683" y="1446669"/>
                  <a:ext cx="204233" cy="567870"/>
                </a:xfrm>
                <a:custGeom>
                  <a:avLst/>
                  <a:gdLst>
                    <a:gd name="T0" fmla="*/ 15 w 17"/>
                    <a:gd name="T1" fmla="*/ 12 h 48"/>
                    <a:gd name="T2" fmla="*/ 12 w 17"/>
                    <a:gd name="T3" fmla="*/ 12 h 48"/>
                    <a:gd name="T4" fmla="*/ 12 w 17"/>
                    <a:gd name="T5" fmla="*/ 0 h 48"/>
                    <a:gd name="T6" fmla="*/ 4 w 17"/>
                    <a:gd name="T7" fmla="*/ 0 h 48"/>
                    <a:gd name="T8" fmla="*/ 4 w 17"/>
                    <a:gd name="T9" fmla="*/ 12 h 48"/>
                    <a:gd name="T10" fmla="*/ 1 w 17"/>
                    <a:gd name="T11" fmla="*/ 12 h 48"/>
                    <a:gd name="T12" fmla="*/ 0 w 17"/>
                    <a:gd name="T13" fmla="*/ 13 h 48"/>
                    <a:gd name="T14" fmla="*/ 0 w 17"/>
                    <a:gd name="T15" fmla="*/ 18 h 48"/>
                    <a:gd name="T16" fmla="*/ 1 w 17"/>
                    <a:gd name="T17" fmla="*/ 20 h 48"/>
                    <a:gd name="T18" fmla="*/ 4 w 17"/>
                    <a:gd name="T19" fmla="*/ 20 h 48"/>
                    <a:gd name="T20" fmla="*/ 4 w 17"/>
                    <a:gd name="T21" fmla="*/ 48 h 48"/>
                    <a:gd name="T22" fmla="*/ 12 w 17"/>
                    <a:gd name="T23" fmla="*/ 48 h 48"/>
                    <a:gd name="T24" fmla="*/ 12 w 17"/>
                    <a:gd name="T25" fmla="*/ 20 h 48"/>
                    <a:gd name="T26" fmla="*/ 15 w 17"/>
                    <a:gd name="T27" fmla="*/ 20 h 48"/>
                    <a:gd name="T28" fmla="*/ 17 w 17"/>
                    <a:gd name="T29" fmla="*/ 18 h 48"/>
                    <a:gd name="T30" fmla="*/ 17 w 17"/>
                    <a:gd name="T31" fmla="*/ 13 h 48"/>
                    <a:gd name="T32" fmla="*/ 15 w 17"/>
                    <a:gd name="T33" fmla="*/ 1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" h="48">
                      <a:moveTo>
                        <a:pt x="15" y="12"/>
                      </a:move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0" y="12"/>
                        <a:pt x="0" y="12"/>
                        <a:pt x="0" y="13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20"/>
                        <a:pt x="1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12" y="48"/>
                        <a:pt x="12" y="48"/>
                        <a:pt x="12" y="48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6" y="20"/>
                        <a:pt x="17" y="19"/>
                        <a:pt x="17" y="18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2"/>
                        <a:pt x="16" y="12"/>
                        <a:pt x="15" y="1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3" name="Freeform 2275"/>
                <p:cNvSpPr>
                  <a:spLocks/>
                </p:cNvSpPr>
                <p:nvPr/>
              </p:nvSpPr>
              <p:spPr bwMode="auto">
                <a:xfrm>
                  <a:off x="2296859" y="1446669"/>
                  <a:ext cx="204233" cy="567870"/>
                </a:xfrm>
                <a:custGeom>
                  <a:avLst/>
                  <a:gdLst>
                    <a:gd name="T0" fmla="*/ 15 w 17"/>
                    <a:gd name="T1" fmla="*/ 22 h 48"/>
                    <a:gd name="T2" fmla="*/ 13 w 17"/>
                    <a:gd name="T3" fmla="*/ 22 h 48"/>
                    <a:gd name="T4" fmla="*/ 13 w 17"/>
                    <a:gd name="T5" fmla="*/ 0 h 48"/>
                    <a:gd name="T6" fmla="*/ 4 w 17"/>
                    <a:gd name="T7" fmla="*/ 0 h 48"/>
                    <a:gd name="T8" fmla="*/ 4 w 17"/>
                    <a:gd name="T9" fmla="*/ 22 h 48"/>
                    <a:gd name="T10" fmla="*/ 1 w 17"/>
                    <a:gd name="T11" fmla="*/ 22 h 48"/>
                    <a:gd name="T12" fmla="*/ 0 w 17"/>
                    <a:gd name="T13" fmla="*/ 23 h 48"/>
                    <a:gd name="T14" fmla="*/ 0 w 17"/>
                    <a:gd name="T15" fmla="*/ 28 h 48"/>
                    <a:gd name="T16" fmla="*/ 1 w 17"/>
                    <a:gd name="T17" fmla="*/ 30 h 48"/>
                    <a:gd name="T18" fmla="*/ 4 w 17"/>
                    <a:gd name="T19" fmla="*/ 30 h 48"/>
                    <a:gd name="T20" fmla="*/ 4 w 17"/>
                    <a:gd name="T21" fmla="*/ 48 h 48"/>
                    <a:gd name="T22" fmla="*/ 13 w 17"/>
                    <a:gd name="T23" fmla="*/ 48 h 48"/>
                    <a:gd name="T24" fmla="*/ 13 w 17"/>
                    <a:gd name="T25" fmla="*/ 30 h 48"/>
                    <a:gd name="T26" fmla="*/ 15 w 17"/>
                    <a:gd name="T27" fmla="*/ 30 h 48"/>
                    <a:gd name="T28" fmla="*/ 17 w 17"/>
                    <a:gd name="T29" fmla="*/ 28 h 48"/>
                    <a:gd name="T30" fmla="*/ 17 w 17"/>
                    <a:gd name="T31" fmla="*/ 23 h 48"/>
                    <a:gd name="T32" fmla="*/ 15 w 17"/>
                    <a:gd name="T33" fmla="*/ 2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" h="48">
                      <a:moveTo>
                        <a:pt x="15" y="2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0" y="22"/>
                        <a:pt x="0" y="23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0"/>
                        <a:pt x="1" y="30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30"/>
                        <a:pt x="17" y="29"/>
                        <a:pt x="17" y="28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2"/>
                        <a:pt x="16" y="22"/>
                        <a:pt x="15" y="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4" name="Freeform 2276"/>
                <p:cNvSpPr>
                  <a:spLocks/>
                </p:cNvSpPr>
                <p:nvPr/>
              </p:nvSpPr>
              <p:spPr bwMode="auto">
                <a:xfrm>
                  <a:off x="2511058" y="1446669"/>
                  <a:ext cx="209214" cy="567870"/>
                </a:xfrm>
                <a:custGeom>
                  <a:avLst/>
                  <a:gdLst>
                    <a:gd name="T0" fmla="*/ 15 w 17"/>
                    <a:gd name="T1" fmla="*/ 12 h 48"/>
                    <a:gd name="T2" fmla="*/ 13 w 17"/>
                    <a:gd name="T3" fmla="*/ 12 h 48"/>
                    <a:gd name="T4" fmla="*/ 13 w 17"/>
                    <a:gd name="T5" fmla="*/ 0 h 48"/>
                    <a:gd name="T6" fmla="*/ 4 w 17"/>
                    <a:gd name="T7" fmla="*/ 0 h 48"/>
                    <a:gd name="T8" fmla="*/ 4 w 17"/>
                    <a:gd name="T9" fmla="*/ 12 h 48"/>
                    <a:gd name="T10" fmla="*/ 2 w 17"/>
                    <a:gd name="T11" fmla="*/ 12 h 48"/>
                    <a:gd name="T12" fmla="*/ 0 w 17"/>
                    <a:gd name="T13" fmla="*/ 14 h 48"/>
                    <a:gd name="T14" fmla="*/ 0 w 17"/>
                    <a:gd name="T15" fmla="*/ 19 h 48"/>
                    <a:gd name="T16" fmla="*/ 2 w 17"/>
                    <a:gd name="T17" fmla="*/ 20 h 48"/>
                    <a:gd name="T18" fmla="*/ 4 w 17"/>
                    <a:gd name="T19" fmla="*/ 20 h 48"/>
                    <a:gd name="T20" fmla="*/ 4 w 17"/>
                    <a:gd name="T21" fmla="*/ 48 h 48"/>
                    <a:gd name="T22" fmla="*/ 13 w 17"/>
                    <a:gd name="T23" fmla="*/ 48 h 48"/>
                    <a:gd name="T24" fmla="*/ 13 w 17"/>
                    <a:gd name="T25" fmla="*/ 20 h 48"/>
                    <a:gd name="T26" fmla="*/ 15 w 17"/>
                    <a:gd name="T27" fmla="*/ 20 h 48"/>
                    <a:gd name="T28" fmla="*/ 17 w 17"/>
                    <a:gd name="T29" fmla="*/ 19 h 48"/>
                    <a:gd name="T30" fmla="*/ 17 w 17"/>
                    <a:gd name="T31" fmla="*/ 14 h 48"/>
                    <a:gd name="T32" fmla="*/ 15 w 17"/>
                    <a:gd name="T33" fmla="*/ 1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" h="48">
                      <a:moveTo>
                        <a:pt x="15" y="12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0"/>
                        <a:pt x="1" y="20"/>
                        <a:pt x="2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6" y="20"/>
                        <a:pt x="17" y="20"/>
                        <a:pt x="17" y="19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6" y="12"/>
                        <a:pt x="15" y="1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351" name="文本框 3350"/>
            <p:cNvSpPr txBox="1"/>
            <p:nvPr/>
          </p:nvSpPr>
          <p:spPr>
            <a:xfrm>
              <a:off x="438213" y="1140940"/>
              <a:ext cx="24705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设计公司锐普全面运作。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58" name="文本框 3357"/>
            <p:cNvSpPr txBox="1"/>
            <p:nvPr/>
          </p:nvSpPr>
          <p:spPr>
            <a:xfrm>
              <a:off x="878498" y="539758"/>
              <a:ext cx="2027448" cy="552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上传即所见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745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7" grpId="0"/>
      <p:bldP spid="33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74593" y="23858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在线演示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74593" y="767973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</a:t>
            </a:r>
          </a:p>
        </p:txBody>
      </p:sp>
      <p:sp>
        <p:nvSpPr>
          <p:cNvPr id="33" name="矩形 32"/>
          <p:cNvSpPr/>
          <p:nvPr/>
        </p:nvSpPr>
        <p:spPr>
          <a:xfrm>
            <a:off x="1602699" y="2131124"/>
            <a:ext cx="2900855" cy="2900855"/>
          </a:xfrm>
          <a:prstGeom prst="rect">
            <a:avLst/>
          </a:prstGeom>
          <a:solidFill>
            <a:srgbClr val="2CBAB2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4503554" y="2131124"/>
            <a:ext cx="2900855" cy="2900855"/>
          </a:xfrm>
          <a:prstGeom prst="rect">
            <a:avLst/>
          </a:prstGeom>
          <a:solidFill>
            <a:srgbClr val="FEA93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B248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404407" y="2117056"/>
            <a:ext cx="2900855" cy="2900855"/>
          </a:xfrm>
          <a:prstGeom prst="rect">
            <a:avLst/>
          </a:prstGeom>
          <a:solidFill>
            <a:srgbClr val="45384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353403" y="2220534"/>
            <a:ext cx="6848834" cy="1645160"/>
            <a:chOff x="2353403" y="2220534"/>
            <a:chExt cx="6848834" cy="1645160"/>
          </a:xfrm>
        </p:grpSpPr>
        <p:grpSp>
          <p:nvGrpSpPr>
            <p:cNvPr id="27" name="组合 26"/>
            <p:cNvGrpSpPr/>
            <p:nvPr/>
          </p:nvGrpSpPr>
          <p:grpSpPr>
            <a:xfrm>
              <a:off x="2353403" y="2279358"/>
              <a:ext cx="1399448" cy="1383634"/>
              <a:chOff x="4221163" y="3336926"/>
              <a:chExt cx="842963" cy="833438"/>
            </a:xfrm>
            <a:solidFill>
              <a:schemeClr val="bg1"/>
            </a:solidFill>
          </p:grpSpPr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4352926" y="3524251"/>
                <a:ext cx="579438" cy="64611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6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4221163" y="3336926"/>
                <a:ext cx="842963" cy="468313"/>
              </a:xfrm>
              <a:custGeom>
                <a:avLst/>
                <a:gdLst>
                  <a:gd name="T0" fmla="*/ 81 w 83"/>
                  <a:gd name="T1" fmla="*/ 35 h 45"/>
                  <a:gd name="T2" fmla="*/ 45 w 83"/>
                  <a:gd name="T3" fmla="*/ 2 h 45"/>
                  <a:gd name="T4" fmla="*/ 38 w 83"/>
                  <a:gd name="T5" fmla="*/ 2 h 45"/>
                  <a:gd name="T6" fmla="*/ 2 w 83"/>
                  <a:gd name="T7" fmla="*/ 35 h 45"/>
                  <a:gd name="T8" fmla="*/ 2 w 83"/>
                  <a:gd name="T9" fmla="*/ 43 h 45"/>
                  <a:gd name="T10" fmla="*/ 2 w 83"/>
                  <a:gd name="T11" fmla="*/ 43 h 45"/>
                  <a:gd name="T12" fmla="*/ 6 w 83"/>
                  <a:gd name="T13" fmla="*/ 44 h 45"/>
                  <a:gd name="T14" fmla="*/ 10 w 83"/>
                  <a:gd name="T15" fmla="*/ 43 h 45"/>
                  <a:gd name="T16" fmla="*/ 42 w 83"/>
                  <a:gd name="T17" fmla="*/ 13 h 45"/>
                  <a:gd name="T18" fmla="*/ 74 w 83"/>
                  <a:gd name="T19" fmla="*/ 43 h 45"/>
                  <a:gd name="T20" fmla="*/ 81 w 83"/>
                  <a:gd name="T21" fmla="*/ 43 h 45"/>
                  <a:gd name="T22" fmla="*/ 81 w 83"/>
                  <a:gd name="T2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79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5265646" y="2366670"/>
              <a:ext cx="1482694" cy="1499024"/>
            </a:xfrm>
            <a:custGeom>
              <a:avLst/>
              <a:gdLst>
                <a:gd name="T0" fmla="*/ 42 w 71"/>
                <a:gd name="T1" fmla="*/ 6 h 70"/>
                <a:gd name="T2" fmla="*/ 41 w 71"/>
                <a:gd name="T3" fmla="*/ 7 h 70"/>
                <a:gd name="T4" fmla="*/ 9 w 71"/>
                <a:gd name="T5" fmla="*/ 39 h 70"/>
                <a:gd name="T6" fmla="*/ 3 w 71"/>
                <a:gd name="T7" fmla="*/ 45 h 70"/>
                <a:gd name="T8" fmla="*/ 3 w 71"/>
                <a:gd name="T9" fmla="*/ 54 h 70"/>
                <a:gd name="T10" fmla="*/ 16 w 71"/>
                <a:gd name="T11" fmla="*/ 67 h 70"/>
                <a:gd name="T12" fmla="*/ 25 w 71"/>
                <a:gd name="T13" fmla="*/ 67 h 70"/>
                <a:gd name="T14" fmla="*/ 31 w 71"/>
                <a:gd name="T15" fmla="*/ 61 h 70"/>
                <a:gd name="T16" fmla="*/ 63 w 71"/>
                <a:gd name="T17" fmla="*/ 29 h 70"/>
                <a:gd name="T18" fmla="*/ 64 w 71"/>
                <a:gd name="T19" fmla="*/ 27 h 70"/>
                <a:gd name="T20" fmla="*/ 50 w 71"/>
                <a:gd name="T21" fmla="*/ 20 h 70"/>
                <a:gd name="T22" fmla="*/ 42 w 71"/>
                <a:gd name="T23" fmla="*/ 6 h 70"/>
                <a:gd name="T24" fmla="*/ 7 w 71"/>
                <a:gd name="T25" fmla="*/ 49 h 70"/>
                <a:gd name="T26" fmla="*/ 7 w 71"/>
                <a:gd name="T27" fmla="*/ 45 h 70"/>
                <a:gd name="T28" fmla="*/ 38 w 71"/>
                <a:gd name="T29" fmla="*/ 15 h 70"/>
                <a:gd name="T30" fmla="*/ 41 w 71"/>
                <a:gd name="T31" fmla="*/ 15 h 70"/>
                <a:gd name="T32" fmla="*/ 41 w 71"/>
                <a:gd name="T33" fmla="*/ 19 h 70"/>
                <a:gd name="T34" fmla="*/ 11 w 71"/>
                <a:gd name="T35" fmla="*/ 49 h 70"/>
                <a:gd name="T36" fmla="*/ 7 w 71"/>
                <a:gd name="T37" fmla="*/ 49 h 70"/>
                <a:gd name="T38" fmla="*/ 14 w 71"/>
                <a:gd name="T39" fmla="*/ 56 h 70"/>
                <a:gd name="T40" fmla="*/ 14 w 71"/>
                <a:gd name="T41" fmla="*/ 52 h 70"/>
                <a:gd name="T42" fmla="*/ 37 w 71"/>
                <a:gd name="T43" fmla="*/ 29 h 70"/>
                <a:gd name="T44" fmla="*/ 40 w 71"/>
                <a:gd name="T45" fmla="*/ 29 h 70"/>
                <a:gd name="T46" fmla="*/ 41 w 71"/>
                <a:gd name="T47" fmla="*/ 33 h 70"/>
                <a:gd name="T48" fmla="*/ 17 w 71"/>
                <a:gd name="T49" fmla="*/ 56 h 70"/>
                <a:gd name="T50" fmla="*/ 14 w 71"/>
                <a:gd name="T51" fmla="*/ 56 h 70"/>
                <a:gd name="T52" fmla="*/ 55 w 71"/>
                <a:gd name="T53" fmla="*/ 28 h 70"/>
                <a:gd name="T54" fmla="*/ 55 w 71"/>
                <a:gd name="T55" fmla="*/ 32 h 70"/>
                <a:gd name="T56" fmla="*/ 24 w 71"/>
                <a:gd name="T57" fmla="*/ 63 h 70"/>
                <a:gd name="T58" fmla="*/ 20 w 71"/>
                <a:gd name="T59" fmla="*/ 63 h 70"/>
                <a:gd name="T60" fmla="*/ 20 w 71"/>
                <a:gd name="T61" fmla="*/ 59 h 70"/>
                <a:gd name="T62" fmla="*/ 51 w 71"/>
                <a:gd name="T63" fmla="*/ 28 h 70"/>
                <a:gd name="T64" fmla="*/ 55 w 71"/>
                <a:gd name="T65" fmla="*/ 28 h 70"/>
                <a:gd name="T66" fmla="*/ 64 w 71"/>
                <a:gd name="T67" fmla="*/ 0 h 70"/>
                <a:gd name="T68" fmla="*/ 47 w 71"/>
                <a:gd name="T69" fmla="*/ 4 h 70"/>
                <a:gd name="T70" fmla="*/ 46 w 71"/>
                <a:gd name="T71" fmla="*/ 4 h 70"/>
                <a:gd name="T72" fmla="*/ 44 w 71"/>
                <a:gd name="T73" fmla="*/ 4 h 70"/>
                <a:gd name="T74" fmla="*/ 52 w 71"/>
                <a:gd name="T75" fmla="*/ 18 h 70"/>
                <a:gd name="T76" fmla="*/ 66 w 71"/>
                <a:gd name="T77" fmla="*/ 25 h 70"/>
                <a:gd name="T78" fmla="*/ 66 w 71"/>
                <a:gd name="T79" fmla="*/ 25 h 70"/>
                <a:gd name="T80" fmla="*/ 66 w 71"/>
                <a:gd name="T81" fmla="*/ 24 h 70"/>
                <a:gd name="T82" fmla="*/ 70 w 71"/>
                <a:gd name="T83" fmla="*/ 7 h 70"/>
                <a:gd name="T84" fmla="*/ 64 w 71"/>
                <a:gd name="T8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1" h="70">
                  <a:moveTo>
                    <a:pt x="42" y="6"/>
                  </a:moveTo>
                  <a:cubicBezTo>
                    <a:pt x="42" y="7"/>
                    <a:pt x="41" y="7"/>
                    <a:pt x="41" y="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0" y="48"/>
                    <a:pt x="0" y="52"/>
                    <a:pt x="3" y="54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8" y="70"/>
                    <a:pt x="22" y="70"/>
                    <a:pt x="25" y="6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4" y="28"/>
                    <a:pt x="64" y="27"/>
                  </a:cubicBezTo>
                  <a:cubicBezTo>
                    <a:pt x="59" y="26"/>
                    <a:pt x="54" y="24"/>
                    <a:pt x="50" y="20"/>
                  </a:cubicBezTo>
                  <a:cubicBezTo>
                    <a:pt x="46" y="16"/>
                    <a:pt x="43" y="11"/>
                    <a:pt x="42" y="6"/>
                  </a:cubicBezTo>
                  <a:close/>
                  <a:moveTo>
                    <a:pt x="7" y="49"/>
                  </a:moveTo>
                  <a:cubicBezTo>
                    <a:pt x="6" y="48"/>
                    <a:pt x="6" y="46"/>
                    <a:pt x="7" y="4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4"/>
                    <a:pt x="40" y="14"/>
                    <a:pt x="41" y="15"/>
                  </a:cubicBezTo>
                  <a:cubicBezTo>
                    <a:pt x="42" y="16"/>
                    <a:pt x="42" y="17"/>
                    <a:pt x="41" y="1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8" y="50"/>
                    <a:pt x="7" y="49"/>
                  </a:cubicBezTo>
                  <a:close/>
                  <a:moveTo>
                    <a:pt x="14" y="56"/>
                  </a:moveTo>
                  <a:cubicBezTo>
                    <a:pt x="13" y="55"/>
                    <a:pt x="13" y="53"/>
                    <a:pt x="14" y="52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9" y="28"/>
                    <a:pt x="40" y="29"/>
                  </a:cubicBezTo>
                  <a:cubicBezTo>
                    <a:pt x="41" y="31"/>
                    <a:pt x="42" y="32"/>
                    <a:pt x="41" y="33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5" y="57"/>
                    <a:pt x="14" y="56"/>
                  </a:cubicBezTo>
                  <a:close/>
                  <a:moveTo>
                    <a:pt x="55" y="28"/>
                  </a:moveTo>
                  <a:cubicBezTo>
                    <a:pt x="56" y="29"/>
                    <a:pt x="56" y="31"/>
                    <a:pt x="55" y="32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3" y="64"/>
                    <a:pt x="22" y="64"/>
                    <a:pt x="20" y="63"/>
                  </a:cubicBezTo>
                  <a:cubicBezTo>
                    <a:pt x="19" y="62"/>
                    <a:pt x="19" y="60"/>
                    <a:pt x="20" y="5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4" y="27"/>
                    <a:pt x="55" y="28"/>
                  </a:cubicBezTo>
                  <a:close/>
                  <a:moveTo>
                    <a:pt x="64" y="0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4"/>
                    <a:pt x="44" y="4"/>
                  </a:cubicBezTo>
                  <a:cubicBezTo>
                    <a:pt x="45" y="9"/>
                    <a:pt x="48" y="14"/>
                    <a:pt x="52" y="18"/>
                  </a:cubicBezTo>
                  <a:cubicBezTo>
                    <a:pt x="56" y="22"/>
                    <a:pt x="61" y="24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1" y="3"/>
                    <a:pt x="68" y="0"/>
                    <a:pt x="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373857" y="2220534"/>
              <a:ext cx="828380" cy="1574972"/>
              <a:chOff x="5613401" y="3284538"/>
              <a:chExt cx="498475" cy="947738"/>
            </a:xfrm>
            <a:solidFill>
              <a:schemeClr val="bg1"/>
            </a:solidFill>
          </p:grpSpPr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5613401" y="3284538"/>
                <a:ext cx="498475" cy="676275"/>
              </a:xfrm>
              <a:custGeom>
                <a:avLst/>
                <a:gdLst>
                  <a:gd name="T0" fmla="*/ 36 w 49"/>
                  <a:gd name="T1" fmla="*/ 64 h 65"/>
                  <a:gd name="T2" fmla="*/ 38 w 49"/>
                  <a:gd name="T3" fmla="*/ 65 h 65"/>
                  <a:gd name="T4" fmla="*/ 38 w 49"/>
                  <a:gd name="T5" fmla="*/ 60 h 65"/>
                  <a:gd name="T6" fmla="*/ 49 w 49"/>
                  <a:gd name="T7" fmla="*/ 24 h 65"/>
                  <a:gd name="T8" fmla="*/ 25 w 49"/>
                  <a:gd name="T9" fmla="*/ 0 h 65"/>
                  <a:gd name="T10" fmla="*/ 0 w 49"/>
                  <a:gd name="T11" fmla="*/ 24 h 65"/>
                  <a:gd name="T12" fmla="*/ 12 w 49"/>
                  <a:gd name="T13" fmla="*/ 60 h 65"/>
                  <a:gd name="T14" fmla="*/ 12 w 49"/>
                  <a:gd name="T15" fmla="*/ 65 h 65"/>
                  <a:gd name="T16" fmla="*/ 13 w 49"/>
                  <a:gd name="T17" fmla="*/ 64 h 65"/>
                  <a:gd name="T18" fmla="*/ 36 w 49"/>
                  <a:gd name="T19" fmla="*/ 64 h 65"/>
                  <a:gd name="T20" fmla="*/ 8 w 49"/>
                  <a:gd name="T21" fmla="*/ 27 h 65"/>
                  <a:gd name="T22" fmla="*/ 7 w 49"/>
                  <a:gd name="T23" fmla="*/ 28 h 65"/>
                  <a:gd name="T24" fmla="*/ 5 w 49"/>
                  <a:gd name="T25" fmla="*/ 27 h 65"/>
                  <a:gd name="T26" fmla="*/ 5 w 49"/>
                  <a:gd name="T27" fmla="*/ 19 h 65"/>
                  <a:gd name="T28" fmla="*/ 7 w 49"/>
                  <a:gd name="T29" fmla="*/ 17 h 65"/>
                  <a:gd name="T30" fmla="*/ 8 w 49"/>
                  <a:gd name="T31" fmla="*/ 19 h 65"/>
                  <a:gd name="T32" fmla="*/ 8 w 49"/>
                  <a:gd name="T33" fmla="*/ 2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65">
                    <a:moveTo>
                      <a:pt x="36" y="64"/>
                    </a:moveTo>
                    <a:cubicBezTo>
                      <a:pt x="37" y="64"/>
                      <a:pt x="37" y="64"/>
                      <a:pt x="38" y="65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8" y="53"/>
                      <a:pt x="49" y="30"/>
                      <a:pt x="49" y="24"/>
                    </a:cubicBezTo>
                    <a:cubicBezTo>
                      <a:pt x="49" y="11"/>
                      <a:pt x="38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0"/>
                      <a:pt x="11" y="54"/>
                      <a:pt x="12" y="60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4"/>
                      <a:pt x="13" y="64"/>
                      <a:pt x="13" y="64"/>
                    </a:cubicBezTo>
                    <a:lnTo>
                      <a:pt x="36" y="64"/>
                    </a:lnTo>
                    <a:close/>
                    <a:moveTo>
                      <a:pt x="8" y="27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6" y="28"/>
                      <a:pt x="5" y="28"/>
                      <a:pt x="5" y="27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6" y="17"/>
                      <a:pt x="7" y="17"/>
                    </a:cubicBezTo>
                    <a:cubicBezTo>
                      <a:pt x="7" y="17"/>
                      <a:pt x="8" y="18"/>
                      <a:pt x="8" y="19"/>
                    </a:cubicBezTo>
                    <a:lnTo>
                      <a:pt x="8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765801" y="4191001"/>
                <a:ext cx="203200" cy="41275"/>
              </a:xfrm>
              <a:custGeom>
                <a:avLst/>
                <a:gdLst>
                  <a:gd name="T0" fmla="*/ 0 w 20"/>
                  <a:gd name="T1" fmla="*/ 3 h 4"/>
                  <a:gd name="T2" fmla="*/ 2 w 20"/>
                  <a:gd name="T3" fmla="*/ 4 h 4"/>
                  <a:gd name="T4" fmla="*/ 18 w 20"/>
                  <a:gd name="T5" fmla="*/ 4 h 4"/>
                  <a:gd name="T6" fmla="*/ 20 w 20"/>
                  <a:gd name="T7" fmla="*/ 3 h 4"/>
                  <a:gd name="T8" fmla="*/ 20 w 20"/>
                  <a:gd name="T9" fmla="*/ 0 h 4"/>
                  <a:gd name="T10" fmla="*/ 0 w 20"/>
                  <a:gd name="T11" fmla="*/ 0 h 4"/>
                  <a:gd name="T12" fmla="*/ 0 w 20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">
                    <a:moveTo>
                      <a:pt x="0" y="3"/>
                    </a:moveTo>
                    <a:cubicBezTo>
                      <a:pt x="0" y="4"/>
                      <a:pt x="1" y="4"/>
                      <a:pt x="2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20" y="4"/>
                      <a:pt x="20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715001" y="3960813"/>
                <a:ext cx="295275" cy="209550"/>
              </a:xfrm>
              <a:custGeom>
                <a:avLst/>
                <a:gdLst>
                  <a:gd name="T0" fmla="*/ 28 w 29"/>
                  <a:gd name="T1" fmla="*/ 1 h 20"/>
                  <a:gd name="T2" fmla="*/ 26 w 29"/>
                  <a:gd name="T3" fmla="*/ 0 h 20"/>
                  <a:gd name="T4" fmla="*/ 3 w 29"/>
                  <a:gd name="T5" fmla="*/ 0 h 20"/>
                  <a:gd name="T6" fmla="*/ 2 w 29"/>
                  <a:gd name="T7" fmla="*/ 1 h 20"/>
                  <a:gd name="T8" fmla="*/ 0 w 29"/>
                  <a:gd name="T9" fmla="*/ 3 h 20"/>
                  <a:gd name="T10" fmla="*/ 0 w 29"/>
                  <a:gd name="T11" fmla="*/ 17 h 20"/>
                  <a:gd name="T12" fmla="*/ 3 w 29"/>
                  <a:gd name="T13" fmla="*/ 20 h 20"/>
                  <a:gd name="T14" fmla="*/ 5 w 29"/>
                  <a:gd name="T15" fmla="*/ 20 h 20"/>
                  <a:gd name="T16" fmla="*/ 25 w 29"/>
                  <a:gd name="T17" fmla="*/ 20 h 20"/>
                  <a:gd name="T18" fmla="*/ 26 w 29"/>
                  <a:gd name="T19" fmla="*/ 20 h 20"/>
                  <a:gd name="T20" fmla="*/ 29 w 29"/>
                  <a:gd name="T21" fmla="*/ 17 h 20"/>
                  <a:gd name="T22" fmla="*/ 29 w 29"/>
                  <a:gd name="T23" fmla="*/ 3 h 20"/>
                  <a:gd name="T24" fmla="*/ 28 w 29"/>
                  <a:gd name="T2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20">
                    <a:moveTo>
                      <a:pt x="28" y="1"/>
                    </a:moveTo>
                    <a:cubicBezTo>
                      <a:pt x="27" y="0"/>
                      <a:pt x="27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0"/>
                      <a:pt x="3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8" y="20"/>
                      <a:pt x="29" y="19"/>
                      <a:pt x="29" y="1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8" y="1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9" name="文本框 38"/>
          <p:cNvSpPr txBox="1"/>
          <p:nvPr/>
        </p:nvSpPr>
        <p:spPr>
          <a:xfrm>
            <a:off x="1685071" y="3839583"/>
            <a:ext cx="273190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中国最好的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设计公司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499346" y="3839583"/>
            <a:ext cx="290506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中国最好的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设计论坛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400201" y="3865694"/>
            <a:ext cx="290506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中国最好的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56" name="矩形 55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46" name="矩形 45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48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989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0" y="2218"/>
            <a:ext cx="12230100" cy="6858000"/>
            <a:chOff x="-38100" y="0"/>
            <a:chExt cx="12230100" cy="6858000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6" name="矩形 75"/>
            <p:cNvSpPr/>
            <p:nvPr/>
          </p:nvSpPr>
          <p:spPr>
            <a:xfrm>
              <a:off x="-38100" y="0"/>
              <a:ext cx="12230100" cy="6858000"/>
            </a:xfrm>
            <a:prstGeom prst="rect">
              <a:avLst/>
            </a:prstGeom>
            <a:solidFill>
              <a:srgbClr val="2CBAB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6319549" y="1236002"/>
            <a:ext cx="1270289" cy="4259664"/>
            <a:chOff x="9933196" y="1171542"/>
            <a:chExt cx="1270289" cy="4259664"/>
          </a:xfrm>
        </p:grpSpPr>
        <p:grpSp>
          <p:nvGrpSpPr>
            <p:cNvPr id="84" name="组合 83"/>
            <p:cNvGrpSpPr/>
            <p:nvPr/>
          </p:nvGrpSpPr>
          <p:grpSpPr>
            <a:xfrm>
              <a:off x="9935085" y="1171542"/>
              <a:ext cx="1268400" cy="1268400"/>
              <a:chOff x="9323168" y="243624"/>
              <a:chExt cx="1268400" cy="1268400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9675186" y="550342"/>
                <a:ext cx="547375" cy="743675"/>
                <a:chOff x="4884813" y="1383149"/>
                <a:chExt cx="547375" cy="743675"/>
              </a:xfrm>
              <a:solidFill>
                <a:schemeClr val="bg1"/>
              </a:solidFill>
            </p:grpSpPr>
            <p:sp>
              <p:nvSpPr>
                <p:cNvPr id="87" name="Freeform 7"/>
                <p:cNvSpPr>
                  <a:spLocks/>
                </p:cNvSpPr>
                <p:nvPr/>
              </p:nvSpPr>
              <p:spPr bwMode="auto">
                <a:xfrm>
                  <a:off x="4884813" y="1434112"/>
                  <a:ext cx="411475" cy="503963"/>
                </a:xfrm>
                <a:custGeom>
                  <a:avLst/>
                  <a:gdLst>
                    <a:gd name="T0" fmla="*/ 55 w 55"/>
                    <a:gd name="T1" fmla="*/ 64 h 69"/>
                    <a:gd name="T2" fmla="*/ 55 w 55"/>
                    <a:gd name="T3" fmla="*/ 64 h 69"/>
                    <a:gd name="T4" fmla="*/ 34 w 55"/>
                    <a:gd name="T5" fmla="*/ 60 h 69"/>
                    <a:gd name="T6" fmla="*/ 5 w 55"/>
                    <a:gd name="T7" fmla="*/ 21 h 69"/>
                    <a:gd name="T8" fmla="*/ 9 w 55"/>
                    <a:gd name="T9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69">
                      <a:moveTo>
                        <a:pt x="55" y="64"/>
                      </a:moveTo>
                      <a:cubicBezTo>
                        <a:pt x="55" y="64"/>
                        <a:pt x="55" y="64"/>
                        <a:pt x="55" y="64"/>
                      </a:cubicBezTo>
                      <a:cubicBezTo>
                        <a:pt x="48" y="69"/>
                        <a:pt x="38" y="67"/>
                        <a:pt x="34" y="60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0" y="14"/>
                        <a:pt x="2" y="5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8"/>
                <p:cNvSpPr>
                  <a:spLocks/>
                </p:cNvSpPr>
                <p:nvPr/>
              </p:nvSpPr>
              <p:spPr bwMode="auto">
                <a:xfrm>
                  <a:off x="4973525" y="1383149"/>
                  <a:ext cx="158550" cy="175538"/>
                </a:xfrm>
                <a:custGeom>
                  <a:avLst/>
                  <a:gdLst>
                    <a:gd name="T0" fmla="*/ 20 w 21"/>
                    <a:gd name="T1" fmla="*/ 14 h 24"/>
                    <a:gd name="T2" fmla="*/ 19 w 21"/>
                    <a:gd name="T3" fmla="*/ 20 h 24"/>
                    <a:gd name="T4" fmla="*/ 16 w 21"/>
                    <a:gd name="T5" fmla="*/ 22 h 24"/>
                    <a:gd name="T6" fmla="*/ 10 w 21"/>
                    <a:gd name="T7" fmla="*/ 21 h 24"/>
                    <a:gd name="T8" fmla="*/ 1 w 21"/>
                    <a:gd name="T9" fmla="*/ 9 h 24"/>
                    <a:gd name="T10" fmla="*/ 2 w 21"/>
                    <a:gd name="T11" fmla="*/ 3 h 24"/>
                    <a:gd name="T12" fmla="*/ 5 w 21"/>
                    <a:gd name="T13" fmla="*/ 1 h 24"/>
                    <a:gd name="T14" fmla="*/ 11 w 21"/>
                    <a:gd name="T15" fmla="*/ 2 h 24"/>
                    <a:gd name="T16" fmla="*/ 20 w 21"/>
                    <a:gd name="T17" fmla="*/ 1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24">
                      <a:moveTo>
                        <a:pt x="20" y="14"/>
                      </a:moveTo>
                      <a:cubicBezTo>
                        <a:pt x="21" y="16"/>
                        <a:pt x="21" y="19"/>
                        <a:pt x="19" y="20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4" y="24"/>
                        <a:pt x="11" y="23"/>
                        <a:pt x="10" y="21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7"/>
                        <a:pt x="0" y="4"/>
                        <a:pt x="2" y="3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7" y="0"/>
                        <a:pt x="10" y="0"/>
                        <a:pt x="11" y="2"/>
                      </a:cubicBezTo>
                      <a:lnTo>
                        <a:pt x="20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9"/>
                <p:cNvSpPr>
                  <a:spLocks/>
                </p:cNvSpPr>
                <p:nvPr/>
              </p:nvSpPr>
              <p:spPr bwMode="auto">
                <a:xfrm>
                  <a:off x="5213238" y="1711574"/>
                  <a:ext cx="166100" cy="175538"/>
                </a:xfrm>
                <a:custGeom>
                  <a:avLst/>
                  <a:gdLst>
                    <a:gd name="T0" fmla="*/ 20 w 22"/>
                    <a:gd name="T1" fmla="*/ 14 h 24"/>
                    <a:gd name="T2" fmla="*/ 19 w 22"/>
                    <a:gd name="T3" fmla="*/ 21 h 24"/>
                    <a:gd name="T4" fmla="*/ 17 w 22"/>
                    <a:gd name="T5" fmla="*/ 22 h 24"/>
                    <a:gd name="T6" fmla="*/ 10 w 22"/>
                    <a:gd name="T7" fmla="*/ 21 h 24"/>
                    <a:gd name="T8" fmla="*/ 2 w 22"/>
                    <a:gd name="T9" fmla="*/ 10 h 24"/>
                    <a:gd name="T10" fmla="*/ 3 w 22"/>
                    <a:gd name="T11" fmla="*/ 3 h 24"/>
                    <a:gd name="T12" fmla="*/ 5 w 22"/>
                    <a:gd name="T13" fmla="*/ 1 h 24"/>
                    <a:gd name="T14" fmla="*/ 12 w 22"/>
                    <a:gd name="T15" fmla="*/ 2 h 24"/>
                    <a:gd name="T16" fmla="*/ 20 w 22"/>
                    <a:gd name="T17" fmla="*/ 1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24">
                      <a:moveTo>
                        <a:pt x="20" y="14"/>
                      </a:moveTo>
                      <a:cubicBezTo>
                        <a:pt x="22" y="16"/>
                        <a:pt x="21" y="19"/>
                        <a:pt x="19" y="21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5" y="24"/>
                        <a:pt x="12" y="23"/>
                        <a:pt x="10" y="2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0" y="7"/>
                        <a:pt x="1" y="5"/>
                        <a:pt x="3" y="3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7" y="0"/>
                        <a:pt x="10" y="0"/>
                        <a:pt x="12" y="2"/>
                      </a:cubicBezTo>
                      <a:lnTo>
                        <a:pt x="20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10"/>
                <p:cNvSpPr>
                  <a:spLocks/>
                </p:cNvSpPr>
                <p:nvPr/>
              </p:nvSpPr>
              <p:spPr bwMode="auto">
                <a:xfrm>
                  <a:off x="4899913" y="1922974"/>
                  <a:ext cx="532275" cy="203850"/>
                </a:xfrm>
                <a:custGeom>
                  <a:avLst/>
                  <a:gdLst>
                    <a:gd name="T0" fmla="*/ 53 w 71"/>
                    <a:gd name="T1" fmla="*/ 28 h 28"/>
                    <a:gd name="T2" fmla="*/ 40 w 71"/>
                    <a:gd name="T3" fmla="*/ 24 h 28"/>
                    <a:gd name="T4" fmla="*/ 34 w 71"/>
                    <a:gd name="T5" fmla="*/ 15 h 28"/>
                    <a:gd name="T6" fmla="*/ 34 w 71"/>
                    <a:gd name="T7" fmla="*/ 15 h 28"/>
                    <a:gd name="T8" fmla="*/ 30 w 71"/>
                    <a:gd name="T9" fmla="*/ 8 h 28"/>
                    <a:gd name="T10" fmla="*/ 19 w 71"/>
                    <a:gd name="T11" fmla="*/ 4 h 28"/>
                    <a:gd name="T12" fmla="*/ 18 w 71"/>
                    <a:gd name="T13" fmla="*/ 4 h 28"/>
                    <a:gd name="T14" fmla="*/ 8 w 71"/>
                    <a:gd name="T15" fmla="*/ 8 h 28"/>
                    <a:gd name="T16" fmla="*/ 4 w 71"/>
                    <a:gd name="T17" fmla="*/ 14 h 28"/>
                    <a:gd name="T18" fmla="*/ 4 w 71"/>
                    <a:gd name="T19" fmla="*/ 15 h 28"/>
                    <a:gd name="T20" fmla="*/ 2 w 71"/>
                    <a:gd name="T21" fmla="*/ 16 h 28"/>
                    <a:gd name="T22" fmla="*/ 0 w 71"/>
                    <a:gd name="T23" fmla="*/ 15 h 28"/>
                    <a:gd name="T24" fmla="*/ 0 w 71"/>
                    <a:gd name="T25" fmla="*/ 14 h 28"/>
                    <a:gd name="T26" fmla="*/ 6 w 71"/>
                    <a:gd name="T27" fmla="*/ 5 h 28"/>
                    <a:gd name="T28" fmla="*/ 18 w 71"/>
                    <a:gd name="T29" fmla="*/ 1 h 28"/>
                    <a:gd name="T30" fmla="*/ 19 w 71"/>
                    <a:gd name="T31" fmla="*/ 1 h 28"/>
                    <a:gd name="T32" fmla="*/ 32 w 71"/>
                    <a:gd name="T33" fmla="*/ 5 h 28"/>
                    <a:gd name="T34" fmla="*/ 37 w 71"/>
                    <a:gd name="T35" fmla="*/ 13 h 28"/>
                    <a:gd name="T36" fmla="*/ 37 w 71"/>
                    <a:gd name="T37" fmla="*/ 14 h 28"/>
                    <a:gd name="T38" fmla="*/ 42 w 71"/>
                    <a:gd name="T39" fmla="*/ 21 h 28"/>
                    <a:gd name="T40" fmla="*/ 53 w 71"/>
                    <a:gd name="T41" fmla="*/ 24 h 28"/>
                    <a:gd name="T42" fmla="*/ 53 w 71"/>
                    <a:gd name="T43" fmla="*/ 24 h 28"/>
                    <a:gd name="T44" fmla="*/ 53 w 71"/>
                    <a:gd name="T45" fmla="*/ 24 h 28"/>
                    <a:gd name="T46" fmla="*/ 64 w 71"/>
                    <a:gd name="T47" fmla="*/ 21 h 28"/>
                    <a:gd name="T48" fmla="*/ 64 w 71"/>
                    <a:gd name="T49" fmla="*/ 21 h 28"/>
                    <a:gd name="T50" fmla="*/ 68 w 71"/>
                    <a:gd name="T51" fmla="*/ 14 h 28"/>
                    <a:gd name="T52" fmla="*/ 68 w 71"/>
                    <a:gd name="T53" fmla="*/ 14 h 28"/>
                    <a:gd name="T54" fmla="*/ 68 w 71"/>
                    <a:gd name="T55" fmla="*/ 14 h 28"/>
                    <a:gd name="T56" fmla="*/ 63 w 71"/>
                    <a:gd name="T57" fmla="*/ 7 h 28"/>
                    <a:gd name="T58" fmla="*/ 52 w 71"/>
                    <a:gd name="T59" fmla="*/ 4 h 28"/>
                    <a:gd name="T60" fmla="*/ 51 w 71"/>
                    <a:gd name="T61" fmla="*/ 2 h 28"/>
                    <a:gd name="T62" fmla="*/ 52 w 71"/>
                    <a:gd name="T63" fmla="*/ 0 h 28"/>
                    <a:gd name="T64" fmla="*/ 65 w 71"/>
                    <a:gd name="T65" fmla="*/ 4 h 28"/>
                    <a:gd name="T66" fmla="*/ 71 w 71"/>
                    <a:gd name="T67" fmla="*/ 14 h 28"/>
                    <a:gd name="T68" fmla="*/ 71 w 71"/>
                    <a:gd name="T69" fmla="*/ 14 h 28"/>
                    <a:gd name="T70" fmla="*/ 66 w 71"/>
                    <a:gd name="T71" fmla="*/ 24 h 28"/>
                    <a:gd name="T72" fmla="*/ 66 w 71"/>
                    <a:gd name="T73" fmla="*/ 24 h 28"/>
                    <a:gd name="T74" fmla="*/ 53 w 71"/>
                    <a:gd name="T75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1" h="28">
                      <a:moveTo>
                        <a:pt x="53" y="28"/>
                      </a:moveTo>
                      <a:cubicBezTo>
                        <a:pt x="48" y="28"/>
                        <a:pt x="43" y="26"/>
                        <a:pt x="40" y="24"/>
                      </a:cubicBezTo>
                      <a:cubicBezTo>
                        <a:pt x="37" y="22"/>
                        <a:pt x="35" y="19"/>
                        <a:pt x="34" y="15"/>
                      </a:cubicBez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34" y="12"/>
                        <a:pt x="33" y="10"/>
                        <a:pt x="30" y="8"/>
                      </a:cubicBezTo>
                      <a:cubicBezTo>
                        <a:pt x="27" y="6"/>
                        <a:pt x="23" y="4"/>
                        <a:pt x="1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4"/>
                        <a:pt x="10" y="6"/>
                        <a:pt x="8" y="8"/>
                      </a:cubicBezTo>
                      <a:cubicBezTo>
                        <a:pt x="5" y="9"/>
                        <a:pt x="4" y="12"/>
                        <a:pt x="4" y="14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6"/>
                        <a:pt x="3" y="16"/>
                        <a:pt x="2" y="16"/>
                      </a:cubicBezTo>
                      <a:cubicBezTo>
                        <a:pt x="1" y="16"/>
                        <a:pt x="0" y="16"/>
                        <a:pt x="0" y="15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1"/>
                        <a:pt x="3" y="7"/>
                        <a:pt x="6" y="5"/>
                      </a:cubicBezTo>
                      <a:cubicBezTo>
                        <a:pt x="9" y="3"/>
                        <a:pt x="14" y="1"/>
                        <a:pt x="18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24" y="1"/>
                        <a:pt x="28" y="3"/>
                        <a:pt x="32" y="5"/>
                      </a:cubicBezTo>
                      <a:cubicBezTo>
                        <a:pt x="35" y="7"/>
                        <a:pt x="37" y="10"/>
                        <a:pt x="37" y="13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7" y="17"/>
                        <a:pt x="39" y="19"/>
                        <a:pt x="42" y="21"/>
                      </a:cubicBezTo>
                      <a:cubicBezTo>
                        <a:pt x="45" y="23"/>
                        <a:pt x="49" y="24"/>
                        <a:pt x="53" y="24"/>
                      </a:cubicBezTo>
                      <a:cubicBezTo>
                        <a:pt x="53" y="24"/>
                        <a:pt x="53" y="24"/>
                        <a:pt x="53" y="24"/>
                      </a:cubicBezTo>
                      <a:cubicBezTo>
                        <a:pt x="53" y="24"/>
                        <a:pt x="53" y="24"/>
                        <a:pt x="53" y="24"/>
                      </a:cubicBezTo>
                      <a:cubicBezTo>
                        <a:pt x="57" y="24"/>
                        <a:pt x="61" y="23"/>
                        <a:pt x="64" y="21"/>
                      </a:cubicBezTo>
                      <a:cubicBezTo>
                        <a:pt x="64" y="21"/>
                        <a:pt x="64" y="21"/>
                        <a:pt x="64" y="21"/>
                      </a:cubicBezTo>
                      <a:cubicBezTo>
                        <a:pt x="67" y="19"/>
                        <a:pt x="68" y="17"/>
                        <a:pt x="68" y="14"/>
                      </a:cubicBezTo>
                      <a:cubicBezTo>
                        <a:pt x="68" y="14"/>
                        <a:pt x="68" y="14"/>
                        <a:pt x="68" y="14"/>
                      </a:cubicBezTo>
                      <a:cubicBezTo>
                        <a:pt x="68" y="14"/>
                        <a:pt x="68" y="14"/>
                        <a:pt x="68" y="14"/>
                      </a:cubicBezTo>
                      <a:cubicBezTo>
                        <a:pt x="68" y="11"/>
                        <a:pt x="66" y="9"/>
                        <a:pt x="63" y="7"/>
                      </a:cubicBezTo>
                      <a:cubicBezTo>
                        <a:pt x="61" y="5"/>
                        <a:pt x="57" y="4"/>
                        <a:pt x="52" y="4"/>
                      </a:cubicBezTo>
                      <a:cubicBezTo>
                        <a:pt x="51" y="4"/>
                        <a:pt x="51" y="3"/>
                        <a:pt x="51" y="2"/>
                      </a:cubicBezTo>
                      <a:cubicBezTo>
                        <a:pt x="51" y="1"/>
                        <a:pt x="51" y="0"/>
                        <a:pt x="52" y="0"/>
                      </a:cubicBezTo>
                      <a:cubicBezTo>
                        <a:pt x="57" y="0"/>
                        <a:pt x="62" y="2"/>
                        <a:pt x="65" y="4"/>
                      </a:cubicBezTo>
                      <a:cubicBezTo>
                        <a:pt x="69" y="7"/>
                        <a:pt x="71" y="10"/>
                        <a:pt x="71" y="14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8"/>
                        <a:pt x="69" y="21"/>
                        <a:pt x="66" y="24"/>
                      </a:cubicBezTo>
                      <a:cubicBezTo>
                        <a:pt x="66" y="24"/>
                        <a:pt x="66" y="24"/>
                        <a:pt x="66" y="24"/>
                      </a:cubicBezTo>
                      <a:cubicBezTo>
                        <a:pt x="62" y="26"/>
                        <a:pt x="58" y="28"/>
                        <a:pt x="53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6" name="同心圆 85"/>
              <p:cNvSpPr/>
              <p:nvPr/>
            </p:nvSpPr>
            <p:spPr>
              <a:xfrm>
                <a:off x="9323168" y="243624"/>
                <a:ext cx="1268400" cy="1268400"/>
              </a:xfrm>
              <a:prstGeom prst="donut">
                <a:avLst>
                  <a:gd name="adj" fmla="val 21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9934140" y="2698217"/>
              <a:ext cx="1268400" cy="1268400"/>
              <a:chOff x="9323168" y="2202706"/>
              <a:chExt cx="1268400" cy="1268400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9620449" y="2672974"/>
                <a:ext cx="673837" cy="437900"/>
                <a:chOff x="4869713" y="3068687"/>
                <a:chExt cx="673837" cy="437900"/>
              </a:xfrm>
              <a:solidFill>
                <a:schemeClr val="bg1"/>
              </a:solidFill>
            </p:grpSpPr>
            <p:sp>
              <p:nvSpPr>
                <p:cNvPr id="94" name="Freeform 14"/>
                <p:cNvSpPr>
                  <a:spLocks noEditPoints="1"/>
                </p:cNvSpPr>
                <p:nvPr/>
              </p:nvSpPr>
              <p:spPr bwMode="auto">
                <a:xfrm>
                  <a:off x="4869713" y="3068687"/>
                  <a:ext cx="673837" cy="437900"/>
                </a:xfrm>
                <a:custGeom>
                  <a:avLst/>
                  <a:gdLst>
                    <a:gd name="T0" fmla="*/ 83 w 90"/>
                    <a:gd name="T1" fmla="*/ 0 h 60"/>
                    <a:gd name="T2" fmla="*/ 7 w 90"/>
                    <a:gd name="T3" fmla="*/ 0 h 60"/>
                    <a:gd name="T4" fmla="*/ 0 w 90"/>
                    <a:gd name="T5" fmla="*/ 7 h 60"/>
                    <a:gd name="T6" fmla="*/ 0 w 90"/>
                    <a:gd name="T7" fmla="*/ 53 h 60"/>
                    <a:gd name="T8" fmla="*/ 7 w 90"/>
                    <a:gd name="T9" fmla="*/ 60 h 60"/>
                    <a:gd name="T10" fmla="*/ 83 w 90"/>
                    <a:gd name="T11" fmla="*/ 60 h 60"/>
                    <a:gd name="T12" fmla="*/ 90 w 90"/>
                    <a:gd name="T13" fmla="*/ 53 h 60"/>
                    <a:gd name="T14" fmla="*/ 90 w 90"/>
                    <a:gd name="T15" fmla="*/ 7 h 60"/>
                    <a:gd name="T16" fmla="*/ 83 w 90"/>
                    <a:gd name="T17" fmla="*/ 0 h 60"/>
                    <a:gd name="T18" fmla="*/ 7 w 90"/>
                    <a:gd name="T19" fmla="*/ 6 h 60"/>
                    <a:gd name="T20" fmla="*/ 83 w 90"/>
                    <a:gd name="T21" fmla="*/ 6 h 60"/>
                    <a:gd name="T22" fmla="*/ 84 w 90"/>
                    <a:gd name="T23" fmla="*/ 7 h 60"/>
                    <a:gd name="T24" fmla="*/ 84 w 90"/>
                    <a:gd name="T25" fmla="*/ 13 h 60"/>
                    <a:gd name="T26" fmla="*/ 7 w 90"/>
                    <a:gd name="T27" fmla="*/ 13 h 60"/>
                    <a:gd name="T28" fmla="*/ 7 w 90"/>
                    <a:gd name="T29" fmla="*/ 7 h 60"/>
                    <a:gd name="T30" fmla="*/ 7 w 90"/>
                    <a:gd name="T31" fmla="*/ 6 h 60"/>
                    <a:gd name="T32" fmla="*/ 83 w 90"/>
                    <a:gd name="T33" fmla="*/ 54 h 60"/>
                    <a:gd name="T34" fmla="*/ 7 w 90"/>
                    <a:gd name="T35" fmla="*/ 54 h 60"/>
                    <a:gd name="T36" fmla="*/ 7 w 90"/>
                    <a:gd name="T37" fmla="*/ 53 h 60"/>
                    <a:gd name="T38" fmla="*/ 7 w 90"/>
                    <a:gd name="T39" fmla="*/ 28 h 60"/>
                    <a:gd name="T40" fmla="*/ 84 w 90"/>
                    <a:gd name="T41" fmla="*/ 28 h 60"/>
                    <a:gd name="T42" fmla="*/ 84 w 90"/>
                    <a:gd name="T43" fmla="*/ 53 h 60"/>
                    <a:gd name="T44" fmla="*/ 83 w 90"/>
                    <a:gd name="T45" fmla="*/ 54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0" h="60">
                      <a:moveTo>
                        <a:pt x="83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7"/>
                        <a:pt x="4" y="60"/>
                        <a:pt x="7" y="60"/>
                      </a:cubicBez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7" y="60"/>
                        <a:pt x="90" y="57"/>
                        <a:pt x="90" y="53"/>
                      </a:cubicBezTo>
                      <a:cubicBezTo>
                        <a:pt x="90" y="7"/>
                        <a:pt x="90" y="7"/>
                        <a:pt x="90" y="7"/>
                      </a:cubicBezTo>
                      <a:cubicBezTo>
                        <a:pt x="90" y="3"/>
                        <a:pt x="87" y="0"/>
                        <a:pt x="83" y="0"/>
                      </a:cubicBezTo>
                      <a:close/>
                      <a:moveTo>
                        <a:pt x="7" y="6"/>
                      </a:move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3" y="6"/>
                        <a:pt x="84" y="7"/>
                        <a:pt x="84" y="7"/>
                      </a:cubicBezTo>
                      <a:cubicBezTo>
                        <a:pt x="84" y="13"/>
                        <a:pt x="84" y="13"/>
                        <a:pt x="84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6"/>
                        <a:pt x="7" y="6"/>
                      </a:cubicBezTo>
                      <a:close/>
                      <a:moveTo>
                        <a:pt x="83" y="54"/>
                      </a:moveTo>
                      <a:cubicBezTo>
                        <a:pt x="7" y="54"/>
                        <a:pt x="7" y="54"/>
                        <a:pt x="7" y="54"/>
                      </a:cubicBezTo>
                      <a:cubicBezTo>
                        <a:pt x="7" y="54"/>
                        <a:pt x="7" y="54"/>
                        <a:pt x="7" y="53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84" y="53"/>
                        <a:pt x="84" y="53"/>
                        <a:pt x="84" y="53"/>
                      </a:cubicBezTo>
                      <a:cubicBezTo>
                        <a:pt x="84" y="54"/>
                        <a:pt x="83" y="54"/>
                        <a:pt x="83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15"/>
                <p:cNvSpPr>
                  <a:spLocks/>
                </p:cNvSpPr>
                <p:nvPr/>
              </p:nvSpPr>
              <p:spPr bwMode="auto">
                <a:xfrm>
                  <a:off x="4945213" y="3323500"/>
                  <a:ext cx="13212" cy="30200"/>
                </a:xfrm>
                <a:custGeom>
                  <a:avLst/>
                  <a:gdLst>
                    <a:gd name="T0" fmla="*/ 4 w 7"/>
                    <a:gd name="T1" fmla="*/ 4 h 16"/>
                    <a:gd name="T2" fmla="*/ 4 w 7"/>
                    <a:gd name="T3" fmla="*/ 4 h 16"/>
                    <a:gd name="T4" fmla="*/ 4 w 7"/>
                    <a:gd name="T5" fmla="*/ 4 h 16"/>
                    <a:gd name="T6" fmla="*/ 0 w 7"/>
                    <a:gd name="T7" fmla="*/ 4 h 16"/>
                    <a:gd name="T8" fmla="*/ 7 w 7"/>
                    <a:gd name="T9" fmla="*/ 0 h 16"/>
                    <a:gd name="T10" fmla="*/ 7 w 7"/>
                    <a:gd name="T11" fmla="*/ 0 h 16"/>
                    <a:gd name="T12" fmla="*/ 7 w 7"/>
                    <a:gd name="T13" fmla="*/ 16 h 16"/>
                    <a:gd name="T14" fmla="*/ 4 w 7"/>
                    <a:gd name="T15" fmla="*/ 16 h 16"/>
                    <a:gd name="T16" fmla="*/ 4 w 7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16"/>
                <p:cNvSpPr>
                  <a:spLocks/>
                </p:cNvSpPr>
                <p:nvPr/>
              </p:nvSpPr>
              <p:spPr bwMode="auto">
                <a:xfrm>
                  <a:off x="4973525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17"/>
                <p:cNvSpPr>
                  <a:spLocks/>
                </p:cNvSpPr>
                <p:nvPr/>
              </p:nvSpPr>
              <p:spPr bwMode="auto">
                <a:xfrm>
                  <a:off x="5003725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18"/>
                <p:cNvSpPr>
                  <a:spLocks/>
                </p:cNvSpPr>
                <p:nvPr/>
              </p:nvSpPr>
              <p:spPr bwMode="auto">
                <a:xfrm>
                  <a:off x="5033925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19"/>
                <p:cNvSpPr>
                  <a:spLocks/>
                </p:cNvSpPr>
                <p:nvPr/>
              </p:nvSpPr>
              <p:spPr bwMode="auto">
                <a:xfrm>
                  <a:off x="5056575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4 w 8"/>
                    <a:gd name="T5" fmla="*/ 4 h 16"/>
                    <a:gd name="T6" fmla="*/ 0 w 8"/>
                    <a:gd name="T7" fmla="*/ 4 h 16"/>
                    <a:gd name="T8" fmla="*/ 8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20"/>
                <p:cNvSpPr>
                  <a:spLocks/>
                </p:cNvSpPr>
                <p:nvPr/>
              </p:nvSpPr>
              <p:spPr bwMode="auto">
                <a:xfrm>
                  <a:off x="5086775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21"/>
                <p:cNvSpPr>
                  <a:spLocks/>
                </p:cNvSpPr>
                <p:nvPr/>
              </p:nvSpPr>
              <p:spPr bwMode="auto">
                <a:xfrm>
                  <a:off x="5116975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22"/>
                <p:cNvSpPr>
                  <a:spLocks/>
                </p:cNvSpPr>
                <p:nvPr/>
              </p:nvSpPr>
              <p:spPr bwMode="auto">
                <a:xfrm>
                  <a:off x="5147175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23"/>
                <p:cNvSpPr>
                  <a:spLocks/>
                </p:cNvSpPr>
                <p:nvPr/>
              </p:nvSpPr>
              <p:spPr bwMode="auto">
                <a:xfrm>
                  <a:off x="5169825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24"/>
                <p:cNvSpPr>
                  <a:spLocks/>
                </p:cNvSpPr>
                <p:nvPr/>
              </p:nvSpPr>
              <p:spPr bwMode="auto">
                <a:xfrm>
                  <a:off x="5198138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25"/>
                <p:cNvSpPr>
                  <a:spLocks/>
                </p:cNvSpPr>
                <p:nvPr/>
              </p:nvSpPr>
              <p:spPr bwMode="auto">
                <a:xfrm>
                  <a:off x="5228338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26"/>
                <p:cNvSpPr>
                  <a:spLocks/>
                </p:cNvSpPr>
                <p:nvPr/>
              </p:nvSpPr>
              <p:spPr bwMode="auto">
                <a:xfrm>
                  <a:off x="5250988" y="3323500"/>
                  <a:ext cx="15100" cy="30200"/>
                </a:xfrm>
                <a:custGeom>
                  <a:avLst/>
                  <a:gdLst>
                    <a:gd name="T0" fmla="*/ 8 w 8"/>
                    <a:gd name="T1" fmla="*/ 4 h 16"/>
                    <a:gd name="T2" fmla="*/ 4 w 8"/>
                    <a:gd name="T3" fmla="*/ 4 h 16"/>
                    <a:gd name="T4" fmla="*/ 4 w 8"/>
                    <a:gd name="T5" fmla="*/ 4 h 16"/>
                    <a:gd name="T6" fmla="*/ 0 w 8"/>
                    <a:gd name="T7" fmla="*/ 4 h 16"/>
                    <a:gd name="T8" fmla="*/ 8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8 w 8"/>
                    <a:gd name="T15" fmla="*/ 16 h 16"/>
                    <a:gd name="T16" fmla="*/ 8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8" y="4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8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27"/>
                <p:cNvSpPr>
                  <a:spLocks/>
                </p:cNvSpPr>
                <p:nvPr/>
              </p:nvSpPr>
              <p:spPr bwMode="auto">
                <a:xfrm>
                  <a:off x="5281188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28"/>
                <p:cNvSpPr>
                  <a:spLocks/>
                </p:cNvSpPr>
                <p:nvPr/>
              </p:nvSpPr>
              <p:spPr bwMode="auto">
                <a:xfrm>
                  <a:off x="5311388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29"/>
                <p:cNvSpPr>
                  <a:spLocks/>
                </p:cNvSpPr>
                <p:nvPr/>
              </p:nvSpPr>
              <p:spPr bwMode="auto">
                <a:xfrm>
                  <a:off x="5341588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30"/>
                <p:cNvSpPr>
                  <a:spLocks/>
                </p:cNvSpPr>
                <p:nvPr/>
              </p:nvSpPr>
              <p:spPr bwMode="auto">
                <a:xfrm>
                  <a:off x="5364238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4 w 8"/>
                    <a:gd name="T5" fmla="*/ 4 h 16"/>
                    <a:gd name="T6" fmla="*/ 0 w 8"/>
                    <a:gd name="T7" fmla="*/ 4 h 16"/>
                    <a:gd name="T8" fmla="*/ 8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31"/>
                <p:cNvSpPr>
                  <a:spLocks/>
                </p:cNvSpPr>
                <p:nvPr/>
              </p:nvSpPr>
              <p:spPr bwMode="auto">
                <a:xfrm>
                  <a:off x="5394438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32"/>
                <p:cNvSpPr>
                  <a:spLocks/>
                </p:cNvSpPr>
                <p:nvPr/>
              </p:nvSpPr>
              <p:spPr bwMode="auto">
                <a:xfrm>
                  <a:off x="5424638" y="3323500"/>
                  <a:ext cx="13212" cy="30200"/>
                </a:xfrm>
                <a:custGeom>
                  <a:avLst/>
                  <a:gdLst>
                    <a:gd name="T0" fmla="*/ 4 w 7"/>
                    <a:gd name="T1" fmla="*/ 4 h 16"/>
                    <a:gd name="T2" fmla="*/ 4 w 7"/>
                    <a:gd name="T3" fmla="*/ 4 h 16"/>
                    <a:gd name="T4" fmla="*/ 0 w 7"/>
                    <a:gd name="T5" fmla="*/ 4 h 16"/>
                    <a:gd name="T6" fmla="*/ 0 w 7"/>
                    <a:gd name="T7" fmla="*/ 4 h 16"/>
                    <a:gd name="T8" fmla="*/ 4 w 7"/>
                    <a:gd name="T9" fmla="*/ 0 h 16"/>
                    <a:gd name="T10" fmla="*/ 7 w 7"/>
                    <a:gd name="T11" fmla="*/ 0 h 16"/>
                    <a:gd name="T12" fmla="*/ 7 w 7"/>
                    <a:gd name="T13" fmla="*/ 16 h 16"/>
                    <a:gd name="T14" fmla="*/ 4 w 7"/>
                    <a:gd name="T15" fmla="*/ 16 h 16"/>
                    <a:gd name="T16" fmla="*/ 4 w 7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7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33"/>
                <p:cNvSpPr>
                  <a:spLocks/>
                </p:cNvSpPr>
                <p:nvPr/>
              </p:nvSpPr>
              <p:spPr bwMode="auto">
                <a:xfrm>
                  <a:off x="5452950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34"/>
                <p:cNvSpPr>
                  <a:spLocks/>
                </p:cNvSpPr>
                <p:nvPr/>
              </p:nvSpPr>
              <p:spPr bwMode="auto">
                <a:xfrm>
                  <a:off x="4945213" y="3382012"/>
                  <a:ext cx="13212" cy="37750"/>
                </a:xfrm>
                <a:custGeom>
                  <a:avLst/>
                  <a:gdLst>
                    <a:gd name="T0" fmla="*/ 4 w 7"/>
                    <a:gd name="T1" fmla="*/ 4 h 20"/>
                    <a:gd name="T2" fmla="*/ 4 w 7"/>
                    <a:gd name="T3" fmla="*/ 4 h 20"/>
                    <a:gd name="T4" fmla="*/ 4 w 7"/>
                    <a:gd name="T5" fmla="*/ 4 h 20"/>
                    <a:gd name="T6" fmla="*/ 0 w 7"/>
                    <a:gd name="T7" fmla="*/ 4 h 20"/>
                    <a:gd name="T8" fmla="*/ 7 w 7"/>
                    <a:gd name="T9" fmla="*/ 0 h 20"/>
                    <a:gd name="T10" fmla="*/ 7 w 7"/>
                    <a:gd name="T11" fmla="*/ 0 h 20"/>
                    <a:gd name="T12" fmla="*/ 7 w 7"/>
                    <a:gd name="T13" fmla="*/ 20 h 20"/>
                    <a:gd name="T14" fmla="*/ 4 w 7"/>
                    <a:gd name="T15" fmla="*/ 20 h 20"/>
                    <a:gd name="T16" fmla="*/ 4 w 7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35"/>
                <p:cNvSpPr>
                  <a:spLocks/>
                </p:cNvSpPr>
                <p:nvPr/>
              </p:nvSpPr>
              <p:spPr bwMode="auto">
                <a:xfrm>
                  <a:off x="4973525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36"/>
                <p:cNvSpPr>
                  <a:spLocks/>
                </p:cNvSpPr>
                <p:nvPr/>
              </p:nvSpPr>
              <p:spPr bwMode="auto">
                <a:xfrm>
                  <a:off x="5003725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37"/>
                <p:cNvSpPr>
                  <a:spLocks/>
                </p:cNvSpPr>
                <p:nvPr/>
              </p:nvSpPr>
              <p:spPr bwMode="auto">
                <a:xfrm>
                  <a:off x="5033925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38"/>
                <p:cNvSpPr>
                  <a:spLocks/>
                </p:cNvSpPr>
                <p:nvPr/>
              </p:nvSpPr>
              <p:spPr bwMode="auto">
                <a:xfrm>
                  <a:off x="5056575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4 w 8"/>
                    <a:gd name="T5" fmla="*/ 4 h 20"/>
                    <a:gd name="T6" fmla="*/ 0 w 8"/>
                    <a:gd name="T7" fmla="*/ 4 h 20"/>
                    <a:gd name="T8" fmla="*/ 8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39"/>
                <p:cNvSpPr>
                  <a:spLocks/>
                </p:cNvSpPr>
                <p:nvPr/>
              </p:nvSpPr>
              <p:spPr bwMode="auto">
                <a:xfrm>
                  <a:off x="5086775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0"/>
                <p:cNvSpPr>
                  <a:spLocks/>
                </p:cNvSpPr>
                <p:nvPr/>
              </p:nvSpPr>
              <p:spPr bwMode="auto">
                <a:xfrm>
                  <a:off x="5116975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1"/>
                <p:cNvSpPr>
                  <a:spLocks/>
                </p:cNvSpPr>
                <p:nvPr/>
              </p:nvSpPr>
              <p:spPr bwMode="auto">
                <a:xfrm>
                  <a:off x="5147175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2"/>
                <p:cNvSpPr>
                  <a:spLocks/>
                </p:cNvSpPr>
                <p:nvPr/>
              </p:nvSpPr>
              <p:spPr bwMode="auto">
                <a:xfrm>
                  <a:off x="5169825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3"/>
                <p:cNvSpPr>
                  <a:spLocks/>
                </p:cNvSpPr>
                <p:nvPr/>
              </p:nvSpPr>
              <p:spPr bwMode="auto">
                <a:xfrm>
                  <a:off x="5198138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4"/>
                <p:cNvSpPr>
                  <a:spLocks/>
                </p:cNvSpPr>
                <p:nvPr/>
              </p:nvSpPr>
              <p:spPr bwMode="auto">
                <a:xfrm>
                  <a:off x="5228338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5"/>
                <p:cNvSpPr>
                  <a:spLocks/>
                </p:cNvSpPr>
                <p:nvPr/>
              </p:nvSpPr>
              <p:spPr bwMode="auto">
                <a:xfrm>
                  <a:off x="5250988" y="3382012"/>
                  <a:ext cx="15100" cy="37750"/>
                </a:xfrm>
                <a:custGeom>
                  <a:avLst/>
                  <a:gdLst>
                    <a:gd name="T0" fmla="*/ 8 w 8"/>
                    <a:gd name="T1" fmla="*/ 4 h 20"/>
                    <a:gd name="T2" fmla="*/ 4 w 8"/>
                    <a:gd name="T3" fmla="*/ 4 h 20"/>
                    <a:gd name="T4" fmla="*/ 4 w 8"/>
                    <a:gd name="T5" fmla="*/ 4 h 20"/>
                    <a:gd name="T6" fmla="*/ 0 w 8"/>
                    <a:gd name="T7" fmla="*/ 4 h 20"/>
                    <a:gd name="T8" fmla="*/ 8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8 w 8"/>
                    <a:gd name="T15" fmla="*/ 20 h 20"/>
                    <a:gd name="T16" fmla="*/ 8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8" y="4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8" y="20"/>
                      </a:lnTo>
                      <a:lnTo>
                        <a:pt x="8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6"/>
                <p:cNvSpPr>
                  <a:spLocks/>
                </p:cNvSpPr>
                <p:nvPr/>
              </p:nvSpPr>
              <p:spPr bwMode="auto">
                <a:xfrm>
                  <a:off x="5281188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7"/>
                <p:cNvSpPr>
                  <a:spLocks/>
                </p:cNvSpPr>
                <p:nvPr/>
              </p:nvSpPr>
              <p:spPr bwMode="auto">
                <a:xfrm>
                  <a:off x="5311388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8"/>
                <p:cNvSpPr>
                  <a:spLocks/>
                </p:cNvSpPr>
                <p:nvPr/>
              </p:nvSpPr>
              <p:spPr bwMode="auto">
                <a:xfrm>
                  <a:off x="5341588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9"/>
                <p:cNvSpPr>
                  <a:spLocks/>
                </p:cNvSpPr>
                <p:nvPr/>
              </p:nvSpPr>
              <p:spPr bwMode="auto">
                <a:xfrm>
                  <a:off x="5364238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4 w 8"/>
                    <a:gd name="T5" fmla="*/ 4 h 20"/>
                    <a:gd name="T6" fmla="*/ 0 w 8"/>
                    <a:gd name="T7" fmla="*/ 4 h 20"/>
                    <a:gd name="T8" fmla="*/ 8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50"/>
                <p:cNvSpPr>
                  <a:spLocks/>
                </p:cNvSpPr>
                <p:nvPr/>
              </p:nvSpPr>
              <p:spPr bwMode="auto">
                <a:xfrm>
                  <a:off x="5394438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51"/>
                <p:cNvSpPr>
                  <a:spLocks/>
                </p:cNvSpPr>
                <p:nvPr/>
              </p:nvSpPr>
              <p:spPr bwMode="auto">
                <a:xfrm>
                  <a:off x="5424638" y="3382012"/>
                  <a:ext cx="13212" cy="37750"/>
                </a:xfrm>
                <a:custGeom>
                  <a:avLst/>
                  <a:gdLst>
                    <a:gd name="T0" fmla="*/ 4 w 7"/>
                    <a:gd name="T1" fmla="*/ 4 h 20"/>
                    <a:gd name="T2" fmla="*/ 4 w 7"/>
                    <a:gd name="T3" fmla="*/ 4 h 20"/>
                    <a:gd name="T4" fmla="*/ 0 w 7"/>
                    <a:gd name="T5" fmla="*/ 4 h 20"/>
                    <a:gd name="T6" fmla="*/ 0 w 7"/>
                    <a:gd name="T7" fmla="*/ 4 h 20"/>
                    <a:gd name="T8" fmla="*/ 4 w 7"/>
                    <a:gd name="T9" fmla="*/ 0 h 20"/>
                    <a:gd name="T10" fmla="*/ 7 w 7"/>
                    <a:gd name="T11" fmla="*/ 0 h 20"/>
                    <a:gd name="T12" fmla="*/ 7 w 7"/>
                    <a:gd name="T13" fmla="*/ 20 h 20"/>
                    <a:gd name="T14" fmla="*/ 4 w 7"/>
                    <a:gd name="T15" fmla="*/ 20 h 20"/>
                    <a:gd name="T16" fmla="*/ 4 w 7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7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52"/>
                <p:cNvSpPr>
                  <a:spLocks/>
                </p:cNvSpPr>
                <p:nvPr/>
              </p:nvSpPr>
              <p:spPr bwMode="auto">
                <a:xfrm>
                  <a:off x="5452950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3" name="同心圆 92"/>
              <p:cNvSpPr/>
              <p:nvPr/>
            </p:nvSpPr>
            <p:spPr>
              <a:xfrm>
                <a:off x="9323168" y="2202706"/>
                <a:ext cx="1268400" cy="1268400"/>
              </a:xfrm>
              <a:prstGeom prst="donut">
                <a:avLst>
                  <a:gd name="adj" fmla="val 21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9933196" y="4162806"/>
              <a:ext cx="1268400" cy="1268400"/>
              <a:chOff x="9323168" y="4265035"/>
              <a:chExt cx="1268400" cy="1268400"/>
            </a:xfrm>
          </p:grpSpPr>
          <p:sp>
            <p:nvSpPr>
              <p:cNvPr id="134" name="Freeform 13"/>
              <p:cNvSpPr>
                <a:spLocks noEditPoints="1"/>
              </p:cNvSpPr>
              <p:nvPr/>
            </p:nvSpPr>
            <p:spPr bwMode="auto">
              <a:xfrm>
                <a:off x="9707574" y="4582206"/>
                <a:ext cx="464325" cy="585125"/>
              </a:xfrm>
              <a:custGeom>
                <a:avLst/>
                <a:gdLst>
                  <a:gd name="T0" fmla="*/ 18 w 62"/>
                  <a:gd name="T1" fmla="*/ 30 h 80"/>
                  <a:gd name="T2" fmla="*/ 18 w 62"/>
                  <a:gd name="T3" fmla="*/ 56 h 80"/>
                  <a:gd name="T4" fmla="*/ 25 w 62"/>
                  <a:gd name="T5" fmla="*/ 63 h 80"/>
                  <a:gd name="T6" fmla="*/ 37 w 62"/>
                  <a:gd name="T7" fmla="*/ 63 h 80"/>
                  <a:gd name="T8" fmla="*/ 43 w 62"/>
                  <a:gd name="T9" fmla="*/ 56 h 80"/>
                  <a:gd name="T10" fmla="*/ 43 w 62"/>
                  <a:gd name="T11" fmla="*/ 30 h 80"/>
                  <a:gd name="T12" fmla="*/ 43 w 62"/>
                  <a:gd name="T13" fmla="*/ 30 h 80"/>
                  <a:gd name="T14" fmla="*/ 48 w 62"/>
                  <a:gd name="T15" fmla="*/ 17 h 80"/>
                  <a:gd name="T16" fmla="*/ 31 w 62"/>
                  <a:gd name="T17" fmla="*/ 0 h 80"/>
                  <a:gd name="T18" fmla="*/ 13 w 62"/>
                  <a:gd name="T19" fmla="*/ 17 h 80"/>
                  <a:gd name="T20" fmla="*/ 18 w 62"/>
                  <a:gd name="T21" fmla="*/ 30 h 80"/>
                  <a:gd name="T22" fmla="*/ 59 w 62"/>
                  <a:gd name="T23" fmla="*/ 36 h 80"/>
                  <a:gd name="T24" fmla="*/ 58 w 62"/>
                  <a:gd name="T25" fmla="*/ 34 h 80"/>
                  <a:gd name="T26" fmla="*/ 50 w 62"/>
                  <a:gd name="T27" fmla="*/ 40 h 80"/>
                  <a:gd name="T28" fmla="*/ 51 w 62"/>
                  <a:gd name="T29" fmla="*/ 41 h 80"/>
                  <a:gd name="T30" fmla="*/ 52 w 62"/>
                  <a:gd name="T31" fmla="*/ 49 h 80"/>
                  <a:gd name="T32" fmla="*/ 31 w 62"/>
                  <a:gd name="T33" fmla="*/ 70 h 80"/>
                  <a:gd name="T34" fmla="*/ 9 w 62"/>
                  <a:gd name="T35" fmla="*/ 49 h 80"/>
                  <a:gd name="T36" fmla="*/ 11 w 62"/>
                  <a:gd name="T37" fmla="*/ 40 h 80"/>
                  <a:gd name="T38" fmla="*/ 12 w 62"/>
                  <a:gd name="T39" fmla="*/ 39 h 80"/>
                  <a:gd name="T40" fmla="*/ 4 w 62"/>
                  <a:gd name="T41" fmla="*/ 33 h 80"/>
                  <a:gd name="T42" fmla="*/ 3 w 62"/>
                  <a:gd name="T43" fmla="*/ 35 h 80"/>
                  <a:gd name="T44" fmla="*/ 0 w 62"/>
                  <a:gd name="T45" fmla="*/ 49 h 80"/>
                  <a:gd name="T46" fmla="*/ 31 w 62"/>
                  <a:gd name="T47" fmla="*/ 80 h 80"/>
                  <a:gd name="T48" fmla="*/ 62 w 62"/>
                  <a:gd name="T49" fmla="*/ 49 h 80"/>
                  <a:gd name="T50" fmla="*/ 59 w 62"/>
                  <a:gd name="T51" fmla="*/ 3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2" h="80">
                    <a:moveTo>
                      <a:pt x="18" y="30"/>
                    </a:move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60"/>
                      <a:pt x="21" y="63"/>
                      <a:pt x="25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40" y="63"/>
                      <a:pt x="43" y="60"/>
                      <a:pt x="43" y="56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6" y="27"/>
                      <a:pt x="48" y="22"/>
                      <a:pt x="48" y="17"/>
                    </a:cubicBezTo>
                    <a:cubicBezTo>
                      <a:pt x="48" y="8"/>
                      <a:pt x="40" y="0"/>
                      <a:pt x="31" y="0"/>
                    </a:cubicBezTo>
                    <a:cubicBezTo>
                      <a:pt x="21" y="0"/>
                      <a:pt x="13" y="8"/>
                      <a:pt x="13" y="17"/>
                    </a:cubicBezTo>
                    <a:cubicBezTo>
                      <a:pt x="13" y="22"/>
                      <a:pt x="15" y="27"/>
                      <a:pt x="18" y="30"/>
                    </a:cubicBezTo>
                    <a:close/>
                    <a:moveTo>
                      <a:pt x="59" y="36"/>
                    </a:moveTo>
                    <a:cubicBezTo>
                      <a:pt x="58" y="34"/>
                      <a:pt x="58" y="34"/>
                      <a:pt x="58" y="34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2" y="43"/>
                      <a:pt x="52" y="46"/>
                      <a:pt x="52" y="49"/>
                    </a:cubicBezTo>
                    <a:cubicBezTo>
                      <a:pt x="52" y="61"/>
                      <a:pt x="43" y="70"/>
                      <a:pt x="31" y="70"/>
                    </a:cubicBezTo>
                    <a:cubicBezTo>
                      <a:pt x="19" y="70"/>
                      <a:pt x="9" y="61"/>
                      <a:pt x="9" y="49"/>
                    </a:cubicBezTo>
                    <a:cubicBezTo>
                      <a:pt x="9" y="46"/>
                      <a:pt x="10" y="43"/>
                      <a:pt x="11" y="40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1" y="39"/>
                      <a:pt x="0" y="44"/>
                      <a:pt x="0" y="49"/>
                    </a:cubicBezTo>
                    <a:cubicBezTo>
                      <a:pt x="0" y="66"/>
                      <a:pt x="14" y="80"/>
                      <a:pt x="31" y="80"/>
                    </a:cubicBezTo>
                    <a:cubicBezTo>
                      <a:pt x="48" y="80"/>
                      <a:pt x="62" y="66"/>
                      <a:pt x="62" y="49"/>
                    </a:cubicBezTo>
                    <a:cubicBezTo>
                      <a:pt x="62" y="44"/>
                      <a:pt x="61" y="40"/>
                      <a:pt x="59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同心圆 134"/>
              <p:cNvSpPr/>
              <p:nvPr/>
            </p:nvSpPr>
            <p:spPr>
              <a:xfrm>
                <a:off x="9323168" y="4265035"/>
                <a:ext cx="1268400" cy="1268400"/>
              </a:xfrm>
              <a:prstGeom prst="donut">
                <a:avLst>
                  <a:gd name="adj" fmla="val 21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3" name="组合 152"/>
          <p:cNvGrpSpPr/>
          <p:nvPr/>
        </p:nvGrpSpPr>
        <p:grpSpPr>
          <a:xfrm>
            <a:off x="920706" y="1236002"/>
            <a:ext cx="1273119" cy="4267004"/>
            <a:chOff x="1092156" y="1190939"/>
            <a:chExt cx="1273119" cy="4267004"/>
          </a:xfrm>
        </p:grpSpPr>
        <p:grpSp>
          <p:nvGrpSpPr>
            <p:cNvPr id="78" name="组合 77"/>
            <p:cNvGrpSpPr/>
            <p:nvPr/>
          </p:nvGrpSpPr>
          <p:grpSpPr>
            <a:xfrm>
              <a:off x="1096875" y="1190939"/>
              <a:ext cx="1268400" cy="1268400"/>
              <a:chOff x="1291288" y="309687"/>
              <a:chExt cx="1268400" cy="1268400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1578577" y="768349"/>
                <a:ext cx="673837" cy="407700"/>
                <a:chOff x="4831963" y="711199"/>
                <a:chExt cx="673837" cy="407700"/>
              </a:xfrm>
              <a:solidFill>
                <a:schemeClr val="bg1"/>
              </a:solidFill>
            </p:grpSpPr>
            <p:sp>
              <p:nvSpPr>
                <p:cNvPr id="81" name="Freeform 53"/>
                <p:cNvSpPr>
                  <a:spLocks noEditPoints="1"/>
                </p:cNvSpPr>
                <p:nvPr/>
              </p:nvSpPr>
              <p:spPr bwMode="auto">
                <a:xfrm>
                  <a:off x="5235888" y="733849"/>
                  <a:ext cx="269912" cy="262363"/>
                </a:xfrm>
                <a:custGeom>
                  <a:avLst/>
                  <a:gdLst>
                    <a:gd name="T0" fmla="*/ 31 w 36"/>
                    <a:gd name="T1" fmla="*/ 27 h 36"/>
                    <a:gd name="T2" fmla="*/ 31 w 36"/>
                    <a:gd name="T3" fmla="*/ 24 h 36"/>
                    <a:gd name="T4" fmla="*/ 33 w 36"/>
                    <a:gd name="T5" fmla="*/ 24 h 36"/>
                    <a:gd name="T6" fmla="*/ 35 w 36"/>
                    <a:gd name="T7" fmla="*/ 22 h 36"/>
                    <a:gd name="T8" fmla="*/ 34 w 36"/>
                    <a:gd name="T9" fmla="*/ 19 h 36"/>
                    <a:gd name="T10" fmla="*/ 33 w 36"/>
                    <a:gd name="T11" fmla="*/ 17 h 36"/>
                    <a:gd name="T12" fmla="*/ 34 w 36"/>
                    <a:gd name="T13" fmla="*/ 15 h 36"/>
                    <a:gd name="T14" fmla="*/ 35 w 36"/>
                    <a:gd name="T15" fmla="*/ 12 h 36"/>
                    <a:gd name="T16" fmla="*/ 33 w 36"/>
                    <a:gd name="T17" fmla="*/ 11 h 36"/>
                    <a:gd name="T18" fmla="*/ 30 w 36"/>
                    <a:gd name="T19" fmla="*/ 10 h 36"/>
                    <a:gd name="T20" fmla="*/ 31 w 36"/>
                    <a:gd name="T21" fmla="*/ 7 h 36"/>
                    <a:gd name="T22" fmla="*/ 30 w 36"/>
                    <a:gd name="T23" fmla="*/ 5 h 36"/>
                    <a:gd name="T24" fmla="*/ 27 w 36"/>
                    <a:gd name="T25" fmla="*/ 4 h 36"/>
                    <a:gd name="T26" fmla="*/ 25 w 36"/>
                    <a:gd name="T27" fmla="*/ 5 h 36"/>
                    <a:gd name="T28" fmla="*/ 24 w 36"/>
                    <a:gd name="T29" fmla="*/ 2 h 36"/>
                    <a:gd name="T30" fmla="*/ 22 w 36"/>
                    <a:gd name="T31" fmla="*/ 0 h 36"/>
                    <a:gd name="T32" fmla="*/ 19 w 36"/>
                    <a:gd name="T33" fmla="*/ 1 h 36"/>
                    <a:gd name="T34" fmla="*/ 17 w 36"/>
                    <a:gd name="T35" fmla="*/ 3 h 36"/>
                    <a:gd name="T36" fmla="*/ 15 w 36"/>
                    <a:gd name="T37" fmla="*/ 2 h 36"/>
                    <a:gd name="T38" fmla="*/ 13 w 36"/>
                    <a:gd name="T39" fmla="*/ 1 h 36"/>
                    <a:gd name="T40" fmla="*/ 11 w 36"/>
                    <a:gd name="T41" fmla="*/ 3 h 36"/>
                    <a:gd name="T42" fmla="*/ 10 w 36"/>
                    <a:gd name="T43" fmla="*/ 6 h 36"/>
                    <a:gd name="T44" fmla="*/ 8 w 36"/>
                    <a:gd name="T45" fmla="*/ 5 h 36"/>
                    <a:gd name="T46" fmla="*/ 5 w 36"/>
                    <a:gd name="T47" fmla="*/ 6 h 36"/>
                    <a:gd name="T48" fmla="*/ 4 w 36"/>
                    <a:gd name="T49" fmla="*/ 8 h 36"/>
                    <a:gd name="T50" fmla="*/ 5 w 36"/>
                    <a:gd name="T51" fmla="*/ 11 h 36"/>
                    <a:gd name="T52" fmla="*/ 2 w 36"/>
                    <a:gd name="T53" fmla="*/ 12 h 36"/>
                    <a:gd name="T54" fmla="*/ 0 w 36"/>
                    <a:gd name="T55" fmla="*/ 14 h 36"/>
                    <a:gd name="T56" fmla="*/ 1 w 36"/>
                    <a:gd name="T57" fmla="*/ 16 h 36"/>
                    <a:gd name="T58" fmla="*/ 3 w 36"/>
                    <a:gd name="T59" fmla="*/ 19 h 36"/>
                    <a:gd name="T60" fmla="*/ 2 w 36"/>
                    <a:gd name="T61" fmla="*/ 20 h 36"/>
                    <a:gd name="T62" fmla="*/ 1 w 36"/>
                    <a:gd name="T63" fmla="*/ 23 h 36"/>
                    <a:gd name="T64" fmla="*/ 3 w 36"/>
                    <a:gd name="T65" fmla="*/ 25 h 36"/>
                    <a:gd name="T66" fmla="*/ 6 w 36"/>
                    <a:gd name="T67" fmla="*/ 26 h 36"/>
                    <a:gd name="T68" fmla="*/ 5 w 36"/>
                    <a:gd name="T69" fmla="*/ 28 h 36"/>
                    <a:gd name="T70" fmla="*/ 6 w 36"/>
                    <a:gd name="T71" fmla="*/ 31 h 36"/>
                    <a:gd name="T72" fmla="*/ 8 w 36"/>
                    <a:gd name="T73" fmla="*/ 31 h 36"/>
                    <a:gd name="T74" fmla="*/ 11 w 36"/>
                    <a:gd name="T75" fmla="*/ 31 h 36"/>
                    <a:gd name="T76" fmla="*/ 12 w 36"/>
                    <a:gd name="T77" fmla="*/ 33 h 36"/>
                    <a:gd name="T78" fmla="*/ 14 w 36"/>
                    <a:gd name="T79" fmla="*/ 35 h 36"/>
                    <a:gd name="T80" fmla="*/ 17 w 36"/>
                    <a:gd name="T81" fmla="*/ 34 h 36"/>
                    <a:gd name="T82" fmla="*/ 19 w 36"/>
                    <a:gd name="T83" fmla="*/ 33 h 36"/>
                    <a:gd name="T84" fmla="*/ 20 w 36"/>
                    <a:gd name="T85" fmla="*/ 34 h 36"/>
                    <a:gd name="T86" fmla="*/ 23 w 36"/>
                    <a:gd name="T87" fmla="*/ 35 h 36"/>
                    <a:gd name="T88" fmla="*/ 25 w 36"/>
                    <a:gd name="T89" fmla="*/ 33 h 36"/>
                    <a:gd name="T90" fmla="*/ 26 w 36"/>
                    <a:gd name="T91" fmla="*/ 30 h 36"/>
                    <a:gd name="T92" fmla="*/ 28 w 36"/>
                    <a:gd name="T93" fmla="*/ 31 h 36"/>
                    <a:gd name="T94" fmla="*/ 31 w 36"/>
                    <a:gd name="T95" fmla="*/ 30 h 36"/>
                    <a:gd name="T96" fmla="*/ 31 w 36"/>
                    <a:gd name="T97" fmla="*/ 27 h 36"/>
                    <a:gd name="T98" fmla="*/ 11 w 36"/>
                    <a:gd name="T99" fmla="*/ 25 h 36"/>
                    <a:gd name="T100" fmla="*/ 10 w 36"/>
                    <a:gd name="T101" fmla="*/ 11 h 36"/>
                    <a:gd name="T102" fmla="*/ 25 w 36"/>
                    <a:gd name="T103" fmla="*/ 10 h 36"/>
                    <a:gd name="T104" fmla="*/ 25 w 36"/>
                    <a:gd name="T105" fmla="*/ 25 h 36"/>
                    <a:gd name="T106" fmla="*/ 11 w 36"/>
                    <a:gd name="T107" fmla="*/ 2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6" h="36">
                      <a:moveTo>
                        <a:pt x="31" y="27"/>
                      </a:moveTo>
                      <a:cubicBezTo>
                        <a:pt x="31" y="27"/>
                        <a:pt x="31" y="25"/>
                        <a:pt x="31" y="24"/>
                      </a:cubicBezTo>
                      <a:cubicBezTo>
                        <a:pt x="31" y="24"/>
                        <a:pt x="32" y="24"/>
                        <a:pt x="33" y="24"/>
                      </a:cubicBezTo>
                      <a:cubicBezTo>
                        <a:pt x="34" y="24"/>
                        <a:pt x="35" y="23"/>
                        <a:pt x="35" y="22"/>
                      </a:cubicBezTo>
                      <a:cubicBezTo>
                        <a:pt x="36" y="21"/>
                        <a:pt x="35" y="19"/>
                        <a:pt x="34" y="19"/>
                      </a:cubicBezTo>
                      <a:cubicBezTo>
                        <a:pt x="33" y="19"/>
                        <a:pt x="33" y="17"/>
                        <a:pt x="33" y="17"/>
                      </a:cubicBezTo>
                      <a:cubicBezTo>
                        <a:pt x="33" y="16"/>
                        <a:pt x="33" y="16"/>
                        <a:pt x="34" y="15"/>
                      </a:cubicBezTo>
                      <a:cubicBezTo>
                        <a:pt x="35" y="15"/>
                        <a:pt x="35" y="14"/>
                        <a:pt x="35" y="12"/>
                      </a:cubicBezTo>
                      <a:cubicBezTo>
                        <a:pt x="35" y="11"/>
                        <a:pt x="34" y="10"/>
                        <a:pt x="33" y="11"/>
                      </a:cubicBezTo>
                      <a:cubicBezTo>
                        <a:pt x="32" y="11"/>
                        <a:pt x="30" y="10"/>
                        <a:pt x="30" y="10"/>
                      </a:cubicBezTo>
                      <a:cubicBezTo>
                        <a:pt x="30" y="9"/>
                        <a:pt x="30" y="8"/>
                        <a:pt x="31" y="7"/>
                      </a:cubicBezTo>
                      <a:cubicBezTo>
                        <a:pt x="31" y="7"/>
                        <a:pt x="31" y="5"/>
                        <a:pt x="30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7" y="5"/>
                        <a:pt x="26" y="5"/>
                        <a:pt x="25" y="5"/>
                      </a:cubicBezTo>
                      <a:cubicBezTo>
                        <a:pt x="25" y="5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1" y="0"/>
                        <a:pt x="19" y="0"/>
                        <a:pt x="19" y="1"/>
                      </a:cubicBezTo>
                      <a:cubicBezTo>
                        <a:pt x="19" y="2"/>
                        <a:pt x="17" y="3"/>
                        <a:pt x="17" y="3"/>
                      </a:cubicBezTo>
                      <a:cubicBezTo>
                        <a:pt x="16" y="3"/>
                        <a:pt x="16" y="2"/>
                        <a:pt x="15" y="2"/>
                      </a:cubicBezTo>
                      <a:cubicBezTo>
                        <a:pt x="15" y="1"/>
                        <a:pt x="14" y="0"/>
                        <a:pt x="13" y="1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6" y="5"/>
                        <a:pt x="5" y="6"/>
                      </a:cubicBezTo>
                      <a:cubicBezTo>
                        <a:pt x="4" y="6"/>
                        <a:pt x="4" y="8"/>
                        <a:pt x="4" y="8"/>
                      </a:cubicBezTo>
                      <a:cubicBezTo>
                        <a:pt x="5" y="9"/>
                        <a:pt x="5" y="11"/>
                        <a:pt x="5" y="11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2" y="12"/>
                        <a:pt x="1" y="12"/>
                        <a:pt x="0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ubicBezTo>
                        <a:pt x="2" y="17"/>
                        <a:pt x="3" y="18"/>
                        <a:pt x="3" y="19"/>
                      </a:cubicBezTo>
                      <a:cubicBezTo>
                        <a:pt x="3" y="19"/>
                        <a:pt x="2" y="20"/>
                        <a:pt x="2" y="20"/>
                      </a:cubicBezTo>
                      <a:cubicBezTo>
                        <a:pt x="1" y="21"/>
                        <a:pt x="0" y="22"/>
                        <a:pt x="1" y="23"/>
                      </a:cubicBezTo>
                      <a:cubicBezTo>
                        <a:pt x="1" y="24"/>
                        <a:pt x="2" y="25"/>
                        <a:pt x="3" y="25"/>
                      </a:cubicBezTo>
                      <a:cubicBezTo>
                        <a:pt x="4" y="25"/>
                        <a:pt x="5" y="26"/>
                        <a:pt x="6" y="26"/>
                      </a:cubicBezTo>
                      <a:cubicBezTo>
                        <a:pt x="6" y="27"/>
                        <a:pt x="6" y="27"/>
                        <a:pt x="5" y="28"/>
                      </a:cubicBezTo>
                      <a:cubicBezTo>
                        <a:pt x="4" y="29"/>
                        <a:pt x="5" y="30"/>
                        <a:pt x="6" y="31"/>
                      </a:cubicBezTo>
                      <a:cubicBezTo>
                        <a:pt x="7" y="32"/>
                        <a:pt x="8" y="32"/>
                        <a:pt x="8" y="31"/>
                      </a:cubicBezTo>
                      <a:cubicBezTo>
                        <a:pt x="9" y="31"/>
                        <a:pt x="11" y="31"/>
                        <a:pt x="11" y="31"/>
                      </a:cubicBezTo>
                      <a:cubicBezTo>
                        <a:pt x="12" y="31"/>
                        <a:pt x="12" y="32"/>
                        <a:pt x="12" y="33"/>
                      </a:cubicBezTo>
                      <a:cubicBezTo>
                        <a:pt x="12" y="34"/>
                        <a:pt x="13" y="35"/>
                        <a:pt x="14" y="35"/>
                      </a:cubicBezTo>
                      <a:cubicBezTo>
                        <a:pt x="15" y="36"/>
                        <a:pt x="16" y="35"/>
                        <a:pt x="17" y="34"/>
                      </a:cubicBezTo>
                      <a:cubicBezTo>
                        <a:pt x="17" y="33"/>
                        <a:pt x="18" y="33"/>
                        <a:pt x="19" y="33"/>
                      </a:cubicBezTo>
                      <a:cubicBezTo>
                        <a:pt x="19" y="32"/>
                        <a:pt x="20" y="33"/>
                        <a:pt x="20" y="34"/>
                      </a:cubicBezTo>
                      <a:cubicBezTo>
                        <a:pt x="21" y="35"/>
                        <a:pt x="22" y="35"/>
                        <a:pt x="23" y="35"/>
                      </a:cubicBezTo>
                      <a:cubicBezTo>
                        <a:pt x="24" y="35"/>
                        <a:pt x="25" y="34"/>
                        <a:pt x="25" y="33"/>
                      </a:cubicBezTo>
                      <a:cubicBezTo>
                        <a:pt x="25" y="32"/>
                        <a:pt x="26" y="30"/>
                        <a:pt x="26" y="30"/>
                      </a:cubicBezTo>
                      <a:cubicBezTo>
                        <a:pt x="27" y="30"/>
                        <a:pt x="27" y="30"/>
                        <a:pt x="28" y="31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2" y="29"/>
                        <a:pt x="32" y="28"/>
                        <a:pt x="31" y="27"/>
                      </a:cubicBezTo>
                      <a:close/>
                      <a:moveTo>
                        <a:pt x="11" y="25"/>
                      </a:moveTo>
                      <a:cubicBezTo>
                        <a:pt x="7" y="21"/>
                        <a:pt x="6" y="15"/>
                        <a:pt x="10" y="11"/>
                      </a:cubicBezTo>
                      <a:cubicBezTo>
                        <a:pt x="14" y="7"/>
                        <a:pt x="21" y="6"/>
                        <a:pt x="25" y="10"/>
                      </a:cubicBezTo>
                      <a:cubicBezTo>
                        <a:pt x="29" y="14"/>
                        <a:pt x="29" y="21"/>
                        <a:pt x="25" y="25"/>
                      </a:cubicBezTo>
                      <a:cubicBezTo>
                        <a:pt x="22" y="29"/>
                        <a:pt x="15" y="29"/>
                        <a:pt x="1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54"/>
                <p:cNvSpPr>
                  <a:spLocks noEditPoints="1"/>
                </p:cNvSpPr>
                <p:nvPr/>
              </p:nvSpPr>
              <p:spPr bwMode="auto">
                <a:xfrm>
                  <a:off x="4831963" y="711199"/>
                  <a:ext cx="411475" cy="407700"/>
                </a:xfrm>
                <a:custGeom>
                  <a:avLst/>
                  <a:gdLst>
                    <a:gd name="T0" fmla="*/ 49 w 55"/>
                    <a:gd name="T1" fmla="*/ 42 h 56"/>
                    <a:gd name="T2" fmla="*/ 48 w 55"/>
                    <a:gd name="T3" fmla="*/ 38 h 56"/>
                    <a:gd name="T4" fmla="*/ 51 w 55"/>
                    <a:gd name="T5" fmla="*/ 37 h 56"/>
                    <a:gd name="T6" fmla="*/ 55 w 55"/>
                    <a:gd name="T7" fmla="*/ 34 h 56"/>
                    <a:gd name="T8" fmla="*/ 53 w 55"/>
                    <a:gd name="T9" fmla="*/ 30 h 56"/>
                    <a:gd name="T10" fmla="*/ 50 w 55"/>
                    <a:gd name="T11" fmla="*/ 26 h 56"/>
                    <a:gd name="T12" fmla="*/ 53 w 55"/>
                    <a:gd name="T13" fmla="*/ 24 h 56"/>
                    <a:gd name="T14" fmla="*/ 54 w 55"/>
                    <a:gd name="T15" fmla="*/ 20 h 56"/>
                    <a:gd name="T16" fmla="*/ 51 w 55"/>
                    <a:gd name="T17" fmla="*/ 17 h 56"/>
                    <a:gd name="T18" fmla="*/ 47 w 55"/>
                    <a:gd name="T19" fmla="*/ 15 h 56"/>
                    <a:gd name="T20" fmla="*/ 47 w 55"/>
                    <a:gd name="T21" fmla="*/ 12 h 56"/>
                    <a:gd name="T22" fmla="*/ 47 w 55"/>
                    <a:gd name="T23" fmla="*/ 7 h 56"/>
                    <a:gd name="T24" fmla="*/ 42 w 55"/>
                    <a:gd name="T25" fmla="*/ 7 h 56"/>
                    <a:gd name="T26" fmla="*/ 39 w 55"/>
                    <a:gd name="T27" fmla="*/ 8 h 56"/>
                    <a:gd name="T28" fmla="*/ 37 w 55"/>
                    <a:gd name="T29" fmla="*/ 4 h 56"/>
                    <a:gd name="T30" fmla="*/ 34 w 55"/>
                    <a:gd name="T31" fmla="*/ 1 h 56"/>
                    <a:gd name="T32" fmla="*/ 30 w 55"/>
                    <a:gd name="T33" fmla="*/ 2 h 56"/>
                    <a:gd name="T34" fmla="*/ 26 w 55"/>
                    <a:gd name="T35" fmla="*/ 5 h 56"/>
                    <a:gd name="T36" fmla="*/ 24 w 55"/>
                    <a:gd name="T37" fmla="*/ 3 h 56"/>
                    <a:gd name="T38" fmla="*/ 19 w 55"/>
                    <a:gd name="T39" fmla="*/ 1 h 56"/>
                    <a:gd name="T40" fmla="*/ 16 w 55"/>
                    <a:gd name="T41" fmla="*/ 5 h 56"/>
                    <a:gd name="T42" fmla="*/ 15 w 55"/>
                    <a:gd name="T43" fmla="*/ 9 h 56"/>
                    <a:gd name="T44" fmla="*/ 11 w 55"/>
                    <a:gd name="T45" fmla="*/ 8 h 56"/>
                    <a:gd name="T46" fmla="*/ 7 w 55"/>
                    <a:gd name="T47" fmla="*/ 9 h 56"/>
                    <a:gd name="T48" fmla="*/ 6 w 55"/>
                    <a:gd name="T49" fmla="*/ 13 h 56"/>
                    <a:gd name="T50" fmla="*/ 7 w 55"/>
                    <a:gd name="T51" fmla="*/ 18 h 56"/>
                    <a:gd name="T52" fmla="*/ 4 w 55"/>
                    <a:gd name="T53" fmla="*/ 19 h 56"/>
                    <a:gd name="T54" fmla="*/ 0 w 55"/>
                    <a:gd name="T55" fmla="*/ 22 h 56"/>
                    <a:gd name="T56" fmla="*/ 2 w 55"/>
                    <a:gd name="T57" fmla="*/ 26 h 56"/>
                    <a:gd name="T58" fmla="*/ 5 w 55"/>
                    <a:gd name="T59" fmla="*/ 29 h 56"/>
                    <a:gd name="T60" fmla="*/ 2 w 55"/>
                    <a:gd name="T61" fmla="*/ 32 h 56"/>
                    <a:gd name="T62" fmla="*/ 1 w 55"/>
                    <a:gd name="T63" fmla="*/ 36 h 56"/>
                    <a:gd name="T64" fmla="*/ 4 w 55"/>
                    <a:gd name="T65" fmla="*/ 39 h 56"/>
                    <a:gd name="T66" fmla="*/ 8 w 55"/>
                    <a:gd name="T67" fmla="*/ 41 h 56"/>
                    <a:gd name="T68" fmla="*/ 7 w 55"/>
                    <a:gd name="T69" fmla="*/ 44 h 56"/>
                    <a:gd name="T70" fmla="*/ 8 w 55"/>
                    <a:gd name="T71" fmla="*/ 48 h 56"/>
                    <a:gd name="T72" fmla="*/ 13 w 55"/>
                    <a:gd name="T73" fmla="*/ 49 h 56"/>
                    <a:gd name="T74" fmla="*/ 17 w 55"/>
                    <a:gd name="T75" fmla="*/ 49 h 56"/>
                    <a:gd name="T76" fmla="*/ 18 w 55"/>
                    <a:gd name="T77" fmla="*/ 52 h 56"/>
                    <a:gd name="T78" fmla="*/ 21 w 55"/>
                    <a:gd name="T79" fmla="*/ 55 h 56"/>
                    <a:gd name="T80" fmla="*/ 25 w 55"/>
                    <a:gd name="T81" fmla="*/ 53 h 56"/>
                    <a:gd name="T82" fmla="*/ 29 w 55"/>
                    <a:gd name="T83" fmla="*/ 51 h 56"/>
                    <a:gd name="T84" fmla="*/ 31 w 55"/>
                    <a:gd name="T85" fmla="*/ 53 h 56"/>
                    <a:gd name="T86" fmla="*/ 36 w 55"/>
                    <a:gd name="T87" fmla="*/ 55 h 56"/>
                    <a:gd name="T88" fmla="*/ 38 w 55"/>
                    <a:gd name="T89" fmla="*/ 51 h 56"/>
                    <a:gd name="T90" fmla="*/ 40 w 55"/>
                    <a:gd name="T91" fmla="*/ 47 h 56"/>
                    <a:gd name="T92" fmla="*/ 44 w 55"/>
                    <a:gd name="T93" fmla="*/ 48 h 56"/>
                    <a:gd name="T94" fmla="*/ 48 w 55"/>
                    <a:gd name="T95" fmla="*/ 47 h 56"/>
                    <a:gd name="T96" fmla="*/ 49 w 55"/>
                    <a:gd name="T97" fmla="*/ 42 h 56"/>
                    <a:gd name="T98" fmla="*/ 17 w 55"/>
                    <a:gd name="T99" fmla="*/ 40 h 56"/>
                    <a:gd name="T100" fmla="*/ 16 w 55"/>
                    <a:gd name="T101" fmla="*/ 17 h 56"/>
                    <a:gd name="T102" fmla="*/ 38 w 55"/>
                    <a:gd name="T103" fmla="*/ 16 h 56"/>
                    <a:gd name="T104" fmla="*/ 39 w 55"/>
                    <a:gd name="T105" fmla="*/ 39 h 56"/>
                    <a:gd name="T106" fmla="*/ 17 w 55"/>
                    <a:gd name="T107" fmla="*/ 4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5" h="56">
                      <a:moveTo>
                        <a:pt x="49" y="42"/>
                      </a:moveTo>
                      <a:cubicBezTo>
                        <a:pt x="47" y="41"/>
                        <a:pt x="48" y="39"/>
                        <a:pt x="48" y="38"/>
                      </a:cubicBezTo>
                      <a:cubicBezTo>
                        <a:pt x="48" y="37"/>
                        <a:pt x="50" y="37"/>
                        <a:pt x="51" y="37"/>
                      </a:cubicBezTo>
                      <a:cubicBezTo>
                        <a:pt x="53" y="37"/>
                        <a:pt x="54" y="36"/>
                        <a:pt x="55" y="34"/>
                      </a:cubicBezTo>
                      <a:cubicBezTo>
                        <a:pt x="55" y="32"/>
                        <a:pt x="54" y="30"/>
                        <a:pt x="53" y="30"/>
                      </a:cubicBezTo>
                      <a:cubicBezTo>
                        <a:pt x="52" y="30"/>
                        <a:pt x="50" y="27"/>
                        <a:pt x="50" y="26"/>
                      </a:cubicBezTo>
                      <a:cubicBezTo>
                        <a:pt x="50" y="25"/>
                        <a:pt x="51" y="24"/>
                        <a:pt x="53" y="24"/>
                      </a:cubicBezTo>
                      <a:cubicBezTo>
                        <a:pt x="54" y="24"/>
                        <a:pt x="55" y="22"/>
                        <a:pt x="54" y="20"/>
                      </a:cubicBezTo>
                      <a:cubicBezTo>
                        <a:pt x="54" y="18"/>
                        <a:pt x="52" y="16"/>
                        <a:pt x="51" y="17"/>
                      </a:cubicBezTo>
                      <a:cubicBezTo>
                        <a:pt x="49" y="17"/>
                        <a:pt x="47" y="16"/>
                        <a:pt x="47" y="15"/>
                      </a:cubicBezTo>
                      <a:cubicBezTo>
                        <a:pt x="46" y="14"/>
                        <a:pt x="46" y="13"/>
                        <a:pt x="47" y="12"/>
                      </a:cubicBezTo>
                      <a:cubicBezTo>
                        <a:pt x="48" y="11"/>
                        <a:pt x="48" y="9"/>
                        <a:pt x="47" y="7"/>
                      </a:cubicBezTo>
                      <a:cubicBezTo>
                        <a:pt x="45" y="6"/>
                        <a:pt x="43" y="6"/>
                        <a:pt x="42" y="7"/>
                      </a:cubicBezTo>
                      <a:cubicBezTo>
                        <a:pt x="41" y="8"/>
                        <a:pt x="40" y="8"/>
                        <a:pt x="39" y="8"/>
                      </a:cubicBezTo>
                      <a:cubicBezTo>
                        <a:pt x="38" y="8"/>
                        <a:pt x="36" y="5"/>
                        <a:pt x="37" y="4"/>
                      </a:cubicBezTo>
                      <a:cubicBezTo>
                        <a:pt x="37" y="3"/>
                        <a:pt x="36" y="1"/>
                        <a:pt x="34" y="1"/>
                      </a:cubicBezTo>
                      <a:cubicBezTo>
                        <a:pt x="32" y="0"/>
                        <a:pt x="30" y="1"/>
                        <a:pt x="30" y="2"/>
                      </a:cubicBezTo>
                      <a:cubicBezTo>
                        <a:pt x="29" y="4"/>
                        <a:pt x="27" y="5"/>
                        <a:pt x="26" y="5"/>
                      </a:cubicBezTo>
                      <a:cubicBezTo>
                        <a:pt x="25" y="5"/>
                        <a:pt x="24" y="4"/>
                        <a:pt x="24" y="3"/>
                      </a:cubicBezTo>
                      <a:cubicBezTo>
                        <a:pt x="23" y="1"/>
                        <a:pt x="21" y="0"/>
                        <a:pt x="19" y="1"/>
                      </a:cubicBezTo>
                      <a:cubicBezTo>
                        <a:pt x="17" y="2"/>
                        <a:pt x="16" y="3"/>
                        <a:pt x="16" y="5"/>
                      </a:cubicBezTo>
                      <a:cubicBezTo>
                        <a:pt x="17" y="6"/>
                        <a:pt x="15" y="8"/>
                        <a:pt x="15" y="9"/>
                      </a:cubicBezTo>
                      <a:cubicBezTo>
                        <a:pt x="14" y="9"/>
                        <a:pt x="12" y="9"/>
                        <a:pt x="11" y="8"/>
                      </a:cubicBezTo>
                      <a:cubicBezTo>
                        <a:pt x="10" y="7"/>
                        <a:pt x="8" y="7"/>
                        <a:pt x="7" y="9"/>
                      </a:cubicBezTo>
                      <a:cubicBezTo>
                        <a:pt x="6" y="10"/>
                        <a:pt x="5" y="12"/>
                        <a:pt x="6" y="13"/>
                      </a:cubicBezTo>
                      <a:cubicBezTo>
                        <a:pt x="7" y="14"/>
                        <a:pt x="7" y="17"/>
                        <a:pt x="7" y="18"/>
                      </a:cubicBezTo>
                      <a:cubicBezTo>
                        <a:pt x="6" y="19"/>
                        <a:pt x="5" y="19"/>
                        <a:pt x="4" y="19"/>
                      </a:cubicBezTo>
                      <a:cubicBezTo>
                        <a:pt x="2" y="18"/>
                        <a:pt x="1" y="20"/>
                        <a:pt x="0" y="22"/>
                      </a:cubicBezTo>
                      <a:cubicBezTo>
                        <a:pt x="0" y="24"/>
                        <a:pt x="0" y="25"/>
                        <a:pt x="2" y="26"/>
                      </a:cubicBezTo>
                      <a:cubicBezTo>
                        <a:pt x="3" y="26"/>
                        <a:pt x="5" y="29"/>
                        <a:pt x="5" y="29"/>
                      </a:cubicBezTo>
                      <a:cubicBezTo>
                        <a:pt x="5" y="30"/>
                        <a:pt x="4" y="31"/>
                        <a:pt x="2" y="32"/>
                      </a:cubicBezTo>
                      <a:cubicBezTo>
                        <a:pt x="1" y="32"/>
                        <a:pt x="0" y="34"/>
                        <a:pt x="1" y="36"/>
                      </a:cubicBezTo>
                      <a:cubicBezTo>
                        <a:pt x="1" y="38"/>
                        <a:pt x="3" y="39"/>
                        <a:pt x="4" y="39"/>
                      </a:cubicBezTo>
                      <a:cubicBezTo>
                        <a:pt x="6" y="38"/>
                        <a:pt x="8" y="40"/>
                        <a:pt x="8" y="41"/>
                      </a:cubicBezTo>
                      <a:cubicBezTo>
                        <a:pt x="9" y="41"/>
                        <a:pt x="9" y="43"/>
                        <a:pt x="7" y="44"/>
                      </a:cubicBezTo>
                      <a:cubicBezTo>
                        <a:pt x="6" y="45"/>
                        <a:pt x="7" y="47"/>
                        <a:pt x="8" y="48"/>
                      </a:cubicBezTo>
                      <a:cubicBezTo>
                        <a:pt x="10" y="50"/>
                        <a:pt x="12" y="50"/>
                        <a:pt x="13" y="49"/>
                      </a:cubicBezTo>
                      <a:cubicBezTo>
                        <a:pt x="14" y="48"/>
                        <a:pt x="17" y="48"/>
                        <a:pt x="17" y="49"/>
                      </a:cubicBezTo>
                      <a:cubicBezTo>
                        <a:pt x="18" y="49"/>
                        <a:pt x="19" y="50"/>
                        <a:pt x="18" y="52"/>
                      </a:cubicBezTo>
                      <a:cubicBezTo>
                        <a:pt x="18" y="53"/>
                        <a:pt x="19" y="55"/>
                        <a:pt x="21" y="55"/>
                      </a:cubicBezTo>
                      <a:cubicBezTo>
                        <a:pt x="23" y="56"/>
                        <a:pt x="25" y="55"/>
                        <a:pt x="25" y="53"/>
                      </a:cubicBezTo>
                      <a:cubicBezTo>
                        <a:pt x="26" y="52"/>
                        <a:pt x="28" y="51"/>
                        <a:pt x="29" y="51"/>
                      </a:cubicBezTo>
                      <a:cubicBezTo>
                        <a:pt x="30" y="51"/>
                        <a:pt x="31" y="52"/>
                        <a:pt x="31" y="53"/>
                      </a:cubicBezTo>
                      <a:cubicBezTo>
                        <a:pt x="32" y="55"/>
                        <a:pt x="34" y="55"/>
                        <a:pt x="36" y="55"/>
                      </a:cubicBezTo>
                      <a:cubicBezTo>
                        <a:pt x="38" y="54"/>
                        <a:pt x="39" y="52"/>
                        <a:pt x="38" y="51"/>
                      </a:cubicBezTo>
                      <a:cubicBezTo>
                        <a:pt x="38" y="50"/>
                        <a:pt x="40" y="47"/>
                        <a:pt x="40" y="47"/>
                      </a:cubicBezTo>
                      <a:cubicBezTo>
                        <a:pt x="41" y="46"/>
                        <a:pt x="42" y="47"/>
                        <a:pt x="44" y="48"/>
                      </a:cubicBezTo>
                      <a:cubicBezTo>
                        <a:pt x="45" y="49"/>
                        <a:pt x="47" y="48"/>
                        <a:pt x="48" y="47"/>
                      </a:cubicBezTo>
                      <a:cubicBezTo>
                        <a:pt x="49" y="46"/>
                        <a:pt x="50" y="43"/>
                        <a:pt x="49" y="42"/>
                      </a:cubicBezTo>
                      <a:close/>
                      <a:moveTo>
                        <a:pt x="17" y="40"/>
                      </a:moveTo>
                      <a:cubicBezTo>
                        <a:pt x="10" y="34"/>
                        <a:pt x="10" y="23"/>
                        <a:pt x="16" y="17"/>
                      </a:cubicBezTo>
                      <a:cubicBezTo>
                        <a:pt x="22" y="10"/>
                        <a:pt x="32" y="10"/>
                        <a:pt x="38" y="16"/>
                      </a:cubicBezTo>
                      <a:cubicBezTo>
                        <a:pt x="45" y="22"/>
                        <a:pt x="45" y="32"/>
                        <a:pt x="39" y="39"/>
                      </a:cubicBezTo>
                      <a:cubicBezTo>
                        <a:pt x="33" y="45"/>
                        <a:pt x="23" y="46"/>
                        <a:pt x="17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55"/>
                <p:cNvSpPr>
                  <a:spLocks/>
                </p:cNvSpPr>
                <p:nvPr/>
              </p:nvSpPr>
              <p:spPr bwMode="auto">
                <a:xfrm>
                  <a:off x="4945213" y="820674"/>
                  <a:ext cx="186862" cy="183088"/>
                </a:xfrm>
                <a:custGeom>
                  <a:avLst/>
                  <a:gdLst>
                    <a:gd name="T0" fmla="*/ 21 w 25"/>
                    <a:gd name="T1" fmla="*/ 21 h 25"/>
                    <a:gd name="T2" fmla="*/ 4 w 25"/>
                    <a:gd name="T3" fmla="*/ 21 h 25"/>
                    <a:gd name="T4" fmla="*/ 4 w 25"/>
                    <a:gd name="T5" fmla="*/ 5 h 25"/>
                    <a:gd name="T6" fmla="*/ 21 w 25"/>
                    <a:gd name="T7" fmla="*/ 5 h 25"/>
                    <a:gd name="T8" fmla="*/ 21 w 25"/>
                    <a:gd name="T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25">
                      <a:moveTo>
                        <a:pt x="21" y="21"/>
                      </a:moveTo>
                      <a:cubicBezTo>
                        <a:pt x="16" y="25"/>
                        <a:pt x="9" y="25"/>
                        <a:pt x="4" y="21"/>
                      </a:cubicBezTo>
                      <a:cubicBezTo>
                        <a:pt x="0" y="16"/>
                        <a:pt x="0" y="9"/>
                        <a:pt x="4" y="5"/>
                      </a:cubicBezTo>
                      <a:cubicBezTo>
                        <a:pt x="9" y="0"/>
                        <a:pt x="16" y="0"/>
                        <a:pt x="21" y="5"/>
                      </a:cubicBezTo>
                      <a:cubicBezTo>
                        <a:pt x="25" y="9"/>
                        <a:pt x="25" y="16"/>
                        <a:pt x="21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0" name="同心圆 79"/>
              <p:cNvSpPr/>
              <p:nvPr/>
            </p:nvSpPr>
            <p:spPr>
              <a:xfrm>
                <a:off x="1291288" y="309687"/>
                <a:ext cx="1268400" cy="1268400"/>
              </a:xfrm>
              <a:prstGeom prst="donut">
                <a:avLst>
                  <a:gd name="adj" fmla="val 21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1096875" y="2690241"/>
              <a:ext cx="1268400" cy="1268400"/>
              <a:chOff x="1096875" y="2167473"/>
              <a:chExt cx="1268400" cy="1268400"/>
            </a:xfrm>
          </p:grpSpPr>
          <p:grpSp>
            <p:nvGrpSpPr>
              <p:cNvPr id="137" name="组合 136"/>
              <p:cNvGrpSpPr/>
              <p:nvPr/>
            </p:nvGrpSpPr>
            <p:grpSpPr>
              <a:xfrm>
                <a:off x="1453613" y="2631838"/>
                <a:ext cx="471875" cy="458663"/>
                <a:chOff x="4907463" y="2309912"/>
                <a:chExt cx="471875" cy="458663"/>
              </a:xfrm>
              <a:solidFill>
                <a:schemeClr val="bg1"/>
              </a:solidFill>
            </p:grpSpPr>
            <p:sp>
              <p:nvSpPr>
                <p:cNvPr id="139" name="Freeform 5"/>
                <p:cNvSpPr>
                  <a:spLocks/>
                </p:cNvSpPr>
                <p:nvPr/>
              </p:nvSpPr>
              <p:spPr bwMode="auto">
                <a:xfrm>
                  <a:off x="4907463" y="2309912"/>
                  <a:ext cx="471875" cy="458663"/>
                </a:xfrm>
                <a:custGeom>
                  <a:avLst/>
                  <a:gdLst>
                    <a:gd name="T0" fmla="*/ 61 w 63"/>
                    <a:gd name="T1" fmla="*/ 54 h 63"/>
                    <a:gd name="T2" fmla="*/ 12 w 63"/>
                    <a:gd name="T3" fmla="*/ 54 h 63"/>
                    <a:gd name="T4" fmla="*/ 12 w 63"/>
                    <a:gd name="T5" fmla="*/ 3 h 63"/>
                    <a:gd name="T6" fmla="*/ 8 w 63"/>
                    <a:gd name="T7" fmla="*/ 3 h 63"/>
                    <a:gd name="T8" fmla="*/ 8 w 63"/>
                    <a:gd name="T9" fmla="*/ 54 h 63"/>
                    <a:gd name="T10" fmla="*/ 3 w 63"/>
                    <a:gd name="T11" fmla="*/ 54 h 63"/>
                    <a:gd name="T12" fmla="*/ 3 w 63"/>
                    <a:gd name="T13" fmla="*/ 58 h 63"/>
                    <a:gd name="T14" fmla="*/ 8 w 63"/>
                    <a:gd name="T15" fmla="*/ 58 h 63"/>
                    <a:gd name="T16" fmla="*/ 8 w 63"/>
                    <a:gd name="T17" fmla="*/ 60 h 63"/>
                    <a:gd name="T18" fmla="*/ 12 w 63"/>
                    <a:gd name="T19" fmla="*/ 60 h 63"/>
                    <a:gd name="T20" fmla="*/ 12 w 63"/>
                    <a:gd name="T21" fmla="*/ 58 h 63"/>
                    <a:gd name="T22" fmla="*/ 61 w 63"/>
                    <a:gd name="T23" fmla="*/ 58 h 63"/>
                    <a:gd name="T24" fmla="*/ 61 w 63"/>
                    <a:gd name="T25" fmla="*/ 54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3" h="63">
                      <a:moveTo>
                        <a:pt x="61" y="54"/>
                      </a:moveTo>
                      <a:cubicBezTo>
                        <a:pt x="44" y="54"/>
                        <a:pt x="28" y="54"/>
                        <a:pt x="12" y="54"/>
                      </a:cubicBezTo>
                      <a:cubicBezTo>
                        <a:pt x="12" y="37"/>
                        <a:pt x="12" y="20"/>
                        <a:pt x="12" y="3"/>
                      </a:cubicBezTo>
                      <a:cubicBezTo>
                        <a:pt x="12" y="0"/>
                        <a:pt x="8" y="0"/>
                        <a:pt x="8" y="3"/>
                      </a:cubicBezTo>
                      <a:cubicBezTo>
                        <a:pt x="8" y="20"/>
                        <a:pt x="8" y="37"/>
                        <a:pt x="8" y="54"/>
                      </a:cubicBezTo>
                      <a:cubicBezTo>
                        <a:pt x="6" y="54"/>
                        <a:pt x="5" y="54"/>
                        <a:pt x="3" y="54"/>
                      </a:cubicBezTo>
                      <a:cubicBezTo>
                        <a:pt x="0" y="54"/>
                        <a:pt x="0" y="58"/>
                        <a:pt x="3" y="58"/>
                      </a:cubicBezTo>
                      <a:cubicBezTo>
                        <a:pt x="5" y="58"/>
                        <a:pt x="6" y="58"/>
                        <a:pt x="8" y="58"/>
                      </a:cubicBezTo>
                      <a:cubicBezTo>
                        <a:pt x="8" y="59"/>
                        <a:pt x="8" y="60"/>
                        <a:pt x="8" y="60"/>
                      </a:cubicBezTo>
                      <a:cubicBezTo>
                        <a:pt x="8" y="63"/>
                        <a:pt x="12" y="63"/>
                        <a:pt x="12" y="60"/>
                      </a:cubicBezTo>
                      <a:cubicBezTo>
                        <a:pt x="12" y="60"/>
                        <a:pt x="12" y="59"/>
                        <a:pt x="12" y="58"/>
                      </a:cubicBezTo>
                      <a:cubicBezTo>
                        <a:pt x="28" y="58"/>
                        <a:pt x="44" y="58"/>
                        <a:pt x="61" y="58"/>
                      </a:cubicBezTo>
                      <a:cubicBezTo>
                        <a:pt x="63" y="58"/>
                        <a:pt x="63" y="54"/>
                        <a:pt x="6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6"/>
                <p:cNvSpPr>
                  <a:spLocks/>
                </p:cNvSpPr>
                <p:nvPr/>
              </p:nvSpPr>
              <p:spPr bwMode="auto">
                <a:xfrm>
                  <a:off x="4981075" y="2330675"/>
                  <a:ext cx="398262" cy="351075"/>
                </a:xfrm>
                <a:custGeom>
                  <a:avLst/>
                  <a:gdLst>
                    <a:gd name="T0" fmla="*/ 53 w 53"/>
                    <a:gd name="T1" fmla="*/ 5 h 48"/>
                    <a:gd name="T2" fmla="*/ 51 w 53"/>
                    <a:gd name="T3" fmla="*/ 3 h 48"/>
                    <a:gd name="T4" fmla="*/ 49 w 53"/>
                    <a:gd name="T5" fmla="*/ 3 h 48"/>
                    <a:gd name="T6" fmla="*/ 47 w 53"/>
                    <a:gd name="T7" fmla="*/ 2 h 48"/>
                    <a:gd name="T8" fmla="*/ 39 w 53"/>
                    <a:gd name="T9" fmla="*/ 1 h 48"/>
                    <a:gd name="T10" fmla="*/ 35 w 53"/>
                    <a:gd name="T11" fmla="*/ 3 h 48"/>
                    <a:gd name="T12" fmla="*/ 37 w 53"/>
                    <a:gd name="T13" fmla="*/ 7 h 48"/>
                    <a:gd name="T14" fmla="*/ 26 w 53"/>
                    <a:gd name="T15" fmla="*/ 20 h 48"/>
                    <a:gd name="T16" fmla="*/ 7 w 53"/>
                    <a:gd name="T17" fmla="*/ 37 h 48"/>
                    <a:gd name="T18" fmla="*/ 10 w 53"/>
                    <a:gd name="T19" fmla="*/ 46 h 48"/>
                    <a:gd name="T20" fmla="*/ 32 w 53"/>
                    <a:gd name="T21" fmla="*/ 30 h 48"/>
                    <a:gd name="T22" fmla="*/ 45 w 53"/>
                    <a:gd name="T23" fmla="*/ 14 h 48"/>
                    <a:gd name="T24" fmla="*/ 44 w 53"/>
                    <a:gd name="T25" fmla="*/ 16 h 48"/>
                    <a:gd name="T26" fmla="*/ 47 w 53"/>
                    <a:gd name="T27" fmla="*/ 20 h 48"/>
                    <a:gd name="T28" fmla="*/ 47 w 53"/>
                    <a:gd name="T29" fmla="*/ 20 h 48"/>
                    <a:gd name="T30" fmla="*/ 51 w 53"/>
                    <a:gd name="T31" fmla="*/ 18 h 48"/>
                    <a:gd name="T32" fmla="*/ 53 w 53"/>
                    <a:gd name="T33" fmla="*/ 7 h 48"/>
                    <a:gd name="T34" fmla="*/ 53 w 53"/>
                    <a:gd name="T35" fmla="*/ 5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3" h="48">
                      <a:moveTo>
                        <a:pt x="53" y="5"/>
                      </a:moveTo>
                      <a:cubicBezTo>
                        <a:pt x="52" y="4"/>
                        <a:pt x="51" y="3"/>
                        <a:pt x="51" y="3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9" y="2"/>
                        <a:pt x="48" y="2"/>
                        <a:pt x="47" y="2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37" y="0"/>
                        <a:pt x="35" y="2"/>
                        <a:pt x="35" y="3"/>
                      </a:cubicBezTo>
                      <a:cubicBezTo>
                        <a:pt x="34" y="5"/>
                        <a:pt x="35" y="7"/>
                        <a:pt x="37" y="7"/>
                      </a:cubicBezTo>
                      <a:cubicBezTo>
                        <a:pt x="33" y="11"/>
                        <a:pt x="29" y="15"/>
                        <a:pt x="26" y="20"/>
                      </a:cubicBezTo>
                      <a:cubicBezTo>
                        <a:pt x="21" y="28"/>
                        <a:pt x="16" y="34"/>
                        <a:pt x="7" y="37"/>
                      </a:cubicBezTo>
                      <a:cubicBezTo>
                        <a:pt x="0" y="38"/>
                        <a:pt x="3" y="48"/>
                        <a:pt x="10" y="46"/>
                      </a:cubicBezTo>
                      <a:cubicBezTo>
                        <a:pt x="19" y="44"/>
                        <a:pt x="26" y="38"/>
                        <a:pt x="32" y="30"/>
                      </a:cubicBezTo>
                      <a:cubicBezTo>
                        <a:pt x="36" y="24"/>
                        <a:pt x="39" y="18"/>
                        <a:pt x="45" y="14"/>
                      </a:cubicBezTo>
                      <a:cubicBezTo>
                        <a:pt x="44" y="16"/>
                        <a:pt x="44" y="16"/>
                        <a:pt x="44" y="16"/>
                      </a:cubicBezTo>
                      <a:cubicBezTo>
                        <a:pt x="44" y="18"/>
                        <a:pt x="45" y="20"/>
                        <a:pt x="47" y="20"/>
                      </a:cubicBezTo>
                      <a:cubicBezTo>
                        <a:pt x="47" y="20"/>
                        <a:pt x="47" y="20"/>
                        <a:pt x="47" y="20"/>
                      </a:cubicBezTo>
                      <a:cubicBezTo>
                        <a:pt x="49" y="20"/>
                        <a:pt x="50" y="19"/>
                        <a:pt x="51" y="18"/>
                      </a:cubicBezTo>
                      <a:cubicBezTo>
                        <a:pt x="53" y="7"/>
                        <a:pt x="53" y="7"/>
                        <a:pt x="53" y="7"/>
                      </a:cubicBezTo>
                      <a:cubicBezTo>
                        <a:pt x="53" y="6"/>
                        <a:pt x="53" y="5"/>
                        <a:pt x="5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38" name="同心圆 137"/>
              <p:cNvSpPr/>
              <p:nvPr/>
            </p:nvSpPr>
            <p:spPr>
              <a:xfrm>
                <a:off x="1096875" y="2167473"/>
                <a:ext cx="1268400" cy="1268400"/>
              </a:xfrm>
              <a:prstGeom prst="donut">
                <a:avLst>
                  <a:gd name="adj" fmla="val 21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1092156" y="4189543"/>
              <a:ext cx="1268400" cy="1268400"/>
              <a:chOff x="1244489" y="4265035"/>
              <a:chExt cx="1268400" cy="1268400"/>
            </a:xfrm>
          </p:grpSpPr>
          <p:grpSp>
            <p:nvGrpSpPr>
              <p:cNvPr id="142" name="组合 141"/>
              <p:cNvGrpSpPr/>
              <p:nvPr/>
            </p:nvGrpSpPr>
            <p:grpSpPr>
              <a:xfrm>
                <a:off x="1642272" y="4568993"/>
                <a:ext cx="486975" cy="598338"/>
                <a:chOff x="5011275" y="4667400"/>
                <a:chExt cx="486975" cy="598338"/>
              </a:xfrm>
              <a:solidFill>
                <a:schemeClr val="bg1"/>
              </a:solidFill>
            </p:grpSpPr>
            <p:sp>
              <p:nvSpPr>
                <p:cNvPr id="144" name="Freeform 11"/>
                <p:cNvSpPr>
                  <a:spLocks noEditPoints="1"/>
                </p:cNvSpPr>
                <p:nvPr/>
              </p:nvSpPr>
              <p:spPr bwMode="auto">
                <a:xfrm>
                  <a:off x="5011275" y="4893900"/>
                  <a:ext cx="486975" cy="371838"/>
                </a:xfrm>
                <a:custGeom>
                  <a:avLst/>
                  <a:gdLst>
                    <a:gd name="T0" fmla="*/ 65 w 65"/>
                    <a:gd name="T1" fmla="*/ 16 h 51"/>
                    <a:gd name="T2" fmla="*/ 65 w 65"/>
                    <a:gd name="T3" fmla="*/ 8 h 51"/>
                    <a:gd name="T4" fmla="*/ 56 w 65"/>
                    <a:gd name="T5" fmla="*/ 0 h 51"/>
                    <a:gd name="T6" fmla="*/ 8 w 65"/>
                    <a:gd name="T7" fmla="*/ 0 h 51"/>
                    <a:gd name="T8" fmla="*/ 0 w 65"/>
                    <a:gd name="T9" fmla="*/ 8 h 51"/>
                    <a:gd name="T10" fmla="*/ 0 w 65"/>
                    <a:gd name="T11" fmla="*/ 43 h 51"/>
                    <a:gd name="T12" fmla="*/ 8 w 65"/>
                    <a:gd name="T13" fmla="*/ 51 h 51"/>
                    <a:gd name="T14" fmla="*/ 56 w 65"/>
                    <a:gd name="T15" fmla="*/ 51 h 51"/>
                    <a:gd name="T16" fmla="*/ 65 w 65"/>
                    <a:gd name="T17" fmla="*/ 43 h 51"/>
                    <a:gd name="T18" fmla="*/ 65 w 65"/>
                    <a:gd name="T19" fmla="*/ 41 h 51"/>
                    <a:gd name="T20" fmla="*/ 54 w 65"/>
                    <a:gd name="T21" fmla="*/ 41 h 51"/>
                    <a:gd name="T22" fmla="*/ 54 w 65"/>
                    <a:gd name="T23" fmla="*/ 36 h 51"/>
                    <a:gd name="T24" fmla="*/ 65 w 65"/>
                    <a:gd name="T25" fmla="*/ 36 h 51"/>
                    <a:gd name="T26" fmla="*/ 65 w 65"/>
                    <a:gd name="T27" fmla="*/ 31 h 51"/>
                    <a:gd name="T28" fmla="*/ 54 w 65"/>
                    <a:gd name="T29" fmla="*/ 31 h 51"/>
                    <a:gd name="T30" fmla="*/ 54 w 65"/>
                    <a:gd name="T31" fmla="*/ 26 h 51"/>
                    <a:gd name="T32" fmla="*/ 65 w 65"/>
                    <a:gd name="T33" fmla="*/ 26 h 51"/>
                    <a:gd name="T34" fmla="*/ 65 w 65"/>
                    <a:gd name="T35" fmla="*/ 20 h 51"/>
                    <a:gd name="T36" fmla="*/ 54 w 65"/>
                    <a:gd name="T37" fmla="*/ 20 h 51"/>
                    <a:gd name="T38" fmla="*/ 54 w 65"/>
                    <a:gd name="T39" fmla="*/ 16 h 51"/>
                    <a:gd name="T40" fmla="*/ 65 w 65"/>
                    <a:gd name="T41" fmla="*/ 16 h 51"/>
                    <a:gd name="T42" fmla="*/ 35 w 65"/>
                    <a:gd name="T43" fmla="*/ 30 h 51"/>
                    <a:gd name="T44" fmla="*/ 35 w 65"/>
                    <a:gd name="T45" fmla="*/ 35 h 51"/>
                    <a:gd name="T46" fmla="*/ 32 w 65"/>
                    <a:gd name="T47" fmla="*/ 37 h 51"/>
                    <a:gd name="T48" fmla="*/ 29 w 65"/>
                    <a:gd name="T49" fmla="*/ 35 h 51"/>
                    <a:gd name="T50" fmla="*/ 29 w 65"/>
                    <a:gd name="T51" fmla="*/ 30 h 51"/>
                    <a:gd name="T52" fmla="*/ 25 w 65"/>
                    <a:gd name="T53" fmla="*/ 24 h 51"/>
                    <a:gd name="T54" fmla="*/ 32 w 65"/>
                    <a:gd name="T55" fmla="*/ 17 h 51"/>
                    <a:gd name="T56" fmla="*/ 39 w 65"/>
                    <a:gd name="T57" fmla="*/ 24 h 51"/>
                    <a:gd name="T58" fmla="*/ 35 w 65"/>
                    <a:gd name="T59" fmla="*/ 3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65" h="51">
                      <a:moveTo>
                        <a:pt x="65" y="16"/>
                      </a:move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4"/>
                        <a:pt x="61" y="0"/>
                        <a:pt x="56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7"/>
                        <a:pt x="3" y="51"/>
                        <a:pt x="8" y="51"/>
                      </a:cubicBezTo>
                      <a:cubicBezTo>
                        <a:pt x="56" y="51"/>
                        <a:pt x="56" y="51"/>
                        <a:pt x="56" y="51"/>
                      </a:cubicBezTo>
                      <a:cubicBezTo>
                        <a:pt x="61" y="51"/>
                        <a:pt x="65" y="47"/>
                        <a:pt x="65" y="43"/>
                      </a:cubicBezTo>
                      <a:cubicBezTo>
                        <a:pt x="65" y="41"/>
                        <a:pt x="65" y="41"/>
                        <a:pt x="65" y="41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54" y="36"/>
                        <a:pt x="54" y="36"/>
                        <a:pt x="54" y="36"/>
                      </a:cubicBezTo>
                      <a:cubicBezTo>
                        <a:pt x="65" y="36"/>
                        <a:pt x="65" y="36"/>
                        <a:pt x="65" y="36"/>
                      </a:cubicBezTo>
                      <a:cubicBezTo>
                        <a:pt x="65" y="31"/>
                        <a:pt x="65" y="31"/>
                        <a:pt x="65" y="31"/>
                      </a:cubicBezTo>
                      <a:cubicBezTo>
                        <a:pt x="54" y="31"/>
                        <a:pt x="54" y="31"/>
                        <a:pt x="54" y="31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65" y="26"/>
                        <a:pt x="65" y="26"/>
                        <a:pt x="65" y="26"/>
                      </a:cubicBezTo>
                      <a:cubicBezTo>
                        <a:pt x="65" y="20"/>
                        <a:pt x="65" y="20"/>
                        <a:pt x="65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16"/>
                        <a:pt x="54" y="16"/>
                        <a:pt x="54" y="16"/>
                      </a:cubicBezTo>
                      <a:lnTo>
                        <a:pt x="65" y="16"/>
                      </a:lnTo>
                      <a:close/>
                      <a:moveTo>
                        <a:pt x="35" y="30"/>
                      </a:move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7"/>
                        <a:pt x="32" y="37"/>
                      </a:cubicBezTo>
                      <a:cubicBezTo>
                        <a:pt x="30" y="37"/>
                        <a:pt x="29" y="36"/>
                        <a:pt x="29" y="35"/>
                      </a:cubicBezTo>
                      <a:cubicBezTo>
                        <a:pt x="29" y="30"/>
                        <a:pt x="29" y="30"/>
                        <a:pt x="29" y="30"/>
                      </a:cubicBezTo>
                      <a:cubicBezTo>
                        <a:pt x="27" y="28"/>
                        <a:pt x="25" y="26"/>
                        <a:pt x="25" y="24"/>
                      </a:cubicBezTo>
                      <a:cubicBezTo>
                        <a:pt x="25" y="20"/>
                        <a:pt x="28" y="17"/>
                        <a:pt x="32" y="17"/>
                      </a:cubicBezTo>
                      <a:cubicBezTo>
                        <a:pt x="36" y="17"/>
                        <a:pt x="39" y="20"/>
                        <a:pt x="39" y="24"/>
                      </a:cubicBezTo>
                      <a:cubicBezTo>
                        <a:pt x="39" y="26"/>
                        <a:pt x="37" y="28"/>
                        <a:pt x="35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12"/>
                <p:cNvSpPr>
                  <a:spLocks/>
                </p:cNvSpPr>
                <p:nvPr/>
              </p:nvSpPr>
              <p:spPr bwMode="auto">
                <a:xfrm>
                  <a:off x="5056575" y="4667400"/>
                  <a:ext cx="388825" cy="211400"/>
                </a:xfrm>
                <a:custGeom>
                  <a:avLst/>
                  <a:gdLst>
                    <a:gd name="T0" fmla="*/ 9 w 52"/>
                    <a:gd name="T1" fmla="*/ 20 h 29"/>
                    <a:gd name="T2" fmla="*/ 22 w 52"/>
                    <a:gd name="T3" fmla="*/ 7 h 29"/>
                    <a:gd name="T4" fmla="*/ 30 w 52"/>
                    <a:gd name="T5" fmla="*/ 7 h 29"/>
                    <a:gd name="T6" fmla="*/ 43 w 52"/>
                    <a:gd name="T7" fmla="*/ 20 h 29"/>
                    <a:gd name="T8" fmla="*/ 43 w 52"/>
                    <a:gd name="T9" fmla="*/ 29 h 29"/>
                    <a:gd name="T10" fmla="*/ 52 w 52"/>
                    <a:gd name="T11" fmla="*/ 29 h 29"/>
                    <a:gd name="T12" fmla="*/ 52 w 52"/>
                    <a:gd name="T13" fmla="*/ 18 h 29"/>
                    <a:gd name="T14" fmla="*/ 35 w 52"/>
                    <a:gd name="T15" fmla="*/ 0 h 29"/>
                    <a:gd name="T16" fmla="*/ 18 w 52"/>
                    <a:gd name="T17" fmla="*/ 0 h 29"/>
                    <a:gd name="T18" fmla="*/ 0 w 52"/>
                    <a:gd name="T19" fmla="*/ 18 h 29"/>
                    <a:gd name="T20" fmla="*/ 0 w 52"/>
                    <a:gd name="T21" fmla="*/ 29 h 29"/>
                    <a:gd name="T22" fmla="*/ 9 w 52"/>
                    <a:gd name="T23" fmla="*/ 29 h 29"/>
                    <a:gd name="T24" fmla="*/ 9 w 52"/>
                    <a:gd name="T25" fmla="*/ 2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2" h="29">
                      <a:moveTo>
                        <a:pt x="9" y="20"/>
                      </a:moveTo>
                      <a:cubicBezTo>
                        <a:pt x="9" y="13"/>
                        <a:pt x="15" y="7"/>
                        <a:pt x="2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7" y="7"/>
                        <a:pt x="43" y="13"/>
                        <a:pt x="43" y="20"/>
                      </a:cubicBezTo>
                      <a:cubicBezTo>
                        <a:pt x="43" y="29"/>
                        <a:pt x="43" y="29"/>
                        <a:pt x="43" y="29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2" y="8"/>
                        <a:pt x="44" y="0"/>
                        <a:pt x="35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lnTo>
                        <a:pt x="9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43" name="同心圆 142"/>
              <p:cNvSpPr/>
              <p:nvPr/>
            </p:nvSpPr>
            <p:spPr>
              <a:xfrm>
                <a:off x="1244489" y="4265035"/>
                <a:ext cx="1268400" cy="1268400"/>
              </a:xfrm>
              <a:prstGeom prst="donut">
                <a:avLst>
                  <a:gd name="adj" fmla="val 21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4" name="组合 153"/>
          <p:cNvGrpSpPr/>
          <p:nvPr/>
        </p:nvGrpSpPr>
        <p:grpSpPr>
          <a:xfrm>
            <a:off x="2458215" y="1236002"/>
            <a:ext cx="3611934" cy="1342086"/>
            <a:chOff x="2629665" y="1190939"/>
            <a:chExt cx="3611934" cy="1342086"/>
          </a:xfrm>
        </p:grpSpPr>
        <p:sp>
          <p:nvSpPr>
            <p:cNvPr id="150" name="文本框 149"/>
            <p:cNvSpPr txBox="1"/>
            <p:nvPr/>
          </p:nvSpPr>
          <p:spPr>
            <a:xfrm>
              <a:off x="2629665" y="1825139"/>
              <a:ext cx="3611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文本框 150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上传即所见</a:t>
              </a: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7941856" y="1236002"/>
            <a:ext cx="3611934" cy="1342086"/>
            <a:chOff x="2629665" y="1190939"/>
            <a:chExt cx="3611934" cy="1342086"/>
          </a:xfrm>
        </p:grpSpPr>
        <p:sp>
          <p:nvSpPr>
            <p:cNvPr id="156" name="文本框 155"/>
            <p:cNvSpPr txBox="1"/>
            <p:nvPr/>
          </p:nvSpPr>
          <p:spPr>
            <a:xfrm>
              <a:off x="2629665" y="1825139"/>
              <a:ext cx="3611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谁都能开店</a:t>
              </a: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7941856" y="2757957"/>
            <a:ext cx="3611934" cy="1342086"/>
            <a:chOff x="2629665" y="1190939"/>
            <a:chExt cx="3611934" cy="1342086"/>
          </a:xfrm>
        </p:grpSpPr>
        <p:sp>
          <p:nvSpPr>
            <p:cNvPr id="159" name="文本框 158"/>
            <p:cNvSpPr txBox="1"/>
            <p:nvPr/>
          </p:nvSpPr>
          <p:spPr>
            <a:xfrm>
              <a:off x="2629665" y="1825139"/>
              <a:ext cx="3611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文本框 159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一站式满足</a:t>
              </a: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7941856" y="4234606"/>
            <a:ext cx="3611934" cy="1342086"/>
            <a:chOff x="2629665" y="1190939"/>
            <a:chExt cx="3611934" cy="1342086"/>
          </a:xfrm>
        </p:grpSpPr>
        <p:sp>
          <p:nvSpPr>
            <p:cNvPr id="162" name="文本框 161"/>
            <p:cNvSpPr txBox="1"/>
            <p:nvPr/>
          </p:nvSpPr>
          <p:spPr>
            <a:xfrm>
              <a:off x="2629665" y="1825139"/>
              <a:ext cx="3611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服务也交易</a:t>
              </a: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2481114" y="4234606"/>
            <a:ext cx="3611934" cy="1342086"/>
            <a:chOff x="2629665" y="1190939"/>
            <a:chExt cx="3611934" cy="1342086"/>
          </a:xfrm>
        </p:grpSpPr>
        <p:sp>
          <p:nvSpPr>
            <p:cNvPr id="165" name="文本框 164"/>
            <p:cNvSpPr txBox="1"/>
            <p:nvPr/>
          </p:nvSpPr>
          <p:spPr>
            <a:xfrm>
              <a:off x="2629665" y="1825139"/>
              <a:ext cx="3611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中国最专业</a:t>
              </a: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2481114" y="2720818"/>
            <a:ext cx="3611934" cy="1342086"/>
            <a:chOff x="2629665" y="1190939"/>
            <a:chExt cx="3611934" cy="1342086"/>
          </a:xfrm>
        </p:grpSpPr>
        <p:sp>
          <p:nvSpPr>
            <p:cNvPr id="168" name="文本框 167"/>
            <p:cNvSpPr txBox="1"/>
            <p:nvPr/>
          </p:nvSpPr>
          <p:spPr>
            <a:xfrm>
              <a:off x="2629665" y="1825139"/>
              <a:ext cx="3611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下单即下载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725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/>
          <p:cNvGrpSpPr/>
          <p:nvPr/>
        </p:nvGrpSpPr>
        <p:grpSpPr>
          <a:xfrm>
            <a:off x="4148417" y="3573265"/>
            <a:ext cx="1051356" cy="63335"/>
            <a:chOff x="4148417" y="3573265"/>
            <a:chExt cx="1051356" cy="63335"/>
          </a:xfrm>
        </p:grpSpPr>
        <p:sp>
          <p:nvSpPr>
            <p:cNvPr id="91" name="Freeform 17"/>
            <p:cNvSpPr>
              <a:spLocks/>
            </p:cNvSpPr>
            <p:nvPr/>
          </p:nvSpPr>
          <p:spPr bwMode="auto">
            <a:xfrm>
              <a:off x="4148417" y="3573265"/>
              <a:ext cx="31669" cy="63335"/>
            </a:xfrm>
            <a:custGeom>
              <a:avLst/>
              <a:gdLst>
                <a:gd name="T0" fmla="*/ 3 w 5"/>
                <a:gd name="T1" fmla="*/ 2 h 10"/>
                <a:gd name="T2" fmla="*/ 3 w 5"/>
                <a:gd name="T3" fmla="*/ 2 h 10"/>
                <a:gd name="T4" fmla="*/ 3 w 5"/>
                <a:gd name="T5" fmla="*/ 2 h 10"/>
                <a:gd name="T6" fmla="*/ 0 w 5"/>
                <a:gd name="T7" fmla="*/ 2 h 10"/>
                <a:gd name="T8" fmla="*/ 5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3 w 5"/>
                <a:gd name="T15" fmla="*/ 10 h 10"/>
                <a:gd name="T16" fmla="*/ 3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3" y="2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8"/>
            <p:cNvSpPr>
              <a:spLocks/>
            </p:cNvSpPr>
            <p:nvPr/>
          </p:nvSpPr>
          <p:spPr bwMode="auto">
            <a:xfrm>
              <a:off x="4211752" y="3573265"/>
              <a:ext cx="31669" cy="63335"/>
            </a:xfrm>
            <a:custGeom>
              <a:avLst/>
              <a:gdLst>
                <a:gd name="T0" fmla="*/ 2 w 5"/>
                <a:gd name="T1" fmla="*/ 2 h 10"/>
                <a:gd name="T2" fmla="*/ 2 w 5"/>
                <a:gd name="T3" fmla="*/ 2 h 10"/>
                <a:gd name="T4" fmla="*/ 0 w 5"/>
                <a:gd name="T5" fmla="*/ 2 h 10"/>
                <a:gd name="T6" fmla="*/ 0 w 5"/>
                <a:gd name="T7" fmla="*/ 2 h 10"/>
                <a:gd name="T8" fmla="*/ 2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2 w 5"/>
                <a:gd name="T15" fmla="*/ 10 h 10"/>
                <a:gd name="T16" fmla="*/ 2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9"/>
            <p:cNvSpPr>
              <a:spLocks/>
            </p:cNvSpPr>
            <p:nvPr/>
          </p:nvSpPr>
          <p:spPr bwMode="auto">
            <a:xfrm>
              <a:off x="4268751" y="3573265"/>
              <a:ext cx="31669" cy="63335"/>
            </a:xfrm>
            <a:custGeom>
              <a:avLst/>
              <a:gdLst>
                <a:gd name="T0" fmla="*/ 3 w 5"/>
                <a:gd name="T1" fmla="*/ 2 h 10"/>
                <a:gd name="T2" fmla="*/ 3 w 5"/>
                <a:gd name="T3" fmla="*/ 2 h 10"/>
                <a:gd name="T4" fmla="*/ 0 w 5"/>
                <a:gd name="T5" fmla="*/ 2 h 10"/>
                <a:gd name="T6" fmla="*/ 0 w 5"/>
                <a:gd name="T7" fmla="*/ 2 h 10"/>
                <a:gd name="T8" fmla="*/ 3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3 w 5"/>
                <a:gd name="T15" fmla="*/ 10 h 10"/>
                <a:gd name="T16" fmla="*/ 3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0"/>
            <p:cNvSpPr>
              <a:spLocks/>
            </p:cNvSpPr>
            <p:nvPr/>
          </p:nvSpPr>
          <p:spPr bwMode="auto">
            <a:xfrm>
              <a:off x="4332086" y="3573265"/>
              <a:ext cx="31669" cy="63335"/>
            </a:xfrm>
            <a:custGeom>
              <a:avLst/>
              <a:gdLst>
                <a:gd name="T0" fmla="*/ 2 w 5"/>
                <a:gd name="T1" fmla="*/ 2 h 10"/>
                <a:gd name="T2" fmla="*/ 2 w 5"/>
                <a:gd name="T3" fmla="*/ 2 h 10"/>
                <a:gd name="T4" fmla="*/ 0 w 5"/>
                <a:gd name="T5" fmla="*/ 2 h 10"/>
                <a:gd name="T6" fmla="*/ 0 w 5"/>
                <a:gd name="T7" fmla="*/ 2 h 10"/>
                <a:gd name="T8" fmla="*/ 2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2 w 5"/>
                <a:gd name="T15" fmla="*/ 10 h 10"/>
                <a:gd name="T16" fmla="*/ 2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1"/>
            <p:cNvSpPr>
              <a:spLocks/>
            </p:cNvSpPr>
            <p:nvPr/>
          </p:nvSpPr>
          <p:spPr bwMode="auto">
            <a:xfrm>
              <a:off x="4376422" y="3573265"/>
              <a:ext cx="31669" cy="63335"/>
            </a:xfrm>
            <a:custGeom>
              <a:avLst/>
              <a:gdLst>
                <a:gd name="T0" fmla="*/ 2 w 5"/>
                <a:gd name="T1" fmla="*/ 2 h 10"/>
                <a:gd name="T2" fmla="*/ 2 w 5"/>
                <a:gd name="T3" fmla="*/ 2 h 10"/>
                <a:gd name="T4" fmla="*/ 2 w 5"/>
                <a:gd name="T5" fmla="*/ 2 h 10"/>
                <a:gd name="T6" fmla="*/ 0 w 5"/>
                <a:gd name="T7" fmla="*/ 2 h 10"/>
                <a:gd name="T8" fmla="*/ 5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2 w 5"/>
                <a:gd name="T15" fmla="*/ 10 h 10"/>
                <a:gd name="T16" fmla="*/ 2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2"/>
            <p:cNvSpPr>
              <a:spLocks/>
            </p:cNvSpPr>
            <p:nvPr/>
          </p:nvSpPr>
          <p:spPr bwMode="auto">
            <a:xfrm>
              <a:off x="4439757" y="3573265"/>
              <a:ext cx="25334" cy="63335"/>
            </a:xfrm>
            <a:custGeom>
              <a:avLst/>
              <a:gdLst>
                <a:gd name="T0" fmla="*/ 2 w 4"/>
                <a:gd name="T1" fmla="*/ 2 h 10"/>
                <a:gd name="T2" fmla="*/ 2 w 4"/>
                <a:gd name="T3" fmla="*/ 2 h 10"/>
                <a:gd name="T4" fmla="*/ 0 w 4"/>
                <a:gd name="T5" fmla="*/ 2 h 10"/>
                <a:gd name="T6" fmla="*/ 0 w 4"/>
                <a:gd name="T7" fmla="*/ 2 h 10"/>
                <a:gd name="T8" fmla="*/ 2 w 4"/>
                <a:gd name="T9" fmla="*/ 0 h 10"/>
                <a:gd name="T10" fmla="*/ 4 w 4"/>
                <a:gd name="T11" fmla="*/ 0 h 10"/>
                <a:gd name="T12" fmla="*/ 4 w 4"/>
                <a:gd name="T13" fmla="*/ 10 h 10"/>
                <a:gd name="T14" fmla="*/ 2 w 4"/>
                <a:gd name="T15" fmla="*/ 10 h 10"/>
                <a:gd name="T16" fmla="*/ 2 w 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3"/>
            <p:cNvSpPr>
              <a:spLocks/>
            </p:cNvSpPr>
            <p:nvPr/>
          </p:nvSpPr>
          <p:spPr bwMode="auto">
            <a:xfrm>
              <a:off x="4496756" y="3573265"/>
              <a:ext cx="31669" cy="63335"/>
            </a:xfrm>
            <a:custGeom>
              <a:avLst/>
              <a:gdLst>
                <a:gd name="T0" fmla="*/ 2 w 5"/>
                <a:gd name="T1" fmla="*/ 2 h 10"/>
                <a:gd name="T2" fmla="*/ 2 w 5"/>
                <a:gd name="T3" fmla="*/ 2 h 10"/>
                <a:gd name="T4" fmla="*/ 0 w 5"/>
                <a:gd name="T5" fmla="*/ 2 h 10"/>
                <a:gd name="T6" fmla="*/ 0 w 5"/>
                <a:gd name="T7" fmla="*/ 2 h 10"/>
                <a:gd name="T8" fmla="*/ 2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2 w 5"/>
                <a:gd name="T15" fmla="*/ 10 h 10"/>
                <a:gd name="T16" fmla="*/ 2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4"/>
            <p:cNvSpPr>
              <a:spLocks/>
            </p:cNvSpPr>
            <p:nvPr/>
          </p:nvSpPr>
          <p:spPr bwMode="auto">
            <a:xfrm>
              <a:off x="4560091" y="3573265"/>
              <a:ext cx="25334" cy="63335"/>
            </a:xfrm>
            <a:custGeom>
              <a:avLst/>
              <a:gdLst>
                <a:gd name="T0" fmla="*/ 2 w 4"/>
                <a:gd name="T1" fmla="*/ 2 h 10"/>
                <a:gd name="T2" fmla="*/ 2 w 4"/>
                <a:gd name="T3" fmla="*/ 2 h 10"/>
                <a:gd name="T4" fmla="*/ 0 w 4"/>
                <a:gd name="T5" fmla="*/ 2 h 10"/>
                <a:gd name="T6" fmla="*/ 0 w 4"/>
                <a:gd name="T7" fmla="*/ 2 h 10"/>
                <a:gd name="T8" fmla="*/ 2 w 4"/>
                <a:gd name="T9" fmla="*/ 0 h 10"/>
                <a:gd name="T10" fmla="*/ 4 w 4"/>
                <a:gd name="T11" fmla="*/ 0 h 10"/>
                <a:gd name="T12" fmla="*/ 4 w 4"/>
                <a:gd name="T13" fmla="*/ 10 h 10"/>
                <a:gd name="T14" fmla="*/ 2 w 4"/>
                <a:gd name="T15" fmla="*/ 10 h 10"/>
                <a:gd name="T16" fmla="*/ 2 w 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5"/>
            <p:cNvSpPr>
              <a:spLocks/>
            </p:cNvSpPr>
            <p:nvPr/>
          </p:nvSpPr>
          <p:spPr bwMode="auto">
            <a:xfrm>
              <a:off x="4604427" y="3573265"/>
              <a:ext cx="25334" cy="63335"/>
            </a:xfrm>
            <a:custGeom>
              <a:avLst/>
              <a:gdLst>
                <a:gd name="T0" fmla="*/ 2 w 4"/>
                <a:gd name="T1" fmla="*/ 2 h 10"/>
                <a:gd name="T2" fmla="*/ 2 w 4"/>
                <a:gd name="T3" fmla="*/ 2 h 10"/>
                <a:gd name="T4" fmla="*/ 0 w 4"/>
                <a:gd name="T5" fmla="*/ 2 h 10"/>
                <a:gd name="T6" fmla="*/ 0 w 4"/>
                <a:gd name="T7" fmla="*/ 2 h 10"/>
                <a:gd name="T8" fmla="*/ 2 w 4"/>
                <a:gd name="T9" fmla="*/ 0 h 10"/>
                <a:gd name="T10" fmla="*/ 4 w 4"/>
                <a:gd name="T11" fmla="*/ 0 h 10"/>
                <a:gd name="T12" fmla="*/ 4 w 4"/>
                <a:gd name="T13" fmla="*/ 10 h 10"/>
                <a:gd name="T14" fmla="*/ 2 w 4"/>
                <a:gd name="T15" fmla="*/ 10 h 10"/>
                <a:gd name="T16" fmla="*/ 2 w 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6"/>
            <p:cNvSpPr>
              <a:spLocks/>
            </p:cNvSpPr>
            <p:nvPr/>
          </p:nvSpPr>
          <p:spPr bwMode="auto">
            <a:xfrm>
              <a:off x="4661426" y="3573265"/>
              <a:ext cx="31669" cy="63335"/>
            </a:xfrm>
            <a:custGeom>
              <a:avLst/>
              <a:gdLst>
                <a:gd name="T0" fmla="*/ 2 w 5"/>
                <a:gd name="T1" fmla="*/ 2 h 10"/>
                <a:gd name="T2" fmla="*/ 2 w 5"/>
                <a:gd name="T3" fmla="*/ 2 h 10"/>
                <a:gd name="T4" fmla="*/ 0 w 5"/>
                <a:gd name="T5" fmla="*/ 2 h 10"/>
                <a:gd name="T6" fmla="*/ 0 w 5"/>
                <a:gd name="T7" fmla="*/ 2 h 10"/>
                <a:gd name="T8" fmla="*/ 2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2 w 5"/>
                <a:gd name="T15" fmla="*/ 10 h 10"/>
                <a:gd name="T16" fmla="*/ 2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7"/>
            <p:cNvSpPr>
              <a:spLocks/>
            </p:cNvSpPr>
            <p:nvPr/>
          </p:nvSpPr>
          <p:spPr bwMode="auto">
            <a:xfrm>
              <a:off x="4724761" y="3573265"/>
              <a:ext cx="25334" cy="63335"/>
            </a:xfrm>
            <a:custGeom>
              <a:avLst/>
              <a:gdLst>
                <a:gd name="T0" fmla="*/ 2 w 4"/>
                <a:gd name="T1" fmla="*/ 2 h 10"/>
                <a:gd name="T2" fmla="*/ 2 w 4"/>
                <a:gd name="T3" fmla="*/ 2 h 10"/>
                <a:gd name="T4" fmla="*/ 0 w 4"/>
                <a:gd name="T5" fmla="*/ 2 h 10"/>
                <a:gd name="T6" fmla="*/ 0 w 4"/>
                <a:gd name="T7" fmla="*/ 2 h 10"/>
                <a:gd name="T8" fmla="*/ 2 w 4"/>
                <a:gd name="T9" fmla="*/ 0 h 10"/>
                <a:gd name="T10" fmla="*/ 4 w 4"/>
                <a:gd name="T11" fmla="*/ 0 h 10"/>
                <a:gd name="T12" fmla="*/ 4 w 4"/>
                <a:gd name="T13" fmla="*/ 10 h 10"/>
                <a:gd name="T14" fmla="*/ 2 w 4"/>
                <a:gd name="T15" fmla="*/ 10 h 10"/>
                <a:gd name="T16" fmla="*/ 2 w 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8"/>
            <p:cNvSpPr>
              <a:spLocks/>
            </p:cNvSpPr>
            <p:nvPr/>
          </p:nvSpPr>
          <p:spPr bwMode="auto">
            <a:xfrm>
              <a:off x="4769097" y="3573265"/>
              <a:ext cx="25334" cy="63335"/>
            </a:xfrm>
            <a:custGeom>
              <a:avLst/>
              <a:gdLst>
                <a:gd name="T0" fmla="*/ 4 w 4"/>
                <a:gd name="T1" fmla="*/ 2 h 10"/>
                <a:gd name="T2" fmla="*/ 2 w 4"/>
                <a:gd name="T3" fmla="*/ 2 h 10"/>
                <a:gd name="T4" fmla="*/ 2 w 4"/>
                <a:gd name="T5" fmla="*/ 2 h 10"/>
                <a:gd name="T6" fmla="*/ 0 w 4"/>
                <a:gd name="T7" fmla="*/ 2 h 10"/>
                <a:gd name="T8" fmla="*/ 4 w 4"/>
                <a:gd name="T9" fmla="*/ 0 h 10"/>
                <a:gd name="T10" fmla="*/ 4 w 4"/>
                <a:gd name="T11" fmla="*/ 0 h 10"/>
                <a:gd name="T12" fmla="*/ 4 w 4"/>
                <a:gd name="T13" fmla="*/ 10 h 10"/>
                <a:gd name="T14" fmla="*/ 4 w 4"/>
                <a:gd name="T15" fmla="*/ 10 h 10"/>
                <a:gd name="T16" fmla="*/ 4 w 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4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9"/>
            <p:cNvSpPr>
              <a:spLocks/>
            </p:cNvSpPr>
            <p:nvPr/>
          </p:nvSpPr>
          <p:spPr bwMode="auto">
            <a:xfrm>
              <a:off x="4826096" y="3573265"/>
              <a:ext cx="31669" cy="63335"/>
            </a:xfrm>
            <a:custGeom>
              <a:avLst/>
              <a:gdLst>
                <a:gd name="T0" fmla="*/ 3 w 5"/>
                <a:gd name="T1" fmla="*/ 2 h 10"/>
                <a:gd name="T2" fmla="*/ 3 w 5"/>
                <a:gd name="T3" fmla="*/ 2 h 10"/>
                <a:gd name="T4" fmla="*/ 0 w 5"/>
                <a:gd name="T5" fmla="*/ 2 h 10"/>
                <a:gd name="T6" fmla="*/ 0 w 5"/>
                <a:gd name="T7" fmla="*/ 2 h 10"/>
                <a:gd name="T8" fmla="*/ 3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3 w 5"/>
                <a:gd name="T15" fmla="*/ 10 h 10"/>
                <a:gd name="T16" fmla="*/ 3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"/>
            <p:cNvSpPr>
              <a:spLocks/>
            </p:cNvSpPr>
            <p:nvPr/>
          </p:nvSpPr>
          <p:spPr bwMode="auto">
            <a:xfrm>
              <a:off x="4889431" y="3573265"/>
              <a:ext cx="25334" cy="63335"/>
            </a:xfrm>
            <a:custGeom>
              <a:avLst/>
              <a:gdLst>
                <a:gd name="T0" fmla="*/ 2 w 4"/>
                <a:gd name="T1" fmla="*/ 2 h 10"/>
                <a:gd name="T2" fmla="*/ 2 w 4"/>
                <a:gd name="T3" fmla="*/ 2 h 10"/>
                <a:gd name="T4" fmla="*/ 0 w 4"/>
                <a:gd name="T5" fmla="*/ 2 h 10"/>
                <a:gd name="T6" fmla="*/ 0 w 4"/>
                <a:gd name="T7" fmla="*/ 2 h 10"/>
                <a:gd name="T8" fmla="*/ 2 w 4"/>
                <a:gd name="T9" fmla="*/ 0 h 10"/>
                <a:gd name="T10" fmla="*/ 4 w 4"/>
                <a:gd name="T11" fmla="*/ 0 h 10"/>
                <a:gd name="T12" fmla="*/ 4 w 4"/>
                <a:gd name="T13" fmla="*/ 10 h 10"/>
                <a:gd name="T14" fmla="*/ 2 w 4"/>
                <a:gd name="T15" fmla="*/ 10 h 10"/>
                <a:gd name="T16" fmla="*/ 2 w 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1"/>
            <p:cNvSpPr>
              <a:spLocks/>
            </p:cNvSpPr>
            <p:nvPr/>
          </p:nvSpPr>
          <p:spPr bwMode="auto">
            <a:xfrm>
              <a:off x="4946434" y="3573265"/>
              <a:ext cx="31669" cy="63335"/>
            </a:xfrm>
            <a:custGeom>
              <a:avLst/>
              <a:gdLst>
                <a:gd name="T0" fmla="*/ 3 w 5"/>
                <a:gd name="T1" fmla="*/ 2 h 10"/>
                <a:gd name="T2" fmla="*/ 3 w 5"/>
                <a:gd name="T3" fmla="*/ 2 h 10"/>
                <a:gd name="T4" fmla="*/ 0 w 5"/>
                <a:gd name="T5" fmla="*/ 2 h 10"/>
                <a:gd name="T6" fmla="*/ 0 w 5"/>
                <a:gd name="T7" fmla="*/ 2 h 10"/>
                <a:gd name="T8" fmla="*/ 3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3 w 5"/>
                <a:gd name="T15" fmla="*/ 10 h 10"/>
                <a:gd name="T16" fmla="*/ 3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2"/>
            <p:cNvSpPr>
              <a:spLocks/>
            </p:cNvSpPr>
            <p:nvPr/>
          </p:nvSpPr>
          <p:spPr bwMode="auto">
            <a:xfrm>
              <a:off x="4990767" y="3573265"/>
              <a:ext cx="31669" cy="63335"/>
            </a:xfrm>
            <a:custGeom>
              <a:avLst/>
              <a:gdLst>
                <a:gd name="T0" fmla="*/ 3 w 5"/>
                <a:gd name="T1" fmla="*/ 2 h 10"/>
                <a:gd name="T2" fmla="*/ 3 w 5"/>
                <a:gd name="T3" fmla="*/ 2 h 10"/>
                <a:gd name="T4" fmla="*/ 3 w 5"/>
                <a:gd name="T5" fmla="*/ 2 h 10"/>
                <a:gd name="T6" fmla="*/ 0 w 5"/>
                <a:gd name="T7" fmla="*/ 2 h 10"/>
                <a:gd name="T8" fmla="*/ 5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3 w 5"/>
                <a:gd name="T15" fmla="*/ 10 h 10"/>
                <a:gd name="T16" fmla="*/ 3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3" y="2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3"/>
            <p:cNvSpPr>
              <a:spLocks/>
            </p:cNvSpPr>
            <p:nvPr/>
          </p:nvSpPr>
          <p:spPr bwMode="auto">
            <a:xfrm>
              <a:off x="5054101" y="3573265"/>
              <a:ext cx="25334" cy="63335"/>
            </a:xfrm>
            <a:custGeom>
              <a:avLst/>
              <a:gdLst>
                <a:gd name="T0" fmla="*/ 2 w 4"/>
                <a:gd name="T1" fmla="*/ 2 h 10"/>
                <a:gd name="T2" fmla="*/ 2 w 4"/>
                <a:gd name="T3" fmla="*/ 2 h 10"/>
                <a:gd name="T4" fmla="*/ 0 w 4"/>
                <a:gd name="T5" fmla="*/ 2 h 10"/>
                <a:gd name="T6" fmla="*/ 0 w 4"/>
                <a:gd name="T7" fmla="*/ 2 h 10"/>
                <a:gd name="T8" fmla="*/ 2 w 4"/>
                <a:gd name="T9" fmla="*/ 0 h 10"/>
                <a:gd name="T10" fmla="*/ 4 w 4"/>
                <a:gd name="T11" fmla="*/ 0 h 10"/>
                <a:gd name="T12" fmla="*/ 4 w 4"/>
                <a:gd name="T13" fmla="*/ 10 h 10"/>
                <a:gd name="T14" fmla="*/ 2 w 4"/>
                <a:gd name="T15" fmla="*/ 10 h 10"/>
                <a:gd name="T16" fmla="*/ 2 w 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4"/>
            <p:cNvSpPr>
              <a:spLocks/>
            </p:cNvSpPr>
            <p:nvPr/>
          </p:nvSpPr>
          <p:spPr bwMode="auto">
            <a:xfrm>
              <a:off x="5111105" y="3573265"/>
              <a:ext cx="31669" cy="63335"/>
            </a:xfrm>
            <a:custGeom>
              <a:avLst/>
              <a:gdLst>
                <a:gd name="T0" fmla="*/ 3 w 5"/>
                <a:gd name="T1" fmla="*/ 2 h 10"/>
                <a:gd name="T2" fmla="*/ 3 w 5"/>
                <a:gd name="T3" fmla="*/ 2 h 10"/>
                <a:gd name="T4" fmla="*/ 0 w 5"/>
                <a:gd name="T5" fmla="*/ 2 h 10"/>
                <a:gd name="T6" fmla="*/ 0 w 5"/>
                <a:gd name="T7" fmla="*/ 2 h 10"/>
                <a:gd name="T8" fmla="*/ 3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3 w 5"/>
                <a:gd name="T15" fmla="*/ 10 h 10"/>
                <a:gd name="T16" fmla="*/ 3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5"/>
            <p:cNvSpPr>
              <a:spLocks/>
            </p:cNvSpPr>
            <p:nvPr/>
          </p:nvSpPr>
          <p:spPr bwMode="auto">
            <a:xfrm>
              <a:off x="5174439" y="3573265"/>
              <a:ext cx="25334" cy="63335"/>
            </a:xfrm>
            <a:custGeom>
              <a:avLst/>
              <a:gdLst>
                <a:gd name="T0" fmla="*/ 2 w 4"/>
                <a:gd name="T1" fmla="*/ 2 h 10"/>
                <a:gd name="T2" fmla="*/ 2 w 4"/>
                <a:gd name="T3" fmla="*/ 2 h 10"/>
                <a:gd name="T4" fmla="*/ 0 w 4"/>
                <a:gd name="T5" fmla="*/ 2 h 10"/>
                <a:gd name="T6" fmla="*/ 0 w 4"/>
                <a:gd name="T7" fmla="*/ 2 h 10"/>
                <a:gd name="T8" fmla="*/ 2 w 4"/>
                <a:gd name="T9" fmla="*/ 0 h 10"/>
                <a:gd name="T10" fmla="*/ 4 w 4"/>
                <a:gd name="T11" fmla="*/ 0 h 10"/>
                <a:gd name="T12" fmla="*/ 4 w 4"/>
                <a:gd name="T13" fmla="*/ 10 h 10"/>
                <a:gd name="T14" fmla="*/ 2 w 4"/>
                <a:gd name="T15" fmla="*/ 10 h 10"/>
                <a:gd name="T16" fmla="*/ 2 w 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048962" y="1068851"/>
            <a:ext cx="1107474" cy="4619117"/>
            <a:chOff x="1048962" y="1068851"/>
            <a:chExt cx="1107474" cy="4619117"/>
          </a:xfrm>
        </p:grpSpPr>
        <p:grpSp>
          <p:nvGrpSpPr>
            <p:cNvPr id="119" name="组合 118"/>
            <p:cNvGrpSpPr/>
            <p:nvPr/>
          </p:nvGrpSpPr>
          <p:grpSpPr>
            <a:xfrm>
              <a:off x="1048962" y="1068851"/>
              <a:ext cx="1107474" cy="1107474"/>
              <a:chOff x="2188176" y="2637885"/>
              <a:chExt cx="1107474" cy="1107474"/>
            </a:xfrm>
          </p:grpSpPr>
          <p:sp>
            <p:nvSpPr>
              <p:cNvPr id="113" name="椭圆 112"/>
              <p:cNvSpPr/>
              <p:nvPr/>
            </p:nvSpPr>
            <p:spPr>
              <a:xfrm>
                <a:off x="2188176" y="2637885"/>
                <a:ext cx="1107474" cy="1107474"/>
              </a:xfrm>
              <a:prstGeom prst="ellipse">
                <a:avLst/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Freeform 13"/>
              <p:cNvSpPr>
                <a:spLocks noEditPoints="1"/>
              </p:cNvSpPr>
              <p:nvPr/>
            </p:nvSpPr>
            <p:spPr bwMode="auto">
              <a:xfrm>
                <a:off x="2438896" y="2730388"/>
                <a:ext cx="606034" cy="831132"/>
              </a:xfrm>
              <a:custGeom>
                <a:avLst/>
                <a:gdLst>
                  <a:gd name="T0" fmla="*/ 57 w 59"/>
                  <a:gd name="T1" fmla="*/ 38 h 78"/>
                  <a:gd name="T2" fmla="*/ 37 w 59"/>
                  <a:gd name="T3" fmla="*/ 12 h 78"/>
                  <a:gd name="T4" fmla="*/ 36 w 59"/>
                  <a:gd name="T5" fmla="*/ 10 h 78"/>
                  <a:gd name="T6" fmla="*/ 38 w 59"/>
                  <a:gd name="T7" fmla="*/ 7 h 78"/>
                  <a:gd name="T8" fmla="*/ 41 w 59"/>
                  <a:gd name="T9" fmla="*/ 3 h 78"/>
                  <a:gd name="T10" fmla="*/ 41 w 59"/>
                  <a:gd name="T11" fmla="*/ 2 h 78"/>
                  <a:gd name="T12" fmla="*/ 40 w 59"/>
                  <a:gd name="T13" fmla="*/ 1 h 78"/>
                  <a:gd name="T14" fmla="*/ 36 w 59"/>
                  <a:gd name="T15" fmla="*/ 2 h 78"/>
                  <a:gd name="T16" fmla="*/ 18 w 59"/>
                  <a:gd name="T17" fmla="*/ 2 h 78"/>
                  <a:gd name="T18" fmla="*/ 19 w 59"/>
                  <a:gd name="T19" fmla="*/ 5 h 78"/>
                  <a:gd name="T20" fmla="*/ 22 w 59"/>
                  <a:gd name="T21" fmla="*/ 11 h 78"/>
                  <a:gd name="T22" fmla="*/ 22 w 59"/>
                  <a:gd name="T23" fmla="*/ 13 h 78"/>
                  <a:gd name="T24" fmla="*/ 0 w 59"/>
                  <a:gd name="T25" fmla="*/ 59 h 78"/>
                  <a:gd name="T26" fmla="*/ 29 w 59"/>
                  <a:gd name="T27" fmla="*/ 78 h 78"/>
                  <a:gd name="T28" fmla="*/ 56 w 59"/>
                  <a:gd name="T29" fmla="*/ 70 h 78"/>
                  <a:gd name="T30" fmla="*/ 59 w 59"/>
                  <a:gd name="T31" fmla="*/ 59 h 78"/>
                  <a:gd name="T32" fmla="*/ 20 w 59"/>
                  <a:gd name="T33" fmla="*/ 4 h 78"/>
                  <a:gd name="T34" fmla="*/ 20 w 59"/>
                  <a:gd name="T35" fmla="*/ 3 h 78"/>
                  <a:gd name="T36" fmla="*/ 36 w 59"/>
                  <a:gd name="T37" fmla="*/ 4 h 78"/>
                  <a:gd name="T38" fmla="*/ 37 w 59"/>
                  <a:gd name="T39" fmla="*/ 6 h 78"/>
                  <a:gd name="T40" fmla="*/ 24 w 59"/>
                  <a:gd name="T41" fmla="*/ 8 h 78"/>
                  <a:gd name="T42" fmla="*/ 36 w 59"/>
                  <a:gd name="T43" fmla="*/ 11 h 78"/>
                  <a:gd name="T44" fmla="*/ 36 w 59"/>
                  <a:gd name="T45" fmla="*/ 12 h 78"/>
                  <a:gd name="T46" fmla="*/ 25 w 59"/>
                  <a:gd name="T47" fmla="*/ 13 h 78"/>
                  <a:gd name="T48" fmla="*/ 23 w 59"/>
                  <a:gd name="T49" fmla="*/ 12 h 78"/>
                  <a:gd name="T50" fmla="*/ 23 w 59"/>
                  <a:gd name="T51" fmla="*/ 11 h 78"/>
                  <a:gd name="T52" fmla="*/ 26 w 59"/>
                  <a:gd name="T53" fmla="*/ 11 h 78"/>
                  <a:gd name="T54" fmla="*/ 35 w 59"/>
                  <a:gd name="T55" fmla="*/ 11 h 78"/>
                  <a:gd name="T56" fmla="*/ 55 w 59"/>
                  <a:gd name="T57" fmla="*/ 70 h 78"/>
                  <a:gd name="T58" fmla="*/ 4 w 59"/>
                  <a:gd name="T59" fmla="*/ 70 h 78"/>
                  <a:gd name="T60" fmla="*/ 4 w 59"/>
                  <a:gd name="T61" fmla="*/ 38 h 78"/>
                  <a:gd name="T62" fmla="*/ 4 w 59"/>
                  <a:gd name="T63" fmla="*/ 38 h 78"/>
                  <a:gd name="T64" fmla="*/ 36 w 59"/>
                  <a:gd name="T65" fmla="*/ 15 h 78"/>
                  <a:gd name="T66" fmla="*/ 55 w 59"/>
                  <a:gd name="T67" fmla="*/ 38 h 78"/>
                  <a:gd name="T68" fmla="*/ 56 w 59"/>
                  <a:gd name="T69" fmla="*/ 45 h 78"/>
                  <a:gd name="T70" fmla="*/ 55 w 59"/>
                  <a:gd name="T71" fmla="*/ 70 h 78"/>
                  <a:gd name="T72" fmla="*/ 30 w 59"/>
                  <a:gd name="T73" fmla="*/ 30 h 78"/>
                  <a:gd name="T74" fmla="*/ 36 w 59"/>
                  <a:gd name="T75" fmla="*/ 38 h 78"/>
                  <a:gd name="T76" fmla="*/ 38 w 59"/>
                  <a:gd name="T77" fmla="*/ 38 h 78"/>
                  <a:gd name="T78" fmla="*/ 39 w 59"/>
                  <a:gd name="T79" fmla="*/ 30 h 78"/>
                  <a:gd name="T80" fmla="*/ 30 w 59"/>
                  <a:gd name="T81" fmla="*/ 24 h 78"/>
                  <a:gd name="T82" fmla="*/ 28 w 59"/>
                  <a:gd name="T83" fmla="*/ 25 h 78"/>
                  <a:gd name="T84" fmla="*/ 21 w 59"/>
                  <a:gd name="T85" fmla="*/ 30 h 78"/>
                  <a:gd name="T86" fmla="*/ 20 w 59"/>
                  <a:gd name="T87" fmla="*/ 42 h 78"/>
                  <a:gd name="T88" fmla="*/ 28 w 59"/>
                  <a:gd name="T89" fmla="*/ 60 h 78"/>
                  <a:gd name="T90" fmla="*/ 21 w 59"/>
                  <a:gd name="T91" fmla="*/ 51 h 78"/>
                  <a:gd name="T92" fmla="*/ 18 w 59"/>
                  <a:gd name="T93" fmla="*/ 59 h 78"/>
                  <a:gd name="T94" fmla="*/ 28 w 59"/>
                  <a:gd name="T95" fmla="*/ 63 h 78"/>
                  <a:gd name="T96" fmla="*/ 30 w 59"/>
                  <a:gd name="T97" fmla="*/ 66 h 78"/>
                  <a:gd name="T98" fmla="*/ 38 w 59"/>
                  <a:gd name="T99" fmla="*/ 60 h 78"/>
                  <a:gd name="T100" fmla="*/ 39 w 59"/>
                  <a:gd name="T101" fmla="*/ 47 h 78"/>
                  <a:gd name="T102" fmla="*/ 28 w 59"/>
                  <a:gd name="T103" fmla="*/ 39 h 78"/>
                  <a:gd name="T104" fmla="*/ 25 w 59"/>
                  <a:gd name="T105" fmla="*/ 31 h 78"/>
                  <a:gd name="T106" fmla="*/ 28 w 59"/>
                  <a:gd name="T107" fmla="*/ 39 h 78"/>
                  <a:gd name="T108" fmla="*/ 30 w 59"/>
                  <a:gd name="T109" fmla="*/ 60 h 78"/>
                  <a:gd name="T110" fmla="*/ 34 w 59"/>
                  <a:gd name="T111" fmla="*/ 53 h 78"/>
                  <a:gd name="T112" fmla="*/ 34 w 59"/>
                  <a:gd name="T113" fmla="*/ 5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" h="78">
                    <a:moveTo>
                      <a:pt x="59" y="59"/>
                    </a:moveTo>
                    <a:cubicBezTo>
                      <a:pt x="59" y="50"/>
                      <a:pt x="57" y="39"/>
                      <a:pt x="57" y="38"/>
                    </a:cubicBezTo>
                    <a:cubicBezTo>
                      <a:pt x="57" y="27"/>
                      <a:pt x="48" y="18"/>
                      <a:pt x="37" y="13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9"/>
                      <a:pt x="37" y="8"/>
                      <a:pt x="38" y="7"/>
                    </a:cubicBezTo>
                    <a:cubicBezTo>
                      <a:pt x="39" y="6"/>
                      <a:pt x="40" y="5"/>
                      <a:pt x="40" y="4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39" y="2"/>
                    </a:cubicBezTo>
                    <a:cubicBezTo>
                      <a:pt x="39" y="2"/>
                      <a:pt x="38" y="2"/>
                      <a:pt x="36" y="2"/>
                    </a:cubicBezTo>
                    <a:cubicBezTo>
                      <a:pt x="32" y="2"/>
                      <a:pt x="26" y="0"/>
                      <a:pt x="22" y="0"/>
                    </a:cubicBezTo>
                    <a:cubicBezTo>
                      <a:pt x="20" y="0"/>
                      <a:pt x="19" y="0"/>
                      <a:pt x="18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4"/>
                      <a:pt x="18" y="5"/>
                      <a:pt x="19" y="5"/>
                    </a:cubicBezTo>
                    <a:cubicBezTo>
                      <a:pt x="20" y="7"/>
                      <a:pt x="22" y="9"/>
                      <a:pt x="23" y="10"/>
                    </a:cubicBezTo>
                    <a:cubicBezTo>
                      <a:pt x="22" y="10"/>
                      <a:pt x="22" y="11"/>
                      <a:pt x="22" y="11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1" y="18"/>
                      <a:pt x="2" y="27"/>
                      <a:pt x="2" y="38"/>
                    </a:cubicBezTo>
                    <a:cubicBezTo>
                      <a:pt x="2" y="39"/>
                      <a:pt x="0" y="50"/>
                      <a:pt x="0" y="59"/>
                    </a:cubicBezTo>
                    <a:cubicBezTo>
                      <a:pt x="0" y="64"/>
                      <a:pt x="0" y="69"/>
                      <a:pt x="2" y="71"/>
                    </a:cubicBezTo>
                    <a:cubicBezTo>
                      <a:pt x="8" y="76"/>
                      <a:pt x="18" y="78"/>
                      <a:pt x="29" y="78"/>
                    </a:cubicBezTo>
                    <a:cubicBezTo>
                      <a:pt x="40" y="78"/>
                      <a:pt x="51" y="76"/>
                      <a:pt x="57" y="71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9" y="69"/>
                      <a:pt x="59" y="64"/>
                      <a:pt x="59" y="59"/>
                    </a:cubicBezTo>
                    <a:close/>
                    <a:moveTo>
                      <a:pt x="22" y="6"/>
                    </a:moveTo>
                    <a:cubicBezTo>
                      <a:pt x="21" y="6"/>
                      <a:pt x="21" y="5"/>
                      <a:pt x="20" y="4"/>
                    </a:cubicBezTo>
                    <a:cubicBezTo>
                      <a:pt x="20" y="4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1" y="2"/>
                      <a:pt x="22" y="2"/>
                    </a:cubicBezTo>
                    <a:cubicBezTo>
                      <a:pt x="25" y="2"/>
                      <a:pt x="31" y="4"/>
                      <a:pt x="36" y="4"/>
                    </a:cubicBezTo>
                    <a:cubicBezTo>
                      <a:pt x="37" y="4"/>
                      <a:pt x="37" y="4"/>
                      <a:pt x="38" y="4"/>
                    </a:cubicBezTo>
                    <a:cubicBezTo>
                      <a:pt x="37" y="5"/>
                      <a:pt x="37" y="5"/>
                      <a:pt x="37" y="6"/>
                    </a:cubicBezTo>
                    <a:cubicBezTo>
                      <a:pt x="36" y="7"/>
                      <a:pt x="35" y="8"/>
                      <a:pt x="3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3" y="7"/>
                      <a:pt x="22" y="6"/>
                    </a:cubicBezTo>
                    <a:close/>
                    <a:moveTo>
                      <a:pt x="36" y="11"/>
                    </a:move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4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4" y="11"/>
                      <a:pt x="25" y="11"/>
                      <a:pt x="26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4" y="11"/>
                      <a:pt x="35" y="11"/>
                      <a:pt x="35" y="11"/>
                    </a:cubicBezTo>
                    <a:cubicBezTo>
                      <a:pt x="36" y="11"/>
                      <a:pt x="36" y="11"/>
                      <a:pt x="36" y="11"/>
                    </a:cubicBezTo>
                    <a:close/>
                    <a:moveTo>
                      <a:pt x="55" y="70"/>
                    </a:moveTo>
                    <a:cubicBezTo>
                      <a:pt x="51" y="74"/>
                      <a:pt x="40" y="76"/>
                      <a:pt x="29" y="76"/>
                    </a:cubicBezTo>
                    <a:cubicBezTo>
                      <a:pt x="19" y="76"/>
                      <a:pt x="8" y="74"/>
                      <a:pt x="4" y="70"/>
                    </a:cubicBezTo>
                    <a:cubicBezTo>
                      <a:pt x="2" y="68"/>
                      <a:pt x="2" y="64"/>
                      <a:pt x="2" y="59"/>
                    </a:cubicBezTo>
                    <a:cubicBezTo>
                      <a:pt x="2" y="50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8"/>
                      <a:pt x="12" y="19"/>
                      <a:pt x="23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47" y="19"/>
                      <a:pt x="55" y="28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5" y="41"/>
                      <a:pt x="56" y="45"/>
                    </a:cubicBezTo>
                    <a:cubicBezTo>
                      <a:pt x="57" y="49"/>
                      <a:pt x="57" y="55"/>
                      <a:pt x="57" y="59"/>
                    </a:cubicBezTo>
                    <a:cubicBezTo>
                      <a:pt x="57" y="64"/>
                      <a:pt x="57" y="68"/>
                      <a:pt x="55" y="70"/>
                    </a:cubicBezTo>
                    <a:close/>
                    <a:moveTo>
                      <a:pt x="30" y="40"/>
                    </a:moveTo>
                    <a:cubicBezTo>
                      <a:pt x="30" y="30"/>
                      <a:pt x="30" y="30"/>
                      <a:pt x="30" y="30"/>
                    </a:cubicBezTo>
                    <a:cubicBezTo>
                      <a:pt x="32" y="30"/>
                      <a:pt x="33" y="31"/>
                      <a:pt x="34" y="32"/>
                    </a:cubicBezTo>
                    <a:cubicBezTo>
                      <a:pt x="35" y="33"/>
                      <a:pt x="36" y="35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6" y="28"/>
                      <a:pt x="34" y="27"/>
                      <a:pt x="30" y="27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5" y="27"/>
                      <a:pt x="23" y="28"/>
                      <a:pt x="21" y="30"/>
                    </a:cubicBezTo>
                    <a:cubicBezTo>
                      <a:pt x="19" y="32"/>
                      <a:pt x="18" y="34"/>
                      <a:pt x="18" y="36"/>
                    </a:cubicBezTo>
                    <a:cubicBezTo>
                      <a:pt x="18" y="38"/>
                      <a:pt x="19" y="40"/>
                      <a:pt x="20" y="42"/>
                    </a:cubicBezTo>
                    <a:cubicBezTo>
                      <a:pt x="22" y="44"/>
                      <a:pt x="24" y="46"/>
                      <a:pt x="28" y="48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4" y="59"/>
                      <a:pt x="22" y="57"/>
                      <a:pt x="21" y="52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21" y="61"/>
                      <a:pt x="24" y="63"/>
                      <a:pt x="28" y="63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3"/>
                      <a:pt x="30" y="63"/>
                      <a:pt x="30" y="63"/>
                    </a:cubicBezTo>
                    <a:cubicBezTo>
                      <a:pt x="33" y="63"/>
                      <a:pt x="36" y="62"/>
                      <a:pt x="38" y="60"/>
                    </a:cubicBezTo>
                    <a:cubicBezTo>
                      <a:pt x="40" y="59"/>
                      <a:pt x="41" y="56"/>
                      <a:pt x="41" y="54"/>
                    </a:cubicBezTo>
                    <a:cubicBezTo>
                      <a:pt x="41" y="51"/>
                      <a:pt x="40" y="49"/>
                      <a:pt x="39" y="47"/>
                    </a:cubicBezTo>
                    <a:cubicBezTo>
                      <a:pt x="37" y="46"/>
                      <a:pt x="34" y="43"/>
                      <a:pt x="30" y="40"/>
                    </a:cubicBezTo>
                    <a:close/>
                    <a:moveTo>
                      <a:pt x="28" y="39"/>
                    </a:moveTo>
                    <a:cubicBezTo>
                      <a:pt x="25" y="37"/>
                      <a:pt x="24" y="35"/>
                      <a:pt x="24" y="33"/>
                    </a:cubicBezTo>
                    <a:cubicBezTo>
                      <a:pt x="24" y="33"/>
                      <a:pt x="24" y="32"/>
                      <a:pt x="25" y="31"/>
                    </a:cubicBezTo>
                    <a:cubicBezTo>
                      <a:pt x="26" y="30"/>
                      <a:pt x="27" y="30"/>
                      <a:pt x="28" y="30"/>
                    </a:cubicBezTo>
                    <a:lnTo>
                      <a:pt x="28" y="39"/>
                    </a:lnTo>
                    <a:close/>
                    <a:moveTo>
                      <a:pt x="34" y="59"/>
                    </a:moveTo>
                    <a:cubicBezTo>
                      <a:pt x="33" y="59"/>
                      <a:pt x="32" y="60"/>
                      <a:pt x="30" y="6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2" y="51"/>
                      <a:pt x="33" y="52"/>
                      <a:pt x="34" y="53"/>
                    </a:cubicBezTo>
                    <a:cubicBezTo>
                      <a:pt x="35" y="54"/>
                      <a:pt x="35" y="55"/>
                      <a:pt x="35" y="56"/>
                    </a:cubicBezTo>
                    <a:cubicBezTo>
                      <a:pt x="35" y="57"/>
                      <a:pt x="35" y="58"/>
                      <a:pt x="34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1048962" y="4580494"/>
              <a:ext cx="1107474" cy="1107474"/>
              <a:chOff x="5033435" y="2637885"/>
              <a:chExt cx="1107474" cy="1107474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5033435" y="2637885"/>
                <a:ext cx="1107474" cy="1107474"/>
              </a:xfrm>
              <a:prstGeom prst="ellipse">
                <a:avLst/>
              </a:prstGeom>
              <a:solidFill>
                <a:srgbClr val="FEA9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Freeform 15"/>
              <p:cNvSpPr>
                <a:spLocks noEditPoints="1"/>
              </p:cNvSpPr>
              <p:nvPr/>
            </p:nvSpPr>
            <p:spPr bwMode="auto">
              <a:xfrm>
                <a:off x="5245186" y="2832288"/>
                <a:ext cx="698414" cy="718032"/>
              </a:xfrm>
              <a:custGeom>
                <a:avLst/>
                <a:gdLst>
                  <a:gd name="T0" fmla="*/ 37 w 75"/>
                  <a:gd name="T1" fmla="*/ 0 h 74"/>
                  <a:gd name="T2" fmla="*/ 0 w 75"/>
                  <a:gd name="T3" fmla="*/ 37 h 74"/>
                  <a:gd name="T4" fmla="*/ 37 w 75"/>
                  <a:gd name="T5" fmla="*/ 74 h 74"/>
                  <a:gd name="T6" fmla="*/ 75 w 75"/>
                  <a:gd name="T7" fmla="*/ 37 h 74"/>
                  <a:gd name="T8" fmla="*/ 37 w 75"/>
                  <a:gd name="T9" fmla="*/ 0 h 74"/>
                  <a:gd name="T10" fmla="*/ 37 w 75"/>
                  <a:gd name="T11" fmla="*/ 68 h 74"/>
                  <a:gd name="T12" fmla="*/ 5 w 75"/>
                  <a:gd name="T13" fmla="*/ 37 h 74"/>
                  <a:gd name="T14" fmla="*/ 37 w 75"/>
                  <a:gd name="T15" fmla="*/ 6 h 74"/>
                  <a:gd name="T16" fmla="*/ 69 w 75"/>
                  <a:gd name="T17" fmla="*/ 37 h 74"/>
                  <a:gd name="T18" fmla="*/ 69 w 75"/>
                  <a:gd name="T19" fmla="*/ 37 h 74"/>
                  <a:gd name="T20" fmla="*/ 37 w 75"/>
                  <a:gd name="T21" fmla="*/ 68 h 74"/>
                  <a:gd name="T22" fmla="*/ 42 w 75"/>
                  <a:gd name="T23" fmla="*/ 20 h 74"/>
                  <a:gd name="T24" fmla="*/ 35 w 75"/>
                  <a:gd name="T25" fmla="*/ 20 h 74"/>
                  <a:gd name="T26" fmla="*/ 34 w 75"/>
                  <a:gd name="T27" fmla="*/ 22 h 74"/>
                  <a:gd name="T28" fmla="*/ 32 w 75"/>
                  <a:gd name="T29" fmla="*/ 23 h 74"/>
                  <a:gd name="T30" fmla="*/ 30 w 75"/>
                  <a:gd name="T31" fmla="*/ 24 h 74"/>
                  <a:gd name="T32" fmla="*/ 27 w 75"/>
                  <a:gd name="T33" fmla="*/ 24 h 74"/>
                  <a:gd name="T34" fmla="*/ 27 w 75"/>
                  <a:gd name="T35" fmla="*/ 29 h 74"/>
                  <a:gd name="T36" fmla="*/ 34 w 75"/>
                  <a:gd name="T37" fmla="*/ 29 h 74"/>
                  <a:gd name="T38" fmla="*/ 34 w 75"/>
                  <a:gd name="T39" fmla="*/ 46 h 74"/>
                  <a:gd name="T40" fmla="*/ 27 w 75"/>
                  <a:gd name="T41" fmla="*/ 46 h 74"/>
                  <a:gd name="T42" fmla="*/ 27 w 75"/>
                  <a:gd name="T43" fmla="*/ 52 h 74"/>
                  <a:gd name="T44" fmla="*/ 49 w 75"/>
                  <a:gd name="T45" fmla="*/ 52 h 74"/>
                  <a:gd name="T46" fmla="*/ 49 w 75"/>
                  <a:gd name="T47" fmla="*/ 46 h 74"/>
                  <a:gd name="T48" fmla="*/ 42 w 75"/>
                  <a:gd name="T49" fmla="*/ 46 h 74"/>
                  <a:gd name="T50" fmla="*/ 42 w 75"/>
                  <a:gd name="T51" fmla="*/ 2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5" h="74">
                    <a:moveTo>
                      <a:pt x="37" y="0"/>
                    </a:moveTo>
                    <a:cubicBezTo>
                      <a:pt x="16" y="0"/>
                      <a:pt x="0" y="17"/>
                      <a:pt x="0" y="37"/>
                    </a:cubicBezTo>
                    <a:cubicBezTo>
                      <a:pt x="0" y="57"/>
                      <a:pt x="16" y="74"/>
                      <a:pt x="37" y="74"/>
                    </a:cubicBezTo>
                    <a:cubicBezTo>
                      <a:pt x="58" y="74"/>
                      <a:pt x="75" y="57"/>
                      <a:pt x="75" y="37"/>
                    </a:cubicBezTo>
                    <a:cubicBezTo>
                      <a:pt x="75" y="17"/>
                      <a:pt x="58" y="0"/>
                      <a:pt x="37" y="0"/>
                    </a:cubicBezTo>
                    <a:close/>
                    <a:moveTo>
                      <a:pt x="37" y="68"/>
                    </a:moveTo>
                    <a:cubicBezTo>
                      <a:pt x="19" y="68"/>
                      <a:pt x="5" y="54"/>
                      <a:pt x="5" y="37"/>
                    </a:cubicBezTo>
                    <a:cubicBezTo>
                      <a:pt x="5" y="20"/>
                      <a:pt x="19" y="6"/>
                      <a:pt x="37" y="6"/>
                    </a:cubicBezTo>
                    <a:cubicBezTo>
                      <a:pt x="55" y="6"/>
                      <a:pt x="69" y="20"/>
                      <a:pt x="69" y="37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69" y="54"/>
                      <a:pt x="55" y="68"/>
                      <a:pt x="37" y="68"/>
                    </a:cubicBezTo>
                    <a:close/>
                    <a:moveTo>
                      <a:pt x="42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1"/>
                      <a:pt x="35" y="21"/>
                      <a:pt x="34" y="22"/>
                    </a:cubicBezTo>
                    <a:cubicBezTo>
                      <a:pt x="34" y="22"/>
                      <a:pt x="33" y="23"/>
                      <a:pt x="32" y="23"/>
                    </a:cubicBezTo>
                    <a:cubicBezTo>
                      <a:pt x="32" y="24"/>
                      <a:pt x="31" y="24"/>
                      <a:pt x="30" y="24"/>
                    </a:cubicBezTo>
                    <a:cubicBezTo>
                      <a:pt x="29" y="24"/>
                      <a:pt x="28" y="24"/>
                      <a:pt x="27" y="2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42" y="46"/>
                      <a:pt x="42" y="46"/>
                      <a:pt x="42" y="46"/>
                    </a:cubicBezTo>
                    <a:lnTo>
                      <a:pt x="42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1048962" y="2969081"/>
              <a:ext cx="1107474" cy="1107474"/>
              <a:chOff x="7431340" y="1461348"/>
              <a:chExt cx="1107474" cy="1107474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7431340" y="1461348"/>
                <a:ext cx="1107474" cy="1107474"/>
              </a:xfrm>
              <a:prstGeom prst="ellipse">
                <a:avLst/>
              </a:prstGeom>
              <a:solidFill>
                <a:srgbClr val="7270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Freeform 6"/>
              <p:cNvSpPr>
                <a:spLocks noEditPoints="1"/>
              </p:cNvSpPr>
              <p:nvPr/>
            </p:nvSpPr>
            <p:spPr bwMode="auto">
              <a:xfrm flipH="1">
                <a:off x="7680197" y="1646923"/>
                <a:ext cx="609760" cy="633082"/>
              </a:xfrm>
              <a:custGeom>
                <a:avLst/>
                <a:gdLst>
                  <a:gd name="T0" fmla="*/ 39 w 77"/>
                  <a:gd name="T1" fmla="*/ 0 h 77"/>
                  <a:gd name="T2" fmla="*/ 6 w 77"/>
                  <a:gd name="T3" fmla="*/ 27 h 77"/>
                  <a:gd name="T4" fmla="*/ 3 w 77"/>
                  <a:gd name="T5" fmla="*/ 29 h 77"/>
                  <a:gd name="T6" fmla="*/ 0 w 77"/>
                  <a:gd name="T7" fmla="*/ 38 h 77"/>
                  <a:gd name="T8" fmla="*/ 13 w 77"/>
                  <a:gd name="T9" fmla="*/ 77 h 77"/>
                  <a:gd name="T10" fmla="*/ 77 w 77"/>
                  <a:gd name="T11" fmla="*/ 63 h 77"/>
                  <a:gd name="T12" fmla="*/ 70 w 77"/>
                  <a:gd name="T13" fmla="*/ 26 h 77"/>
                  <a:gd name="T14" fmla="*/ 11 w 77"/>
                  <a:gd name="T15" fmla="*/ 26 h 77"/>
                  <a:gd name="T16" fmla="*/ 38 w 77"/>
                  <a:gd name="T17" fmla="*/ 2 h 77"/>
                  <a:gd name="T18" fmla="*/ 66 w 77"/>
                  <a:gd name="T19" fmla="*/ 26 h 77"/>
                  <a:gd name="T20" fmla="*/ 72 w 77"/>
                  <a:gd name="T21" fmla="*/ 31 h 77"/>
                  <a:gd name="T22" fmla="*/ 61 w 77"/>
                  <a:gd name="T23" fmla="*/ 41 h 77"/>
                  <a:gd name="T24" fmla="*/ 59 w 77"/>
                  <a:gd name="T25" fmla="*/ 29 h 77"/>
                  <a:gd name="T26" fmla="*/ 17 w 77"/>
                  <a:gd name="T27" fmla="*/ 29 h 77"/>
                  <a:gd name="T28" fmla="*/ 16 w 77"/>
                  <a:gd name="T29" fmla="*/ 39 h 77"/>
                  <a:gd name="T30" fmla="*/ 8 w 77"/>
                  <a:gd name="T31" fmla="*/ 29 h 77"/>
                  <a:gd name="T32" fmla="*/ 58 w 77"/>
                  <a:gd name="T33" fmla="*/ 43 h 77"/>
                  <a:gd name="T34" fmla="*/ 19 w 77"/>
                  <a:gd name="T35" fmla="*/ 42 h 77"/>
                  <a:gd name="T36" fmla="*/ 58 w 77"/>
                  <a:gd name="T37" fmla="*/ 31 h 77"/>
                  <a:gd name="T38" fmla="*/ 64 w 77"/>
                  <a:gd name="T39" fmla="*/ 74 h 77"/>
                  <a:gd name="T40" fmla="*/ 3 w 77"/>
                  <a:gd name="T41" fmla="*/ 63 h 77"/>
                  <a:gd name="T42" fmla="*/ 4 w 77"/>
                  <a:gd name="T43" fmla="*/ 32 h 77"/>
                  <a:gd name="T44" fmla="*/ 16 w 77"/>
                  <a:gd name="T45" fmla="*/ 43 h 77"/>
                  <a:gd name="T46" fmla="*/ 39 w 77"/>
                  <a:gd name="T47" fmla="*/ 62 h 77"/>
                  <a:gd name="T48" fmla="*/ 60 w 77"/>
                  <a:gd name="T49" fmla="*/ 45 h 77"/>
                  <a:gd name="T50" fmla="*/ 61 w 77"/>
                  <a:gd name="T51" fmla="*/ 44 h 77"/>
                  <a:gd name="T52" fmla="*/ 73 w 77"/>
                  <a:gd name="T53" fmla="*/ 33 h 77"/>
                  <a:gd name="T54" fmla="*/ 75 w 77"/>
                  <a:gd name="T55" fmla="*/ 63 h 77"/>
                  <a:gd name="T56" fmla="*/ 55 w 77"/>
                  <a:gd name="T57" fmla="*/ 52 h 77"/>
                  <a:gd name="T58" fmla="*/ 55 w 77"/>
                  <a:gd name="T59" fmla="*/ 54 h 77"/>
                  <a:gd name="T60" fmla="*/ 71 w 77"/>
                  <a:gd name="T61" fmla="*/ 70 h 77"/>
                  <a:gd name="T62" fmla="*/ 72 w 77"/>
                  <a:gd name="T63" fmla="*/ 68 h 77"/>
                  <a:gd name="T64" fmla="*/ 21 w 77"/>
                  <a:gd name="T65" fmla="*/ 53 h 77"/>
                  <a:gd name="T66" fmla="*/ 7 w 77"/>
                  <a:gd name="T67" fmla="*/ 69 h 77"/>
                  <a:gd name="T68" fmla="*/ 8 w 77"/>
                  <a:gd name="T69" fmla="*/ 69 h 77"/>
                  <a:gd name="T70" fmla="*/ 23 w 77"/>
                  <a:gd name="T71" fmla="*/ 5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" h="77">
                    <a:moveTo>
                      <a:pt x="70" y="26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7"/>
                      <a:pt x="4" y="28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32"/>
                      <a:pt x="0" y="35"/>
                      <a:pt x="0" y="38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71"/>
                      <a:pt x="6" y="77"/>
                      <a:pt x="13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71" y="77"/>
                      <a:pt x="77" y="71"/>
                      <a:pt x="77" y="63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3"/>
                      <a:pt x="74" y="28"/>
                      <a:pt x="70" y="26"/>
                    </a:cubicBezTo>
                    <a:close/>
                    <a:moveTo>
                      <a:pt x="8" y="29"/>
                    </a:moveTo>
                    <a:cubicBezTo>
                      <a:pt x="11" y="26"/>
                      <a:pt x="11" y="26"/>
                      <a:pt x="11" y="26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61" y="40"/>
                      <a:pt x="61" y="40"/>
                      <a:pt x="6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6" y="30"/>
                      <a:pt x="6" y="30"/>
                      <a:pt x="6" y="30"/>
                    </a:cubicBezTo>
                    <a:lnTo>
                      <a:pt x="8" y="29"/>
                    </a:lnTo>
                    <a:close/>
                    <a:moveTo>
                      <a:pt x="58" y="31"/>
                    </a:moveTo>
                    <a:cubicBezTo>
                      <a:pt x="58" y="43"/>
                      <a:pt x="58" y="43"/>
                      <a:pt x="58" y="43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9" y="31"/>
                      <a:pt x="19" y="31"/>
                      <a:pt x="19" y="31"/>
                    </a:cubicBezTo>
                    <a:lnTo>
                      <a:pt x="58" y="31"/>
                    </a:lnTo>
                    <a:close/>
                    <a:moveTo>
                      <a:pt x="75" y="63"/>
                    </a:moveTo>
                    <a:cubicBezTo>
                      <a:pt x="75" y="69"/>
                      <a:pt x="70" y="74"/>
                      <a:pt x="64" y="74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8" y="74"/>
                      <a:pt x="3" y="69"/>
                      <a:pt x="3" y="63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4" y="34"/>
                      <a:pt x="75" y="36"/>
                      <a:pt x="75" y="38"/>
                    </a:cubicBezTo>
                    <a:lnTo>
                      <a:pt x="75" y="63"/>
                    </a:lnTo>
                    <a:close/>
                    <a:moveTo>
                      <a:pt x="57" y="52"/>
                    </a:moveTo>
                    <a:cubicBezTo>
                      <a:pt x="57" y="52"/>
                      <a:pt x="56" y="52"/>
                      <a:pt x="55" y="52"/>
                    </a:cubicBezTo>
                    <a:cubicBezTo>
                      <a:pt x="55" y="53"/>
                      <a:pt x="55" y="54"/>
                      <a:pt x="55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60" y="59"/>
                      <a:pt x="65" y="64"/>
                      <a:pt x="70" y="69"/>
                    </a:cubicBezTo>
                    <a:cubicBezTo>
                      <a:pt x="71" y="70"/>
                      <a:pt x="71" y="70"/>
                      <a:pt x="71" y="70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73" y="69"/>
                      <a:pt x="73" y="68"/>
                      <a:pt x="72" y="68"/>
                    </a:cubicBezTo>
                    <a:cubicBezTo>
                      <a:pt x="67" y="63"/>
                      <a:pt x="62" y="57"/>
                      <a:pt x="57" y="52"/>
                    </a:cubicBezTo>
                    <a:close/>
                    <a:moveTo>
                      <a:pt x="21" y="53"/>
                    </a:moveTo>
                    <a:cubicBezTo>
                      <a:pt x="16" y="58"/>
                      <a:pt x="11" y="62"/>
                      <a:pt x="7" y="67"/>
                    </a:cubicBezTo>
                    <a:cubicBezTo>
                      <a:pt x="6" y="68"/>
                      <a:pt x="6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13" y="64"/>
                      <a:pt x="18" y="60"/>
                      <a:pt x="23" y="55"/>
                    </a:cubicBezTo>
                    <a:cubicBezTo>
                      <a:pt x="23" y="54"/>
                      <a:pt x="23" y="53"/>
                      <a:pt x="23" y="53"/>
                    </a:cubicBezTo>
                    <a:cubicBezTo>
                      <a:pt x="22" y="52"/>
                      <a:pt x="21" y="52"/>
                      <a:pt x="21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7" name="组合 126"/>
          <p:cNvGrpSpPr/>
          <p:nvPr/>
        </p:nvGrpSpPr>
        <p:grpSpPr>
          <a:xfrm>
            <a:off x="6240528" y="1068851"/>
            <a:ext cx="1107474" cy="4618799"/>
            <a:chOff x="9687033" y="1068851"/>
            <a:chExt cx="1107474" cy="4618799"/>
          </a:xfrm>
        </p:grpSpPr>
        <p:grpSp>
          <p:nvGrpSpPr>
            <p:cNvPr id="120" name="组合 119"/>
            <p:cNvGrpSpPr/>
            <p:nvPr/>
          </p:nvGrpSpPr>
          <p:grpSpPr>
            <a:xfrm>
              <a:off x="9687033" y="1068851"/>
              <a:ext cx="1107474" cy="1107474"/>
              <a:chOff x="3794332" y="2654114"/>
              <a:chExt cx="1107474" cy="1107474"/>
            </a:xfrm>
          </p:grpSpPr>
          <p:sp>
            <p:nvSpPr>
              <p:cNvPr id="114" name="椭圆 113"/>
              <p:cNvSpPr/>
              <p:nvPr/>
            </p:nvSpPr>
            <p:spPr>
              <a:xfrm>
                <a:off x="3794332" y="2654114"/>
                <a:ext cx="1107474" cy="1107474"/>
              </a:xfrm>
              <a:prstGeom prst="ellipse">
                <a:avLst/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1" name="组合 110"/>
              <p:cNvGrpSpPr/>
              <p:nvPr/>
            </p:nvGrpSpPr>
            <p:grpSpPr>
              <a:xfrm>
                <a:off x="4038706" y="2955143"/>
                <a:ext cx="666278" cy="462040"/>
                <a:chOff x="11571245" y="3060256"/>
                <a:chExt cx="1260363" cy="874019"/>
              </a:xfrm>
              <a:solidFill>
                <a:schemeClr val="bg1"/>
              </a:solidFill>
            </p:grpSpPr>
            <p:sp>
              <p:nvSpPr>
                <p:cNvPr id="81" name="Freeform 7"/>
                <p:cNvSpPr>
                  <a:spLocks noEditPoints="1"/>
                </p:cNvSpPr>
                <p:nvPr/>
              </p:nvSpPr>
              <p:spPr bwMode="auto">
                <a:xfrm>
                  <a:off x="11571245" y="3060256"/>
                  <a:ext cx="1260363" cy="874019"/>
                </a:xfrm>
                <a:custGeom>
                  <a:avLst/>
                  <a:gdLst>
                    <a:gd name="T0" fmla="*/ 6 w 84"/>
                    <a:gd name="T1" fmla="*/ 56 h 56"/>
                    <a:gd name="T2" fmla="*/ 0 w 84"/>
                    <a:gd name="T3" fmla="*/ 50 h 56"/>
                    <a:gd name="T4" fmla="*/ 0 w 84"/>
                    <a:gd name="T5" fmla="*/ 7 h 56"/>
                    <a:gd name="T6" fmla="*/ 6 w 84"/>
                    <a:gd name="T7" fmla="*/ 0 h 56"/>
                    <a:gd name="T8" fmla="*/ 77 w 84"/>
                    <a:gd name="T9" fmla="*/ 0 h 56"/>
                    <a:gd name="T10" fmla="*/ 84 w 84"/>
                    <a:gd name="T11" fmla="*/ 7 h 56"/>
                    <a:gd name="T12" fmla="*/ 84 w 84"/>
                    <a:gd name="T13" fmla="*/ 50 h 56"/>
                    <a:gd name="T14" fmla="*/ 77 w 84"/>
                    <a:gd name="T15" fmla="*/ 56 h 56"/>
                    <a:gd name="T16" fmla="*/ 6 w 84"/>
                    <a:gd name="T17" fmla="*/ 56 h 56"/>
                    <a:gd name="T18" fmla="*/ 2 w 84"/>
                    <a:gd name="T19" fmla="*/ 7 h 56"/>
                    <a:gd name="T20" fmla="*/ 2 w 84"/>
                    <a:gd name="T21" fmla="*/ 50 h 56"/>
                    <a:gd name="T22" fmla="*/ 6 w 84"/>
                    <a:gd name="T23" fmla="*/ 54 h 56"/>
                    <a:gd name="T24" fmla="*/ 77 w 84"/>
                    <a:gd name="T25" fmla="*/ 54 h 56"/>
                    <a:gd name="T26" fmla="*/ 82 w 84"/>
                    <a:gd name="T27" fmla="*/ 50 h 56"/>
                    <a:gd name="T28" fmla="*/ 82 w 84"/>
                    <a:gd name="T29" fmla="*/ 7 h 56"/>
                    <a:gd name="T30" fmla="*/ 77 w 84"/>
                    <a:gd name="T31" fmla="*/ 2 h 56"/>
                    <a:gd name="T32" fmla="*/ 6 w 84"/>
                    <a:gd name="T33" fmla="*/ 2 h 56"/>
                    <a:gd name="T34" fmla="*/ 2 w 84"/>
                    <a:gd name="T35" fmla="*/ 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4" h="56">
                      <a:moveTo>
                        <a:pt x="6" y="56"/>
                      </a:moveTo>
                      <a:cubicBezTo>
                        <a:pt x="2" y="56"/>
                        <a:pt x="0" y="53"/>
                        <a:pt x="0" y="5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2" y="0"/>
                        <a:pt x="6" y="0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81" y="0"/>
                        <a:pt x="84" y="3"/>
                        <a:pt x="84" y="7"/>
                      </a:cubicBezTo>
                      <a:cubicBezTo>
                        <a:pt x="84" y="50"/>
                        <a:pt x="84" y="50"/>
                        <a:pt x="84" y="50"/>
                      </a:cubicBezTo>
                      <a:cubicBezTo>
                        <a:pt x="84" y="53"/>
                        <a:pt x="81" y="56"/>
                        <a:pt x="77" y="56"/>
                      </a:cubicBezTo>
                      <a:lnTo>
                        <a:pt x="6" y="56"/>
                      </a:lnTo>
                      <a:close/>
                      <a:moveTo>
                        <a:pt x="2" y="7"/>
                      </a:moveTo>
                      <a:cubicBezTo>
                        <a:pt x="2" y="50"/>
                        <a:pt x="2" y="50"/>
                        <a:pt x="2" y="50"/>
                      </a:cubicBezTo>
                      <a:cubicBezTo>
                        <a:pt x="2" y="52"/>
                        <a:pt x="4" y="54"/>
                        <a:pt x="6" y="54"/>
                      </a:cubicBezTo>
                      <a:cubicBezTo>
                        <a:pt x="77" y="54"/>
                        <a:pt x="77" y="54"/>
                        <a:pt x="77" y="54"/>
                      </a:cubicBezTo>
                      <a:cubicBezTo>
                        <a:pt x="80" y="54"/>
                        <a:pt x="82" y="52"/>
                        <a:pt x="82" y="50"/>
                      </a:cubicBezTo>
                      <a:cubicBezTo>
                        <a:pt x="82" y="7"/>
                        <a:pt x="82" y="7"/>
                        <a:pt x="82" y="7"/>
                      </a:cubicBezTo>
                      <a:cubicBezTo>
                        <a:pt x="82" y="4"/>
                        <a:pt x="80" y="2"/>
                        <a:pt x="7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4" y="2"/>
                        <a:pt x="2" y="4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8"/>
                <p:cNvSpPr>
                  <a:spLocks/>
                </p:cNvSpPr>
                <p:nvPr/>
              </p:nvSpPr>
              <p:spPr bwMode="auto">
                <a:xfrm>
                  <a:off x="11628244" y="3465598"/>
                  <a:ext cx="405342" cy="297675"/>
                </a:xfrm>
                <a:custGeom>
                  <a:avLst/>
                  <a:gdLst>
                    <a:gd name="T0" fmla="*/ 22 w 27"/>
                    <a:gd name="T1" fmla="*/ 0 h 19"/>
                    <a:gd name="T2" fmla="*/ 20 w 27"/>
                    <a:gd name="T3" fmla="*/ 6 h 19"/>
                    <a:gd name="T4" fmla="*/ 14 w 27"/>
                    <a:gd name="T5" fmla="*/ 19 h 19"/>
                    <a:gd name="T6" fmla="*/ 8 w 27"/>
                    <a:gd name="T7" fmla="*/ 6 h 19"/>
                    <a:gd name="T8" fmla="*/ 6 w 27"/>
                    <a:gd name="T9" fmla="*/ 0 h 19"/>
                    <a:gd name="T10" fmla="*/ 0 w 27"/>
                    <a:gd name="T11" fmla="*/ 11 h 19"/>
                    <a:gd name="T12" fmla="*/ 0 w 27"/>
                    <a:gd name="T13" fmla="*/ 14 h 19"/>
                    <a:gd name="T14" fmla="*/ 14 w 27"/>
                    <a:gd name="T15" fmla="*/ 19 h 19"/>
                    <a:gd name="T16" fmla="*/ 27 w 27"/>
                    <a:gd name="T17" fmla="*/ 14 h 19"/>
                    <a:gd name="T18" fmla="*/ 27 w 27"/>
                    <a:gd name="T19" fmla="*/ 11 h 19"/>
                    <a:gd name="T20" fmla="*/ 22 w 27"/>
                    <a:gd name="T2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7" h="19">
                      <a:moveTo>
                        <a:pt x="22" y="0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3"/>
                        <a:pt x="0" y="6"/>
                        <a:pt x="0" y="1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4" y="17"/>
                        <a:pt x="9" y="19"/>
                        <a:pt x="14" y="19"/>
                      </a:cubicBezTo>
                      <a:cubicBezTo>
                        <a:pt x="19" y="19"/>
                        <a:pt x="24" y="17"/>
                        <a:pt x="27" y="14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7" y="7"/>
                        <a:pt x="25" y="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9"/>
                <p:cNvSpPr>
                  <a:spLocks/>
                </p:cNvSpPr>
                <p:nvPr/>
              </p:nvSpPr>
              <p:spPr bwMode="auto">
                <a:xfrm>
                  <a:off x="11811917" y="3541599"/>
                  <a:ext cx="57003" cy="158339"/>
                </a:xfrm>
                <a:custGeom>
                  <a:avLst/>
                  <a:gdLst>
                    <a:gd name="T0" fmla="*/ 2 w 4"/>
                    <a:gd name="T1" fmla="*/ 0 h 10"/>
                    <a:gd name="T2" fmla="*/ 0 w 4"/>
                    <a:gd name="T3" fmla="*/ 0 h 10"/>
                    <a:gd name="T4" fmla="*/ 0 w 4"/>
                    <a:gd name="T5" fmla="*/ 8 h 10"/>
                    <a:gd name="T6" fmla="*/ 2 w 4"/>
                    <a:gd name="T7" fmla="*/ 10 h 10"/>
                    <a:gd name="T8" fmla="*/ 4 w 4"/>
                    <a:gd name="T9" fmla="*/ 8 h 10"/>
                    <a:gd name="T10" fmla="*/ 3 w 4"/>
                    <a:gd name="T11" fmla="*/ 0 h 10"/>
                    <a:gd name="T12" fmla="*/ 2 w 4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10">
                      <a:moveTo>
                        <a:pt x="2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10"/>
                <p:cNvSpPr>
                  <a:spLocks/>
                </p:cNvSpPr>
                <p:nvPr/>
              </p:nvSpPr>
              <p:spPr bwMode="auto">
                <a:xfrm>
                  <a:off x="11704246" y="3199592"/>
                  <a:ext cx="253339" cy="310342"/>
                </a:xfrm>
                <a:custGeom>
                  <a:avLst/>
                  <a:gdLst>
                    <a:gd name="T0" fmla="*/ 17 w 17"/>
                    <a:gd name="T1" fmla="*/ 13 h 20"/>
                    <a:gd name="T2" fmla="*/ 9 w 17"/>
                    <a:gd name="T3" fmla="*/ 20 h 20"/>
                    <a:gd name="T4" fmla="*/ 0 w 17"/>
                    <a:gd name="T5" fmla="*/ 13 h 20"/>
                    <a:gd name="T6" fmla="*/ 0 w 17"/>
                    <a:gd name="T7" fmla="*/ 8 h 20"/>
                    <a:gd name="T8" fmla="*/ 9 w 17"/>
                    <a:gd name="T9" fmla="*/ 0 h 20"/>
                    <a:gd name="T10" fmla="*/ 17 w 17"/>
                    <a:gd name="T11" fmla="*/ 8 h 20"/>
                    <a:gd name="T12" fmla="*/ 17 w 17"/>
                    <a:gd name="T13" fmla="*/ 1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20">
                      <a:moveTo>
                        <a:pt x="17" y="13"/>
                      </a:moveTo>
                      <a:cubicBezTo>
                        <a:pt x="17" y="17"/>
                        <a:pt x="13" y="20"/>
                        <a:pt x="9" y="20"/>
                      </a:cubicBezTo>
                      <a:cubicBezTo>
                        <a:pt x="4" y="20"/>
                        <a:pt x="0" y="17"/>
                        <a:pt x="0" y="1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" y="0"/>
                        <a:pt x="17" y="4"/>
                        <a:pt x="17" y="8"/>
                      </a:cubicBezTo>
                      <a:lnTo>
                        <a:pt x="17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Rectangle 11"/>
                <p:cNvSpPr>
                  <a:spLocks noChangeArrowheads="1"/>
                </p:cNvSpPr>
                <p:nvPr/>
              </p:nvSpPr>
              <p:spPr bwMode="auto">
                <a:xfrm>
                  <a:off x="12185590" y="3326261"/>
                  <a:ext cx="481344" cy="7600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Rectangle 12"/>
                <p:cNvSpPr>
                  <a:spLocks noChangeArrowheads="1"/>
                </p:cNvSpPr>
                <p:nvPr/>
              </p:nvSpPr>
              <p:spPr bwMode="auto">
                <a:xfrm>
                  <a:off x="12185590" y="3478265"/>
                  <a:ext cx="481344" cy="7600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4" name="组合 123"/>
            <p:cNvGrpSpPr/>
            <p:nvPr/>
          </p:nvGrpSpPr>
          <p:grpSpPr>
            <a:xfrm>
              <a:off x="9687033" y="4580176"/>
              <a:ext cx="1107474" cy="1107474"/>
              <a:chOff x="6850672" y="2637885"/>
              <a:chExt cx="1107474" cy="1107474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6850672" y="2637885"/>
                <a:ext cx="1107474" cy="1107474"/>
              </a:xfrm>
              <a:prstGeom prst="ellipse">
                <a:avLst/>
              </a:prstGeom>
              <a:solidFill>
                <a:srgbClr val="FEA9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Freeform 16"/>
              <p:cNvSpPr>
                <a:spLocks noEditPoints="1"/>
              </p:cNvSpPr>
              <p:nvPr/>
            </p:nvSpPr>
            <p:spPr bwMode="auto">
              <a:xfrm>
                <a:off x="7085791" y="2929855"/>
                <a:ext cx="658610" cy="457624"/>
              </a:xfrm>
              <a:custGeom>
                <a:avLst/>
                <a:gdLst>
                  <a:gd name="T0" fmla="*/ 83 w 90"/>
                  <a:gd name="T1" fmla="*/ 0 h 60"/>
                  <a:gd name="T2" fmla="*/ 7 w 90"/>
                  <a:gd name="T3" fmla="*/ 0 h 60"/>
                  <a:gd name="T4" fmla="*/ 0 w 90"/>
                  <a:gd name="T5" fmla="*/ 7 h 60"/>
                  <a:gd name="T6" fmla="*/ 0 w 90"/>
                  <a:gd name="T7" fmla="*/ 53 h 60"/>
                  <a:gd name="T8" fmla="*/ 7 w 90"/>
                  <a:gd name="T9" fmla="*/ 60 h 60"/>
                  <a:gd name="T10" fmla="*/ 83 w 90"/>
                  <a:gd name="T11" fmla="*/ 60 h 60"/>
                  <a:gd name="T12" fmla="*/ 90 w 90"/>
                  <a:gd name="T13" fmla="*/ 53 h 60"/>
                  <a:gd name="T14" fmla="*/ 90 w 90"/>
                  <a:gd name="T15" fmla="*/ 7 h 60"/>
                  <a:gd name="T16" fmla="*/ 83 w 90"/>
                  <a:gd name="T17" fmla="*/ 0 h 60"/>
                  <a:gd name="T18" fmla="*/ 7 w 90"/>
                  <a:gd name="T19" fmla="*/ 6 h 60"/>
                  <a:gd name="T20" fmla="*/ 83 w 90"/>
                  <a:gd name="T21" fmla="*/ 6 h 60"/>
                  <a:gd name="T22" fmla="*/ 84 w 90"/>
                  <a:gd name="T23" fmla="*/ 7 h 60"/>
                  <a:gd name="T24" fmla="*/ 84 w 90"/>
                  <a:gd name="T25" fmla="*/ 13 h 60"/>
                  <a:gd name="T26" fmla="*/ 7 w 90"/>
                  <a:gd name="T27" fmla="*/ 13 h 60"/>
                  <a:gd name="T28" fmla="*/ 7 w 90"/>
                  <a:gd name="T29" fmla="*/ 7 h 60"/>
                  <a:gd name="T30" fmla="*/ 7 w 90"/>
                  <a:gd name="T31" fmla="*/ 6 h 60"/>
                  <a:gd name="T32" fmla="*/ 83 w 90"/>
                  <a:gd name="T33" fmla="*/ 54 h 60"/>
                  <a:gd name="T34" fmla="*/ 7 w 90"/>
                  <a:gd name="T35" fmla="*/ 54 h 60"/>
                  <a:gd name="T36" fmla="*/ 7 w 90"/>
                  <a:gd name="T37" fmla="*/ 53 h 60"/>
                  <a:gd name="T38" fmla="*/ 7 w 90"/>
                  <a:gd name="T39" fmla="*/ 28 h 60"/>
                  <a:gd name="T40" fmla="*/ 84 w 90"/>
                  <a:gd name="T41" fmla="*/ 28 h 60"/>
                  <a:gd name="T42" fmla="*/ 84 w 90"/>
                  <a:gd name="T43" fmla="*/ 53 h 60"/>
                  <a:gd name="T44" fmla="*/ 83 w 90"/>
                  <a:gd name="T45" fmla="*/ 5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60">
                    <a:moveTo>
                      <a:pt x="83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7"/>
                      <a:pt x="4" y="60"/>
                      <a:pt x="7" y="60"/>
                    </a:cubicBezTo>
                    <a:cubicBezTo>
                      <a:pt x="83" y="60"/>
                      <a:pt x="83" y="60"/>
                      <a:pt x="83" y="60"/>
                    </a:cubicBezTo>
                    <a:cubicBezTo>
                      <a:pt x="87" y="60"/>
                      <a:pt x="90" y="57"/>
                      <a:pt x="90" y="53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3"/>
                      <a:pt x="87" y="0"/>
                      <a:pt x="83" y="0"/>
                    </a:cubicBezTo>
                    <a:close/>
                    <a:moveTo>
                      <a:pt x="7" y="6"/>
                    </a:move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4" y="7"/>
                      <a:pt x="84" y="7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lose/>
                    <a:moveTo>
                      <a:pt x="83" y="54"/>
                    </a:moveTo>
                    <a:cubicBezTo>
                      <a:pt x="7" y="54"/>
                      <a:pt x="7" y="54"/>
                      <a:pt x="7" y="54"/>
                    </a:cubicBezTo>
                    <a:cubicBezTo>
                      <a:pt x="7" y="54"/>
                      <a:pt x="7" y="54"/>
                      <a:pt x="7" y="53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4" y="54"/>
                      <a:pt x="83" y="54"/>
                      <a:pt x="83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9687033" y="2964432"/>
              <a:ext cx="1107474" cy="1107474"/>
              <a:chOff x="9569372" y="2637885"/>
              <a:chExt cx="1107474" cy="1107474"/>
            </a:xfrm>
          </p:grpSpPr>
          <p:sp>
            <p:nvSpPr>
              <p:cNvPr id="118" name="椭圆 117"/>
              <p:cNvSpPr/>
              <p:nvPr/>
            </p:nvSpPr>
            <p:spPr>
              <a:xfrm>
                <a:off x="9569372" y="2637885"/>
                <a:ext cx="1107474" cy="1107474"/>
              </a:xfrm>
              <a:prstGeom prst="ellipse">
                <a:avLst/>
              </a:prstGeom>
              <a:solidFill>
                <a:srgbClr val="7270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Freeform 5"/>
              <p:cNvSpPr>
                <a:spLocks noEditPoints="1"/>
              </p:cNvSpPr>
              <p:nvPr/>
            </p:nvSpPr>
            <p:spPr bwMode="auto">
              <a:xfrm flipV="1">
                <a:off x="9768615" y="2933700"/>
                <a:ext cx="721006" cy="484982"/>
              </a:xfrm>
              <a:custGeom>
                <a:avLst/>
                <a:gdLst>
                  <a:gd name="T0" fmla="*/ 76 w 94"/>
                  <a:gd name="T1" fmla="*/ 0 h 61"/>
                  <a:gd name="T2" fmla="*/ 18 w 94"/>
                  <a:gd name="T3" fmla="*/ 0 h 61"/>
                  <a:gd name="T4" fmla="*/ 0 w 94"/>
                  <a:gd name="T5" fmla="*/ 17 h 61"/>
                  <a:gd name="T6" fmla="*/ 0 w 94"/>
                  <a:gd name="T7" fmla="*/ 43 h 61"/>
                  <a:gd name="T8" fmla="*/ 18 w 94"/>
                  <a:gd name="T9" fmla="*/ 61 h 61"/>
                  <a:gd name="T10" fmla="*/ 76 w 94"/>
                  <a:gd name="T11" fmla="*/ 61 h 61"/>
                  <a:gd name="T12" fmla="*/ 94 w 94"/>
                  <a:gd name="T13" fmla="*/ 43 h 61"/>
                  <a:gd name="T14" fmla="*/ 94 w 94"/>
                  <a:gd name="T15" fmla="*/ 17 h 61"/>
                  <a:gd name="T16" fmla="*/ 76 w 94"/>
                  <a:gd name="T17" fmla="*/ 0 h 61"/>
                  <a:gd name="T18" fmla="*/ 90 w 94"/>
                  <a:gd name="T19" fmla="*/ 52 h 61"/>
                  <a:gd name="T20" fmla="*/ 88 w 94"/>
                  <a:gd name="T21" fmla="*/ 52 h 61"/>
                  <a:gd name="T22" fmla="*/ 88 w 94"/>
                  <a:gd name="T23" fmla="*/ 52 h 61"/>
                  <a:gd name="T24" fmla="*/ 87 w 94"/>
                  <a:gd name="T25" fmla="*/ 52 h 61"/>
                  <a:gd name="T26" fmla="*/ 62 w 94"/>
                  <a:gd name="T27" fmla="*/ 29 h 61"/>
                  <a:gd name="T28" fmla="*/ 48 w 94"/>
                  <a:gd name="T29" fmla="*/ 41 h 61"/>
                  <a:gd name="T30" fmla="*/ 47 w 94"/>
                  <a:gd name="T31" fmla="*/ 42 h 61"/>
                  <a:gd name="T32" fmla="*/ 46 w 94"/>
                  <a:gd name="T33" fmla="*/ 41 h 61"/>
                  <a:gd name="T34" fmla="*/ 32 w 94"/>
                  <a:gd name="T35" fmla="*/ 29 h 61"/>
                  <a:gd name="T36" fmla="*/ 8 w 94"/>
                  <a:gd name="T37" fmla="*/ 51 h 61"/>
                  <a:gd name="T38" fmla="*/ 7 w 94"/>
                  <a:gd name="T39" fmla="*/ 51 h 61"/>
                  <a:gd name="T40" fmla="*/ 7 w 94"/>
                  <a:gd name="T41" fmla="*/ 51 h 61"/>
                  <a:gd name="T42" fmla="*/ 5 w 94"/>
                  <a:gd name="T43" fmla="*/ 51 h 61"/>
                  <a:gd name="T44" fmla="*/ 5 w 94"/>
                  <a:gd name="T45" fmla="*/ 49 h 61"/>
                  <a:gd name="T46" fmla="*/ 5 w 94"/>
                  <a:gd name="T47" fmla="*/ 49 h 61"/>
                  <a:gd name="T48" fmla="*/ 6 w 94"/>
                  <a:gd name="T49" fmla="*/ 48 h 61"/>
                  <a:gd name="T50" fmla="*/ 29 w 94"/>
                  <a:gd name="T51" fmla="*/ 27 h 61"/>
                  <a:gd name="T52" fmla="*/ 7 w 94"/>
                  <a:gd name="T53" fmla="*/ 9 h 61"/>
                  <a:gd name="T54" fmla="*/ 7 w 94"/>
                  <a:gd name="T55" fmla="*/ 6 h 61"/>
                  <a:gd name="T56" fmla="*/ 10 w 94"/>
                  <a:gd name="T57" fmla="*/ 6 h 61"/>
                  <a:gd name="T58" fmla="*/ 12 w 94"/>
                  <a:gd name="T59" fmla="*/ 8 h 61"/>
                  <a:gd name="T60" fmla="*/ 47 w 94"/>
                  <a:gd name="T61" fmla="*/ 37 h 61"/>
                  <a:gd name="T62" fmla="*/ 82 w 94"/>
                  <a:gd name="T63" fmla="*/ 7 h 61"/>
                  <a:gd name="T64" fmla="*/ 84 w 94"/>
                  <a:gd name="T65" fmla="*/ 6 h 61"/>
                  <a:gd name="T66" fmla="*/ 87 w 94"/>
                  <a:gd name="T67" fmla="*/ 6 h 61"/>
                  <a:gd name="T68" fmla="*/ 87 w 94"/>
                  <a:gd name="T69" fmla="*/ 9 h 61"/>
                  <a:gd name="T70" fmla="*/ 65 w 94"/>
                  <a:gd name="T71" fmla="*/ 27 h 61"/>
                  <a:gd name="T72" fmla="*/ 90 w 94"/>
                  <a:gd name="T73" fmla="*/ 49 h 61"/>
                  <a:gd name="T74" fmla="*/ 90 w 94"/>
                  <a:gd name="T75" fmla="*/ 50 h 61"/>
                  <a:gd name="T76" fmla="*/ 90 w 94"/>
                  <a:gd name="T77" fmla="*/ 50 h 61"/>
                  <a:gd name="T78" fmla="*/ 90 w 94"/>
                  <a:gd name="T79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4" h="61">
                    <a:moveTo>
                      <a:pt x="7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3"/>
                      <a:pt x="8" y="61"/>
                      <a:pt x="18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86" y="61"/>
                      <a:pt x="94" y="53"/>
                      <a:pt x="94" y="43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8"/>
                      <a:pt x="86" y="0"/>
                      <a:pt x="76" y="0"/>
                    </a:cubicBezTo>
                    <a:close/>
                    <a:moveTo>
                      <a:pt x="90" y="52"/>
                    </a:moveTo>
                    <a:cubicBezTo>
                      <a:pt x="89" y="52"/>
                      <a:pt x="89" y="52"/>
                      <a:pt x="88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52"/>
                      <a:pt x="87" y="52"/>
                      <a:pt x="87" y="52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1"/>
                      <a:pt x="47" y="42"/>
                      <a:pt x="47" y="42"/>
                    </a:cubicBezTo>
                    <a:cubicBezTo>
                      <a:pt x="47" y="42"/>
                      <a:pt x="46" y="41"/>
                      <a:pt x="46" y="41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6" y="51"/>
                      <a:pt x="6" y="51"/>
                      <a:pt x="5" y="51"/>
                    </a:cubicBezTo>
                    <a:cubicBezTo>
                      <a:pt x="5" y="50"/>
                      <a:pt x="5" y="50"/>
                      <a:pt x="5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49"/>
                      <a:pt x="5" y="48"/>
                      <a:pt x="6" y="48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8"/>
                      <a:pt x="6" y="7"/>
                      <a:pt x="7" y="6"/>
                    </a:cubicBezTo>
                    <a:cubicBezTo>
                      <a:pt x="8" y="5"/>
                      <a:pt x="9" y="5"/>
                      <a:pt x="10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5" y="5"/>
                      <a:pt x="86" y="5"/>
                      <a:pt x="87" y="6"/>
                    </a:cubicBezTo>
                    <a:cubicBezTo>
                      <a:pt x="88" y="7"/>
                      <a:pt x="88" y="8"/>
                      <a:pt x="87" y="9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50"/>
                      <a:pt x="90" y="50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90" y="51"/>
                      <a:pt x="90" y="51"/>
                      <a:pt x="90" y="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2" name="组合 131"/>
          <p:cNvGrpSpPr/>
          <p:nvPr/>
        </p:nvGrpSpPr>
        <p:grpSpPr>
          <a:xfrm>
            <a:off x="2342047" y="1080162"/>
            <a:ext cx="3611934" cy="1170251"/>
            <a:chOff x="2629665" y="1190939"/>
            <a:chExt cx="3611934" cy="1170251"/>
          </a:xfrm>
        </p:grpSpPr>
        <p:sp>
          <p:nvSpPr>
            <p:cNvPr id="133" name="文本框 132"/>
            <p:cNvSpPr txBox="1"/>
            <p:nvPr/>
          </p:nvSpPr>
          <p:spPr>
            <a:xfrm>
              <a:off x="2629665" y="1653304"/>
              <a:ext cx="3611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谁都能开店</a:t>
              </a: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2342047" y="2942461"/>
            <a:ext cx="3611934" cy="1170251"/>
            <a:chOff x="2629665" y="1190939"/>
            <a:chExt cx="3611934" cy="1170251"/>
          </a:xfrm>
        </p:grpSpPr>
        <p:sp>
          <p:nvSpPr>
            <p:cNvPr id="136" name="文本框 135"/>
            <p:cNvSpPr txBox="1"/>
            <p:nvPr/>
          </p:nvSpPr>
          <p:spPr>
            <a:xfrm>
              <a:off x="2629665" y="1653304"/>
              <a:ext cx="3611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下单即下载</a:t>
              </a: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342047" y="4517399"/>
            <a:ext cx="3611934" cy="1170251"/>
            <a:chOff x="2629665" y="1190939"/>
            <a:chExt cx="3611934" cy="1170251"/>
          </a:xfrm>
        </p:grpSpPr>
        <p:sp>
          <p:nvSpPr>
            <p:cNvPr id="139" name="文本框 138"/>
            <p:cNvSpPr txBox="1"/>
            <p:nvPr/>
          </p:nvSpPr>
          <p:spPr>
            <a:xfrm>
              <a:off x="2629665" y="1653304"/>
              <a:ext cx="3611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中国最专业</a:t>
              </a: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7583879" y="4517399"/>
            <a:ext cx="3611934" cy="1170251"/>
            <a:chOff x="2629665" y="1190939"/>
            <a:chExt cx="3611934" cy="1170251"/>
          </a:xfrm>
        </p:grpSpPr>
        <p:sp>
          <p:nvSpPr>
            <p:cNvPr id="142" name="文本框 141"/>
            <p:cNvSpPr txBox="1"/>
            <p:nvPr/>
          </p:nvSpPr>
          <p:spPr>
            <a:xfrm>
              <a:off x="2629665" y="1653304"/>
              <a:ext cx="3611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服务也交易</a:t>
              </a: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7583879" y="2964432"/>
            <a:ext cx="3611934" cy="1170251"/>
            <a:chOff x="2629665" y="1190939"/>
            <a:chExt cx="3611934" cy="1170251"/>
          </a:xfrm>
        </p:grpSpPr>
        <p:sp>
          <p:nvSpPr>
            <p:cNvPr id="145" name="文本框 144"/>
            <p:cNvSpPr txBox="1"/>
            <p:nvPr/>
          </p:nvSpPr>
          <p:spPr>
            <a:xfrm>
              <a:off x="2629665" y="1653304"/>
              <a:ext cx="3611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文本框 145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一站式满足</a:t>
              </a: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7583879" y="1022471"/>
            <a:ext cx="3611934" cy="1170251"/>
            <a:chOff x="2629665" y="1190939"/>
            <a:chExt cx="3611934" cy="1170251"/>
          </a:xfrm>
        </p:grpSpPr>
        <p:sp>
          <p:nvSpPr>
            <p:cNvPr id="148" name="文本框 147"/>
            <p:cNvSpPr txBox="1"/>
            <p:nvPr/>
          </p:nvSpPr>
          <p:spPr>
            <a:xfrm>
              <a:off x="2629665" y="1653304"/>
              <a:ext cx="3611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由中国最好的</a:t>
              </a:r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设计公司锐普全面运作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上传即所见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22" name="矩形 121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http://www.yanj.cn/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091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</TotalTime>
  <Words>3819</Words>
  <Application>Microsoft Office PowerPoint</Application>
  <PresentationFormat>自定义</PresentationFormat>
  <Paragraphs>592</Paragraphs>
  <Slides>49</Slides>
  <Notes>33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高明</dc:creator>
  <cp:lastModifiedBy>admin</cp:lastModifiedBy>
  <cp:revision>699</cp:revision>
  <dcterms:created xsi:type="dcterms:W3CDTF">2014-07-17T15:11:39Z</dcterms:created>
  <dcterms:modified xsi:type="dcterms:W3CDTF">2016-12-08T02:27:17Z</dcterms:modified>
</cp:coreProperties>
</file>