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0" r:id="rId3"/>
    <p:sldId id="258" r:id="rId4"/>
    <p:sldId id="261" r:id="rId5"/>
    <p:sldId id="262" r:id="rId6"/>
    <p:sldId id="263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8" r:id="rId18"/>
    <p:sldId id="282" r:id="rId19"/>
    <p:sldId id="276" r:id="rId20"/>
    <p:sldId id="277" r:id="rId21"/>
    <p:sldId id="279" r:id="rId22"/>
    <p:sldId id="283" r:id="rId23"/>
    <p:sldId id="264" r:id="rId24"/>
    <p:sldId id="28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02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 smtClean="0"/>
              <a:t>Title</a:t>
            </a:r>
            <a:endParaRPr lang="en-US" altLang="zh-CN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114300">
                <a:schemeClr val="bg1">
                  <a:alpha val="60000"/>
                </a:schemeClr>
              </a:innerShdw>
            </a:effectLst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152382464"/>
        <c:axId val="38556736"/>
      </c:barChart>
      <c:catAx>
        <c:axId val="152382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556736"/>
        <c:crosses val="autoZero"/>
        <c:auto val="1"/>
        <c:lblAlgn val="ctr"/>
        <c:lblOffset val="100"/>
        <c:noMultiLvlLbl val="0"/>
      </c:catAx>
      <c:valAx>
        <c:axId val="38556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2382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6E15A-82A4-4D50-8A70-F65C980EFC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4C650-E2FF-4589-994F-AC7C48E063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844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623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7003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437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6623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215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080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00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47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1365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2317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2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441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3747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313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2987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634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23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777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022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70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267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50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467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C650-E2FF-4589-994F-AC7C48E0634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913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19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5334A-0B5D-4A36-8DC5-6CFB63E3C26D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C10B-AE6D-4BE1-9807-F7BDFE87C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7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5334A-0B5D-4A36-8DC5-6CFB63E3C26D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C10B-AE6D-4BE1-9807-F7BDFE87C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355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765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25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22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254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482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5334A-0B5D-4A36-8DC5-6CFB63E3C26D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C10B-AE6D-4BE1-9807-F7BDFE87C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78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5334A-0B5D-4A36-8DC5-6CFB63E3C26D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C10B-AE6D-4BE1-9807-F7BDFE87C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0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5334A-0B5D-4A36-8DC5-6CFB63E3C26D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C10B-AE6D-4BE1-9807-F7BDFE87C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180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5334A-0B5D-4A36-8DC5-6CFB63E3C26D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9C10B-AE6D-4BE1-9807-F7BDFE87C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43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12192529" y="-297"/>
            <a:ext cx="10160881" cy="685859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perspectiveFront" fov="2700000">
              <a:rot lat="0" lon="19800000" rev="0"/>
            </a:camera>
            <a:lightRig rig="threePt" dir="t"/>
          </a:scene3d>
          <a:sp3d z="-1759916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4" name="直接连接符 73"/>
          <p:cNvCxnSpPr/>
          <p:nvPr/>
        </p:nvCxnSpPr>
        <p:spPr>
          <a:xfrm>
            <a:off x="2115398" y="3439633"/>
            <a:ext cx="8120568" cy="1752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3079395" y="1710712"/>
            <a:ext cx="606768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BUSINESS  TEMPLATE</a:t>
            </a:r>
            <a:endParaRPr lang="zh-CN" altLang="en-US" sz="5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474787" y="171387"/>
            <a:ext cx="1063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55048" y="2910694"/>
            <a:ext cx="1889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Designed by Gomi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068531" y="4659118"/>
            <a:ext cx="1889107" cy="304805"/>
          </a:xfrm>
          <a:custGeom>
            <a:avLst/>
            <a:gdLst>
              <a:gd name="connsiteX0" fmla="*/ 280554 w 1475508"/>
              <a:gd name="connsiteY0" fmla="*/ 0 h 218917"/>
              <a:gd name="connsiteX1" fmla="*/ 1194954 w 1475508"/>
              <a:gd name="connsiteY1" fmla="*/ 0 h 218917"/>
              <a:gd name="connsiteX2" fmla="*/ 1194954 w 1475508"/>
              <a:gd name="connsiteY2" fmla="*/ 708 h 218917"/>
              <a:gd name="connsiteX3" fmla="*/ 1439139 w 1475508"/>
              <a:gd name="connsiteY3" fmla="*/ 708 h 218917"/>
              <a:gd name="connsiteX4" fmla="*/ 1475508 w 1475508"/>
              <a:gd name="connsiteY4" fmla="*/ 37077 h 218917"/>
              <a:gd name="connsiteX5" fmla="*/ 1475508 w 1475508"/>
              <a:gd name="connsiteY5" fmla="*/ 182548 h 218917"/>
              <a:gd name="connsiteX6" fmla="*/ 1439139 w 1475508"/>
              <a:gd name="connsiteY6" fmla="*/ 218917 h 218917"/>
              <a:gd name="connsiteX7" fmla="*/ 1194954 w 1475508"/>
              <a:gd name="connsiteY7" fmla="*/ 218917 h 218917"/>
              <a:gd name="connsiteX8" fmla="*/ 1158586 w 1475508"/>
              <a:gd name="connsiteY8" fmla="*/ 218917 h 218917"/>
              <a:gd name="connsiteX9" fmla="*/ 316922 w 1475508"/>
              <a:gd name="connsiteY9" fmla="*/ 218917 h 218917"/>
              <a:gd name="connsiteX10" fmla="*/ 280554 w 1475508"/>
              <a:gd name="connsiteY10" fmla="*/ 218917 h 218917"/>
              <a:gd name="connsiteX11" fmla="*/ 36369 w 1475508"/>
              <a:gd name="connsiteY11" fmla="*/ 218917 h 218917"/>
              <a:gd name="connsiteX12" fmla="*/ 0 w 1475508"/>
              <a:gd name="connsiteY12" fmla="*/ 182548 h 218917"/>
              <a:gd name="connsiteX13" fmla="*/ 0 w 1475508"/>
              <a:gd name="connsiteY13" fmla="*/ 37077 h 218917"/>
              <a:gd name="connsiteX14" fmla="*/ 36369 w 1475508"/>
              <a:gd name="connsiteY14" fmla="*/ 708 h 218917"/>
              <a:gd name="connsiteX15" fmla="*/ 280554 w 1475508"/>
              <a:gd name="connsiteY15" fmla="*/ 708 h 2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75508" h="218917">
                <a:moveTo>
                  <a:pt x="280554" y="0"/>
                </a:moveTo>
                <a:lnTo>
                  <a:pt x="1194954" y="0"/>
                </a:lnTo>
                <a:lnTo>
                  <a:pt x="1194954" y="708"/>
                </a:lnTo>
                <a:lnTo>
                  <a:pt x="1439139" y="708"/>
                </a:lnTo>
                <a:cubicBezTo>
                  <a:pt x="1459225" y="708"/>
                  <a:pt x="1475508" y="16991"/>
                  <a:pt x="1475508" y="37077"/>
                </a:cubicBezTo>
                <a:lnTo>
                  <a:pt x="1475508" y="182548"/>
                </a:lnTo>
                <a:cubicBezTo>
                  <a:pt x="1475508" y="202634"/>
                  <a:pt x="1459225" y="218917"/>
                  <a:pt x="1439139" y="218917"/>
                </a:cubicBezTo>
                <a:lnTo>
                  <a:pt x="1194954" y="218917"/>
                </a:lnTo>
                <a:lnTo>
                  <a:pt x="1158586" y="218917"/>
                </a:lnTo>
                <a:lnTo>
                  <a:pt x="316922" y="218917"/>
                </a:lnTo>
                <a:lnTo>
                  <a:pt x="280554" y="218917"/>
                </a:lnTo>
                <a:lnTo>
                  <a:pt x="36369" y="218917"/>
                </a:lnTo>
                <a:cubicBezTo>
                  <a:pt x="16283" y="218917"/>
                  <a:pt x="0" y="202634"/>
                  <a:pt x="0" y="182548"/>
                </a:cubicBezTo>
                <a:lnTo>
                  <a:pt x="0" y="37077"/>
                </a:lnTo>
                <a:cubicBezTo>
                  <a:pt x="0" y="16991"/>
                  <a:pt x="16283" y="708"/>
                  <a:pt x="36369" y="708"/>
                </a:cubicBezTo>
                <a:lnTo>
                  <a:pt x="280554" y="708"/>
                </a:lnTo>
                <a:close/>
              </a:path>
            </a:pathLst>
          </a:custGeom>
          <a:solidFill>
            <a:schemeClr val="bg2">
              <a:lumMod val="9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055048" y="4659118"/>
            <a:ext cx="1902590" cy="304805"/>
          </a:xfrm>
          <a:custGeom>
            <a:avLst/>
            <a:gdLst>
              <a:gd name="connsiteX0" fmla="*/ 280554 w 1475508"/>
              <a:gd name="connsiteY0" fmla="*/ 0 h 218917"/>
              <a:gd name="connsiteX1" fmla="*/ 1194954 w 1475508"/>
              <a:gd name="connsiteY1" fmla="*/ 0 h 218917"/>
              <a:gd name="connsiteX2" fmla="*/ 1194954 w 1475508"/>
              <a:gd name="connsiteY2" fmla="*/ 708 h 218917"/>
              <a:gd name="connsiteX3" fmla="*/ 1439139 w 1475508"/>
              <a:gd name="connsiteY3" fmla="*/ 708 h 218917"/>
              <a:gd name="connsiteX4" fmla="*/ 1475508 w 1475508"/>
              <a:gd name="connsiteY4" fmla="*/ 37077 h 218917"/>
              <a:gd name="connsiteX5" fmla="*/ 1475508 w 1475508"/>
              <a:gd name="connsiteY5" fmla="*/ 182548 h 218917"/>
              <a:gd name="connsiteX6" fmla="*/ 1439139 w 1475508"/>
              <a:gd name="connsiteY6" fmla="*/ 218917 h 218917"/>
              <a:gd name="connsiteX7" fmla="*/ 1194954 w 1475508"/>
              <a:gd name="connsiteY7" fmla="*/ 218917 h 218917"/>
              <a:gd name="connsiteX8" fmla="*/ 1158586 w 1475508"/>
              <a:gd name="connsiteY8" fmla="*/ 218917 h 218917"/>
              <a:gd name="connsiteX9" fmla="*/ 316922 w 1475508"/>
              <a:gd name="connsiteY9" fmla="*/ 218917 h 218917"/>
              <a:gd name="connsiteX10" fmla="*/ 280554 w 1475508"/>
              <a:gd name="connsiteY10" fmla="*/ 218917 h 218917"/>
              <a:gd name="connsiteX11" fmla="*/ 36369 w 1475508"/>
              <a:gd name="connsiteY11" fmla="*/ 218917 h 218917"/>
              <a:gd name="connsiteX12" fmla="*/ 0 w 1475508"/>
              <a:gd name="connsiteY12" fmla="*/ 182548 h 218917"/>
              <a:gd name="connsiteX13" fmla="*/ 0 w 1475508"/>
              <a:gd name="connsiteY13" fmla="*/ 37077 h 218917"/>
              <a:gd name="connsiteX14" fmla="*/ 36369 w 1475508"/>
              <a:gd name="connsiteY14" fmla="*/ 708 h 218917"/>
              <a:gd name="connsiteX15" fmla="*/ 280554 w 1475508"/>
              <a:gd name="connsiteY15" fmla="*/ 708 h 2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75508" h="218917">
                <a:moveTo>
                  <a:pt x="280554" y="0"/>
                </a:moveTo>
                <a:lnTo>
                  <a:pt x="1194954" y="0"/>
                </a:lnTo>
                <a:lnTo>
                  <a:pt x="1194954" y="708"/>
                </a:lnTo>
                <a:lnTo>
                  <a:pt x="1439139" y="708"/>
                </a:lnTo>
                <a:cubicBezTo>
                  <a:pt x="1459225" y="708"/>
                  <a:pt x="1475508" y="16991"/>
                  <a:pt x="1475508" y="37077"/>
                </a:cubicBezTo>
                <a:lnTo>
                  <a:pt x="1475508" y="182548"/>
                </a:lnTo>
                <a:cubicBezTo>
                  <a:pt x="1475508" y="202634"/>
                  <a:pt x="1459225" y="218917"/>
                  <a:pt x="1439139" y="218917"/>
                </a:cubicBezTo>
                <a:lnTo>
                  <a:pt x="1194954" y="218917"/>
                </a:lnTo>
                <a:lnTo>
                  <a:pt x="1158586" y="218917"/>
                </a:lnTo>
                <a:lnTo>
                  <a:pt x="316922" y="218917"/>
                </a:lnTo>
                <a:lnTo>
                  <a:pt x="280554" y="218917"/>
                </a:lnTo>
                <a:lnTo>
                  <a:pt x="36369" y="218917"/>
                </a:lnTo>
                <a:cubicBezTo>
                  <a:pt x="16283" y="218917"/>
                  <a:pt x="0" y="202634"/>
                  <a:pt x="0" y="182548"/>
                </a:cubicBezTo>
                <a:lnTo>
                  <a:pt x="0" y="37077"/>
                </a:lnTo>
                <a:cubicBezTo>
                  <a:pt x="0" y="16991"/>
                  <a:pt x="16283" y="708"/>
                  <a:pt x="36369" y="708"/>
                </a:cubicBezTo>
                <a:lnTo>
                  <a:pt x="280554" y="7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676435" y="522098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100%</a:t>
            </a:r>
            <a:endParaRPr lang="zh-CN" altLang="en-US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6794" y="4164697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Loading</a:t>
            </a:r>
            <a:endParaRPr lang="zh-CN" altLang="en-US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cxnSp>
        <p:nvCxnSpPr>
          <p:cNvPr id="6" name="肘形连接符 5"/>
          <p:cNvCxnSpPr/>
          <p:nvPr/>
        </p:nvCxnSpPr>
        <p:spPr>
          <a:xfrm flipV="1">
            <a:off x="1107042" y="1505801"/>
            <a:ext cx="1104016" cy="471055"/>
          </a:xfrm>
          <a:prstGeom prst="bentConnector3">
            <a:avLst>
              <a:gd name="adj1" fmla="val -19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/>
          <p:nvPr/>
        </p:nvCxnSpPr>
        <p:spPr>
          <a:xfrm>
            <a:off x="10014761" y="1482436"/>
            <a:ext cx="1088884" cy="494420"/>
          </a:xfrm>
          <a:prstGeom prst="bentConnector3">
            <a:avLst>
              <a:gd name="adj1" fmla="val 100894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6"/>
          <p:cNvCxnSpPr/>
          <p:nvPr/>
        </p:nvCxnSpPr>
        <p:spPr>
          <a:xfrm>
            <a:off x="1092963" y="5592695"/>
            <a:ext cx="1168030" cy="517605"/>
          </a:xfrm>
          <a:prstGeom prst="bentConnector3">
            <a:avLst>
              <a:gd name="adj1" fmla="val -1004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肘形连接符 40"/>
          <p:cNvCxnSpPr/>
          <p:nvPr/>
        </p:nvCxnSpPr>
        <p:spPr>
          <a:xfrm flipV="1">
            <a:off x="9892145" y="5480357"/>
            <a:ext cx="1211500" cy="629943"/>
          </a:xfrm>
          <a:prstGeom prst="bentConnector3">
            <a:avLst>
              <a:gd name="adj1" fmla="val 99174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Vexento - Masked Hero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16601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5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973"/>
    </mc:Choice>
    <mc:Fallback xmlns="">
      <p:transition advTm="69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75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65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65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65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5" grpId="1"/>
      <p:bldP spid="94" grpId="0"/>
      <p:bldP spid="4" grpId="0"/>
      <p:bldP spid="17" grpId="0" animBg="1"/>
      <p:bldP spid="18" grpId="0" animBg="1"/>
      <p:bldP spid="19" grpId="0"/>
      <p:bldP spid="19" grpId="1"/>
      <p:bldP spid="3" grpId="0"/>
    </p:bldLst>
  </p:timing>
  <p:extLst mod="1">
    <p:ext uri="{E180D4A7-C9FB-4DFB-919C-405C955672EB}">
      <p14:showEvtLst xmlns:p14="http://schemas.microsoft.com/office/powerpoint/2010/main">
        <p14:playEvt time="0" objId="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16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83878" y="512282"/>
            <a:ext cx="22102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Prospect</a:t>
            </a:r>
            <a:endParaRPr lang="zh-CN" altLang="en-US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联系 20"/>
          <p:cNvSpPr/>
          <p:nvPr/>
        </p:nvSpPr>
        <p:spPr>
          <a:xfrm>
            <a:off x="5836521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6024784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联系 22"/>
          <p:cNvSpPr/>
          <p:nvPr/>
        </p:nvSpPr>
        <p:spPr>
          <a:xfrm>
            <a:off x="6213047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81" y="1344810"/>
            <a:ext cx="4075289" cy="229235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587970" y="3845383"/>
            <a:ext cx="2879919" cy="19191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Add Your Text Here</a:t>
            </a:r>
          </a:p>
          <a:p>
            <a:pPr algn="ctr"/>
            <a:r>
              <a:rPr lang="en-US" altLang="zh-CN" dirty="0">
                <a:solidFill>
                  <a:schemeClr val="tx1"/>
                </a:solidFill>
              </a:rPr>
              <a:t>Add Your Text Here</a:t>
            </a:r>
          </a:p>
          <a:p>
            <a:pPr algn="ctr"/>
            <a:r>
              <a:rPr lang="en-US" altLang="zh-CN" dirty="0">
                <a:solidFill>
                  <a:schemeClr val="tx1"/>
                </a:solidFill>
              </a:rPr>
              <a:t>Add Your Text Here</a:t>
            </a:r>
          </a:p>
          <a:p>
            <a:pPr algn="ctr"/>
            <a:endParaRPr lang="zh-CN" altLang="en-US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889" y="1344811"/>
            <a:ext cx="4075289" cy="229235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12681" y="3845384"/>
            <a:ext cx="3133631" cy="1919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Add Your Text Here</a:t>
            </a:r>
          </a:p>
          <a:p>
            <a:pPr algn="ctr"/>
            <a:r>
              <a:rPr lang="en-US" altLang="zh-CN" dirty="0">
                <a:solidFill>
                  <a:schemeClr val="tx1"/>
                </a:solidFill>
              </a:rPr>
              <a:t>Add Your Text Here</a:t>
            </a:r>
          </a:p>
          <a:p>
            <a:pPr algn="ctr"/>
            <a:r>
              <a:rPr lang="en-US" altLang="zh-CN" dirty="0">
                <a:solidFill>
                  <a:schemeClr val="tx1"/>
                </a:solidFill>
              </a:rPr>
              <a:t>Add Your Text Here</a:t>
            </a: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09547" y="3845384"/>
            <a:ext cx="3133631" cy="1919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Add Your Text Here</a:t>
            </a:r>
          </a:p>
          <a:p>
            <a:pPr algn="ctr"/>
            <a:r>
              <a:rPr lang="en-US" altLang="zh-CN" dirty="0">
                <a:solidFill>
                  <a:schemeClr val="tx1"/>
                </a:solidFill>
              </a:rPr>
              <a:t>Add Your Text Here</a:t>
            </a:r>
          </a:p>
          <a:p>
            <a:pPr algn="ctr"/>
            <a:r>
              <a:rPr lang="en-US" altLang="zh-CN" dirty="0">
                <a:solidFill>
                  <a:schemeClr val="tx1"/>
                </a:solidFill>
              </a:rPr>
              <a:t>Add Your Text Here</a:t>
            </a:r>
          </a:p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252524" y="1136586"/>
            <a:ext cx="4211782" cy="235937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573893" y="1136586"/>
            <a:ext cx="4211782" cy="235937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4122786" y="3872449"/>
            <a:ext cx="0" cy="1892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933072" y="3872449"/>
            <a:ext cx="1" cy="1892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023449"/>
      </p:ext>
    </p:extLst>
  </p:cSld>
  <p:clrMapOvr>
    <a:masterClrMapping/>
  </p:clrMapOvr>
  <p:transition spd="slow" advTm="503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75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25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25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425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1" grpId="0" animBg="1"/>
      <p:bldP spid="22" grpId="0" animBg="1"/>
      <p:bldP spid="23" grpId="0" animBg="1"/>
      <p:bldP spid="25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3">
                <a:lumMod val="95000"/>
                <a:lumOff val="5000"/>
              </a:schemeClr>
            </a:gs>
            <a:gs pos="100000">
              <a:schemeClr val="accent3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110516" y="-4771"/>
            <a:ext cx="7604286" cy="1631428"/>
          </a:xfrm>
          <a:prstGeom prst="rect">
            <a:avLst/>
          </a:prstGeom>
          <a:solidFill>
            <a:schemeClr val="accent4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5380570" y="352943"/>
            <a:ext cx="921527" cy="88844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5223568" y="204573"/>
            <a:ext cx="1235529" cy="118518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5066566" y="56203"/>
            <a:ext cx="1549531" cy="14819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3</a:t>
            </a:r>
            <a:endParaRPr lang="zh-CN" altLang="en-US" sz="6600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5322899" y="278402"/>
            <a:ext cx="1036863" cy="1034175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Bradley Hand ITC" panose="03070402050302030203" pitchFamily="66" charset="0"/>
              </a:rPr>
              <a:t>2</a:t>
            </a:r>
            <a:endParaRPr lang="zh-CN" altLang="en-US" sz="3200" dirty="0">
              <a:solidFill>
                <a:prstClr val="white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2471914" y="337589"/>
            <a:ext cx="1045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LOGO</a:t>
            </a:r>
            <a:endParaRPr lang="zh-CN" altLang="en-US" sz="2400" b="1" dirty="0">
              <a:solidFill>
                <a:prstClr val="black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11420501" y="3534010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11720241" y="3534010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平行四边形 26"/>
          <p:cNvSpPr/>
          <p:nvPr/>
        </p:nvSpPr>
        <p:spPr>
          <a:xfrm>
            <a:off x="2110516" y="1925781"/>
            <a:ext cx="7619577" cy="4932219"/>
          </a:xfrm>
          <a:prstGeom prst="parallelogram">
            <a:avLst>
              <a:gd name="adj" fmla="val 0"/>
            </a:avLst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2861512" y="3036416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3579548">
            <a:off x="5631654" y="2267056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2" name="直接连接符 31"/>
          <p:cNvCxnSpPr>
            <a:stCxn id="29" idx="3"/>
            <a:endCxn id="28" idx="5"/>
          </p:cNvCxnSpPr>
          <p:nvPr/>
        </p:nvCxnSpPr>
        <p:spPr>
          <a:xfrm flipH="1" flipV="1">
            <a:off x="5521585" y="4574501"/>
            <a:ext cx="556029" cy="75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860263" y="3305867"/>
            <a:ext cx="2287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Bradley Hand ITC" panose="03070402050302030203" pitchFamily="66" charset="0"/>
              </a:rPr>
              <a:t>How We DO it</a:t>
            </a:r>
            <a:endParaRPr lang="zh-CN" altLang="en-US" sz="2800" b="1" dirty="0">
              <a:latin typeface="Bradley Hand ITC" panose="03070402050302030203" pitchFamily="66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02174" y="4574501"/>
            <a:ext cx="1596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Bradley Hand ITC" panose="03070402050302030203" pitchFamily="66" charset="0"/>
              </a:rPr>
              <a:t>Product </a:t>
            </a:r>
            <a:r>
              <a:rPr lang="en-US" altLang="zh-CN" sz="2000" b="1" dirty="0">
                <a:latin typeface="Bradley Hand ITC" panose="03070402050302030203" pitchFamily="66" charset="0"/>
              </a:rPr>
              <a:t>form</a:t>
            </a:r>
            <a:endParaRPr lang="zh-CN" altLang="en-US" sz="2000" b="1" dirty="0">
              <a:latin typeface="Bradley Hand ITC" panose="03070402050302030203" pitchFamily="66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75367" y="3987438"/>
            <a:ext cx="18998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Bradley Hand ITC" panose="03070402050302030203" pitchFamily="66" charset="0"/>
              </a:rPr>
              <a:t>Marketing plan</a:t>
            </a:r>
            <a:endParaRPr lang="zh-CN" altLang="en-US" sz="2000" b="1" dirty="0">
              <a:latin typeface="Bradley Hand ITC" panose="03070402050302030203" pitchFamily="66" charset="0"/>
            </a:endParaRPr>
          </a:p>
        </p:txBody>
      </p:sp>
      <p:sp>
        <p:nvSpPr>
          <p:cNvPr id="36" name="弧形 35"/>
          <p:cNvSpPr/>
          <p:nvPr/>
        </p:nvSpPr>
        <p:spPr>
          <a:xfrm rot="1047779">
            <a:off x="8296776" y="2078388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弧形 36"/>
          <p:cNvSpPr/>
          <p:nvPr/>
        </p:nvSpPr>
        <p:spPr>
          <a:xfrm rot="17269186">
            <a:off x="2059245" y="2300872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弧形 37"/>
          <p:cNvSpPr/>
          <p:nvPr/>
        </p:nvSpPr>
        <p:spPr>
          <a:xfrm rot="11647005">
            <a:off x="2248581" y="5721851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 rot="6865269">
            <a:off x="8475995" y="5584452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4885" y="4155826"/>
            <a:ext cx="1078683" cy="141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1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9015">
        <p14:doors dir="vert"/>
      </p:transition>
    </mc:Choice>
    <mc:Fallback xmlns="">
      <p:transition spd="slow" advTm="9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2" grpId="0" animBg="1"/>
      <p:bldP spid="122" grpId="1" animBg="1"/>
      <p:bldP spid="123" grpId="0" animBg="1"/>
      <p:bldP spid="123" grpId="1" animBg="1"/>
      <p:bldP spid="124" grpId="0" animBg="1"/>
      <p:bldP spid="125" grpId="0" animBg="1"/>
      <p:bldP spid="125" grpId="1" animBg="1"/>
      <p:bldP spid="149" grpId="0"/>
      <p:bldP spid="7" grpId="0" animBg="1"/>
      <p:bldP spid="7" grpId="1" animBg="1"/>
      <p:bldP spid="26" grpId="0" animBg="1"/>
      <p:bldP spid="26" grpId="1" animBg="1"/>
      <p:bldP spid="27" grpId="0" animBg="1"/>
      <p:bldP spid="28" grpId="0" animBg="1"/>
      <p:bldP spid="29" grpId="0" animBg="1"/>
      <p:bldP spid="33" grpId="0"/>
      <p:bldP spid="34" grpId="0"/>
      <p:bldP spid="35" grpId="0"/>
      <p:bldP spid="36" grpId="0" animBg="1"/>
      <p:bldP spid="37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-425117" y="1930491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803083"/>
            <a:ext cx="239924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Calibri Light" panose="020F0302020204030204" pitchFamily="34" charset="0"/>
              </a:rPr>
              <a:t>Marketing </a:t>
            </a:r>
            <a:endParaRPr lang="en-US" altLang="zh-CN" sz="4000" dirty="0" smtClean="0">
              <a:solidFill>
                <a:schemeClr val="bg1"/>
              </a:solidFill>
              <a:latin typeface="Calibri Light" panose="020F0302020204030204" pitchFamily="34" charset="0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 Plan</a:t>
            </a:r>
            <a:endParaRPr lang="en-US" altLang="zh-CN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49306" y="139111"/>
            <a:ext cx="10886" cy="1959429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360192" y="4505378"/>
            <a:ext cx="0" cy="2144804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肘形连接符 6"/>
          <p:cNvCxnSpPr/>
          <p:nvPr/>
        </p:nvCxnSpPr>
        <p:spPr>
          <a:xfrm rot="10800000" flipV="1">
            <a:off x="6585858" y="-1"/>
            <a:ext cx="3243943" cy="653143"/>
          </a:xfrm>
          <a:prstGeom prst="bentConnector3">
            <a:avLst>
              <a:gd name="adj1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>
            <a:stCxn id="10" idx="2"/>
          </p:cNvCxnSpPr>
          <p:nvPr/>
        </p:nvCxnSpPr>
        <p:spPr>
          <a:xfrm rot="10800000" flipV="1">
            <a:off x="3488611" y="653142"/>
            <a:ext cx="2128419" cy="1445397"/>
          </a:xfrm>
          <a:prstGeom prst="bentConnector3">
            <a:avLst>
              <a:gd name="adj1" fmla="val 10012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17"/>
          <p:cNvCxnSpPr>
            <a:stCxn id="16" idx="6"/>
          </p:cNvCxnSpPr>
          <p:nvPr/>
        </p:nvCxnSpPr>
        <p:spPr>
          <a:xfrm>
            <a:off x="3947871" y="2544853"/>
            <a:ext cx="4847786" cy="734944"/>
          </a:xfrm>
          <a:prstGeom prst="bentConnector3">
            <a:avLst>
              <a:gd name="adj1" fmla="val 9985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>
            <a:stCxn id="20" idx="4"/>
          </p:cNvCxnSpPr>
          <p:nvPr/>
        </p:nvCxnSpPr>
        <p:spPr>
          <a:xfrm rot="5400000">
            <a:off x="6494505" y="2753068"/>
            <a:ext cx="890277" cy="371202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271762" y="1123756"/>
            <a:ext cx="1971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endParaRPr lang="en-US" altLang="zh-CN" dirty="0" smtClean="0"/>
          </a:p>
        </p:txBody>
      </p:sp>
      <p:sp>
        <p:nvSpPr>
          <p:cNvPr id="26" name="文本框 25"/>
          <p:cNvSpPr txBox="1"/>
          <p:nvPr/>
        </p:nvSpPr>
        <p:spPr>
          <a:xfrm>
            <a:off x="2662626" y="3022169"/>
            <a:ext cx="1971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endParaRPr lang="en-US" altLang="zh-CN" dirty="0" smtClean="0"/>
          </a:p>
        </p:txBody>
      </p:sp>
      <p:sp>
        <p:nvSpPr>
          <p:cNvPr id="27" name="文本框 26"/>
          <p:cNvSpPr txBox="1"/>
          <p:nvPr/>
        </p:nvSpPr>
        <p:spPr>
          <a:xfrm>
            <a:off x="9357340" y="3244645"/>
            <a:ext cx="1971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endParaRPr lang="en-US" altLang="zh-CN" dirty="0" smtClean="0"/>
          </a:p>
        </p:txBody>
      </p:sp>
      <p:sp>
        <p:nvSpPr>
          <p:cNvPr id="28" name="文本框 27"/>
          <p:cNvSpPr txBox="1"/>
          <p:nvPr/>
        </p:nvSpPr>
        <p:spPr>
          <a:xfrm>
            <a:off x="3645271" y="5560831"/>
            <a:ext cx="1971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endParaRPr lang="en-US" altLang="zh-CN" dirty="0" smtClean="0"/>
          </a:p>
        </p:txBody>
      </p:sp>
      <p:grpSp>
        <p:nvGrpSpPr>
          <p:cNvPr id="35" name="组合 34"/>
          <p:cNvGrpSpPr/>
          <p:nvPr/>
        </p:nvGrpSpPr>
        <p:grpSpPr>
          <a:xfrm>
            <a:off x="5617029" y="211069"/>
            <a:ext cx="968829" cy="884147"/>
            <a:chOff x="5617029" y="211069"/>
            <a:chExt cx="968829" cy="884147"/>
          </a:xfrm>
        </p:grpSpPr>
        <p:sp>
          <p:nvSpPr>
            <p:cNvPr id="10" name="椭圆 9"/>
            <p:cNvSpPr/>
            <p:nvPr/>
          </p:nvSpPr>
          <p:spPr>
            <a:xfrm>
              <a:off x="5617029" y="211069"/>
              <a:ext cx="968829" cy="8841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792167" y="433663"/>
              <a:ext cx="668864" cy="488106"/>
              <a:chOff x="4178300" y="4422775"/>
              <a:chExt cx="388938" cy="325438"/>
            </a:xfrm>
            <a:solidFill>
              <a:schemeClr val="tx1"/>
            </a:solidFill>
          </p:grpSpPr>
          <p:sp>
            <p:nvSpPr>
              <p:cNvPr id="30" name="Freeform 5"/>
              <p:cNvSpPr>
                <a:spLocks noEditPoints="1"/>
              </p:cNvSpPr>
              <p:nvPr/>
            </p:nvSpPr>
            <p:spPr bwMode="auto">
              <a:xfrm>
                <a:off x="4330700" y="4530725"/>
                <a:ext cx="236538" cy="217488"/>
              </a:xfrm>
              <a:custGeom>
                <a:avLst/>
                <a:gdLst>
                  <a:gd name="T0" fmla="*/ 742 w 744"/>
                  <a:gd name="T1" fmla="*/ 283 h 683"/>
                  <a:gd name="T2" fmla="*/ 727 w 744"/>
                  <a:gd name="T3" fmla="*/ 221 h 683"/>
                  <a:gd name="T4" fmla="*/ 699 w 744"/>
                  <a:gd name="T5" fmla="*/ 164 h 683"/>
                  <a:gd name="T6" fmla="*/ 659 w 744"/>
                  <a:gd name="T7" fmla="*/ 114 h 683"/>
                  <a:gd name="T8" fmla="*/ 608 w 744"/>
                  <a:gd name="T9" fmla="*/ 72 h 683"/>
                  <a:gd name="T10" fmla="*/ 549 w 744"/>
                  <a:gd name="T11" fmla="*/ 37 h 683"/>
                  <a:gd name="T12" fmla="*/ 483 w 744"/>
                  <a:gd name="T13" fmla="*/ 14 h 683"/>
                  <a:gd name="T14" fmla="*/ 410 w 744"/>
                  <a:gd name="T15" fmla="*/ 1 h 683"/>
                  <a:gd name="T16" fmla="*/ 353 w 744"/>
                  <a:gd name="T17" fmla="*/ 0 h 683"/>
                  <a:gd name="T18" fmla="*/ 278 w 744"/>
                  <a:gd name="T19" fmla="*/ 9 h 683"/>
                  <a:gd name="T20" fmla="*/ 210 w 744"/>
                  <a:gd name="T21" fmla="*/ 30 h 683"/>
                  <a:gd name="T22" fmla="*/ 148 w 744"/>
                  <a:gd name="T23" fmla="*/ 63 h 683"/>
                  <a:gd name="T24" fmla="*/ 96 w 744"/>
                  <a:gd name="T25" fmla="*/ 102 h 683"/>
                  <a:gd name="T26" fmla="*/ 53 w 744"/>
                  <a:gd name="T27" fmla="*/ 151 h 683"/>
                  <a:gd name="T28" fmla="*/ 22 w 744"/>
                  <a:gd name="T29" fmla="*/ 206 h 683"/>
                  <a:gd name="T30" fmla="*/ 3 w 744"/>
                  <a:gd name="T31" fmla="*/ 267 h 683"/>
                  <a:gd name="T32" fmla="*/ 0 w 744"/>
                  <a:gd name="T33" fmla="*/ 316 h 683"/>
                  <a:gd name="T34" fmla="*/ 7 w 744"/>
                  <a:gd name="T35" fmla="*/ 379 h 683"/>
                  <a:gd name="T36" fmla="*/ 29 w 744"/>
                  <a:gd name="T37" fmla="*/ 438 h 683"/>
                  <a:gd name="T38" fmla="*/ 62 w 744"/>
                  <a:gd name="T39" fmla="*/ 492 h 683"/>
                  <a:gd name="T40" fmla="*/ 108 w 744"/>
                  <a:gd name="T41" fmla="*/ 538 h 683"/>
                  <a:gd name="T42" fmla="*/ 163 w 744"/>
                  <a:gd name="T43" fmla="*/ 577 h 683"/>
                  <a:gd name="T44" fmla="*/ 226 w 744"/>
                  <a:gd name="T45" fmla="*/ 606 h 683"/>
                  <a:gd name="T46" fmla="*/ 297 w 744"/>
                  <a:gd name="T47" fmla="*/ 625 h 683"/>
                  <a:gd name="T48" fmla="*/ 371 w 744"/>
                  <a:gd name="T49" fmla="*/ 631 h 683"/>
                  <a:gd name="T50" fmla="*/ 462 w 744"/>
                  <a:gd name="T51" fmla="*/ 621 h 683"/>
                  <a:gd name="T52" fmla="*/ 593 w 744"/>
                  <a:gd name="T53" fmla="*/ 569 h 683"/>
                  <a:gd name="T54" fmla="*/ 656 w 744"/>
                  <a:gd name="T55" fmla="*/ 520 h 683"/>
                  <a:gd name="T56" fmla="*/ 703 w 744"/>
                  <a:gd name="T57" fmla="*/ 459 h 683"/>
                  <a:gd name="T58" fmla="*/ 734 w 744"/>
                  <a:gd name="T59" fmla="*/ 390 h 683"/>
                  <a:gd name="T60" fmla="*/ 744 w 744"/>
                  <a:gd name="T61" fmla="*/ 316 h 683"/>
                  <a:gd name="T62" fmla="*/ 248 w 744"/>
                  <a:gd name="T63" fmla="*/ 273 h 683"/>
                  <a:gd name="T64" fmla="*/ 217 w 744"/>
                  <a:gd name="T65" fmla="*/ 252 h 683"/>
                  <a:gd name="T66" fmla="*/ 208 w 744"/>
                  <a:gd name="T67" fmla="*/ 224 h 683"/>
                  <a:gd name="T68" fmla="*/ 223 w 744"/>
                  <a:gd name="T69" fmla="*/ 187 h 683"/>
                  <a:gd name="T70" fmla="*/ 257 w 744"/>
                  <a:gd name="T71" fmla="*/ 173 h 683"/>
                  <a:gd name="T72" fmla="*/ 285 w 744"/>
                  <a:gd name="T73" fmla="*/ 182 h 683"/>
                  <a:gd name="T74" fmla="*/ 306 w 744"/>
                  <a:gd name="T75" fmla="*/ 213 h 683"/>
                  <a:gd name="T76" fmla="*/ 304 w 744"/>
                  <a:gd name="T77" fmla="*/ 242 h 683"/>
                  <a:gd name="T78" fmla="*/ 277 w 744"/>
                  <a:gd name="T79" fmla="*/ 269 h 683"/>
                  <a:gd name="T80" fmla="*/ 499 w 744"/>
                  <a:gd name="T81" fmla="*/ 274 h 683"/>
                  <a:gd name="T82" fmla="*/ 471 w 744"/>
                  <a:gd name="T83" fmla="*/ 264 h 683"/>
                  <a:gd name="T84" fmla="*/ 450 w 744"/>
                  <a:gd name="T85" fmla="*/ 233 h 683"/>
                  <a:gd name="T86" fmla="*/ 453 w 744"/>
                  <a:gd name="T87" fmla="*/ 204 h 683"/>
                  <a:gd name="T88" fmla="*/ 479 w 744"/>
                  <a:gd name="T89" fmla="*/ 177 h 683"/>
                  <a:gd name="T90" fmla="*/ 509 w 744"/>
                  <a:gd name="T91" fmla="*/ 173 h 683"/>
                  <a:gd name="T92" fmla="*/ 541 w 744"/>
                  <a:gd name="T93" fmla="*/ 194 h 683"/>
                  <a:gd name="T94" fmla="*/ 549 w 744"/>
                  <a:gd name="T95" fmla="*/ 224 h 683"/>
                  <a:gd name="T96" fmla="*/ 534 w 744"/>
                  <a:gd name="T97" fmla="*/ 259 h 683"/>
                  <a:gd name="T98" fmla="*/ 499 w 744"/>
                  <a:gd name="T99" fmla="*/ 274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44" h="683">
                    <a:moveTo>
                      <a:pt x="744" y="316"/>
                    </a:moveTo>
                    <a:lnTo>
                      <a:pt x="744" y="316"/>
                    </a:lnTo>
                    <a:lnTo>
                      <a:pt x="743" y="299"/>
                    </a:lnTo>
                    <a:lnTo>
                      <a:pt x="742" y="283"/>
                    </a:lnTo>
                    <a:lnTo>
                      <a:pt x="739" y="267"/>
                    </a:lnTo>
                    <a:lnTo>
                      <a:pt x="736" y="252"/>
                    </a:lnTo>
                    <a:lnTo>
                      <a:pt x="732" y="236"/>
                    </a:lnTo>
                    <a:lnTo>
                      <a:pt x="727" y="221"/>
                    </a:lnTo>
                    <a:lnTo>
                      <a:pt x="721" y="206"/>
                    </a:lnTo>
                    <a:lnTo>
                      <a:pt x="715" y="192"/>
                    </a:lnTo>
                    <a:lnTo>
                      <a:pt x="707" y="178"/>
                    </a:lnTo>
                    <a:lnTo>
                      <a:pt x="699" y="164"/>
                    </a:lnTo>
                    <a:lnTo>
                      <a:pt x="689" y="151"/>
                    </a:lnTo>
                    <a:lnTo>
                      <a:pt x="680" y="138"/>
                    </a:lnTo>
                    <a:lnTo>
                      <a:pt x="670" y="127"/>
                    </a:lnTo>
                    <a:lnTo>
                      <a:pt x="659" y="114"/>
                    </a:lnTo>
                    <a:lnTo>
                      <a:pt x="648" y="102"/>
                    </a:lnTo>
                    <a:lnTo>
                      <a:pt x="635" y="92"/>
                    </a:lnTo>
                    <a:lnTo>
                      <a:pt x="622" y="81"/>
                    </a:lnTo>
                    <a:lnTo>
                      <a:pt x="608" y="72"/>
                    </a:lnTo>
                    <a:lnTo>
                      <a:pt x="594" y="63"/>
                    </a:lnTo>
                    <a:lnTo>
                      <a:pt x="579" y="53"/>
                    </a:lnTo>
                    <a:lnTo>
                      <a:pt x="564" y="45"/>
                    </a:lnTo>
                    <a:lnTo>
                      <a:pt x="549" y="37"/>
                    </a:lnTo>
                    <a:lnTo>
                      <a:pt x="533" y="30"/>
                    </a:lnTo>
                    <a:lnTo>
                      <a:pt x="516" y="24"/>
                    </a:lnTo>
                    <a:lnTo>
                      <a:pt x="499" y="18"/>
                    </a:lnTo>
                    <a:lnTo>
                      <a:pt x="483" y="14"/>
                    </a:lnTo>
                    <a:lnTo>
                      <a:pt x="464" y="9"/>
                    </a:lnTo>
                    <a:lnTo>
                      <a:pt x="447" y="5"/>
                    </a:lnTo>
                    <a:lnTo>
                      <a:pt x="428" y="3"/>
                    </a:lnTo>
                    <a:lnTo>
                      <a:pt x="410" y="1"/>
                    </a:lnTo>
                    <a:lnTo>
                      <a:pt x="391" y="0"/>
                    </a:lnTo>
                    <a:lnTo>
                      <a:pt x="371" y="0"/>
                    </a:lnTo>
                    <a:lnTo>
                      <a:pt x="371" y="0"/>
                    </a:lnTo>
                    <a:lnTo>
                      <a:pt x="353" y="0"/>
                    </a:lnTo>
                    <a:lnTo>
                      <a:pt x="333" y="1"/>
                    </a:lnTo>
                    <a:lnTo>
                      <a:pt x="314" y="3"/>
                    </a:lnTo>
                    <a:lnTo>
                      <a:pt x="297" y="5"/>
                    </a:lnTo>
                    <a:lnTo>
                      <a:pt x="278" y="9"/>
                    </a:lnTo>
                    <a:lnTo>
                      <a:pt x="261" y="14"/>
                    </a:lnTo>
                    <a:lnTo>
                      <a:pt x="244" y="18"/>
                    </a:lnTo>
                    <a:lnTo>
                      <a:pt x="226" y="24"/>
                    </a:lnTo>
                    <a:lnTo>
                      <a:pt x="210" y="30"/>
                    </a:lnTo>
                    <a:lnTo>
                      <a:pt x="194" y="37"/>
                    </a:lnTo>
                    <a:lnTo>
                      <a:pt x="179" y="45"/>
                    </a:lnTo>
                    <a:lnTo>
                      <a:pt x="163" y="53"/>
                    </a:lnTo>
                    <a:lnTo>
                      <a:pt x="148" y="63"/>
                    </a:lnTo>
                    <a:lnTo>
                      <a:pt x="134" y="72"/>
                    </a:lnTo>
                    <a:lnTo>
                      <a:pt x="122" y="81"/>
                    </a:lnTo>
                    <a:lnTo>
                      <a:pt x="108" y="92"/>
                    </a:lnTo>
                    <a:lnTo>
                      <a:pt x="96" y="102"/>
                    </a:lnTo>
                    <a:lnTo>
                      <a:pt x="84" y="114"/>
                    </a:lnTo>
                    <a:lnTo>
                      <a:pt x="73" y="127"/>
                    </a:lnTo>
                    <a:lnTo>
                      <a:pt x="62" y="138"/>
                    </a:lnTo>
                    <a:lnTo>
                      <a:pt x="53" y="151"/>
                    </a:lnTo>
                    <a:lnTo>
                      <a:pt x="44" y="164"/>
                    </a:lnTo>
                    <a:lnTo>
                      <a:pt x="36" y="178"/>
                    </a:lnTo>
                    <a:lnTo>
                      <a:pt x="29" y="192"/>
                    </a:lnTo>
                    <a:lnTo>
                      <a:pt x="22" y="206"/>
                    </a:lnTo>
                    <a:lnTo>
                      <a:pt x="16" y="221"/>
                    </a:lnTo>
                    <a:lnTo>
                      <a:pt x="11" y="236"/>
                    </a:lnTo>
                    <a:lnTo>
                      <a:pt x="7" y="252"/>
                    </a:lnTo>
                    <a:lnTo>
                      <a:pt x="3" y="267"/>
                    </a:lnTo>
                    <a:lnTo>
                      <a:pt x="1" y="283"/>
                    </a:lnTo>
                    <a:lnTo>
                      <a:pt x="0" y="299"/>
                    </a:lnTo>
                    <a:lnTo>
                      <a:pt x="0" y="316"/>
                    </a:lnTo>
                    <a:lnTo>
                      <a:pt x="0" y="316"/>
                    </a:lnTo>
                    <a:lnTo>
                      <a:pt x="0" y="331"/>
                    </a:lnTo>
                    <a:lnTo>
                      <a:pt x="1" y="347"/>
                    </a:lnTo>
                    <a:lnTo>
                      <a:pt x="3" y="363"/>
                    </a:lnTo>
                    <a:lnTo>
                      <a:pt x="7" y="379"/>
                    </a:lnTo>
                    <a:lnTo>
                      <a:pt x="11" y="394"/>
                    </a:lnTo>
                    <a:lnTo>
                      <a:pt x="16" y="409"/>
                    </a:lnTo>
                    <a:lnTo>
                      <a:pt x="22" y="424"/>
                    </a:lnTo>
                    <a:lnTo>
                      <a:pt x="29" y="438"/>
                    </a:lnTo>
                    <a:lnTo>
                      <a:pt x="36" y="452"/>
                    </a:lnTo>
                    <a:lnTo>
                      <a:pt x="44" y="466"/>
                    </a:lnTo>
                    <a:lnTo>
                      <a:pt x="53" y="479"/>
                    </a:lnTo>
                    <a:lnTo>
                      <a:pt x="62" y="492"/>
                    </a:lnTo>
                    <a:lnTo>
                      <a:pt x="73" y="505"/>
                    </a:lnTo>
                    <a:lnTo>
                      <a:pt x="84" y="516"/>
                    </a:lnTo>
                    <a:lnTo>
                      <a:pt x="96" y="528"/>
                    </a:lnTo>
                    <a:lnTo>
                      <a:pt x="108" y="538"/>
                    </a:lnTo>
                    <a:lnTo>
                      <a:pt x="122" y="549"/>
                    </a:lnTo>
                    <a:lnTo>
                      <a:pt x="134" y="559"/>
                    </a:lnTo>
                    <a:lnTo>
                      <a:pt x="148" y="569"/>
                    </a:lnTo>
                    <a:lnTo>
                      <a:pt x="163" y="577"/>
                    </a:lnTo>
                    <a:lnTo>
                      <a:pt x="179" y="585"/>
                    </a:lnTo>
                    <a:lnTo>
                      <a:pt x="194" y="593"/>
                    </a:lnTo>
                    <a:lnTo>
                      <a:pt x="210" y="600"/>
                    </a:lnTo>
                    <a:lnTo>
                      <a:pt x="226" y="606"/>
                    </a:lnTo>
                    <a:lnTo>
                      <a:pt x="244" y="612"/>
                    </a:lnTo>
                    <a:lnTo>
                      <a:pt x="261" y="617"/>
                    </a:lnTo>
                    <a:lnTo>
                      <a:pt x="278" y="621"/>
                    </a:lnTo>
                    <a:lnTo>
                      <a:pt x="297" y="625"/>
                    </a:lnTo>
                    <a:lnTo>
                      <a:pt x="314" y="627"/>
                    </a:lnTo>
                    <a:lnTo>
                      <a:pt x="333" y="629"/>
                    </a:lnTo>
                    <a:lnTo>
                      <a:pt x="353" y="631"/>
                    </a:lnTo>
                    <a:lnTo>
                      <a:pt x="371" y="631"/>
                    </a:lnTo>
                    <a:lnTo>
                      <a:pt x="371" y="631"/>
                    </a:lnTo>
                    <a:lnTo>
                      <a:pt x="403" y="629"/>
                    </a:lnTo>
                    <a:lnTo>
                      <a:pt x="433" y="627"/>
                    </a:lnTo>
                    <a:lnTo>
                      <a:pt x="462" y="621"/>
                    </a:lnTo>
                    <a:lnTo>
                      <a:pt x="491" y="614"/>
                    </a:lnTo>
                    <a:lnTo>
                      <a:pt x="635" y="683"/>
                    </a:lnTo>
                    <a:lnTo>
                      <a:pt x="593" y="569"/>
                    </a:lnTo>
                    <a:lnTo>
                      <a:pt x="593" y="569"/>
                    </a:lnTo>
                    <a:lnTo>
                      <a:pt x="610" y="557"/>
                    </a:lnTo>
                    <a:lnTo>
                      <a:pt x="626" y="545"/>
                    </a:lnTo>
                    <a:lnTo>
                      <a:pt x="641" y="533"/>
                    </a:lnTo>
                    <a:lnTo>
                      <a:pt x="656" y="520"/>
                    </a:lnTo>
                    <a:lnTo>
                      <a:pt x="669" y="506"/>
                    </a:lnTo>
                    <a:lnTo>
                      <a:pt x="681" y="491"/>
                    </a:lnTo>
                    <a:lnTo>
                      <a:pt x="693" y="475"/>
                    </a:lnTo>
                    <a:lnTo>
                      <a:pt x="703" y="459"/>
                    </a:lnTo>
                    <a:lnTo>
                      <a:pt x="713" y="443"/>
                    </a:lnTo>
                    <a:lnTo>
                      <a:pt x="721" y="425"/>
                    </a:lnTo>
                    <a:lnTo>
                      <a:pt x="728" y="408"/>
                    </a:lnTo>
                    <a:lnTo>
                      <a:pt x="734" y="390"/>
                    </a:lnTo>
                    <a:lnTo>
                      <a:pt x="738" y="372"/>
                    </a:lnTo>
                    <a:lnTo>
                      <a:pt x="741" y="353"/>
                    </a:lnTo>
                    <a:lnTo>
                      <a:pt x="743" y="334"/>
                    </a:lnTo>
                    <a:lnTo>
                      <a:pt x="744" y="316"/>
                    </a:lnTo>
                    <a:lnTo>
                      <a:pt x="744" y="316"/>
                    </a:lnTo>
                    <a:close/>
                    <a:moveTo>
                      <a:pt x="257" y="274"/>
                    </a:moveTo>
                    <a:lnTo>
                      <a:pt x="257" y="274"/>
                    </a:lnTo>
                    <a:lnTo>
                      <a:pt x="248" y="273"/>
                    </a:lnTo>
                    <a:lnTo>
                      <a:pt x="239" y="269"/>
                    </a:lnTo>
                    <a:lnTo>
                      <a:pt x="230" y="264"/>
                    </a:lnTo>
                    <a:lnTo>
                      <a:pt x="223" y="259"/>
                    </a:lnTo>
                    <a:lnTo>
                      <a:pt x="217" y="252"/>
                    </a:lnTo>
                    <a:lnTo>
                      <a:pt x="212" y="242"/>
                    </a:lnTo>
                    <a:lnTo>
                      <a:pt x="209" y="233"/>
                    </a:lnTo>
                    <a:lnTo>
                      <a:pt x="208" y="224"/>
                    </a:lnTo>
                    <a:lnTo>
                      <a:pt x="208" y="224"/>
                    </a:lnTo>
                    <a:lnTo>
                      <a:pt x="209" y="213"/>
                    </a:lnTo>
                    <a:lnTo>
                      <a:pt x="212" y="204"/>
                    </a:lnTo>
                    <a:lnTo>
                      <a:pt x="217" y="194"/>
                    </a:lnTo>
                    <a:lnTo>
                      <a:pt x="223" y="187"/>
                    </a:lnTo>
                    <a:lnTo>
                      <a:pt x="230" y="182"/>
                    </a:lnTo>
                    <a:lnTo>
                      <a:pt x="239" y="177"/>
                    </a:lnTo>
                    <a:lnTo>
                      <a:pt x="248" y="173"/>
                    </a:lnTo>
                    <a:lnTo>
                      <a:pt x="257" y="173"/>
                    </a:lnTo>
                    <a:lnTo>
                      <a:pt x="257" y="173"/>
                    </a:lnTo>
                    <a:lnTo>
                      <a:pt x="268" y="173"/>
                    </a:lnTo>
                    <a:lnTo>
                      <a:pt x="277" y="177"/>
                    </a:lnTo>
                    <a:lnTo>
                      <a:pt x="285" y="182"/>
                    </a:lnTo>
                    <a:lnTo>
                      <a:pt x="293" y="187"/>
                    </a:lnTo>
                    <a:lnTo>
                      <a:pt x="299" y="194"/>
                    </a:lnTo>
                    <a:lnTo>
                      <a:pt x="304" y="204"/>
                    </a:lnTo>
                    <a:lnTo>
                      <a:pt x="306" y="213"/>
                    </a:lnTo>
                    <a:lnTo>
                      <a:pt x="307" y="224"/>
                    </a:lnTo>
                    <a:lnTo>
                      <a:pt x="307" y="224"/>
                    </a:lnTo>
                    <a:lnTo>
                      <a:pt x="306" y="233"/>
                    </a:lnTo>
                    <a:lnTo>
                      <a:pt x="304" y="242"/>
                    </a:lnTo>
                    <a:lnTo>
                      <a:pt x="299" y="252"/>
                    </a:lnTo>
                    <a:lnTo>
                      <a:pt x="293" y="259"/>
                    </a:lnTo>
                    <a:lnTo>
                      <a:pt x="285" y="264"/>
                    </a:lnTo>
                    <a:lnTo>
                      <a:pt x="277" y="269"/>
                    </a:lnTo>
                    <a:lnTo>
                      <a:pt x="268" y="273"/>
                    </a:lnTo>
                    <a:lnTo>
                      <a:pt x="257" y="274"/>
                    </a:lnTo>
                    <a:lnTo>
                      <a:pt x="257" y="274"/>
                    </a:lnTo>
                    <a:close/>
                    <a:moveTo>
                      <a:pt x="499" y="274"/>
                    </a:moveTo>
                    <a:lnTo>
                      <a:pt x="499" y="274"/>
                    </a:lnTo>
                    <a:lnTo>
                      <a:pt x="489" y="273"/>
                    </a:lnTo>
                    <a:lnTo>
                      <a:pt x="479" y="269"/>
                    </a:lnTo>
                    <a:lnTo>
                      <a:pt x="471" y="264"/>
                    </a:lnTo>
                    <a:lnTo>
                      <a:pt x="464" y="259"/>
                    </a:lnTo>
                    <a:lnTo>
                      <a:pt x="457" y="252"/>
                    </a:lnTo>
                    <a:lnTo>
                      <a:pt x="453" y="242"/>
                    </a:lnTo>
                    <a:lnTo>
                      <a:pt x="450" y="233"/>
                    </a:lnTo>
                    <a:lnTo>
                      <a:pt x="449" y="224"/>
                    </a:lnTo>
                    <a:lnTo>
                      <a:pt x="449" y="224"/>
                    </a:lnTo>
                    <a:lnTo>
                      <a:pt x="450" y="213"/>
                    </a:lnTo>
                    <a:lnTo>
                      <a:pt x="453" y="204"/>
                    </a:lnTo>
                    <a:lnTo>
                      <a:pt x="457" y="194"/>
                    </a:lnTo>
                    <a:lnTo>
                      <a:pt x="464" y="187"/>
                    </a:lnTo>
                    <a:lnTo>
                      <a:pt x="471" y="182"/>
                    </a:lnTo>
                    <a:lnTo>
                      <a:pt x="479" y="177"/>
                    </a:lnTo>
                    <a:lnTo>
                      <a:pt x="489" y="173"/>
                    </a:lnTo>
                    <a:lnTo>
                      <a:pt x="499" y="173"/>
                    </a:lnTo>
                    <a:lnTo>
                      <a:pt x="499" y="173"/>
                    </a:lnTo>
                    <a:lnTo>
                      <a:pt x="509" y="173"/>
                    </a:lnTo>
                    <a:lnTo>
                      <a:pt x="519" y="177"/>
                    </a:lnTo>
                    <a:lnTo>
                      <a:pt x="527" y="182"/>
                    </a:lnTo>
                    <a:lnTo>
                      <a:pt x="534" y="187"/>
                    </a:lnTo>
                    <a:lnTo>
                      <a:pt x="541" y="194"/>
                    </a:lnTo>
                    <a:lnTo>
                      <a:pt x="545" y="204"/>
                    </a:lnTo>
                    <a:lnTo>
                      <a:pt x="548" y="213"/>
                    </a:lnTo>
                    <a:lnTo>
                      <a:pt x="549" y="224"/>
                    </a:lnTo>
                    <a:lnTo>
                      <a:pt x="549" y="224"/>
                    </a:lnTo>
                    <a:lnTo>
                      <a:pt x="548" y="233"/>
                    </a:lnTo>
                    <a:lnTo>
                      <a:pt x="545" y="242"/>
                    </a:lnTo>
                    <a:lnTo>
                      <a:pt x="541" y="252"/>
                    </a:lnTo>
                    <a:lnTo>
                      <a:pt x="534" y="259"/>
                    </a:lnTo>
                    <a:lnTo>
                      <a:pt x="527" y="264"/>
                    </a:lnTo>
                    <a:lnTo>
                      <a:pt x="519" y="269"/>
                    </a:lnTo>
                    <a:lnTo>
                      <a:pt x="509" y="273"/>
                    </a:lnTo>
                    <a:lnTo>
                      <a:pt x="499" y="274"/>
                    </a:lnTo>
                    <a:lnTo>
                      <a:pt x="499" y="2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4178300" y="4422775"/>
                <a:ext cx="282575" cy="260350"/>
              </a:xfrm>
              <a:custGeom>
                <a:avLst/>
                <a:gdLst>
                  <a:gd name="T0" fmla="*/ 456 w 889"/>
                  <a:gd name="T1" fmla="*/ 620 h 821"/>
                  <a:gd name="T2" fmla="*/ 473 w 889"/>
                  <a:gd name="T3" fmla="*/ 555 h 821"/>
                  <a:gd name="T4" fmla="*/ 503 w 889"/>
                  <a:gd name="T5" fmla="*/ 494 h 821"/>
                  <a:gd name="T6" fmla="*/ 546 w 889"/>
                  <a:gd name="T7" fmla="*/ 441 h 821"/>
                  <a:gd name="T8" fmla="*/ 599 w 889"/>
                  <a:gd name="T9" fmla="*/ 395 h 821"/>
                  <a:gd name="T10" fmla="*/ 663 w 889"/>
                  <a:gd name="T11" fmla="*/ 358 h 821"/>
                  <a:gd name="T12" fmla="*/ 734 w 889"/>
                  <a:gd name="T13" fmla="*/ 334 h 821"/>
                  <a:gd name="T14" fmla="*/ 812 w 889"/>
                  <a:gd name="T15" fmla="*/ 320 h 821"/>
                  <a:gd name="T16" fmla="*/ 871 w 889"/>
                  <a:gd name="T17" fmla="*/ 318 h 821"/>
                  <a:gd name="T18" fmla="*/ 881 w 889"/>
                  <a:gd name="T19" fmla="*/ 286 h 821"/>
                  <a:gd name="T20" fmla="*/ 855 w 889"/>
                  <a:gd name="T21" fmla="*/ 223 h 821"/>
                  <a:gd name="T22" fmla="*/ 816 w 889"/>
                  <a:gd name="T23" fmla="*/ 166 h 821"/>
                  <a:gd name="T24" fmla="*/ 768 w 889"/>
                  <a:gd name="T25" fmla="*/ 114 h 821"/>
                  <a:gd name="T26" fmla="*/ 708 w 889"/>
                  <a:gd name="T27" fmla="*/ 71 h 821"/>
                  <a:gd name="T28" fmla="*/ 642 w 889"/>
                  <a:gd name="T29" fmla="*/ 37 h 821"/>
                  <a:gd name="T30" fmla="*/ 568 w 889"/>
                  <a:gd name="T31" fmla="*/ 14 h 821"/>
                  <a:gd name="T32" fmla="*/ 489 w 889"/>
                  <a:gd name="T33" fmla="*/ 1 h 821"/>
                  <a:gd name="T34" fmla="*/ 424 w 889"/>
                  <a:gd name="T35" fmla="*/ 0 h 821"/>
                  <a:gd name="T36" fmla="*/ 336 w 889"/>
                  <a:gd name="T37" fmla="*/ 12 h 821"/>
                  <a:gd name="T38" fmla="*/ 253 w 889"/>
                  <a:gd name="T39" fmla="*/ 37 h 821"/>
                  <a:gd name="T40" fmla="*/ 180 w 889"/>
                  <a:gd name="T41" fmla="*/ 76 h 821"/>
                  <a:gd name="T42" fmla="*/ 116 w 889"/>
                  <a:gd name="T43" fmla="*/ 125 h 821"/>
                  <a:gd name="T44" fmla="*/ 65 w 889"/>
                  <a:gd name="T45" fmla="*/ 183 h 821"/>
                  <a:gd name="T46" fmla="*/ 27 w 889"/>
                  <a:gd name="T47" fmla="*/ 248 h 821"/>
                  <a:gd name="T48" fmla="*/ 5 w 889"/>
                  <a:gd name="T49" fmla="*/ 322 h 821"/>
                  <a:gd name="T50" fmla="*/ 0 w 889"/>
                  <a:gd name="T51" fmla="*/ 379 h 821"/>
                  <a:gd name="T52" fmla="*/ 13 w 889"/>
                  <a:gd name="T53" fmla="*/ 470 h 821"/>
                  <a:gd name="T54" fmla="*/ 49 w 889"/>
                  <a:gd name="T55" fmla="*/ 553 h 821"/>
                  <a:gd name="T56" fmla="*/ 106 w 889"/>
                  <a:gd name="T57" fmla="*/ 625 h 821"/>
                  <a:gd name="T58" fmla="*/ 180 w 889"/>
                  <a:gd name="T59" fmla="*/ 684 h 821"/>
                  <a:gd name="T60" fmla="*/ 339 w 889"/>
                  <a:gd name="T61" fmla="*/ 747 h 821"/>
                  <a:gd name="T62" fmla="*/ 447 w 889"/>
                  <a:gd name="T63" fmla="*/ 759 h 821"/>
                  <a:gd name="T64" fmla="*/ 460 w 889"/>
                  <a:gd name="T65" fmla="*/ 708 h 821"/>
                  <a:gd name="T66" fmla="*/ 584 w 889"/>
                  <a:gd name="T67" fmla="*/ 209 h 821"/>
                  <a:gd name="T68" fmla="*/ 618 w 889"/>
                  <a:gd name="T69" fmla="*/ 219 h 821"/>
                  <a:gd name="T70" fmla="*/ 642 w 889"/>
                  <a:gd name="T71" fmla="*/ 257 h 821"/>
                  <a:gd name="T72" fmla="*/ 639 w 889"/>
                  <a:gd name="T73" fmla="*/ 293 h 821"/>
                  <a:gd name="T74" fmla="*/ 607 w 889"/>
                  <a:gd name="T75" fmla="*/ 324 h 821"/>
                  <a:gd name="T76" fmla="*/ 571 w 889"/>
                  <a:gd name="T77" fmla="*/ 328 h 821"/>
                  <a:gd name="T78" fmla="*/ 534 w 889"/>
                  <a:gd name="T79" fmla="*/ 302 h 821"/>
                  <a:gd name="T80" fmla="*/ 524 w 889"/>
                  <a:gd name="T81" fmla="*/ 268 h 821"/>
                  <a:gd name="T82" fmla="*/ 541 w 889"/>
                  <a:gd name="T83" fmla="*/ 226 h 821"/>
                  <a:gd name="T84" fmla="*/ 584 w 889"/>
                  <a:gd name="T85" fmla="*/ 209 h 821"/>
                  <a:gd name="T86" fmla="*/ 282 w 889"/>
                  <a:gd name="T87" fmla="*/ 328 h 821"/>
                  <a:gd name="T88" fmla="*/ 244 w 889"/>
                  <a:gd name="T89" fmla="*/ 302 h 821"/>
                  <a:gd name="T90" fmla="*/ 235 w 889"/>
                  <a:gd name="T91" fmla="*/ 268 h 821"/>
                  <a:gd name="T92" fmla="*/ 252 w 889"/>
                  <a:gd name="T93" fmla="*/ 226 h 821"/>
                  <a:gd name="T94" fmla="*/ 294 w 889"/>
                  <a:gd name="T95" fmla="*/ 209 h 821"/>
                  <a:gd name="T96" fmla="*/ 327 w 889"/>
                  <a:gd name="T97" fmla="*/ 219 h 821"/>
                  <a:gd name="T98" fmla="*/ 353 w 889"/>
                  <a:gd name="T99" fmla="*/ 257 h 821"/>
                  <a:gd name="T100" fmla="*/ 350 w 889"/>
                  <a:gd name="T101" fmla="*/ 293 h 821"/>
                  <a:gd name="T102" fmla="*/ 317 w 889"/>
                  <a:gd name="T103" fmla="*/ 324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89" h="821">
                    <a:moveTo>
                      <a:pt x="454" y="655"/>
                    </a:moveTo>
                    <a:lnTo>
                      <a:pt x="454" y="655"/>
                    </a:lnTo>
                    <a:lnTo>
                      <a:pt x="455" y="638"/>
                    </a:lnTo>
                    <a:lnTo>
                      <a:pt x="456" y="620"/>
                    </a:lnTo>
                    <a:lnTo>
                      <a:pt x="459" y="604"/>
                    </a:lnTo>
                    <a:lnTo>
                      <a:pt x="462" y="588"/>
                    </a:lnTo>
                    <a:lnTo>
                      <a:pt x="467" y="571"/>
                    </a:lnTo>
                    <a:lnTo>
                      <a:pt x="473" y="555"/>
                    </a:lnTo>
                    <a:lnTo>
                      <a:pt x="478" y="539"/>
                    </a:lnTo>
                    <a:lnTo>
                      <a:pt x="485" y="524"/>
                    </a:lnTo>
                    <a:lnTo>
                      <a:pt x="493" y="510"/>
                    </a:lnTo>
                    <a:lnTo>
                      <a:pt x="503" y="494"/>
                    </a:lnTo>
                    <a:lnTo>
                      <a:pt x="512" y="480"/>
                    </a:lnTo>
                    <a:lnTo>
                      <a:pt x="523" y="466"/>
                    </a:lnTo>
                    <a:lnTo>
                      <a:pt x="534" y="454"/>
                    </a:lnTo>
                    <a:lnTo>
                      <a:pt x="546" y="441"/>
                    </a:lnTo>
                    <a:lnTo>
                      <a:pt x="557" y="428"/>
                    </a:lnTo>
                    <a:lnTo>
                      <a:pt x="571" y="416"/>
                    </a:lnTo>
                    <a:lnTo>
                      <a:pt x="585" y="406"/>
                    </a:lnTo>
                    <a:lnTo>
                      <a:pt x="599" y="395"/>
                    </a:lnTo>
                    <a:lnTo>
                      <a:pt x="614" y="385"/>
                    </a:lnTo>
                    <a:lnTo>
                      <a:pt x="630" y="375"/>
                    </a:lnTo>
                    <a:lnTo>
                      <a:pt x="646" y="366"/>
                    </a:lnTo>
                    <a:lnTo>
                      <a:pt x="663" y="358"/>
                    </a:lnTo>
                    <a:lnTo>
                      <a:pt x="680" y="351"/>
                    </a:lnTo>
                    <a:lnTo>
                      <a:pt x="698" y="344"/>
                    </a:lnTo>
                    <a:lnTo>
                      <a:pt x="715" y="338"/>
                    </a:lnTo>
                    <a:lnTo>
                      <a:pt x="734" y="334"/>
                    </a:lnTo>
                    <a:lnTo>
                      <a:pt x="754" y="329"/>
                    </a:lnTo>
                    <a:lnTo>
                      <a:pt x="772" y="324"/>
                    </a:lnTo>
                    <a:lnTo>
                      <a:pt x="792" y="322"/>
                    </a:lnTo>
                    <a:lnTo>
                      <a:pt x="812" y="320"/>
                    </a:lnTo>
                    <a:lnTo>
                      <a:pt x="833" y="318"/>
                    </a:lnTo>
                    <a:lnTo>
                      <a:pt x="852" y="318"/>
                    </a:lnTo>
                    <a:lnTo>
                      <a:pt x="852" y="318"/>
                    </a:lnTo>
                    <a:lnTo>
                      <a:pt x="871" y="318"/>
                    </a:lnTo>
                    <a:lnTo>
                      <a:pt x="889" y="320"/>
                    </a:lnTo>
                    <a:lnTo>
                      <a:pt x="889" y="320"/>
                    </a:lnTo>
                    <a:lnTo>
                      <a:pt x="885" y="302"/>
                    </a:lnTo>
                    <a:lnTo>
                      <a:pt x="881" y="286"/>
                    </a:lnTo>
                    <a:lnTo>
                      <a:pt x="875" y="269"/>
                    </a:lnTo>
                    <a:lnTo>
                      <a:pt x="870" y="254"/>
                    </a:lnTo>
                    <a:lnTo>
                      <a:pt x="863" y="238"/>
                    </a:lnTo>
                    <a:lnTo>
                      <a:pt x="855" y="223"/>
                    </a:lnTo>
                    <a:lnTo>
                      <a:pt x="846" y="208"/>
                    </a:lnTo>
                    <a:lnTo>
                      <a:pt x="837" y="194"/>
                    </a:lnTo>
                    <a:lnTo>
                      <a:pt x="827" y="178"/>
                    </a:lnTo>
                    <a:lnTo>
                      <a:pt x="816" y="166"/>
                    </a:lnTo>
                    <a:lnTo>
                      <a:pt x="805" y="152"/>
                    </a:lnTo>
                    <a:lnTo>
                      <a:pt x="793" y="139"/>
                    </a:lnTo>
                    <a:lnTo>
                      <a:pt x="780" y="126"/>
                    </a:lnTo>
                    <a:lnTo>
                      <a:pt x="768" y="114"/>
                    </a:lnTo>
                    <a:lnTo>
                      <a:pt x="754" y="103"/>
                    </a:lnTo>
                    <a:lnTo>
                      <a:pt x="738" y="92"/>
                    </a:lnTo>
                    <a:lnTo>
                      <a:pt x="725" y="82"/>
                    </a:lnTo>
                    <a:lnTo>
                      <a:pt x="708" y="71"/>
                    </a:lnTo>
                    <a:lnTo>
                      <a:pt x="692" y="62"/>
                    </a:lnTo>
                    <a:lnTo>
                      <a:pt x="676" y="54"/>
                    </a:lnTo>
                    <a:lnTo>
                      <a:pt x="660" y="45"/>
                    </a:lnTo>
                    <a:lnTo>
                      <a:pt x="642" y="37"/>
                    </a:lnTo>
                    <a:lnTo>
                      <a:pt x="624" y="30"/>
                    </a:lnTo>
                    <a:lnTo>
                      <a:pt x="606" y="24"/>
                    </a:lnTo>
                    <a:lnTo>
                      <a:pt x="586" y="19"/>
                    </a:lnTo>
                    <a:lnTo>
                      <a:pt x="568" y="14"/>
                    </a:lnTo>
                    <a:lnTo>
                      <a:pt x="548" y="9"/>
                    </a:lnTo>
                    <a:lnTo>
                      <a:pt x="528" y="6"/>
                    </a:lnTo>
                    <a:lnTo>
                      <a:pt x="509" y="3"/>
                    </a:lnTo>
                    <a:lnTo>
                      <a:pt x="489" y="1"/>
                    </a:lnTo>
                    <a:lnTo>
                      <a:pt x="468" y="0"/>
                    </a:lnTo>
                    <a:lnTo>
                      <a:pt x="447" y="0"/>
                    </a:lnTo>
                    <a:lnTo>
                      <a:pt x="447" y="0"/>
                    </a:lnTo>
                    <a:lnTo>
                      <a:pt x="424" y="0"/>
                    </a:lnTo>
                    <a:lnTo>
                      <a:pt x="402" y="2"/>
                    </a:lnTo>
                    <a:lnTo>
                      <a:pt x="380" y="5"/>
                    </a:lnTo>
                    <a:lnTo>
                      <a:pt x="358" y="8"/>
                    </a:lnTo>
                    <a:lnTo>
                      <a:pt x="336" y="12"/>
                    </a:lnTo>
                    <a:lnTo>
                      <a:pt x="315" y="17"/>
                    </a:lnTo>
                    <a:lnTo>
                      <a:pt x="294" y="23"/>
                    </a:lnTo>
                    <a:lnTo>
                      <a:pt x="273" y="30"/>
                    </a:lnTo>
                    <a:lnTo>
                      <a:pt x="253" y="37"/>
                    </a:lnTo>
                    <a:lnTo>
                      <a:pt x="235" y="45"/>
                    </a:lnTo>
                    <a:lnTo>
                      <a:pt x="215" y="55"/>
                    </a:lnTo>
                    <a:lnTo>
                      <a:pt x="197" y="65"/>
                    </a:lnTo>
                    <a:lnTo>
                      <a:pt x="180" y="76"/>
                    </a:lnTo>
                    <a:lnTo>
                      <a:pt x="163" y="86"/>
                    </a:lnTo>
                    <a:lnTo>
                      <a:pt x="146" y="99"/>
                    </a:lnTo>
                    <a:lnTo>
                      <a:pt x="131" y="111"/>
                    </a:lnTo>
                    <a:lnTo>
                      <a:pt x="116" y="125"/>
                    </a:lnTo>
                    <a:lnTo>
                      <a:pt x="102" y="138"/>
                    </a:lnTo>
                    <a:lnTo>
                      <a:pt x="89" y="153"/>
                    </a:lnTo>
                    <a:lnTo>
                      <a:pt x="77" y="167"/>
                    </a:lnTo>
                    <a:lnTo>
                      <a:pt x="65" y="183"/>
                    </a:lnTo>
                    <a:lnTo>
                      <a:pt x="53" y="198"/>
                    </a:lnTo>
                    <a:lnTo>
                      <a:pt x="44" y="215"/>
                    </a:lnTo>
                    <a:lnTo>
                      <a:pt x="35" y="232"/>
                    </a:lnTo>
                    <a:lnTo>
                      <a:pt x="27" y="248"/>
                    </a:lnTo>
                    <a:lnTo>
                      <a:pt x="20" y="267"/>
                    </a:lnTo>
                    <a:lnTo>
                      <a:pt x="14" y="285"/>
                    </a:lnTo>
                    <a:lnTo>
                      <a:pt x="9" y="303"/>
                    </a:lnTo>
                    <a:lnTo>
                      <a:pt x="5" y="322"/>
                    </a:lnTo>
                    <a:lnTo>
                      <a:pt x="2" y="341"/>
                    </a:lnTo>
                    <a:lnTo>
                      <a:pt x="0" y="360"/>
                    </a:lnTo>
                    <a:lnTo>
                      <a:pt x="0" y="379"/>
                    </a:lnTo>
                    <a:lnTo>
                      <a:pt x="0" y="379"/>
                    </a:lnTo>
                    <a:lnTo>
                      <a:pt x="1" y="402"/>
                    </a:lnTo>
                    <a:lnTo>
                      <a:pt x="3" y="426"/>
                    </a:lnTo>
                    <a:lnTo>
                      <a:pt x="7" y="448"/>
                    </a:lnTo>
                    <a:lnTo>
                      <a:pt x="13" y="470"/>
                    </a:lnTo>
                    <a:lnTo>
                      <a:pt x="20" y="491"/>
                    </a:lnTo>
                    <a:lnTo>
                      <a:pt x="28" y="512"/>
                    </a:lnTo>
                    <a:lnTo>
                      <a:pt x="38" y="533"/>
                    </a:lnTo>
                    <a:lnTo>
                      <a:pt x="49" y="553"/>
                    </a:lnTo>
                    <a:lnTo>
                      <a:pt x="62" y="571"/>
                    </a:lnTo>
                    <a:lnTo>
                      <a:pt x="75" y="590"/>
                    </a:lnTo>
                    <a:lnTo>
                      <a:pt x="91" y="608"/>
                    </a:lnTo>
                    <a:lnTo>
                      <a:pt x="106" y="625"/>
                    </a:lnTo>
                    <a:lnTo>
                      <a:pt x="123" y="641"/>
                    </a:lnTo>
                    <a:lnTo>
                      <a:pt x="142" y="657"/>
                    </a:lnTo>
                    <a:lnTo>
                      <a:pt x="160" y="671"/>
                    </a:lnTo>
                    <a:lnTo>
                      <a:pt x="180" y="684"/>
                    </a:lnTo>
                    <a:lnTo>
                      <a:pt x="131" y="821"/>
                    </a:lnTo>
                    <a:lnTo>
                      <a:pt x="304" y="739"/>
                    </a:lnTo>
                    <a:lnTo>
                      <a:pt x="304" y="739"/>
                    </a:lnTo>
                    <a:lnTo>
                      <a:pt x="339" y="747"/>
                    </a:lnTo>
                    <a:lnTo>
                      <a:pt x="374" y="753"/>
                    </a:lnTo>
                    <a:lnTo>
                      <a:pt x="410" y="758"/>
                    </a:lnTo>
                    <a:lnTo>
                      <a:pt x="447" y="759"/>
                    </a:lnTo>
                    <a:lnTo>
                      <a:pt x="447" y="759"/>
                    </a:lnTo>
                    <a:lnTo>
                      <a:pt x="474" y="758"/>
                    </a:lnTo>
                    <a:lnTo>
                      <a:pt x="474" y="758"/>
                    </a:lnTo>
                    <a:lnTo>
                      <a:pt x="466" y="733"/>
                    </a:lnTo>
                    <a:lnTo>
                      <a:pt x="460" y="708"/>
                    </a:lnTo>
                    <a:lnTo>
                      <a:pt x="455" y="682"/>
                    </a:lnTo>
                    <a:lnTo>
                      <a:pt x="454" y="655"/>
                    </a:lnTo>
                    <a:lnTo>
                      <a:pt x="454" y="655"/>
                    </a:lnTo>
                    <a:close/>
                    <a:moveTo>
                      <a:pt x="584" y="209"/>
                    </a:moveTo>
                    <a:lnTo>
                      <a:pt x="584" y="209"/>
                    </a:lnTo>
                    <a:lnTo>
                      <a:pt x="596" y="210"/>
                    </a:lnTo>
                    <a:lnTo>
                      <a:pt x="607" y="213"/>
                    </a:lnTo>
                    <a:lnTo>
                      <a:pt x="618" y="219"/>
                    </a:lnTo>
                    <a:lnTo>
                      <a:pt x="626" y="226"/>
                    </a:lnTo>
                    <a:lnTo>
                      <a:pt x="634" y="236"/>
                    </a:lnTo>
                    <a:lnTo>
                      <a:pt x="639" y="245"/>
                    </a:lnTo>
                    <a:lnTo>
                      <a:pt x="642" y="257"/>
                    </a:lnTo>
                    <a:lnTo>
                      <a:pt x="643" y="268"/>
                    </a:lnTo>
                    <a:lnTo>
                      <a:pt x="643" y="268"/>
                    </a:lnTo>
                    <a:lnTo>
                      <a:pt x="642" y="281"/>
                    </a:lnTo>
                    <a:lnTo>
                      <a:pt x="639" y="293"/>
                    </a:lnTo>
                    <a:lnTo>
                      <a:pt x="634" y="302"/>
                    </a:lnTo>
                    <a:lnTo>
                      <a:pt x="626" y="311"/>
                    </a:lnTo>
                    <a:lnTo>
                      <a:pt x="618" y="318"/>
                    </a:lnTo>
                    <a:lnTo>
                      <a:pt x="607" y="324"/>
                    </a:lnTo>
                    <a:lnTo>
                      <a:pt x="596" y="328"/>
                    </a:lnTo>
                    <a:lnTo>
                      <a:pt x="584" y="329"/>
                    </a:lnTo>
                    <a:lnTo>
                      <a:pt x="584" y="329"/>
                    </a:lnTo>
                    <a:lnTo>
                      <a:pt x="571" y="328"/>
                    </a:lnTo>
                    <a:lnTo>
                      <a:pt x="561" y="324"/>
                    </a:lnTo>
                    <a:lnTo>
                      <a:pt x="550" y="318"/>
                    </a:lnTo>
                    <a:lnTo>
                      <a:pt x="541" y="311"/>
                    </a:lnTo>
                    <a:lnTo>
                      <a:pt x="534" y="302"/>
                    </a:lnTo>
                    <a:lnTo>
                      <a:pt x="528" y="293"/>
                    </a:lnTo>
                    <a:lnTo>
                      <a:pt x="525" y="281"/>
                    </a:lnTo>
                    <a:lnTo>
                      <a:pt x="524" y="268"/>
                    </a:lnTo>
                    <a:lnTo>
                      <a:pt x="524" y="268"/>
                    </a:lnTo>
                    <a:lnTo>
                      <a:pt x="525" y="257"/>
                    </a:lnTo>
                    <a:lnTo>
                      <a:pt x="528" y="245"/>
                    </a:lnTo>
                    <a:lnTo>
                      <a:pt x="534" y="236"/>
                    </a:lnTo>
                    <a:lnTo>
                      <a:pt x="541" y="226"/>
                    </a:lnTo>
                    <a:lnTo>
                      <a:pt x="550" y="219"/>
                    </a:lnTo>
                    <a:lnTo>
                      <a:pt x="561" y="213"/>
                    </a:lnTo>
                    <a:lnTo>
                      <a:pt x="571" y="210"/>
                    </a:lnTo>
                    <a:lnTo>
                      <a:pt x="584" y="209"/>
                    </a:lnTo>
                    <a:lnTo>
                      <a:pt x="584" y="209"/>
                    </a:lnTo>
                    <a:close/>
                    <a:moveTo>
                      <a:pt x="294" y="329"/>
                    </a:moveTo>
                    <a:lnTo>
                      <a:pt x="294" y="329"/>
                    </a:lnTo>
                    <a:lnTo>
                      <a:pt x="282" y="328"/>
                    </a:lnTo>
                    <a:lnTo>
                      <a:pt x="271" y="324"/>
                    </a:lnTo>
                    <a:lnTo>
                      <a:pt x="260" y="318"/>
                    </a:lnTo>
                    <a:lnTo>
                      <a:pt x="252" y="311"/>
                    </a:lnTo>
                    <a:lnTo>
                      <a:pt x="244" y="302"/>
                    </a:lnTo>
                    <a:lnTo>
                      <a:pt x="239" y="293"/>
                    </a:lnTo>
                    <a:lnTo>
                      <a:pt x="236" y="281"/>
                    </a:lnTo>
                    <a:lnTo>
                      <a:pt x="235" y="268"/>
                    </a:lnTo>
                    <a:lnTo>
                      <a:pt x="235" y="268"/>
                    </a:lnTo>
                    <a:lnTo>
                      <a:pt x="236" y="257"/>
                    </a:lnTo>
                    <a:lnTo>
                      <a:pt x="239" y="245"/>
                    </a:lnTo>
                    <a:lnTo>
                      <a:pt x="244" y="236"/>
                    </a:lnTo>
                    <a:lnTo>
                      <a:pt x="252" y="226"/>
                    </a:lnTo>
                    <a:lnTo>
                      <a:pt x="260" y="219"/>
                    </a:lnTo>
                    <a:lnTo>
                      <a:pt x="271" y="213"/>
                    </a:lnTo>
                    <a:lnTo>
                      <a:pt x="282" y="210"/>
                    </a:lnTo>
                    <a:lnTo>
                      <a:pt x="294" y="209"/>
                    </a:lnTo>
                    <a:lnTo>
                      <a:pt x="294" y="209"/>
                    </a:lnTo>
                    <a:lnTo>
                      <a:pt x="307" y="210"/>
                    </a:lnTo>
                    <a:lnTo>
                      <a:pt x="317" y="213"/>
                    </a:lnTo>
                    <a:lnTo>
                      <a:pt x="327" y="219"/>
                    </a:lnTo>
                    <a:lnTo>
                      <a:pt x="337" y="226"/>
                    </a:lnTo>
                    <a:lnTo>
                      <a:pt x="344" y="236"/>
                    </a:lnTo>
                    <a:lnTo>
                      <a:pt x="350" y="245"/>
                    </a:lnTo>
                    <a:lnTo>
                      <a:pt x="353" y="257"/>
                    </a:lnTo>
                    <a:lnTo>
                      <a:pt x="354" y="268"/>
                    </a:lnTo>
                    <a:lnTo>
                      <a:pt x="354" y="268"/>
                    </a:lnTo>
                    <a:lnTo>
                      <a:pt x="353" y="281"/>
                    </a:lnTo>
                    <a:lnTo>
                      <a:pt x="350" y="293"/>
                    </a:lnTo>
                    <a:lnTo>
                      <a:pt x="344" y="302"/>
                    </a:lnTo>
                    <a:lnTo>
                      <a:pt x="337" y="311"/>
                    </a:lnTo>
                    <a:lnTo>
                      <a:pt x="327" y="318"/>
                    </a:lnTo>
                    <a:lnTo>
                      <a:pt x="317" y="324"/>
                    </a:lnTo>
                    <a:lnTo>
                      <a:pt x="307" y="328"/>
                    </a:lnTo>
                    <a:lnTo>
                      <a:pt x="294" y="329"/>
                    </a:lnTo>
                    <a:lnTo>
                      <a:pt x="294" y="3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979042" y="2102779"/>
            <a:ext cx="968829" cy="884147"/>
            <a:chOff x="2979042" y="2102779"/>
            <a:chExt cx="968829" cy="884147"/>
          </a:xfrm>
        </p:grpSpPr>
        <p:sp>
          <p:nvSpPr>
            <p:cNvPr id="16" name="椭圆 15"/>
            <p:cNvSpPr/>
            <p:nvPr/>
          </p:nvSpPr>
          <p:spPr>
            <a:xfrm>
              <a:off x="2979042" y="2102779"/>
              <a:ext cx="968829" cy="8841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3197710" y="2324085"/>
              <a:ext cx="531494" cy="433054"/>
            </a:xfrm>
            <a:custGeom>
              <a:avLst/>
              <a:gdLst>
                <a:gd name="T0" fmla="*/ 1544 w 3234"/>
                <a:gd name="T1" fmla="*/ 1510 h 2566"/>
                <a:gd name="T2" fmla="*/ 1705 w 3234"/>
                <a:gd name="T3" fmla="*/ 1803 h 2566"/>
                <a:gd name="T4" fmla="*/ 1577 w 3234"/>
                <a:gd name="T5" fmla="*/ 2111 h 2566"/>
                <a:gd name="T6" fmla="*/ 1236 w 3234"/>
                <a:gd name="T7" fmla="*/ 2250 h 2566"/>
                <a:gd name="T8" fmla="*/ 878 w 3234"/>
                <a:gd name="T9" fmla="*/ 2140 h 2566"/>
                <a:gd name="T10" fmla="*/ 716 w 3234"/>
                <a:gd name="T11" fmla="*/ 1847 h 2566"/>
                <a:gd name="T12" fmla="*/ 845 w 3234"/>
                <a:gd name="T13" fmla="*/ 1539 h 2566"/>
                <a:gd name="T14" fmla="*/ 1186 w 3234"/>
                <a:gd name="T15" fmla="*/ 1400 h 2566"/>
                <a:gd name="T16" fmla="*/ 1970 w 3234"/>
                <a:gd name="T17" fmla="*/ 743 h 2566"/>
                <a:gd name="T18" fmla="*/ 2318 w 3234"/>
                <a:gd name="T19" fmla="*/ 824 h 2566"/>
                <a:gd name="T20" fmla="*/ 2351 w 3234"/>
                <a:gd name="T21" fmla="*/ 1079 h 2566"/>
                <a:gd name="T22" fmla="*/ 2310 w 3234"/>
                <a:gd name="T23" fmla="*/ 1229 h 2566"/>
                <a:gd name="T24" fmla="*/ 2669 w 3234"/>
                <a:gd name="T25" fmla="*/ 1458 h 2566"/>
                <a:gd name="T26" fmla="*/ 2697 w 3234"/>
                <a:gd name="T27" fmla="*/ 1893 h 2566"/>
                <a:gd name="T28" fmla="*/ 2009 w 3234"/>
                <a:gd name="T29" fmla="*/ 2454 h 2566"/>
                <a:gd name="T30" fmla="*/ 749 w 3234"/>
                <a:gd name="T31" fmla="*/ 2480 h 2566"/>
                <a:gd name="T32" fmla="*/ 70 w 3234"/>
                <a:gd name="T33" fmla="*/ 1960 h 2566"/>
                <a:gd name="T34" fmla="*/ 104 w 3234"/>
                <a:gd name="T35" fmla="*/ 1357 h 2566"/>
                <a:gd name="T36" fmla="*/ 619 w 3234"/>
                <a:gd name="T37" fmla="*/ 701 h 2566"/>
                <a:gd name="T38" fmla="*/ 1122 w 3234"/>
                <a:gd name="T39" fmla="*/ 398 h 2566"/>
                <a:gd name="T40" fmla="*/ 1472 w 3234"/>
                <a:gd name="T41" fmla="*/ 425 h 2566"/>
                <a:gd name="T42" fmla="*/ 1588 w 3234"/>
                <a:gd name="T43" fmla="*/ 601 h 2566"/>
                <a:gd name="T44" fmla="*/ 2277 w 3234"/>
                <a:gd name="T45" fmla="*/ 678 h 2566"/>
                <a:gd name="T46" fmla="*/ 2208 w 3234"/>
                <a:gd name="T47" fmla="*/ 565 h 2566"/>
                <a:gd name="T48" fmla="*/ 2300 w 3234"/>
                <a:gd name="T49" fmla="*/ 492 h 2566"/>
                <a:gd name="T50" fmla="*/ 2505 w 3234"/>
                <a:gd name="T51" fmla="*/ 533 h 2566"/>
                <a:gd name="T52" fmla="*/ 2715 w 3234"/>
                <a:gd name="T53" fmla="*/ 764 h 2566"/>
                <a:gd name="T54" fmla="*/ 2739 w 3234"/>
                <a:gd name="T55" fmla="*/ 953 h 2566"/>
                <a:gd name="T56" fmla="*/ 2675 w 3234"/>
                <a:gd name="T57" fmla="*/ 1063 h 2566"/>
                <a:gd name="T58" fmla="*/ 2553 w 3234"/>
                <a:gd name="T59" fmla="*/ 1011 h 2566"/>
                <a:gd name="T60" fmla="*/ 2554 w 3234"/>
                <a:gd name="T61" fmla="*/ 907 h 2566"/>
                <a:gd name="T62" fmla="*/ 2486 w 3234"/>
                <a:gd name="T63" fmla="*/ 746 h 2566"/>
                <a:gd name="T64" fmla="*/ 2325 w 3234"/>
                <a:gd name="T65" fmla="*/ 679 h 2566"/>
                <a:gd name="T66" fmla="*/ 2102 w 3234"/>
                <a:gd name="T67" fmla="*/ 298 h 2566"/>
                <a:gd name="T68" fmla="*/ 2038 w 3234"/>
                <a:gd name="T69" fmla="*/ 95 h 2566"/>
                <a:gd name="T70" fmla="*/ 2227 w 3234"/>
                <a:gd name="T71" fmla="*/ 6 h 2566"/>
                <a:gd name="T72" fmla="*/ 2574 w 3234"/>
                <a:gd name="T73" fmla="*/ 35 h 2566"/>
                <a:gd name="T74" fmla="*/ 2886 w 3234"/>
                <a:gd name="T75" fmla="*/ 194 h 2566"/>
                <a:gd name="T76" fmla="*/ 3113 w 3234"/>
                <a:gd name="T77" fmla="*/ 456 h 2566"/>
                <a:gd name="T78" fmla="*/ 3226 w 3234"/>
                <a:gd name="T79" fmla="*/ 791 h 2566"/>
                <a:gd name="T80" fmla="*/ 3225 w 3234"/>
                <a:gd name="T81" fmla="*/ 1029 h 2566"/>
                <a:gd name="T82" fmla="*/ 3090 w 3234"/>
                <a:gd name="T83" fmla="*/ 1227 h 2566"/>
                <a:gd name="T84" fmla="*/ 2916 w 3234"/>
                <a:gd name="T85" fmla="*/ 1107 h 2566"/>
                <a:gd name="T86" fmla="*/ 2933 w 3234"/>
                <a:gd name="T87" fmla="*/ 908 h 2566"/>
                <a:gd name="T88" fmla="*/ 2813 w 3234"/>
                <a:gd name="T89" fmla="*/ 544 h 2566"/>
                <a:gd name="T90" fmla="*/ 2417 w 3234"/>
                <a:gd name="T91" fmla="*/ 306 h 2566"/>
                <a:gd name="T92" fmla="*/ 1278 w 3234"/>
                <a:gd name="T93" fmla="*/ 1152 h 2566"/>
                <a:gd name="T94" fmla="*/ 1943 w 3234"/>
                <a:gd name="T95" fmla="*/ 1302 h 2566"/>
                <a:gd name="T96" fmla="*/ 2218 w 3234"/>
                <a:gd name="T97" fmla="*/ 1719 h 2566"/>
                <a:gd name="T98" fmla="*/ 1937 w 3234"/>
                <a:gd name="T99" fmla="*/ 2152 h 2566"/>
                <a:gd name="T100" fmla="*/ 1263 w 3234"/>
                <a:gd name="T101" fmla="*/ 2353 h 2566"/>
                <a:gd name="T102" fmla="*/ 598 w 3234"/>
                <a:gd name="T103" fmla="*/ 2202 h 2566"/>
                <a:gd name="T104" fmla="*/ 324 w 3234"/>
                <a:gd name="T105" fmla="*/ 1786 h 2566"/>
                <a:gd name="T106" fmla="*/ 604 w 3234"/>
                <a:gd name="T107" fmla="*/ 1353 h 2566"/>
                <a:gd name="T108" fmla="*/ 1306 w 3234"/>
                <a:gd name="T109" fmla="*/ 1702 h 2566"/>
                <a:gd name="T110" fmla="*/ 1363 w 3234"/>
                <a:gd name="T111" fmla="*/ 1760 h 2566"/>
                <a:gd name="T112" fmla="*/ 1306 w 3234"/>
                <a:gd name="T113" fmla="*/ 1818 h 2566"/>
                <a:gd name="T114" fmla="*/ 1248 w 3234"/>
                <a:gd name="T115" fmla="*/ 1760 h 2566"/>
                <a:gd name="T116" fmla="*/ 1306 w 3234"/>
                <a:gd name="T117" fmla="*/ 1702 h 2566"/>
                <a:gd name="T118" fmla="*/ 1192 w 3234"/>
                <a:gd name="T119" fmla="*/ 1900 h 2566"/>
                <a:gd name="T120" fmla="*/ 1060 w 3234"/>
                <a:gd name="T121" fmla="*/ 2062 h 2566"/>
                <a:gd name="T122" fmla="*/ 897 w 3234"/>
                <a:gd name="T123" fmla="*/ 1930 h 2566"/>
                <a:gd name="T124" fmla="*/ 1029 w 3234"/>
                <a:gd name="T125" fmla="*/ 1768 h 2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4" h="2566">
                  <a:moveTo>
                    <a:pt x="1211" y="1400"/>
                  </a:moveTo>
                  <a:lnTo>
                    <a:pt x="1236" y="1400"/>
                  </a:lnTo>
                  <a:lnTo>
                    <a:pt x="1261" y="1402"/>
                  </a:lnTo>
                  <a:lnTo>
                    <a:pt x="1287" y="1405"/>
                  </a:lnTo>
                  <a:lnTo>
                    <a:pt x="1311" y="1408"/>
                  </a:lnTo>
                  <a:lnTo>
                    <a:pt x="1334" y="1413"/>
                  </a:lnTo>
                  <a:lnTo>
                    <a:pt x="1358" y="1419"/>
                  </a:lnTo>
                  <a:lnTo>
                    <a:pt x="1380" y="1426"/>
                  </a:lnTo>
                  <a:lnTo>
                    <a:pt x="1404" y="1433"/>
                  </a:lnTo>
                  <a:lnTo>
                    <a:pt x="1425" y="1442"/>
                  </a:lnTo>
                  <a:lnTo>
                    <a:pt x="1447" y="1451"/>
                  </a:lnTo>
                  <a:lnTo>
                    <a:pt x="1467" y="1461"/>
                  </a:lnTo>
                  <a:lnTo>
                    <a:pt x="1487" y="1472"/>
                  </a:lnTo>
                  <a:lnTo>
                    <a:pt x="1507" y="1484"/>
                  </a:lnTo>
                  <a:lnTo>
                    <a:pt x="1526" y="1496"/>
                  </a:lnTo>
                  <a:lnTo>
                    <a:pt x="1544" y="1510"/>
                  </a:lnTo>
                  <a:lnTo>
                    <a:pt x="1561" y="1525"/>
                  </a:lnTo>
                  <a:lnTo>
                    <a:pt x="1577" y="1539"/>
                  </a:lnTo>
                  <a:lnTo>
                    <a:pt x="1592" y="1555"/>
                  </a:lnTo>
                  <a:lnTo>
                    <a:pt x="1607" y="1571"/>
                  </a:lnTo>
                  <a:lnTo>
                    <a:pt x="1621" y="1587"/>
                  </a:lnTo>
                  <a:lnTo>
                    <a:pt x="1634" y="1604"/>
                  </a:lnTo>
                  <a:lnTo>
                    <a:pt x="1646" y="1622"/>
                  </a:lnTo>
                  <a:lnTo>
                    <a:pt x="1657" y="1640"/>
                  </a:lnTo>
                  <a:lnTo>
                    <a:pt x="1667" y="1660"/>
                  </a:lnTo>
                  <a:lnTo>
                    <a:pt x="1675" y="1679"/>
                  </a:lnTo>
                  <a:lnTo>
                    <a:pt x="1683" y="1699"/>
                  </a:lnTo>
                  <a:lnTo>
                    <a:pt x="1690" y="1719"/>
                  </a:lnTo>
                  <a:lnTo>
                    <a:pt x="1695" y="1739"/>
                  </a:lnTo>
                  <a:lnTo>
                    <a:pt x="1700" y="1760"/>
                  </a:lnTo>
                  <a:lnTo>
                    <a:pt x="1703" y="1781"/>
                  </a:lnTo>
                  <a:lnTo>
                    <a:pt x="1705" y="1803"/>
                  </a:lnTo>
                  <a:lnTo>
                    <a:pt x="1705" y="1825"/>
                  </a:lnTo>
                  <a:lnTo>
                    <a:pt x="1705" y="1847"/>
                  </a:lnTo>
                  <a:lnTo>
                    <a:pt x="1703" y="1868"/>
                  </a:lnTo>
                  <a:lnTo>
                    <a:pt x="1700" y="1890"/>
                  </a:lnTo>
                  <a:lnTo>
                    <a:pt x="1695" y="1910"/>
                  </a:lnTo>
                  <a:lnTo>
                    <a:pt x="1690" y="1931"/>
                  </a:lnTo>
                  <a:lnTo>
                    <a:pt x="1683" y="1952"/>
                  </a:lnTo>
                  <a:lnTo>
                    <a:pt x="1675" y="1971"/>
                  </a:lnTo>
                  <a:lnTo>
                    <a:pt x="1667" y="1991"/>
                  </a:lnTo>
                  <a:lnTo>
                    <a:pt x="1657" y="2009"/>
                  </a:lnTo>
                  <a:lnTo>
                    <a:pt x="1646" y="2028"/>
                  </a:lnTo>
                  <a:lnTo>
                    <a:pt x="1634" y="2045"/>
                  </a:lnTo>
                  <a:lnTo>
                    <a:pt x="1621" y="2062"/>
                  </a:lnTo>
                  <a:lnTo>
                    <a:pt x="1607" y="2080"/>
                  </a:lnTo>
                  <a:lnTo>
                    <a:pt x="1592" y="2096"/>
                  </a:lnTo>
                  <a:lnTo>
                    <a:pt x="1577" y="2111"/>
                  </a:lnTo>
                  <a:lnTo>
                    <a:pt x="1561" y="2126"/>
                  </a:lnTo>
                  <a:lnTo>
                    <a:pt x="1544" y="2140"/>
                  </a:lnTo>
                  <a:lnTo>
                    <a:pt x="1526" y="2153"/>
                  </a:lnTo>
                  <a:lnTo>
                    <a:pt x="1507" y="2166"/>
                  </a:lnTo>
                  <a:lnTo>
                    <a:pt x="1487" y="2177"/>
                  </a:lnTo>
                  <a:lnTo>
                    <a:pt x="1467" y="2188"/>
                  </a:lnTo>
                  <a:lnTo>
                    <a:pt x="1447" y="2199"/>
                  </a:lnTo>
                  <a:lnTo>
                    <a:pt x="1425" y="2208"/>
                  </a:lnTo>
                  <a:lnTo>
                    <a:pt x="1404" y="2217"/>
                  </a:lnTo>
                  <a:lnTo>
                    <a:pt x="1380" y="2225"/>
                  </a:lnTo>
                  <a:lnTo>
                    <a:pt x="1358" y="2232"/>
                  </a:lnTo>
                  <a:lnTo>
                    <a:pt x="1334" y="2237"/>
                  </a:lnTo>
                  <a:lnTo>
                    <a:pt x="1311" y="2242"/>
                  </a:lnTo>
                  <a:lnTo>
                    <a:pt x="1287" y="2246"/>
                  </a:lnTo>
                  <a:lnTo>
                    <a:pt x="1261" y="2248"/>
                  </a:lnTo>
                  <a:lnTo>
                    <a:pt x="1236" y="2250"/>
                  </a:lnTo>
                  <a:lnTo>
                    <a:pt x="1211" y="2250"/>
                  </a:lnTo>
                  <a:lnTo>
                    <a:pt x="1186" y="2250"/>
                  </a:lnTo>
                  <a:lnTo>
                    <a:pt x="1160" y="2248"/>
                  </a:lnTo>
                  <a:lnTo>
                    <a:pt x="1135" y="2246"/>
                  </a:lnTo>
                  <a:lnTo>
                    <a:pt x="1111" y="2242"/>
                  </a:lnTo>
                  <a:lnTo>
                    <a:pt x="1087" y="2237"/>
                  </a:lnTo>
                  <a:lnTo>
                    <a:pt x="1064" y="2232"/>
                  </a:lnTo>
                  <a:lnTo>
                    <a:pt x="1040" y="2225"/>
                  </a:lnTo>
                  <a:lnTo>
                    <a:pt x="1018" y="2217"/>
                  </a:lnTo>
                  <a:lnTo>
                    <a:pt x="996" y="2208"/>
                  </a:lnTo>
                  <a:lnTo>
                    <a:pt x="975" y="2199"/>
                  </a:lnTo>
                  <a:lnTo>
                    <a:pt x="955" y="2188"/>
                  </a:lnTo>
                  <a:lnTo>
                    <a:pt x="934" y="2177"/>
                  </a:lnTo>
                  <a:lnTo>
                    <a:pt x="914" y="2166"/>
                  </a:lnTo>
                  <a:lnTo>
                    <a:pt x="896" y="2153"/>
                  </a:lnTo>
                  <a:lnTo>
                    <a:pt x="878" y="2140"/>
                  </a:lnTo>
                  <a:lnTo>
                    <a:pt x="861" y="2126"/>
                  </a:lnTo>
                  <a:lnTo>
                    <a:pt x="845" y="2111"/>
                  </a:lnTo>
                  <a:lnTo>
                    <a:pt x="828" y="2096"/>
                  </a:lnTo>
                  <a:lnTo>
                    <a:pt x="814" y="2080"/>
                  </a:lnTo>
                  <a:lnTo>
                    <a:pt x="800" y="2062"/>
                  </a:lnTo>
                  <a:lnTo>
                    <a:pt x="787" y="2045"/>
                  </a:lnTo>
                  <a:lnTo>
                    <a:pt x="776" y="2028"/>
                  </a:lnTo>
                  <a:lnTo>
                    <a:pt x="765" y="2009"/>
                  </a:lnTo>
                  <a:lnTo>
                    <a:pt x="755" y="1991"/>
                  </a:lnTo>
                  <a:lnTo>
                    <a:pt x="746" y="1971"/>
                  </a:lnTo>
                  <a:lnTo>
                    <a:pt x="739" y="1952"/>
                  </a:lnTo>
                  <a:lnTo>
                    <a:pt x="732" y="1931"/>
                  </a:lnTo>
                  <a:lnTo>
                    <a:pt x="726" y="1910"/>
                  </a:lnTo>
                  <a:lnTo>
                    <a:pt x="721" y="1890"/>
                  </a:lnTo>
                  <a:lnTo>
                    <a:pt x="718" y="1868"/>
                  </a:lnTo>
                  <a:lnTo>
                    <a:pt x="716" y="1847"/>
                  </a:lnTo>
                  <a:lnTo>
                    <a:pt x="716" y="1825"/>
                  </a:lnTo>
                  <a:lnTo>
                    <a:pt x="716" y="1803"/>
                  </a:lnTo>
                  <a:lnTo>
                    <a:pt x="718" y="1781"/>
                  </a:lnTo>
                  <a:lnTo>
                    <a:pt x="721" y="1760"/>
                  </a:lnTo>
                  <a:lnTo>
                    <a:pt x="726" y="1739"/>
                  </a:lnTo>
                  <a:lnTo>
                    <a:pt x="732" y="1719"/>
                  </a:lnTo>
                  <a:lnTo>
                    <a:pt x="739" y="1699"/>
                  </a:lnTo>
                  <a:lnTo>
                    <a:pt x="746" y="1679"/>
                  </a:lnTo>
                  <a:lnTo>
                    <a:pt x="755" y="1660"/>
                  </a:lnTo>
                  <a:lnTo>
                    <a:pt x="765" y="1640"/>
                  </a:lnTo>
                  <a:lnTo>
                    <a:pt x="776" y="1622"/>
                  </a:lnTo>
                  <a:lnTo>
                    <a:pt x="787" y="1604"/>
                  </a:lnTo>
                  <a:lnTo>
                    <a:pt x="800" y="1587"/>
                  </a:lnTo>
                  <a:lnTo>
                    <a:pt x="814" y="1571"/>
                  </a:lnTo>
                  <a:lnTo>
                    <a:pt x="828" y="1555"/>
                  </a:lnTo>
                  <a:lnTo>
                    <a:pt x="845" y="1539"/>
                  </a:lnTo>
                  <a:lnTo>
                    <a:pt x="861" y="1525"/>
                  </a:lnTo>
                  <a:lnTo>
                    <a:pt x="878" y="1510"/>
                  </a:lnTo>
                  <a:lnTo>
                    <a:pt x="896" y="1496"/>
                  </a:lnTo>
                  <a:lnTo>
                    <a:pt x="914" y="1484"/>
                  </a:lnTo>
                  <a:lnTo>
                    <a:pt x="934" y="1472"/>
                  </a:lnTo>
                  <a:lnTo>
                    <a:pt x="955" y="1461"/>
                  </a:lnTo>
                  <a:lnTo>
                    <a:pt x="975" y="1451"/>
                  </a:lnTo>
                  <a:lnTo>
                    <a:pt x="996" y="1442"/>
                  </a:lnTo>
                  <a:lnTo>
                    <a:pt x="1018" y="1433"/>
                  </a:lnTo>
                  <a:lnTo>
                    <a:pt x="1040" y="1426"/>
                  </a:lnTo>
                  <a:lnTo>
                    <a:pt x="1064" y="1419"/>
                  </a:lnTo>
                  <a:lnTo>
                    <a:pt x="1087" y="1413"/>
                  </a:lnTo>
                  <a:lnTo>
                    <a:pt x="1111" y="1408"/>
                  </a:lnTo>
                  <a:lnTo>
                    <a:pt x="1135" y="1405"/>
                  </a:lnTo>
                  <a:lnTo>
                    <a:pt x="1160" y="1402"/>
                  </a:lnTo>
                  <a:lnTo>
                    <a:pt x="1186" y="1400"/>
                  </a:lnTo>
                  <a:lnTo>
                    <a:pt x="1211" y="1400"/>
                  </a:lnTo>
                  <a:close/>
                  <a:moveTo>
                    <a:pt x="1573" y="848"/>
                  </a:moveTo>
                  <a:lnTo>
                    <a:pt x="1575" y="850"/>
                  </a:lnTo>
                  <a:lnTo>
                    <a:pt x="1579" y="851"/>
                  </a:lnTo>
                  <a:lnTo>
                    <a:pt x="1585" y="851"/>
                  </a:lnTo>
                  <a:lnTo>
                    <a:pt x="1591" y="851"/>
                  </a:lnTo>
                  <a:lnTo>
                    <a:pt x="1608" y="847"/>
                  </a:lnTo>
                  <a:lnTo>
                    <a:pt x="1629" y="840"/>
                  </a:lnTo>
                  <a:lnTo>
                    <a:pt x="1682" y="821"/>
                  </a:lnTo>
                  <a:lnTo>
                    <a:pt x="1751" y="796"/>
                  </a:lnTo>
                  <a:lnTo>
                    <a:pt x="1789" y="783"/>
                  </a:lnTo>
                  <a:lnTo>
                    <a:pt x="1830" y="771"/>
                  </a:lnTo>
                  <a:lnTo>
                    <a:pt x="1875" y="760"/>
                  </a:lnTo>
                  <a:lnTo>
                    <a:pt x="1921" y="751"/>
                  </a:lnTo>
                  <a:lnTo>
                    <a:pt x="1945" y="747"/>
                  </a:lnTo>
                  <a:lnTo>
                    <a:pt x="1970" y="743"/>
                  </a:lnTo>
                  <a:lnTo>
                    <a:pt x="1995" y="741"/>
                  </a:lnTo>
                  <a:lnTo>
                    <a:pt x="2020" y="739"/>
                  </a:lnTo>
                  <a:lnTo>
                    <a:pt x="2045" y="737"/>
                  </a:lnTo>
                  <a:lnTo>
                    <a:pt x="2072" y="737"/>
                  </a:lnTo>
                  <a:lnTo>
                    <a:pt x="2098" y="738"/>
                  </a:lnTo>
                  <a:lnTo>
                    <a:pt x="2125" y="739"/>
                  </a:lnTo>
                  <a:lnTo>
                    <a:pt x="2152" y="742"/>
                  </a:lnTo>
                  <a:lnTo>
                    <a:pt x="2178" y="746"/>
                  </a:lnTo>
                  <a:lnTo>
                    <a:pt x="2202" y="752"/>
                  </a:lnTo>
                  <a:lnTo>
                    <a:pt x="2223" y="759"/>
                  </a:lnTo>
                  <a:lnTo>
                    <a:pt x="2243" y="767"/>
                  </a:lnTo>
                  <a:lnTo>
                    <a:pt x="2261" y="776"/>
                  </a:lnTo>
                  <a:lnTo>
                    <a:pt x="2277" y="787"/>
                  </a:lnTo>
                  <a:lnTo>
                    <a:pt x="2293" y="798"/>
                  </a:lnTo>
                  <a:lnTo>
                    <a:pt x="2306" y="810"/>
                  </a:lnTo>
                  <a:lnTo>
                    <a:pt x="2318" y="824"/>
                  </a:lnTo>
                  <a:lnTo>
                    <a:pt x="2328" y="837"/>
                  </a:lnTo>
                  <a:lnTo>
                    <a:pt x="2337" y="852"/>
                  </a:lnTo>
                  <a:lnTo>
                    <a:pt x="2345" y="866"/>
                  </a:lnTo>
                  <a:lnTo>
                    <a:pt x="2351" y="882"/>
                  </a:lnTo>
                  <a:lnTo>
                    <a:pt x="2356" y="898"/>
                  </a:lnTo>
                  <a:lnTo>
                    <a:pt x="2360" y="914"/>
                  </a:lnTo>
                  <a:lnTo>
                    <a:pt x="2363" y="930"/>
                  </a:lnTo>
                  <a:lnTo>
                    <a:pt x="2365" y="947"/>
                  </a:lnTo>
                  <a:lnTo>
                    <a:pt x="2366" y="965"/>
                  </a:lnTo>
                  <a:lnTo>
                    <a:pt x="2366" y="981"/>
                  </a:lnTo>
                  <a:lnTo>
                    <a:pt x="2365" y="998"/>
                  </a:lnTo>
                  <a:lnTo>
                    <a:pt x="2364" y="1015"/>
                  </a:lnTo>
                  <a:lnTo>
                    <a:pt x="2361" y="1031"/>
                  </a:lnTo>
                  <a:lnTo>
                    <a:pt x="2359" y="1048"/>
                  </a:lnTo>
                  <a:lnTo>
                    <a:pt x="2355" y="1064"/>
                  </a:lnTo>
                  <a:lnTo>
                    <a:pt x="2351" y="1079"/>
                  </a:lnTo>
                  <a:lnTo>
                    <a:pt x="2347" y="1094"/>
                  </a:lnTo>
                  <a:lnTo>
                    <a:pt x="2342" y="1110"/>
                  </a:lnTo>
                  <a:lnTo>
                    <a:pt x="2336" y="1124"/>
                  </a:lnTo>
                  <a:lnTo>
                    <a:pt x="2331" y="1137"/>
                  </a:lnTo>
                  <a:lnTo>
                    <a:pt x="2325" y="1149"/>
                  </a:lnTo>
                  <a:lnTo>
                    <a:pt x="2319" y="1161"/>
                  </a:lnTo>
                  <a:lnTo>
                    <a:pt x="2313" y="1172"/>
                  </a:lnTo>
                  <a:lnTo>
                    <a:pt x="2306" y="1182"/>
                  </a:lnTo>
                  <a:lnTo>
                    <a:pt x="2301" y="1192"/>
                  </a:lnTo>
                  <a:lnTo>
                    <a:pt x="2298" y="1201"/>
                  </a:lnTo>
                  <a:lnTo>
                    <a:pt x="2298" y="1206"/>
                  </a:lnTo>
                  <a:lnTo>
                    <a:pt x="2298" y="1211"/>
                  </a:lnTo>
                  <a:lnTo>
                    <a:pt x="2300" y="1215"/>
                  </a:lnTo>
                  <a:lnTo>
                    <a:pt x="2302" y="1220"/>
                  </a:lnTo>
                  <a:lnTo>
                    <a:pt x="2306" y="1224"/>
                  </a:lnTo>
                  <a:lnTo>
                    <a:pt x="2310" y="1229"/>
                  </a:lnTo>
                  <a:lnTo>
                    <a:pt x="2316" y="1234"/>
                  </a:lnTo>
                  <a:lnTo>
                    <a:pt x="2324" y="1240"/>
                  </a:lnTo>
                  <a:lnTo>
                    <a:pt x="2356" y="1255"/>
                  </a:lnTo>
                  <a:lnTo>
                    <a:pt x="2407" y="1277"/>
                  </a:lnTo>
                  <a:lnTo>
                    <a:pt x="2437" y="1290"/>
                  </a:lnTo>
                  <a:lnTo>
                    <a:pt x="2469" y="1306"/>
                  </a:lnTo>
                  <a:lnTo>
                    <a:pt x="2503" y="1324"/>
                  </a:lnTo>
                  <a:lnTo>
                    <a:pt x="2538" y="1344"/>
                  </a:lnTo>
                  <a:lnTo>
                    <a:pt x="2555" y="1356"/>
                  </a:lnTo>
                  <a:lnTo>
                    <a:pt x="2572" y="1368"/>
                  </a:lnTo>
                  <a:lnTo>
                    <a:pt x="2589" y="1382"/>
                  </a:lnTo>
                  <a:lnTo>
                    <a:pt x="2606" y="1395"/>
                  </a:lnTo>
                  <a:lnTo>
                    <a:pt x="2623" y="1410"/>
                  </a:lnTo>
                  <a:lnTo>
                    <a:pt x="2639" y="1425"/>
                  </a:lnTo>
                  <a:lnTo>
                    <a:pt x="2654" y="1441"/>
                  </a:lnTo>
                  <a:lnTo>
                    <a:pt x="2669" y="1458"/>
                  </a:lnTo>
                  <a:lnTo>
                    <a:pt x="2682" y="1476"/>
                  </a:lnTo>
                  <a:lnTo>
                    <a:pt x="2695" y="1495"/>
                  </a:lnTo>
                  <a:lnTo>
                    <a:pt x="2707" y="1516"/>
                  </a:lnTo>
                  <a:lnTo>
                    <a:pt x="2719" y="1537"/>
                  </a:lnTo>
                  <a:lnTo>
                    <a:pt x="2728" y="1559"/>
                  </a:lnTo>
                  <a:lnTo>
                    <a:pt x="2738" y="1582"/>
                  </a:lnTo>
                  <a:lnTo>
                    <a:pt x="2746" y="1606"/>
                  </a:lnTo>
                  <a:lnTo>
                    <a:pt x="2752" y="1631"/>
                  </a:lnTo>
                  <a:lnTo>
                    <a:pt x="2756" y="1659"/>
                  </a:lnTo>
                  <a:lnTo>
                    <a:pt x="2757" y="1688"/>
                  </a:lnTo>
                  <a:lnTo>
                    <a:pt x="2754" y="1719"/>
                  </a:lnTo>
                  <a:lnTo>
                    <a:pt x="2749" y="1751"/>
                  </a:lnTo>
                  <a:lnTo>
                    <a:pt x="2741" y="1784"/>
                  </a:lnTo>
                  <a:lnTo>
                    <a:pt x="2729" y="1820"/>
                  </a:lnTo>
                  <a:lnTo>
                    <a:pt x="2715" y="1856"/>
                  </a:lnTo>
                  <a:lnTo>
                    <a:pt x="2697" y="1893"/>
                  </a:lnTo>
                  <a:lnTo>
                    <a:pt x="2677" y="1930"/>
                  </a:lnTo>
                  <a:lnTo>
                    <a:pt x="2654" y="1969"/>
                  </a:lnTo>
                  <a:lnTo>
                    <a:pt x="2628" y="2007"/>
                  </a:lnTo>
                  <a:lnTo>
                    <a:pt x="2597" y="2046"/>
                  </a:lnTo>
                  <a:lnTo>
                    <a:pt x="2565" y="2085"/>
                  </a:lnTo>
                  <a:lnTo>
                    <a:pt x="2530" y="2123"/>
                  </a:lnTo>
                  <a:lnTo>
                    <a:pt x="2491" y="2161"/>
                  </a:lnTo>
                  <a:lnTo>
                    <a:pt x="2450" y="2198"/>
                  </a:lnTo>
                  <a:lnTo>
                    <a:pt x="2405" y="2235"/>
                  </a:lnTo>
                  <a:lnTo>
                    <a:pt x="2357" y="2271"/>
                  </a:lnTo>
                  <a:lnTo>
                    <a:pt x="2307" y="2305"/>
                  </a:lnTo>
                  <a:lnTo>
                    <a:pt x="2253" y="2338"/>
                  </a:lnTo>
                  <a:lnTo>
                    <a:pt x="2197" y="2370"/>
                  </a:lnTo>
                  <a:lnTo>
                    <a:pt x="2137" y="2400"/>
                  </a:lnTo>
                  <a:lnTo>
                    <a:pt x="2075" y="2428"/>
                  </a:lnTo>
                  <a:lnTo>
                    <a:pt x="2009" y="2454"/>
                  </a:lnTo>
                  <a:lnTo>
                    <a:pt x="1940" y="2478"/>
                  </a:lnTo>
                  <a:lnTo>
                    <a:pt x="1869" y="2500"/>
                  </a:lnTo>
                  <a:lnTo>
                    <a:pt x="1794" y="2518"/>
                  </a:lnTo>
                  <a:lnTo>
                    <a:pt x="1716" y="2534"/>
                  </a:lnTo>
                  <a:lnTo>
                    <a:pt x="1636" y="2547"/>
                  </a:lnTo>
                  <a:lnTo>
                    <a:pt x="1552" y="2557"/>
                  </a:lnTo>
                  <a:lnTo>
                    <a:pt x="1466" y="2563"/>
                  </a:lnTo>
                  <a:lnTo>
                    <a:pt x="1376" y="2566"/>
                  </a:lnTo>
                  <a:lnTo>
                    <a:pt x="1287" y="2565"/>
                  </a:lnTo>
                  <a:lnTo>
                    <a:pt x="1201" y="2562"/>
                  </a:lnTo>
                  <a:lnTo>
                    <a:pt x="1117" y="2555"/>
                  </a:lnTo>
                  <a:lnTo>
                    <a:pt x="1037" y="2545"/>
                  </a:lnTo>
                  <a:lnTo>
                    <a:pt x="961" y="2533"/>
                  </a:lnTo>
                  <a:lnTo>
                    <a:pt x="887" y="2518"/>
                  </a:lnTo>
                  <a:lnTo>
                    <a:pt x="816" y="2501"/>
                  </a:lnTo>
                  <a:lnTo>
                    <a:pt x="749" y="2480"/>
                  </a:lnTo>
                  <a:lnTo>
                    <a:pt x="684" y="2458"/>
                  </a:lnTo>
                  <a:lnTo>
                    <a:pt x="623" y="2434"/>
                  </a:lnTo>
                  <a:lnTo>
                    <a:pt x="564" y="2409"/>
                  </a:lnTo>
                  <a:lnTo>
                    <a:pt x="509" y="2381"/>
                  </a:lnTo>
                  <a:lnTo>
                    <a:pt x="456" y="2351"/>
                  </a:lnTo>
                  <a:lnTo>
                    <a:pt x="406" y="2320"/>
                  </a:lnTo>
                  <a:lnTo>
                    <a:pt x="359" y="2288"/>
                  </a:lnTo>
                  <a:lnTo>
                    <a:pt x="316" y="2255"/>
                  </a:lnTo>
                  <a:lnTo>
                    <a:pt x="274" y="2220"/>
                  </a:lnTo>
                  <a:lnTo>
                    <a:pt x="237" y="2184"/>
                  </a:lnTo>
                  <a:lnTo>
                    <a:pt x="202" y="2148"/>
                  </a:lnTo>
                  <a:lnTo>
                    <a:pt x="170" y="2111"/>
                  </a:lnTo>
                  <a:lnTo>
                    <a:pt x="140" y="2073"/>
                  </a:lnTo>
                  <a:lnTo>
                    <a:pt x="114" y="2036"/>
                  </a:lnTo>
                  <a:lnTo>
                    <a:pt x="91" y="1998"/>
                  </a:lnTo>
                  <a:lnTo>
                    <a:pt x="70" y="1960"/>
                  </a:lnTo>
                  <a:lnTo>
                    <a:pt x="51" y="1921"/>
                  </a:lnTo>
                  <a:lnTo>
                    <a:pt x="36" y="1883"/>
                  </a:lnTo>
                  <a:lnTo>
                    <a:pt x="23" y="1846"/>
                  </a:lnTo>
                  <a:lnTo>
                    <a:pt x="13" y="1808"/>
                  </a:lnTo>
                  <a:lnTo>
                    <a:pt x="6" y="1771"/>
                  </a:lnTo>
                  <a:lnTo>
                    <a:pt x="2" y="1735"/>
                  </a:lnTo>
                  <a:lnTo>
                    <a:pt x="0" y="1701"/>
                  </a:lnTo>
                  <a:lnTo>
                    <a:pt x="1" y="1667"/>
                  </a:lnTo>
                  <a:lnTo>
                    <a:pt x="4" y="1632"/>
                  </a:lnTo>
                  <a:lnTo>
                    <a:pt x="11" y="1596"/>
                  </a:lnTo>
                  <a:lnTo>
                    <a:pt x="20" y="1559"/>
                  </a:lnTo>
                  <a:lnTo>
                    <a:pt x="32" y="1521"/>
                  </a:lnTo>
                  <a:lnTo>
                    <a:pt x="47" y="1481"/>
                  </a:lnTo>
                  <a:lnTo>
                    <a:pt x="64" y="1441"/>
                  </a:lnTo>
                  <a:lnTo>
                    <a:pt x="83" y="1400"/>
                  </a:lnTo>
                  <a:lnTo>
                    <a:pt x="104" y="1357"/>
                  </a:lnTo>
                  <a:lnTo>
                    <a:pt x="127" y="1315"/>
                  </a:lnTo>
                  <a:lnTo>
                    <a:pt x="152" y="1272"/>
                  </a:lnTo>
                  <a:lnTo>
                    <a:pt x="179" y="1228"/>
                  </a:lnTo>
                  <a:lnTo>
                    <a:pt x="207" y="1185"/>
                  </a:lnTo>
                  <a:lnTo>
                    <a:pt x="237" y="1142"/>
                  </a:lnTo>
                  <a:lnTo>
                    <a:pt x="267" y="1099"/>
                  </a:lnTo>
                  <a:lnTo>
                    <a:pt x="300" y="1056"/>
                  </a:lnTo>
                  <a:lnTo>
                    <a:pt x="333" y="1013"/>
                  </a:lnTo>
                  <a:lnTo>
                    <a:pt x="367" y="971"/>
                  </a:lnTo>
                  <a:lnTo>
                    <a:pt x="402" y="929"/>
                  </a:lnTo>
                  <a:lnTo>
                    <a:pt x="437" y="889"/>
                  </a:lnTo>
                  <a:lnTo>
                    <a:pt x="473" y="849"/>
                  </a:lnTo>
                  <a:lnTo>
                    <a:pt x="510" y="810"/>
                  </a:lnTo>
                  <a:lnTo>
                    <a:pt x="546" y="772"/>
                  </a:lnTo>
                  <a:lnTo>
                    <a:pt x="582" y="736"/>
                  </a:lnTo>
                  <a:lnTo>
                    <a:pt x="619" y="701"/>
                  </a:lnTo>
                  <a:lnTo>
                    <a:pt x="655" y="667"/>
                  </a:lnTo>
                  <a:lnTo>
                    <a:pt x="690" y="636"/>
                  </a:lnTo>
                  <a:lnTo>
                    <a:pt x="726" y="606"/>
                  </a:lnTo>
                  <a:lnTo>
                    <a:pt x="761" y="579"/>
                  </a:lnTo>
                  <a:lnTo>
                    <a:pt x="794" y="553"/>
                  </a:lnTo>
                  <a:lnTo>
                    <a:pt x="827" y="529"/>
                  </a:lnTo>
                  <a:lnTo>
                    <a:pt x="860" y="508"/>
                  </a:lnTo>
                  <a:lnTo>
                    <a:pt x="891" y="490"/>
                  </a:lnTo>
                  <a:lnTo>
                    <a:pt x="921" y="473"/>
                  </a:lnTo>
                  <a:lnTo>
                    <a:pt x="951" y="458"/>
                  </a:lnTo>
                  <a:lnTo>
                    <a:pt x="981" y="445"/>
                  </a:lnTo>
                  <a:lnTo>
                    <a:pt x="1010" y="433"/>
                  </a:lnTo>
                  <a:lnTo>
                    <a:pt x="1038" y="422"/>
                  </a:lnTo>
                  <a:lnTo>
                    <a:pt x="1067" y="413"/>
                  </a:lnTo>
                  <a:lnTo>
                    <a:pt x="1095" y="405"/>
                  </a:lnTo>
                  <a:lnTo>
                    <a:pt x="1122" y="398"/>
                  </a:lnTo>
                  <a:lnTo>
                    <a:pt x="1149" y="391"/>
                  </a:lnTo>
                  <a:lnTo>
                    <a:pt x="1176" y="387"/>
                  </a:lnTo>
                  <a:lnTo>
                    <a:pt x="1202" y="384"/>
                  </a:lnTo>
                  <a:lnTo>
                    <a:pt x="1227" y="381"/>
                  </a:lnTo>
                  <a:lnTo>
                    <a:pt x="1251" y="380"/>
                  </a:lnTo>
                  <a:lnTo>
                    <a:pt x="1275" y="380"/>
                  </a:lnTo>
                  <a:lnTo>
                    <a:pt x="1299" y="381"/>
                  </a:lnTo>
                  <a:lnTo>
                    <a:pt x="1321" y="383"/>
                  </a:lnTo>
                  <a:lnTo>
                    <a:pt x="1343" y="385"/>
                  </a:lnTo>
                  <a:lnTo>
                    <a:pt x="1364" y="389"/>
                  </a:lnTo>
                  <a:lnTo>
                    <a:pt x="1384" y="393"/>
                  </a:lnTo>
                  <a:lnTo>
                    <a:pt x="1404" y="399"/>
                  </a:lnTo>
                  <a:lnTo>
                    <a:pt x="1423" y="404"/>
                  </a:lnTo>
                  <a:lnTo>
                    <a:pt x="1440" y="411"/>
                  </a:lnTo>
                  <a:lnTo>
                    <a:pt x="1457" y="418"/>
                  </a:lnTo>
                  <a:lnTo>
                    <a:pt x="1472" y="425"/>
                  </a:lnTo>
                  <a:lnTo>
                    <a:pt x="1487" y="433"/>
                  </a:lnTo>
                  <a:lnTo>
                    <a:pt x="1501" y="442"/>
                  </a:lnTo>
                  <a:lnTo>
                    <a:pt x="1514" y="451"/>
                  </a:lnTo>
                  <a:lnTo>
                    <a:pt x="1526" y="460"/>
                  </a:lnTo>
                  <a:lnTo>
                    <a:pt x="1536" y="470"/>
                  </a:lnTo>
                  <a:lnTo>
                    <a:pt x="1546" y="480"/>
                  </a:lnTo>
                  <a:lnTo>
                    <a:pt x="1554" y="490"/>
                  </a:lnTo>
                  <a:lnTo>
                    <a:pt x="1561" y="501"/>
                  </a:lnTo>
                  <a:lnTo>
                    <a:pt x="1567" y="512"/>
                  </a:lnTo>
                  <a:lnTo>
                    <a:pt x="1572" y="523"/>
                  </a:lnTo>
                  <a:lnTo>
                    <a:pt x="1576" y="536"/>
                  </a:lnTo>
                  <a:lnTo>
                    <a:pt x="1580" y="549"/>
                  </a:lnTo>
                  <a:lnTo>
                    <a:pt x="1583" y="561"/>
                  </a:lnTo>
                  <a:lnTo>
                    <a:pt x="1585" y="574"/>
                  </a:lnTo>
                  <a:lnTo>
                    <a:pt x="1587" y="588"/>
                  </a:lnTo>
                  <a:lnTo>
                    <a:pt x="1588" y="601"/>
                  </a:lnTo>
                  <a:lnTo>
                    <a:pt x="1590" y="629"/>
                  </a:lnTo>
                  <a:lnTo>
                    <a:pt x="1590" y="656"/>
                  </a:lnTo>
                  <a:lnTo>
                    <a:pt x="1589" y="685"/>
                  </a:lnTo>
                  <a:lnTo>
                    <a:pt x="1586" y="711"/>
                  </a:lnTo>
                  <a:lnTo>
                    <a:pt x="1580" y="761"/>
                  </a:lnTo>
                  <a:lnTo>
                    <a:pt x="1574" y="802"/>
                  </a:lnTo>
                  <a:lnTo>
                    <a:pt x="1572" y="820"/>
                  </a:lnTo>
                  <a:lnTo>
                    <a:pt x="1571" y="833"/>
                  </a:lnTo>
                  <a:lnTo>
                    <a:pt x="1571" y="838"/>
                  </a:lnTo>
                  <a:lnTo>
                    <a:pt x="1571" y="842"/>
                  </a:lnTo>
                  <a:lnTo>
                    <a:pt x="1572" y="845"/>
                  </a:lnTo>
                  <a:lnTo>
                    <a:pt x="1573" y="848"/>
                  </a:lnTo>
                  <a:close/>
                  <a:moveTo>
                    <a:pt x="2306" y="680"/>
                  </a:moveTo>
                  <a:lnTo>
                    <a:pt x="2296" y="680"/>
                  </a:lnTo>
                  <a:lnTo>
                    <a:pt x="2287" y="679"/>
                  </a:lnTo>
                  <a:lnTo>
                    <a:pt x="2277" y="678"/>
                  </a:lnTo>
                  <a:lnTo>
                    <a:pt x="2268" y="675"/>
                  </a:lnTo>
                  <a:lnTo>
                    <a:pt x="2260" y="671"/>
                  </a:lnTo>
                  <a:lnTo>
                    <a:pt x="2252" y="667"/>
                  </a:lnTo>
                  <a:lnTo>
                    <a:pt x="2244" y="662"/>
                  </a:lnTo>
                  <a:lnTo>
                    <a:pt x="2238" y="656"/>
                  </a:lnTo>
                  <a:lnTo>
                    <a:pt x="2231" y="650"/>
                  </a:lnTo>
                  <a:lnTo>
                    <a:pt x="2225" y="643"/>
                  </a:lnTo>
                  <a:lnTo>
                    <a:pt x="2220" y="636"/>
                  </a:lnTo>
                  <a:lnTo>
                    <a:pt x="2216" y="628"/>
                  </a:lnTo>
                  <a:lnTo>
                    <a:pt x="2212" y="620"/>
                  </a:lnTo>
                  <a:lnTo>
                    <a:pt x="2209" y="611"/>
                  </a:lnTo>
                  <a:lnTo>
                    <a:pt x="2207" y="602"/>
                  </a:lnTo>
                  <a:lnTo>
                    <a:pt x="2206" y="593"/>
                  </a:lnTo>
                  <a:lnTo>
                    <a:pt x="2206" y="583"/>
                  </a:lnTo>
                  <a:lnTo>
                    <a:pt x="2206" y="574"/>
                  </a:lnTo>
                  <a:lnTo>
                    <a:pt x="2208" y="565"/>
                  </a:lnTo>
                  <a:lnTo>
                    <a:pt x="2210" y="556"/>
                  </a:lnTo>
                  <a:lnTo>
                    <a:pt x="2214" y="548"/>
                  </a:lnTo>
                  <a:lnTo>
                    <a:pt x="2218" y="540"/>
                  </a:lnTo>
                  <a:lnTo>
                    <a:pt x="2223" y="531"/>
                  </a:lnTo>
                  <a:lnTo>
                    <a:pt x="2228" y="524"/>
                  </a:lnTo>
                  <a:lnTo>
                    <a:pt x="2234" y="518"/>
                  </a:lnTo>
                  <a:lnTo>
                    <a:pt x="2241" y="512"/>
                  </a:lnTo>
                  <a:lnTo>
                    <a:pt x="2248" y="507"/>
                  </a:lnTo>
                  <a:lnTo>
                    <a:pt x="2256" y="502"/>
                  </a:lnTo>
                  <a:lnTo>
                    <a:pt x="2265" y="499"/>
                  </a:lnTo>
                  <a:lnTo>
                    <a:pt x="2273" y="496"/>
                  </a:lnTo>
                  <a:lnTo>
                    <a:pt x="2282" y="494"/>
                  </a:lnTo>
                  <a:lnTo>
                    <a:pt x="2293" y="493"/>
                  </a:lnTo>
                  <a:lnTo>
                    <a:pt x="2295" y="492"/>
                  </a:lnTo>
                  <a:lnTo>
                    <a:pt x="2297" y="492"/>
                  </a:lnTo>
                  <a:lnTo>
                    <a:pt x="2300" y="492"/>
                  </a:lnTo>
                  <a:lnTo>
                    <a:pt x="2301" y="492"/>
                  </a:lnTo>
                  <a:lnTo>
                    <a:pt x="2304" y="492"/>
                  </a:lnTo>
                  <a:lnTo>
                    <a:pt x="2305" y="492"/>
                  </a:lnTo>
                  <a:lnTo>
                    <a:pt x="2317" y="492"/>
                  </a:lnTo>
                  <a:lnTo>
                    <a:pt x="2325" y="491"/>
                  </a:lnTo>
                  <a:lnTo>
                    <a:pt x="2325" y="491"/>
                  </a:lnTo>
                  <a:lnTo>
                    <a:pt x="2325" y="492"/>
                  </a:lnTo>
                  <a:lnTo>
                    <a:pt x="2346" y="492"/>
                  </a:lnTo>
                  <a:lnTo>
                    <a:pt x="2367" y="494"/>
                  </a:lnTo>
                  <a:lnTo>
                    <a:pt x="2388" y="497"/>
                  </a:lnTo>
                  <a:lnTo>
                    <a:pt x="2409" y="500"/>
                  </a:lnTo>
                  <a:lnTo>
                    <a:pt x="2429" y="505"/>
                  </a:lnTo>
                  <a:lnTo>
                    <a:pt x="2448" y="510"/>
                  </a:lnTo>
                  <a:lnTo>
                    <a:pt x="2468" y="517"/>
                  </a:lnTo>
                  <a:lnTo>
                    <a:pt x="2486" y="524"/>
                  </a:lnTo>
                  <a:lnTo>
                    <a:pt x="2505" y="533"/>
                  </a:lnTo>
                  <a:lnTo>
                    <a:pt x="2524" y="543"/>
                  </a:lnTo>
                  <a:lnTo>
                    <a:pt x="2541" y="553"/>
                  </a:lnTo>
                  <a:lnTo>
                    <a:pt x="2558" y="563"/>
                  </a:lnTo>
                  <a:lnTo>
                    <a:pt x="2574" y="575"/>
                  </a:lnTo>
                  <a:lnTo>
                    <a:pt x="2589" y="587"/>
                  </a:lnTo>
                  <a:lnTo>
                    <a:pt x="2604" y="600"/>
                  </a:lnTo>
                  <a:lnTo>
                    <a:pt x="2619" y="614"/>
                  </a:lnTo>
                  <a:lnTo>
                    <a:pt x="2633" y="628"/>
                  </a:lnTo>
                  <a:lnTo>
                    <a:pt x="2646" y="643"/>
                  </a:lnTo>
                  <a:lnTo>
                    <a:pt x="2659" y="659"/>
                  </a:lnTo>
                  <a:lnTo>
                    <a:pt x="2670" y="676"/>
                  </a:lnTo>
                  <a:lnTo>
                    <a:pt x="2681" y="692"/>
                  </a:lnTo>
                  <a:lnTo>
                    <a:pt x="2691" y="710"/>
                  </a:lnTo>
                  <a:lnTo>
                    <a:pt x="2700" y="727"/>
                  </a:lnTo>
                  <a:lnTo>
                    <a:pt x="2708" y="746"/>
                  </a:lnTo>
                  <a:lnTo>
                    <a:pt x="2715" y="764"/>
                  </a:lnTo>
                  <a:lnTo>
                    <a:pt x="2722" y="784"/>
                  </a:lnTo>
                  <a:lnTo>
                    <a:pt x="2727" y="803"/>
                  </a:lnTo>
                  <a:lnTo>
                    <a:pt x="2733" y="824"/>
                  </a:lnTo>
                  <a:lnTo>
                    <a:pt x="2737" y="844"/>
                  </a:lnTo>
                  <a:lnTo>
                    <a:pt x="2739" y="865"/>
                  </a:lnTo>
                  <a:lnTo>
                    <a:pt x="2741" y="886"/>
                  </a:lnTo>
                  <a:lnTo>
                    <a:pt x="2741" y="907"/>
                  </a:lnTo>
                  <a:lnTo>
                    <a:pt x="2742" y="907"/>
                  </a:lnTo>
                  <a:lnTo>
                    <a:pt x="2742" y="908"/>
                  </a:lnTo>
                  <a:lnTo>
                    <a:pt x="2742" y="909"/>
                  </a:lnTo>
                  <a:lnTo>
                    <a:pt x="2741" y="909"/>
                  </a:lnTo>
                  <a:lnTo>
                    <a:pt x="2741" y="920"/>
                  </a:lnTo>
                  <a:lnTo>
                    <a:pt x="2741" y="932"/>
                  </a:lnTo>
                  <a:lnTo>
                    <a:pt x="2740" y="942"/>
                  </a:lnTo>
                  <a:lnTo>
                    <a:pt x="2739" y="953"/>
                  </a:lnTo>
                  <a:lnTo>
                    <a:pt x="2739" y="953"/>
                  </a:lnTo>
                  <a:lnTo>
                    <a:pt x="2739" y="959"/>
                  </a:lnTo>
                  <a:lnTo>
                    <a:pt x="2738" y="961"/>
                  </a:lnTo>
                  <a:lnTo>
                    <a:pt x="2737" y="971"/>
                  </a:lnTo>
                  <a:lnTo>
                    <a:pt x="2735" y="980"/>
                  </a:lnTo>
                  <a:lnTo>
                    <a:pt x="2734" y="989"/>
                  </a:lnTo>
                  <a:lnTo>
                    <a:pt x="2731" y="996"/>
                  </a:lnTo>
                  <a:lnTo>
                    <a:pt x="2729" y="1006"/>
                  </a:lnTo>
                  <a:lnTo>
                    <a:pt x="2725" y="1014"/>
                  </a:lnTo>
                  <a:lnTo>
                    <a:pt x="2721" y="1023"/>
                  </a:lnTo>
                  <a:lnTo>
                    <a:pt x="2716" y="1030"/>
                  </a:lnTo>
                  <a:lnTo>
                    <a:pt x="2711" y="1037"/>
                  </a:lnTo>
                  <a:lnTo>
                    <a:pt x="2705" y="1044"/>
                  </a:lnTo>
                  <a:lnTo>
                    <a:pt x="2698" y="1050"/>
                  </a:lnTo>
                  <a:lnTo>
                    <a:pt x="2691" y="1055"/>
                  </a:lnTo>
                  <a:lnTo>
                    <a:pt x="2683" y="1059"/>
                  </a:lnTo>
                  <a:lnTo>
                    <a:pt x="2675" y="1063"/>
                  </a:lnTo>
                  <a:lnTo>
                    <a:pt x="2666" y="1066"/>
                  </a:lnTo>
                  <a:lnTo>
                    <a:pt x="2658" y="1068"/>
                  </a:lnTo>
                  <a:lnTo>
                    <a:pt x="2649" y="1069"/>
                  </a:lnTo>
                  <a:lnTo>
                    <a:pt x="2640" y="1070"/>
                  </a:lnTo>
                  <a:lnTo>
                    <a:pt x="2630" y="1069"/>
                  </a:lnTo>
                  <a:lnTo>
                    <a:pt x="2620" y="1068"/>
                  </a:lnTo>
                  <a:lnTo>
                    <a:pt x="2611" y="1065"/>
                  </a:lnTo>
                  <a:lnTo>
                    <a:pt x="2602" y="1062"/>
                  </a:lnTo>
                  <a:lnTo>
                    <a:pt x="2594" y="1058"/>
                  </a:lnTo>
                  <a:lnTo>
                    <a:pt x="2586" y="1053"/>
                  </a:lnTo>
                  <a:lnTo>
                    <a:pt x="2579" y="1047"/>
                  </a:lnTo>
                  <a:lnTo>
                    <a:pt x="2572" y="1041"/>
                  </a:lnTo>
                  <a:lnTo>
                    <a:pt x="2567" y="1034"/>
                  </a:lnTo>
                  <a:lnTo>
                    <a:pt x="2561" y="1027"/>
                  </a:lnTo>
                  <a:lnTo>
                    <a:pt x="2557" y="1019"/>
                  </a:lnTo>
                  <a:lnTo>
                    <a:pt x="2553" y="1011"/>
                  </a:lnTo>
                  <a:lnTo>
                    <a:pt x="2550" y="1003"/>
                  </a:lnTo>
                  <a:lnTo>
                    <a:pt x="2548" y="994"/>
                  </a:lnTo>
                  <a:lnTo>
                    <a:pt x="2547" y="985"/>
                  </a:lnTo>
                  <a:lnTo>
                    <a:pt x="2547" y="976"/>
                  </a:lnTo>
                  <a:lnTo>
                    <a:pt x="2547" y="967"/>
                  </a:lnTo>
                  <a:lnTo>
                    <a:pt x="2549" y="957"/>
                  </a:lnTo>
                  <a:lnTo>
                    <a:pt x="2551" y="946"/>
                  </a:lnTo>
                  <a:lnTo>
                    <a:pt x="2552" y="937"/>
                  </a:lnTo>
                  <a:lnTo>
                    <a:pt x="2552" y="937"/>
                  </a:lnTo>
                  <a:lnTo>
                    <a:pt x="2553" y="932"/>
                  </a:lnTo>
                  <a:lnTo>
                    <a:pt x="2554" y="919"/>
                  </a:lnTo>
                  <a:lnTo>
                    <a:pt x="2554" y="909"/>
                  </a:lnTo>
                  <a:lnTo>
                    <a:pt x="2554" y="909"/>
                  </a:lnTo>
                  <a:lnTo>
                    <a:pt x="2554" y="908"/>
                  </a:lnTo>
                  <a:lnTo>
                    <a:pt x="2554" y="907"/>
                  </a:lnTo>
                  <a:lnTo>
                    <a:pt x="2554" y="907"/>
                  </a:lnTo>
                  <a:lnTo>
                    <a:pt x="2554" y="896"/>
                  </a:lnTo>
                  <a:lnTo>
                    <a:pt x="2553" y="884"/>
                  </a:lnTo>
                  <a:lnTo>
                    <a:pt x="2552" y="873"/>
                  </a:lnTo>
                  <a:lnTo>
                    <a:pt x="2550" y="862"/>
                  </a:lnTo>
                  <a:lnTo>
                    <a:pt x="2547" y="851"/>
                  </a:lnTo>
                  <a:lnTo>
                    <a:pt x="2544" y="840"/>
                  </a:lnTo>
                  <a:lnTo>
                    <a:pt x="2540" y="829"/>
                  </a:lnTo>
                  <a:lnTo>
                    <a:pt x="2536" y="819"/>
                  </a:lnTo>
                  <a:lnTo>
                    <a:pt x="2532" y="808"/>
                  </a:lnTo>
                  <a:lnTo>
                    <a:pt x="2527" y="798"/>
                  </a:lnTo>
                  <a:lnTo>
                    <a:pt x="2521" y="789"/>
                  </a:lnTo>
                  <a:lnTo>
                    <a:pt x="2515" y="779"/>
                  </a:lnTo>
                  <a:lnTo>
                    <a:pt x="2508" y="770"/>
                  </a:lnTo>
                  <a:lnTo>
                    <a:pt x="2501" y="762"/>
                  </a:lnTo>
                  <a:lnTo>
                    <a:pt x="2494" y="753"/>
                  </a:lnTo>
                  <a:lnTo>
                    <a:pt x="2486" y="746"/>
                  </a:lnTo>
                  <a:lnTo>
                    <a:pt x="2478" y="738"/>
                  </a:lnTo>
                  <a:lnTo>
                    <a:pt x="2470" y="731"/>
                  </a:lnTo>
                  <a:lnTo>
                    <a:pt x="2462" y="724"/>
                  </a:lnTo>
                  <a:lnTo>
                    <a:pt x="2453" y="718"/>
                  </a:lnTo>
                  <a:lnTo>
                    <a:pt x="2443" y="712"/>
                  </a:lnTo>
                  <a:lnTo>
                    <a:pt x="2434" y="706"/>
                  </a:lnTo>
                  <a:lnTo>
                    <a:pt x="2424" y="701"/>
                  </a:lnTo>
                  <a:lnTo>
                    <a:pt x="2414" y="697"/>
                  </a:lnTo>
                  <a:lnTo>
                    <a:pt x="2404" y="693"/>
                  </a:lnTo>
                  <a:lnTo>
                    <a:pt x="2392" y="689"/>
                  </a:lnTo>
                  <a:lnTo>
                    <a:pt x="2381" y="686"/>
                  </a:lnTo>
                  <a:lnTo>
                    <a:pt x="2370" y="684"/>
                  </a:lnTo>
                  <a:lnTo>
                    <a:pt x="2359" y="682"/>
                  </a:lnTo>
                  <a:lnTo>
                    <a:pt x="2348" y="680"/>
                  </a:lnTo>
                  <a:lnTo>
                    <a:pt x="2336" y="679"/>
                  </a:lnTo>
                  <a:lnTo>
                    <a:pt x="2325" y="679"/>
                  </a:lnTo>
                  <a:lnTo>
                    <a:pt x="2325" y="679"/>
                  </a:lnTo>
                  <a:lnTo>
                    <a:pt x="2325" y="679"/>
                  </a:lnTo>
                  <a:lnTo>
                    <a:pt x="2314" y="679"/>
                  </a:lnTo>
                  <a:lnTo>
                    <a:pt x="2311" y="679"/>
                  </a:lnTo>
                  <a:lnTo>
                    <a:pt x="2311" y="679"/>
                  </a:lnTo>
                  <a:lnTo>
                    <a:pt x="2309" y="680"/>
                  </a:lnTo>
                  <a:lnTo>
                    <a:pt x="2309" y="680"/>
                  </a:lnTo>
                  <a:lnTo>
                    <a:pt x="2306" y="680"/>
                  </a:lnTo>
                  <a:close/>
                  <a:moveTo>
                    <a:pt x="2202" y="312"/>
                  </a:moveTo>
                  <a:lnTo>
                    <a:pt x="2187" y="314"/>
                  </a:lnTo>
                  <a:lnTo>
                    <a:pt x="2171" y="315"/>
                  </a:lnTo>
                  <a:lnTo>
                    <a:pt x="2156" y="314"/>
                  </a:lnTo>
                  <a:lnTo>
                    <a:pt x="2142" y="312"/>
                  </a:lnTo>
                  <a:lnTo>
                    <a:pt x="2128" y="309"/>
                  </a:lnTo>
                  <a:lnTo>
                    <a:pt x="2115" y="304"/>
                  </a:lnTo>
                  <a:lnTo>
                    <a:pt x="2102" y="298"/>
                  </a:lnTo>
                  <a:lnTo>
                    <a:pt x="2089" y="290"/>
                  </a:lnTo>
                  <a:lnTo>
                    <a:pt x="2078" y="282"/>
                  </a:lnTo>
                  <a:lnTo>
                    <a:pt x="2067" y="273"/>
                  </a:lnTo>
                  <a:lnTo>
                    <a:pt x="2056" y="262"/>
                  </a:lnTo>
                  <a:lnTo>
                    <a:pt x="2048" y="250"/>
                  </a:lnTo>
                  <a:lnTo>
                    <a:pt x="2040" y="237"/>
                  </a:lnTo>
                  <a:lnTo>
                    <a:pt x="2034" y="224"/>
                  </a:lnTo>
                  <a:lnTo>
                    <a:pt x="2028" y="210"/>
                  </a:lnTo>
                  <a:lnTo>
                    <a:pt x="2025" y="196"/>
                  </a:lnTo>
                  <a:lnTo>
                    <a:pt x="2022" y="181"/>
                  </a:lnTo>
                  <a:lnTo>
                    <a:pt x="2021" y="166"/>
                  </a:lnTo>
                  <a:lnTo>
                    <a:pt x="2022" y="151"/>
                  </a:lnTo>
                  <a:lnTo>
                    <a:pt x="2024" y="137"/>
                  </a:lnTo>
                  <a:lnTo>
                    <a:pt x="2028" y="123"/>
                  </a:lnTo>
                  <a:lnTo>
                    <a:pt x="2032" y="108"/>
                  </a:lnTo>
                  <a:lnTo>
                    <a:pt x="2038" y="95"/>
                  </a:lnTo>
                  <a:lnTo>
                    <a:pt x="2046" y="83"/>
                  </a:lnTo>
                  <a:lnTo>
                    <a:pt x="2054" y="72"/>
                  </a:lnTo>
                  <a:lnTo>
                    <a:pt x="2065" y="61"/>
                  </a:lnTo>
                  <a:lnTo>
                    <a:pt x="2075" y="51"/>
                  </a:lnTo>
                  <a:lnTo>
                    <a:pt x="2086" y="42"/>
                  </a:lnTo>
                  <a:lnTo>
                    <a:pt x="2099" y="35"/>
                  </a:lnTo>
                  <a:lnTo>
                    <a:pt x="2112" y="28"/>
                  </a:lnTo>
                  <a:lnTo>
                    <a:pt x="2126" y="23"/>
                  </a:lnTo>
                  <a:lnTo>
                    <a:pt x="2141" y="19"/>
                  </a:lnTo>
                  <a:lnTo>
                    <a:pt x="2142" y="19"/>
                  </a:lnTo>
                  <a:lnTo>
                    <a:pt x="2143" y="19"/>
                  </a:lnTo>
                  <a:lnTo>
                    <a:pt x="2161" y="15"/>
                  </a:lnTo>
                  <a:lnTo>
                    <a:pt x="2167" y="14"/>
                  </a:lnTo>
                  <a:lnTo>
                    <a:pt x="2178" y="12"/>
                  </a:lnTo>
                  <a:lnTo>
                    <a:pt x="2194" y="10"/>
                  </a:lnTo>
                  <a:lnTo>
                    <a:pt x="2227" y="6"/>
                  </a:lnTo>
                  <a:lnTo>
                    <a:pt x="2259" y="3"/>
                  </a:lnTo>
                  <a:lnTo>
                    <a:pt x="2293" y="1"/>
                  </a:lnTo>
                  <a:lnTo>
                    <a:pt x="2325" y="0"/>
                  </a:lnTo>
                  <a:lnTo>
                    <a:pt x="2325" y="0"/>
                  </a:lnTo>
                  <a:lnTo>
                    <a:pt x="2325" y="1"/>
                  </a:lnTo>
                  <a:lnTo>
                    <a:pt x="2348" y="1"/>
                  </a:lnTo>
                  <a:lnTo>
                    <a:pt x="2371" y="2"/>
                  </a:lnTo>
                  <a:lnTo>
                    <a:pt x="2394" y="3"/>
                  </a:lnTo>
                  <a:lnTo>
                    <a:pt x="2418" y="5"/>
                  </a:lnTo>
                  <a:lnTo>
                    <a:pt x="2441" y="8"/>
                  </a:lnTo>
                  <a:lnTo>
                    <a:pt x="2463" y="11"/>
                  </a:lnTo>
                  <a:lnTo>
                    <a:pt x="2485" y="15"/>
                  </a:lnTo>
                  <a:lnTo>
                    <a:pt x="2507" y="19"/>
                  </a:lnTo>
                  <a:lnTo>
                    <a:pt x="2530" y="24"/>
                  </a:lnTo>
                  <a:lnTo>
                    <a:pt x="2552" y="29"/>
                  </a:lnTo>
                  <a:lnTo>
                    <a:pt x="2574" y="35"/>
                  </a:lnTo>
                  <a:lnTo>
                    <a:pt x="2595" y="41"/>
                  </a:lnTo>
                  <a:lnTo>
                    <a:pt x="2616" y="48"/>
                  </a:lnTo>
                  <a:lnTo>
                    <a:pt x="2638" y="55"/>
                  </a:lnTo>
                  <a:lnTo>
                    <a:pt x="2658" y="63"/>
                  </a:lnTo>
                  <a:lnTo>
                    <a:pt x="2679" y="72"/>
                  </a:lnTo>
                  <a:lnTo>
                    <a:pt x="2699" y="80"/>
                  </a:lnTo>
                  <a:lnTo>
                    <a:pt x="2719" y="90"/>
                  </a:lnTo>
                  <a:lnTo>
                    <a:pt x="2739" y="99"/>
                  </a:lnTo>
                  <a:lnTo>
                    <a:pt x="2758" y="109"/>
                  </a:lnTo>
                  <a:lnTo>
                    <a:pt x="2777" y="121"/>
                  </a:lnTo>
                  <a:lnTo>
                    <a:pt x="2796" y="132"/>
                  </a:lnTo>
                  <a:lnTo>
                    <a:pt x="2815" y="144"/>
                  </a:lnTo>
                  <a:lnTo>
                    <a:pt x="2833" y="155"/>
                  </a:lnTo>
                  <a:lnTo>
                    <a:pt x="2852" y="168"/>
                  </a:lnTo>
                  <a:lnTo>
                    <a:pt x="2869" y="181"/>
                  </a:lnTo>
                  <a:lnTo>
                    <a:pt x="2886" y="194"/>
                  </a:lnTo>
                  <a:lnTo>
                    <a:pt x="2903" y="207"/>
                  </a:lnTo>
                  <a:lnTo>
                    <a:pt x="2920" y="221"/>
                  </a:lnTo>
                  <a:lnTo>
                    <a:pt x="2936" y="236"/>
                  </a:lnTo>
                  <a:lnTo>
                    <a:pt x="2951" y="250"/>
                  </a:lnTo>
                  <a:lnTo>
                    <a:pt x="2968" y="266"/>
                  </a:lnTo>
                  <a:lnTo>
                    <a:pt x="2983" y="282"/>
                  </a:lnTo>
                  <a:lnTo>
                    <a:pt x="2998" y="298"/>
                  </a:lnTo>
                  <a:lnTo>
                    <a:pt x="3012" y="314"/>
                  </a:lnTo>
                  <a:lnTo>
                    <a:pt x="3026" y="330"/>
                  </a:lnTo>
                  <a:lnTo>
                    <a:pt x="3039" y="347"/>
                  </a:lnTo>
                  <a:lnTo>
                    <a:pt x="3053" y="364"/>
                  </a:lnTo>
                  <a:lnTo>
                    <a:pt x="3065" y="382"/>
                  </a:lnTo>
                  <a:lnTo>
                    <a:pt x="3079" y="400"/>
                  </a:lnTo>
                  <a:lnTo>
                    <a:pt x="3091" y="419"/>
                  </a:lnTo>
                  <a:lnTo>
                    <a:pt x="3102" y="437"/>
                  </a:lnTo>
                  <a:lnTo>
                    <a:pt x="3113" y="456"/>
                  </a:lnTo>
                  <a:lnTo>
                    <a:pt x="3124" y="475"/>
                  </a:lnTo>
                  <a:lnTo>
                    <a:pt x="3134" y="494"/>
                  </a:lnTo>
                  <a:lnTo>
                    <a:pt x="3144" y="514"/>
                  </a:lnTo>
                  <a:lnTo>
                    <a:pt x="3153" y="533"/>
                  </a:lnTo>
                  <a:lnTo>
                    <a:pt x="3162" y="554"/>
                  </a:lnTo>
                  <a:lnTo>
                    <a:pt x="3170" y="575"/>
                  </a:lnTo>
                  <a:lnTo>
                    <a:pt x="3179" y="595"/>
                  </a:lnTo>
                  <a:lnTo>
                    <a:pt x="3186" y="616"/>
                  </a:lnTo>
                  <a:lnTo>
                    <a:pt x="3193" y="637"/>
                  </a:lnTo>
                  <a:lnTo>
                    <a:pt x="3199" y="658"/>
                  </a:lnTo>
                  <a:lnTo>
                    <a:pt x="3205" y="681"/>
                  </a:lnTo>
                  <a:lnTo>
                    <a:pt x="3210" y="703"/>
                  </a:lnTo>
                  <a:lnTo>
                    <a:pt x="3215" y="725"/>
                  </a:lnTo>
                  <a:lnTo>
                    <a:pt x="3219" y="747"/>
                  </a:lnTo>
                  <a:lnTo>
                    <a:pt x="3223" y="769"/>
                  </a:lnTo>
                  <a:lnTo>
                    <a:pt x="3226" y="791"/>
                  </a:lnTo>
                  <a:lnTo>
                    <a:pt x="3229" y="815"/>
                  </a:lnTo>
                  <a:lnTo>
                    <a:pt x="3231" y="838"/>
                  </a:lnTo>
                  <a:lnTo>
                    <a:pt x="3232" y="861"/>
                  </a:lnTo>
                  <a:lnTo>
                    <a:pt x="3233" y="884"/>
                  </a:lnTo>
                  <a:lnTo>
                    <a:pt x="3233" y="907"/>
                  </a:lnTo>
                  <a:lnTo>
                    <a:pt x="3234" y="907"/>
                  </a:lnTo>
                  <a:lnTo>
                    <a:pt x="3234" y="908"/>
                  </a:lnTo>
                  <a:lnTo>
                    <a:pt x="3234" y="908"/>
                  </a:lnTo>
                  <a:lnTo>
                    <a:pt x="3233" y="908"/>
                  </a:lnTo>
                  <a:lnTo>
                    <a:pt x="3233" y="936"/>
                  </a:lnTo>
                  <a:lnTo>
                    <a:pt x="3232" y="963"/>
                  </a:lnTo>
                  <a:lnTo>
                    <a:pt x="3230" y="988"/>
                  </a:lnTo>
                  <a:lnTo>
                    <a:pt x="3228" y="1012"/>
                  </a:lnTo>
                  <a:lnTo>
                    <a:pt x="3228" y="1013"/>
                  </a:lnTo>
                  <a:lnTo>
                    <a:pt x="3226" y="1027"/>
                  </a:lnTo>
                  <a:lnTo>
                    <a:pt x="3225" y="1029"/>
                  </a:lnTo>
                  <a:lnTo>
                    <a:pt x="3222" y="1050"/>
                  </a:lnTo>
                  <a:lnTo>
                    <a:pt x="3219" y="1072"/>
                  </a:lnTo>
                  <a:lnTo>
                    <a:pt x="3215" y="1092"/>
                  </a:lnTo>
                  <a:lnTo>
                    <a:pt x="3210" y="1114"/>
                  </a:lnTo>
                  <a:lnTo>
                    <a:pt x="3206" y="1128"/>
                  </a:lnTo>
                  <a:lnTo>
                    <a:pt x="3201" y="1142"/>
                  </a:lnTo>
                  <a:lnTo>
                    <a:pt x="3194" y="1155"/>
                  </a:lnTo>
                  <a:lnTo>
                    <a:pt x="3186" y="1168"/>
                  </a:lnTo>
                  <a:lnTo>
                    <a:pt x="3176" y="1179"/>
                  </a:lnTo>
                  <a:lnTo>
                    <a:pt x="3166" y="1189"/>
                  </a:lnTo>
                  <a:lnTo>
                    <a:pt x="3155" y="1198"/>
                  </a:lnTo>
                  <a:lnTo>
                    <a:pt x="3143" y="1206"/>
                  </a:lnTo>
                  <a:lnTo>
                    <a:pt x="3131" y="1213"/>
                  </a:lnTo>
                  <a:lnTo>
                    <a:pt x="3118" y="1219"/>
                  </a:lnTo>
                  <a:lnTo>
                    <a:pt x="3104" y="1224"/>
                  </a:lnTo>
                  <a:lnTo>
                    <a:pt x="3090" y="1227"/>
                  </a:lnTo>
                  <a:lnTo>
                    <a:pt x="3076" y="1229"/>
                  </a:lnTo>
                  <a:lnTo>
                    <a:pt x="3060" y="1229"/>
                  </a:lnTo>
                  <a:lnTo>
                    <a:pt x="3045" y="1228"/>
                  </a:lnTo>
                  <a:lnTo>
                    <a:pt x="3030" y="1225"/>
                  </a:lnTo>
                  <a:lnTo>
                    <a:pt x="3016" y="1221"/>
                  </a:lnTo>
                  <a:lnTo>
                    <a:pt x="3002" y="1216"/>
                  </a:lnTo>
                  <a:lnTo>
                    <a:pt x="2989" y="1209"/>
                  </a:lnTo>
                  <a:lnTo>
                    <a:pt x="2977" y="1201"/>
                  </a:lnTo>
                  <a:lnTo>
                    <a:pt x="2965" y="1192"/>
                  </a:lnTo>
                  <a:lnTo>
                    <a:pt x="2954" y="1182"/>
                  </a:lnTo>
                  <a:lnTo>
                    <a:pt x="2945" y="1171"/>
                  </a:lnTo>
                  <a:lnTo>
                    <a:pt x="2937" y="1160"/>
                  </a:lnTo>
                  <a:lnTo>
                    <a:pt x="2930" y="1147"/>
                  </a:lnTo>
                  <a:lnTo>
                    <a:pt x="2924" y="1134"/>
                  </a:lnTo>
                  <a:lnTo>
                    <a:pt x="2919" y="1121"/>
                  </a:lnTo>
                  <a:lnTo>
                    <a:pt x="2916" y="1107"/>
                  </a:lnTo>
                  <a:lnTo>
                    <a:pt x="2914" y="1091"/>
                  </a:lnTo>
                  <a:lnTo>
                    <a:pt x="2914" y="1076"/>
                  </a:lnTo>
                  <a:lnTo>
                    <a:pt x="2915" y="1062"/>
                  </a:lnTo>
                  <a:lnTo>
                    <a:pt x="2918" y="1047"/>
                  </a:lnTo>
                  <a:lnTo>
                    <a:pt x="2921" y="1032"/>
                  </a:lnTo>
                  <a:lnTo>
                    <a:pt x="2924" y="1018"/>
                  </a:lnTo>
                  <a:lnTo>
                    <a:pt x="2926" y="1005"/>
                  </a:lnTo>
                  <a:lnTo>
                    <a:pt x="2928" y="991"/>
                  </a:lnTo>
                  <a:lnTo>
                    <a:pt x="2928" y="991"/>
                  </a:lnTo>
                  <a:lnTo>
                    <a:pt x="2930" y="977"/>
                  </a:lnTo>
                  <a:lnTo>
                    <a:pt x="2930" y="977"/>
                  </a:lnTo>
                  <a:lnTo>
                    <a:pt x="2932" y="959"/>
                  </a:lnTo>
                  <a:lnTo>
                    <a:pt x="2933" y="941"/>
                  </a:lnTo>
                  <a:lnTo>
                    <a:pt x="2934" y="924"/>
                  </a:lnTo>
                  <a:lnTo>
                    <a:pt x="2934" y="908"/>
                  </a:lnTo>
                  <a:lnTo>
                    <a:pt x="2933" y="908"/>
                  </a:lnTo>
                  <a:lnTo>
                    <a:pt x="2933" y="908"/>
                  </a:lnTo>
                  <a:lnTo>
                    <a:pt x="2933" y="907"/>
                  </a:lnTo>
                  <a:lnTo>
                    <a:pt x="2934" y="907"/>
                  </a:lnTo>
                  <a:lnTo>
                    <a:pt x="2933" y="876"/>
                  </a:lnTo>
                  <a:lnTo>
                    <a:pt x="2931" y="846"/>
                  </a:lnTo>
                  <a:lnTo>
                    <a:pt x="2927" y="816"/>
                  </a:lnTo>
                  <a:lnTo>
                    <a:pt x="2922" y="785"/>
                  </a:lnTo>
                  <a:lnTo>
                    <a:pt x="2915" y="756"/>
                  </a:lnTo>
                  <a:lnTo>
                    <a:pt x="2907" y="727"/>
                  </a:lnTo>
                  <a:lnTo>
                    <a:pt x="2897" y="699"/>
                  </a:lnTo>
                  <a:lnTo>
                    <a:pt x="2886" y="671"/>
                  </a:lnTo>
                  <a:lnTo>
                    <a:pt x="2874" y="644"/>
                  </a:lnTo>
                  <a:lnTo>
                    <a:pt x="2861" y="618"/>
                  </a:lnTo>
                  <a:lnTo>
                    <a:pt x="2846" y="593"/>
                  </a:lnTo>
                  <a:lnTo>
                    <a:pt x="2830" y="568"/>
                  </a:lnTo>
                  <a:lnTo>
                    <a:pt x="2813" y="544"/>
                  </a:lnTo>
                  <a:lnTo>
                    <a:pt x="2795" y="521"/>
                  </a:lnTo>
                  <a:lnTo>
                    <a:pt x="2776" y="499"/>
                  </a:lnTo>
                  <a:lnTo>
                    <a:pt x="2756" y="478"/>
                  </a:lnTo>
                  <a:lnTo>
                    <a:pt x="2735" y="458"/>
                  </a:lnTo>
                  <a:lnTo>
                    <a:pt x="2712" y="439"/>
                  </a:lnTo>
                  <a:lnTo>
                    <a:pt x="2689" y="421"/>
                  </a:lnTo>
                  <a:lnTo>
                    <a:pt x="2665" y="404"/>
                  </a:lnTo>
                  <a:lnTo>
                    <a:pt x="2640" y="387"/>
                  </a:lnTo>
                  <a:lnTo>
                    <a:pt x="2614" y="372"/>
                  </a:lnTo>
                  <a:lnTo>
                    <a:pt x="2588" y="359"/>
                  </a:lnTo>
                  <a:lnTo>
                    <a:pt x="2561" y="347"/>
                  </a:lnTo>
                  <a:lnTo>
                    <a:pt x="2534" y="336"/>
                  </a:lnTo>
                  <a:lnTo>
                    <a:pt x="2505" y="326"/>
                  </a:lnTo>
                  <a:lnTo>
                    <a:pt x="2476" y="318"/>
                  </a:lnTo>
                  <a:lnTo>
                    <a:pt x="2447" y="311"/>
                  </a:lnTo>
                  <a:lnTo>
                    <a:pt x="2417" y="306"/>
                  </a:lnTo>
                  <a:lnTo>
                    <a:pt x="2386" y="302"/>
                  </a:lnTo>
                  <a:lnTo>
                    <a:pt x="2356" y="300"/>
                  </a:lnTo>
                  <a:lnTo>
                    <a:pt x="2325" y="299"/>
                  </a:lnTo>
                  <a:lnTo>
                    <a:pt x="2325" y="300"/>
                  </a:lnTo>
                  <a:lnTo>
                    <a:pt x="2325" y="300"/>
                  </a:lnTo>
                  <a:lnTo>
                    <a:pt x="2302" y="300"/>
                  </a:lnTo>
                  <a:lnTo>
                    <a:pt x="2279" y="301"/>
                  </a:lnTo>
                  <a:lnTo>
                    <a:pt x="2257" y="303"/>
                  </a:lnTo>
                  <a:lnTo>
                    <a:pt x="2236" y="306"/>
                  </a:lnTo>
                  <a:lnTo>
                    <a:pt x="2219" y="309"/>
                  </a:lnTo>
                  <a:lnTo>
                    <a:pt x="2207" y="311"/>
                  </a:lnTo>
                  <a:lnTo>
                    <a:pt x="2203" y="311"/>
                  </a:lnTo>
                  <a:lnTo>
                    <a:pt x="2203" y="311"/>
                  </a:lnTo>
                  <a:lnTo>
                    <a:pt x="2202" y="312"/>
                  </a:lnTo>
                  <a:close/>
                  <a:moveTo>
                    <a:pt x="1230" y="1154"/>
                  </a:moveTo>
                  <a:lnTo>
                    <a:pt x="1278" y="1152"/>
                  </a:lnTo>
                  <a:lnTo>
                    <a:pt x="1327" y="1151"/>
                  </a:lnTo>
                  <a:lnTo>
                    <a:pt x="1374" y="1151"/>
                  </a:lnTo>
                  <a:lnTo>
                    <a:pt x="1421" y="1153"/>
                  </a:lnTo>
                  <a:lnTo>
                    <a:pt x="1467" y="1157"/>
                  </a:lnTo>
                  <a:lnTo>
                    <a:pt x="1513" y="1162"/>
                  </a:lnTo>
                  <a:lnTo>
                    <a:pt x="1557" y="1168"/>
                  </a:lnTo>
                  <a:lnTo>
                    <a:pt x="1601" y="1176"/>
                  </a:lnTo>
                  <a:lnTo>
                    <a:pt x="1644" y="1185"/>
                  </a:lnTo>
                  <a:lnTo>
                    <a:pt x="1685" y="1195"/>
                  </a:lnTo>
                  <a:lnTo>
                    <a:pt x="1726" y="1207"/>
                  </a:lnTo>
                  <a:lnTo>
                    <a:pt x="1766" y="1220"/>
                  </a:lnTo>
                  <a:lnTo>
                    <a:pt x="1804" y="1234"/>
                  </a:lnTo>
                  <a:lnTo>
                    <a:pt x="1841" y="1250"/>
                  </a:lnTo>
                  <a:lnTo>
                    <a:pt x="1877" y="1266"/>
                  </a:lnTo>
                  <a:lnTo>
                    <a:pt x="1910" y="1284"/>
                  </a:lnTo>
                  <a:lnTo>
                    <a:pt x="1943" y="1302"/>
                  </a:lnTo>
                  <a:lnTo>
                    <a:pt x="1975" y="1322"/>
                  </a:lnTo>
                  <a:lnTo>
                    <a:pt x="2004" y="1342"/>
                  </a:lnTo>
                  <a:lnTo>
                    <a:pt x="2032" y="1364"/>
                  </a:lnTo>
                  <a:lnTo>
                    <a:pt x="2058" y="1387"/>
                  </a:lnTo>
                  <a:lnTo>
                    <a:pt x="2083" y="1411"/>
                  </a:lnTo>
                  <a:lnTo>
                    <a:pt x="2106" y="1435"/>
                  </a:lnTo>
                  <a:lnTo>
                    <a:pt x="2126" y="1460"/>
                  </a:lnTo>
                  <a:lnTo>
                    <a:pt x="2145" y="1486"/>
                  </a:lnTo>
                  <a:lnTo>
                    <a:pt x="2162" y="1512"/>
                  </a:lnTo>
                  <a:lnTo>
                    <a:pt x="2177" y="1541"/>
                  </a:lnTo>
                  <a:lnTo>
                    <a:pt x="2190" y="1569"/>
                  </a:lnTo>
                  <a:lnTo>
                    <a:pt x="2200" y="1597"/>
                  </a:lnTo>
                  <a:lnTo>
                    <a:pt x="2208" y="1627"/>
                  </a:lnTo>
                  <a:lnTo>
                    <a:pt x="2214" y="1658"/>
                  </a:lnTo>
                  <a:lnTo>
                    <a:pt x="2217" y="1688"/>
                  </a:lnTo>
                  <a:lnTo>
                    <a:pt x="2218" y="1719"/>
                  </a:lnTo>
                  <a:lnTo>
                    <a:pt x="2216" y="1749"/>
                  </a:lnTo>
                  <a:lnTo>
                    <a:pt x="2212" y="1779"/>
                  </a:lnTo>
                  <a:lnTo>
                    <a:pt x="2206" y="1810"/>
                  </a:lnTo>
                  <a:lnTo>
                    <a:pt x="2197" y="1840"/>
                  </a:lnTo>
                  <a:lnTo>
                    <a:pt x="2187" y="1869"/>
                  </a:lnTo>
                  <a:lnTo>
                    <a:pt x="2173" y="1897"/>
                  </a:lnTo>
                  <a:lnTo>
                    <a:pt x="2158" y="1925"/>
                  </a:lnTo>
                  <a:lnTo>
                    <a:pt x="2141" y="1954"/>
                  </a:lnTo>
                  <a:lnTo>
                    <a:pt x="2122" y="1981"/>
                  </a:lnTo>
                  <a:lnTo>
                    <a:pt x="2101" y="2007"/>
                  </a:lnTo>
                  <a:lnTo>
                    <a:pt x="2079" y="2033"/>
                  </a:lnTo>
                  <a:lnTo>
                    <a:pt x="2053" y="2058"/>
                  </a:lnTo>
                  <a:lnTo>
                    <a:pt x="2027" y="2084"/>
                  </a:lnTo>
                  <a:lnTo>
                    <a:pt x="1999" y="2107"/>
                  </a:lnTo>
                  <a:lnTo>
                    <a:pt x="1969" y="2130"/>
                  </a:lnTo>
                  <a:lnTo>
                    <a:pt x="1937" y="2152"/>
                  </a:lnTo>
                  <a:lnTo>
                    <a:pt x="1904" y="2173"/>
                  </a:lnTo>
                  <a:lnTo>
                    <a:pt x="1870" y="2193"/>
                  </a:lnTo>
                  <a:lnTo>
                    <a:pt x="1833" y="2212"/>
                  </a:lnTo>
                  <a:lnTo>
                    <a:pt x="1796" y="2231"/>
                  </a:lnTo>
                  <a:lnTo>
                    <a:pt x="1758" y="2248"/>
                  </a:lnTo>
                  <a:lnTo>
                    <a:pt x="1718" y="2264"/>
                  </a:lnTo>
                  <a:lnTo>
                    <a:pt x="1677" y="2279"/>
                  </a:lnTo>
                  <a:lnTo>
                    <a:pt x="1635" y="2292"/>
                  </a:lnTo>
                  <a:lnTo>
                    <a:pt x="1591" y="2305"/>
                  </a:lnTo>
                  <a:lnTo>
                    <a:pt x="1547" y="2316"/>
                  </a:lnTo>
                  <a:lnTo>
                    <a:pt x="1501" y="2325"/>
                  </a:lnTo>
                  <a:lnTo>
                    <a:pt x="1455" y="2334"/>
                  </a:lnTo>
                  <a:lnTo>
                    <a:pt x="1409" y="2341"/>
                  </a:lnTo>
                  <a:lnTo>
                    <a:pt x="1360" y="2346"/>
                  </a:lnTo>
                  <a:lnTo>
                    <a:pt x="1312" y="2350"/>
                  </a:lnTo>
                  <a:lnTo>
                    <a:pt x="1263" y="2353"/>
                  </a:lnTo>
                  <a:lnTo>
                    <a:pt x="1215" y="2354"/>
                  </a:lnTo>
                  <a:lnTo>
                    <a:pt x="1167" y="2353"/>
                  </a:lnTo>
                  <a:lnTo>
                    <a:pt x="1120" y="2351"/>
                  </a:lnTo>
                  <a:lnTo>
                    <a:pt x="1075" y="2348"/>
                  </a:lnTo>
                  <a:lnTo>
                    <a:pt x="1029" y="2343"/>
                  </a:lnTo>
                  <a:lnTo>
                    <a:pt x="984" y="2337"/>
                  </a:lnTo>
                  <a:lnTo>
                    <a:pt x="940" y="2329"/>
                  </a:lnTo>
                  <a:lnTo>
                    <a:pt x="898" y="2320"/>
                  </a:lnTo>
                  <a:lnTo>
                    <a:pt x="856" y="2309"/>
                  </a:lnTo>
                  <a:lnTo>
                    <a:pt x="815" y="2298"/>
                  </a:lnTo>
                  <a:lnTo>
                    <a:pt x="776" y="2285"/>
                  </a:lnTo>
                  <a:lnTo>
                    <a:pt x="738" y="2271"/>
                  </a:lnTo>
                  <a:lnTo>
                    <a:pt x="701" y="2256"/>
                  </a:lnTo>
                  <a:lnTo>
                    <a:pt x="665" y="2239"/>
                  </a:lnTo>
                  <a:lnTo>
                    <a:pt x="631" y="2222"/>
                  </a:lnTo>
                  <a:lnTo>
                    <a:pt x="598" y="2202"/>
                  </a:lnTo>
                  <a:lnTo>
                    <a:pt x="567" y="2183"/>
                  </a:lnTo>
                  <a:lnTo>
                    <a:pt x="538" y="2162"/>
                  </a:lnTo>
                  <a:lnTo>
                    <a:pt x="510" y="2141"/>
                  </a:lnTo>
                  <a:lnTo>
                    <a:pt x="483" y="2118"/>
                  </a:lnTo>
                  <a:lnTo>
                    <a:pt x="459" y="2095"/>
                  </a:lnTo>
                  <a:lnTo>
                    <a:pt x="436" y="2070"/>
                  </a:lnTo>
                  <a:lnTo>
                    <a:pt x="416" y="2045"/>
                  </a:lnTo>
                  <a:lnTo>
                    <a:pt x="397" y="2019"/>
                  </a:lnTo>
                  <a:lnTo>
                    <a:pt x="379" y="1992"/>
                  </a:lnTo>
                  <a:lnTo>
                    <a:pt x="365" y="1965"/>
                  </a:lnTo>
                  <a:lnTo>
                    <a:pt x="352" y="1937"/>
                  </a:lnTo>
                  <a:lnTo>
                    <a:pt x="342" y="1907"/>
                  </a:lnTo>
                  <a:lnTo>
                    <a:pt x="334" y="1878"/>
                  </a:lnTo>
                  <a:lnTo>
                    <a:pt x="328" y="1848"/>
                  </a:lnTo>
                  <a:lnTo>
                    <a:pt x="325" y="1818"/>
                  </a:lnTo>
                  <a:lnTo>
                    <a:pt x="324" y="1786"/>
                  </a:lnTo>
                  <a:lnTo>
                    <a:pt x="326" y="1756"/>
                  </a:lnTo>
                  <a:lnTo>
                    <a:pt x="330" y="1725"/>
                  </a:lnTo>
                  <a:lnTo>
                    <a:pt x="336" y="1696"/>
                  </a:lnTo>
                  <a:lnTo>
                    <a:pt x="344" y="1666"/>
                  </a:lnTo>
                  <a:lnTo>
                    <a:pt x="355" y="1636"/>
                  </a:lnTo>
                  <a:lnTo>
                    <a:pt x="368" y="1607"/>
                  </a:lnTo>
                  <a:lnTo>
                    <a:pt x="383" y="1579"/>
                  </a:lnTo>
                  <a:lnTo>
                    <a:pt x="401" y="1552"/>
                  </a:lnTo>
                  <a:lnTo>
                    <a:pt x="420" y="1525"/>
                  </a:lnTo>
                  <a:lnTo>
                    <a:pt x="441" y="1497"/>
                  </a:lnTo>
                  <a:lnTo>
                    <a:pt x="463" y="1472"/>
                  </a:lnTo>
                  <a:lnTo>
                    <a:pt x="488" y="1446"/>
                  </a:lnTo>
                  <a:lnTo>
                    <a:pt x="515" y="1422"/>
                  </a:lnTo>
                  <a:lnTo>
                    <a:pt x="543" y="1399"/>
                  </a:lnTo>
                  <a:lnTo>
                    <a:pt x="573" y="1376"/>
                  </a:lnTo>
                  <a:lnTo>
                    <a:pt x="604" y="1353"/>
                  </a:lnTo>
                  <a:lnTo>
                    <a:pt x="638" y="1332"/>
                  </a:lnTo>
                  <a:lnTo>
                    <a:pt x="672" y="1312"/>
                  </a:lnTo>
                  <a:lnTo>
                    <a:pt x="708" y="1293"/>
                  </a:lnTo>
                  <a:lnTo>
                    <a:pt x="746" y="1275"/>
                  </a:lnTo>
                  <a:lnTo>
                    <a:pt x="784" y="1258"/>
                  </a:lnTo>
                  <a:lnTo>
                    <a:pt x="823" y="1242"/>
                  </a:lnTo>
                  <a:lnTo>
                    <a:pt x="865" y="1226"/>
                  </a:lnTo>
                  <a:lnTo>
                    <a:pt x="907" y="1212"/>
                  </a:lnTo>
                  <a:lnTo>
                    <a:pt x="951" y="1200"/>
                  </a:lnTo>
                  <a:lnTo>
                    <a:pt x="995" y="1189"/>
                  </a:lnTo>
                  <a:lnTo>
                    <a:pt x="1040" y="1179"/>
                  </a:lnTo>
                  <a:lnTo>
                    <a:pt x="1086" y="1171"/>
                  </a:lnTo>
                  <a:lnTo>
                    <a:pt x="1133" y="1164"/>
                  </a:lnTo>
                  <a:lnTo>
                    <a:pt x="1182" y="1158"/>
                  </a:lnTo>
                  <a:lnTo>
                    <a:pt x="1230" y="1154"/>
                  </a:lnTo>
                  <a:close/>
                  <a:moveTo>
                    <a:pt x="1306" y="1702"/>
                  </a:moveTo>
                  <a:lnTo>
                    <a:pt x="1312" y="1703"/>
                  </a:lnTo>
                  <a:lnTo>
                    <a:pt x="1317" y="1704"/>
                  </a:lnTo>
                  <a:lnTo>
                    <a:pt x="1323" y="1705"/>
                  </a:lnTo>
                  <a:lnTo>
                    <a:pt x="1328" y="1707"/>
                  </a:lnTo>
                  <a:lnTo>
                    <a:pt x="1333" y="1709"/>
                  </a:lnTo>
                  <a:lnTo>
                    <a:pt x="1338" y="1712"/>
                  </a:lnTo>
                  <a:lnTo>
                    <a:pt x="1342" y="1716"/>
                  </a:lnTo>
                  <a:lnTo>
                    <a:pt x="1347" y="1719"/>
                  </a:lnTo>
                  <a:lnTo>
                    <a:pt x="1350" y="1723"/>
                  </a:lnTo>
                  <a:lnTo>
                    <a:pt x="1354" y="1728"/>
                  </a:lnTo>
                  <a:lnTo>
                    <a:pt x="1356" y="1733"/>
                  </a:lnTo>
                  <a:lnTo>
                    <a:pt x="1359" y="1738"/>
                  </a:lnTo>
                  <a:lnTo>
                    <a:pt x="1361" y="1743"/>
                  </a:lnTo>
                  <a:lnTo>
                    <a:pt x="1362" y="1748"/>
                  </a:lnTo>
                  <a:lnTo>
                    <a:pt x="1363" y="1754"/>
                  </a:lnTo>
                  <a:lnTo>
                    <a:pt x="1363" y="1760"/>
                  </a:lnTo>
                  <a:lnTo>
                    <a:pt x="1363" y="1766"/>
                  </a:lnTo>
                  <a:lnTo>
                    <a:pt x="1362" y="1771"/>
                  </a:lnTo>
                  <a:lnTo>
                    <a:pt x="1361" y="1777"/>
                  </a:lnTo>
                  <a:lnTo>
                    <a:pt x="1359" y="1782"/>
                  </a:lnTo>
                  <a:lnTo>
                    <a:pt x="1356" y="1787"/>
                  </a:lnTo>
                  <a:lnTo>
                    <a:pt x="1354" y="1792"/>
                  </a:lnTo>
                  <a:lnTo>
                    <a:pt x="1350" y="1797"/>
                  </a:lnTo>
                  <a:lnTo>
                    <a:pt x="1347" y="1801"/>
                  </a:lnTo>
                  <a:lnTo>
                    <a:pt x="1342" y="1805"/>
                  </a:lnTo>
                  <a:lnTo>
                    <a:pt x="1338" y="1808"/>
                  </a:lnTo>
                  <a:lnTo>
                    <a:pt x="1333" y="1811"/>
                  </a:lnTo>
                  <a:lnTo>
                    <a:pt x="1328" y="1814"/>
                  </a:lnTo>
                  <a:lnTo>
                    <a:pt x="1323" y="1816"/>
                  </a:lnTo>
                  <a:lnTo>
                    <a:pt x="1317" y="1817"/>
                  </a:lnTo>
                  <a:lnTo>
                    <a:pt x="1312" y="1818"/>
                  </a:lnTo>
                  <a:lnTo>
                    <a:pt x="1306" y="1818"/>
                  </a:lnTo>
                  <a:lnTo>
                    <a:pt x="1300" y="1818"/>
                  </a:lnTo>
                  <a:lnTo>
                    <a:pt x="1294" y="1817"/>
                  </a:lnTo>
                  <a:lnTo>
                    <a:pt x="1289" y="1816"/>
                  </a:lnTo>
                  <a:lnTo>
                    <a:pt x="1284" y="1814"/>
                  </a:lnTo>
                  <a:lnTo>
                    <a:pt x="1278" y="1811"/>
                  </a:lnTo>
                  <a:lnTo>
                    <a:pt x="1273" y="1808"/>
                  </a:lnTo>
                  <a:lnTo>
                    <a:pt x="1268" y="1805"/>
                  </a:lnTo>
                  <a:lnTo>
                    <a:pt x="1264" y="1801"/>
                  </a:lnTo>
                  <a:lnTo>
                    <a:pt x="1261" y="1797"/>
                  </a:lnTo>
                  <a:lnTo>
                    <a:pt x="1257" y="1792"/>
                  </a:lnTo>
                  <a:lnTo>
                    <a:pt x="1254" y="1787"/>
                  </a:lnTo>
                  <a:lnTo>
                    <a:pt x="1252" y="1782"/>
                  </a:lnTo>
                  <a:lnTo>
                    <a:pt x="1250" y="1777"/>
                  </a:lnTo>
                  <a:lnTo>
                    <a:pt x="1249" y="1771"/>
                  </a:lnTo>
                  <a:lnTo>
                    <a:pt x="1248" y="1766"/>
                  </a:lnTo>
                  <a:lnTo>
                    <a:pt x="1248" y="1760"/>
                  </a:lnTo>
                  <a:lnTo>
                    <a:pt x="1248" y="1754"/>
                  </a:lnTo>
                  <a:lnTo>
                    <a:pt x="1249" y="1748"/>
                  </a:lnTo>
                  <a:lnTo>
                    <a:pt x="1250" y="1743"/>
                  </a:lnTo>
                  <a:lnTo>
                    <a:pt x="1252" y="1738"/>
                  </a:lnTo>
                  <a:lnTo>
                    <a:pt x="1254" y="1733"/>
                  </a:lnTo>
                  <a:lnTo>
                    <a:pt x="1257" y="1728"/>
                  </a:lnTo>
                  <a:lnTo>
                    <a:pt x="1261" y="1723"/>
                  </a:lnTo>
                  <a:lnTo>
                    <a:pt x="1264" y="1719"/>
                  </a:lnTo>
                  <a:lnTo>
                    <a:pt x="1268" y="1716"/>
                  </a:lnTo>
                  <a:lnTo>
                    <a:pt x="1273" y="1712"/>
                  </a:lnTo>
                  <a:lnTo>
                    <a:pt x="1278" y="1709"/>
                  </a:lnTo>
                  <a:lnTo>
                    <a:pt x="1284" y="1707"/>
                  </a:lnTo>
                  <a:lnTo>
                    <a:pt x="1289" y="1705"/>
                  </a:lnTo>
                  <a:lnTo>
                    <a:pt x="1294" y="1704"/>
                  </a:lnTo>
                  <a:lnTo>
                    <a:pt x="1300" y="1703"/>
                  </a:lnTo>
                  <a:lnTo>
                    <a:pt x="1306" y="1702"/>
                  </a:lnTo>
                  <a:close/>
                  <a:moveTo>
                    <a:pt x="1044" y="1767"/>
                  </a:moveTo>
                  <a:lnTo>
                    <a:pt x="1060" y="1768"/>
                  </a:lnTo>
                  <a:lnTo>
                    <a:pt x="1075" y="1770"/>
                  </a:lnTo>
                  <a:lnTo>
                    <a:pt x="1089" y="1774"/>
                  </a:lnTo>
                  <a:lnTo>
                    <a:pt x="1102" y="1778"/>
                  </a:lnTo>
                  <a:lnTo>
                    <a:pt x="1115" y="1785"/>
                  </a:lnTo>
                  <a:lnTo>
                    <a:pt x="1127" y="1792"/>
                  </a:lnTo>
                  <a:lnTo>
                    <a:pt x="1139" y="1801"/>
                  </a:lnTo>
                  <a:lnTo>
                    <a:pt x="1149" y="1811"/>
                  </a:lnTo>
                  <a:lnTo>
                    <a:pt x="1158" y="1821"/>
                  </a:lnTo>
                  <a:lnTo>
                    <a:pt x="1167" y="1833"/>
                  </a:lnTo>
                  <a:lnTo>
                    <a:pt x="1175" y="1845"/>
                  </a:lnTo>
                  <a:lnTo>
                    <a:pt x="1181" y="1858"/>
                  </a:lnTo>
                  <a:lnTo>
                    <a:pt x="1186" y="1871"/>
                  </a:lnTo>
                  <a:lnTo>
                    <a:pt x="1190" y="1885"/>
                  </a:lnTo>
                  <a:lnTo>
                    <a:pt x="1192" y="1900"/>
                  </a:lnTo>
                  <a:lnTo>
                    <a:pt x="1193" y="1915"/>
                  </a:lnTo>
                  <a:lnTo>
                    <a:pt x="1192" y="1930"/>
                  </a:lnTo>
                  <a:lnTo>
                    <a:pt x="1190" y="1945"/>
                  </a:lnTo>
                  <a:lnTo>
                    <a:pt x="1186" y="1959"/>
                  </a:lnTo>
                  <a:lnTo>
                    <a:pt x="1181" y="1973"/>
                  </a:lnTo>
                  <a:lnTo>
                    <a:pt x="1175" y="1986"/>
                  </a:lnTo>
                  <a:lnTo>
                    <a:pt x="1167" y="1998"/>
                  </a:lnTo>
                  <a:lnTo>
                    <a:pt x="1158" y="2009"/>
                  </a:lnTo>
                  <a:lnTo>
                    <a:pt x="1149" y="2019"/>
                  </a:lnTo>
                  <a:lnTo>
                    <a:pt x="1139" y="2029"/>
                  </a:lnTo>
                  <a:lnTo>
                    <a:pt x="1127" y="2037"/>
                  </a:lnTo>
                  <a:lnTo>
                    <a:pt x="1115" y="2045"/>
                  </a:lnTo>
                  <a:lnTo>
                    <a:pt x="1102" y="2051"/>
                  </a:lnTo>
                  <a:lnTo>
                    <a:pt x="1089" y="2056"/>
                  </a:lnTo>
                  <a:lnTo>
                    <a:pt x="1075" y="2059"/>
                  </a:lnTo>
                  <a:lnTo>
                    <a:pt x="1060" y="2062"/>
                  </a:lnTo>
                  <a:lnTo>
                    <a:pt x="1044" y="2062"/>
                  </a:lnTo>
                  <a:lnTo>
                    <a:pt x="1029" y="2062"/>
                  </a:lnTo>
                  <a:lnTo>
                    <a:pt x="1015" y="2059"/>
                  </a:lnTo>
                  <a:lnTo>
                    <a:pt x="1001" y="2056"/>
                  </a:lnTo>
                  <a:lnTo>
                    <a:pt x="987" y="2051"/>
                  </a:lnTo>
                  <a:lnTo>
                    <a:pt x="974" y="2045"/>
                  </a:lnTo>
                  <a:lnTo>
                    <a:pt x="962" y="2037"/>
                  </a:lnTo>
                  <a:lnTo>
                    <a:pt x="951" y="2029"/>
                  </a:lnTo>
                  <a:lnTo>
                    <a:pt x="939" y="2019"/>
                  </a:lnTo>
                  <a:lnTo>
                    <a:pt x="930" y="2009"/>
                  </a:lnTo>
                  <a:lnTo>
                    <a:pt x="922" y="1998"/>
                  </a:lnTo>
                  <a:lnTo>
                    <a:pt x="914" y="1986"/>
                  </a:lnTo>
                  <a:lnTo>
                    <a:pt x="908" y="1973"/>
                  </a:lnTo>
                  <a:lnTo>
                    <a:pt x="903" y="1959"/>
                  </a:lnTo>
                  <a:lnTo>
                    <a:pt x="899" y="1945"/>
                  </a:lnTo>
                  <a:lnTo>
                    <a:pt x="897" y="1930"/>
                  </a:lnTo>
                  <a:lnTo>
                    <a:pt x="897" y="1915"/>
                  </a:lnTo>
                  <a:lnTo>
                    <a:pt x="897" y="1900"/>
                  </a:lnTo>
                  <a:lnTo>
                    <a:pt x="899" y="1885"/>
                  </a:lnTo>
                  <a:lnTo>
                    <a:pt x="903" y="1871"/>
                  </a:lnTo>
                  <a:lnTo>
                    <a:pt x="908" y="1858"/>
                  </a:lnTo>
                  <a:lnTo>
                    <a:pt x="914" y="1845"/>
                  </a:lnTo>
                  <a:lnTo>
                    <a:pt x="922" y="1833"/>
                  </a:lnTo>
                  <a:lnTo>
                    <a:pt x="930" y="1821"/>
                  </a:lnTo>
                  <a:lnTo>
                    <a:pt x="939" y="1811"/>
                  </a:lnTo>
                  <a:lnTo>
                    <a:pt x="951" y="1801"/>
                  </a:lnTo>
                  <a:lnTo>
                    <a:pt x="962" y="1792"/>
                  </a:lnTo>
                  <a:lnTo>
                    <a:pt x="974" y="1785"/>
                  </a:lnTo>
                  <a:lnTo>
                    <a:pt x="987" y="1778"/>
                  </a:lnTo>
                  <a:lnTo>
                    <a:pt x="1001" y="1774"/>
                  </a:lnTo>
                  <a:lnTo>
                    <a:pt x="1015" y="1770"/>
                  </a:lnTo>
                  <a:lnTo>
                    <a:pt x="1029" y="1768"/>
                  </a:lnTo>
                  <a:lnTo>
                    <a:pt x="1044" y="176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11242" y="3279797"/>
            <a:ext cx="968829" cy="884147"/>
            <a:chOff x="8311242" y="3279797"/>
            <a:chExt cx="968829" cy="884147"/>
          </a:xfrm>
        </p:grpSpPr>
        <p:sp>
          <p:nvSpPr>
            <p:cNvPr id="20" name="椭圆 19"/>
            <p:cNvSpPr/>
            <p:nvPr/>
          </p:nvSpPr>
          <p:spPr>
            <a:xfrm>
              <a:off x="8311242" y="3279797"/>
              <a:ext cx="968829" cy="8841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8496615" y="3474420"/>
              <a:ext cx="579883" cy="503381"/>
            </a:xfrm>
            <a:custGeom>
              <a:avLst/>
              <a:gdLst/>
              <a:ahLst/>
              <a:cxnLst/>
              <a:rect l="l" t="t" r="r" b="b"/>
              <a:pathLst>
                <a:path w="1009550" h="1019105">
                  <a:moveTo>
                    <a:pt x="506769" y="481673"/>
                  </a:moveTo>
                  <a:cubicBezTo>
                    <a:pt x="512508" y="481836"/>
                    <a:pt x="515618" y="482073"/>
                    <a:pt x="515622" y="482073"/>
                  </a:cubicBezTo>
                  <a:cubicBezTo>
                    <a:pt x="500600" y="550346"/>
                    <a:pt x="583221" y="743787"/>
                    <a:pt x="564444" y="887919"/>
                  </a:cubicBezTo>
                  <a:cubicBezTo>
                    <a:pt x="553177" y="967571"/>
                    <a:pt x="448023" y="1032051"/>
                    <a:pt x="376668" y="1016879"/>
                  </a:cubicBezTo>
                  <a:cubicBezTo>
                    <a:pt x="271530" y="1001710"/>
                    <a:pt x="264005" y="887954"/>
                    <a:pt x="264003" y="887919"/>
                  </a:cubicBezTo>
                  <a:cubicBezTo>
                    <a:pt x="196404" y="895505"/>
                    <a:pt x="136316" y="868954"/>
                    <a:pt x="113783" y="823439"/>
                  </a:cubicBezTo>
                  <a:cubicBezTo>
                    <a:pt x="83738" y="762751"/>
                    <a:pt x="79983" y="660342"/>
                    <a:pt x="162604" y="595861"/>
                  </a:cubicBezTo>
                  <a:cubicBezTo>
                    <a:pt x="297333" y="483021"/>
                    <a:pt x="466566" y="480532"/>
                    <a:pt x="506769" y="481673"/>
                  </a:cubicBezTo>
                  <a:close/>
                  <a:moveTo>
                    <a:pt x="803569" y="458221"/>
                  </a:moveTo>
                  <a:cubicBezTo>
                    <a:pt x="843740" y="458754"/>
                    <a:pt x="880387" y="462305"/>
                    <a:pt x="906697" y="470827"/>
                  </a:cubicBezTo>
                  <a:cubicBezTo>
                    <a:pt x="1008180" y="508702"/>
                    <a:pt x="1042008" y="629902"/>
                    <a:pt x="974353" y="705652"/>
                  </a:cubicBezTo>
                  <a:cubicBezTo>
                    <a:pt x="948047" y="735947"/>
                    <a:pt x="869138" y="728379"/>
                    <a:pt x="869111" y="728377"/>
                  </a:cubicBezTo>
                  <a:cubicBezTo>
                    <a:pt x="869118" y="728406"/>
                    <a:pt x="891655" y="811711"/>
                    <a:pt x="846559" y="860940"/>
                  </a:cubicBezTo>
                  <a:cubicBezTo>
                    <a:pt x="797696" y="910177"/>
                    <a:pt x="707489" y="917752"/>
                    <a:pt x="662385" y="860940"/>
                  </a:cubicBezTo>
                  <a:cubicBezTo>
                    <a:pt x="583454" y="766252"/>
                    <a:pt x="530833" y="501127"/>
                    <a:pt x="530833" y="482189"/>
                  </a:cubicBezTo>
                  <a:cubicBezTo>
                    <a:pt x="530874" y="482182"/>
                    <a:pt x="683074" y="456624"/>
                    <a:pt x="803569" y="458221"/>
                  </a:cubicBezTo>
                  <a:close/>
                  <a:moveTo>
                    <a:pt x="324738" y="38090"/>
                  </a:moveTo>
                  <a:cubicBezTo>
                    <a:pt x="343703" y="39805"/>
                    <a:pt x="361496" y="44772"/>
                    <a:pt x="376480" y="53287"/>
                  </a:cubicBezTo>
                  <a:cubicBezTo>
                    <a:pt x="503838" y="128975"/>
                    <a:pt x="500100" y="458200"/>
                    <a:pt x="500100" y="458240"/>
                  </a:cubicBezTo>
                  <a:cubicBezTo>
                    <a:pt x="500072" y="458238"/>
                    <a:pt x="436405" y="454456"/>
                    <a:pt x="380227" y="458240"/>
                  </a:cubicBezTo>
                  <a:cubicBezTo>
                    <a:pt x="275337" y="465809"/>
                    <a:pt x="192924" y="492301"/>
                    <a:pt x="121750" y="484732"/>
                  </a:cubicBezTo>
                  <a:cubicBezTo>
                    <a:pt x="110511" y="484732"/>
                    <a:pt x="-16854" y="450670"/>
                    <a:pt x="1876" y="329563"/>
                  </a:cubicBezTo>
                  <a:cubicBezTo>
                    <a:pt x="20603" y="216044"/>
                    <a:pt x="140441" y="223592"/>
                    <a:pt x="140480" y="223594"/>
                  </a:cubicBezTo>
                  <a:cubicBezTo>
                    <a:pt x="129242" y="193318"/>
                    <a:pt x="132988" y="140333"/>
                    <a:pt x="166702" y="102487"/>
                  </a:cubicBezTo>
                  <a:cubicBezTo>
                    <a:pt x="200416" y="57072"/>
                    <a:pt x="267845" y="32945"/>
                    <a:pt x="324738" y="38090"/>
                  </a:cubicBezTo>
                  <a:close/>
                  <a:moveTo>
                    <a:pt x="648144" y="11"/>
                  </a:moveTo>
                  <a:cubicBezTo>
                    <a:pt x="658363" y="-115"/>
                    <a:pt x="669305" y="893"/>
                    <a:pt x="681009" y="3263"/>
                  </a:cubicBezTo>
                  <a:cubicBezTo>
                    <a:pt x="763390" y="18430"/>
                    <a:pt x="755914" y="109422"/>
                    <a:pt x="755912" y="109449"/>
                  </a:cubicBezTo>
                  <a:cubicBezTo>
                    <a:pt x="755935" y="109439"/>
                    <a:pt x="819591" y="82909"/>
                    <a:pt x="879503" y="117034"/>
                  </a:cubicBezTo>
                  <a:cubicBezTo>
                    <a:pt x="920699" y="143580"/>
                    <a:pt x="1029309" y="348368"/>
                    <a:pt x="800854" y="397669"/>
                  </a:cubicBezTo>
                  <a:cubicBezTo>
                    <a:pt x="587423" y="443168"/>
                    <a:pt x="531225" y="462131"/>
                    <a:pt x="531202" y="462139"/>
                  </a:cubicBezTo>
                  <a:cubicBezTo>
                    <a:pt x="531197" y="462089"/>
                    <a:pt x="497499" y="166328"/>
                    <a:pt x="527457" y="90487"/>
                  </a:cubicBezTo>
                  <a:cubicBezTo>
                    <a:pt x="540565" y="57304"/>
                    <a:pt x="576613" y="893"/>
                    <a:pt x="648144" y="1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14800" y="4618130"/>
            <a:ext cx="968829" cy="884147"/>
            <a:chOff x="4114800" y="4618130"/>
            <a:chExt cx="968829" cy="884147"/>
          </a:xfrm>
        </p:grpSpPr>
        <p:sp>
          <p:nvSpPr>
            <p:cNvPr id="24" name="椭圆 23"/>
            <p:cNvSpPr/>
            <p:nvPr/>
          </p:nvSpPr>
          <p:spPr>
            <a:xfrm>
              <a:off x="4114800" y="4618130"/>
              <a:ext cx="968829" cy="8841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4427496" y="4819454"/>
              <a:ext cx="407307" cy="469534"/>
            </a:xfrm>
            <a:custGeom>
              <a:avLst/>
              <a:gdLst>
                <a:gd name="T0" fmla="*/ 227 w 671"/>
                <a:gd name="T1" fmla="*/ 767 h 851"/>
                <a:gd name="T2" fmla="*/ 221 w 671"/>
                <a:gd name="T3" fmla="*/ 776 h 851"/>
                <a:gd name="T4" fmla="*/ 223 w 671"/>
                <a:gd name="T5" fmla="*/ 796 h 851"/>
                <a:gd name="T6" fmla="*/ 231 w 671"/>
                <a:gd name="T7" fmla="*/ 803 h 851"/>
                <a:gd name="T8" fmla="*/ 356 w 671"/>
                <a:gd name="T9" fmla="*/ 803 h 851"/>
                <a:gd name="T10" fmla="*/ 363 w 671"/>
                <a:gd name="T11" fmla="*/ 792 h 851"/>
                <a:gd name="T12" fmla="*/ 363 w 671"/>
                <a:gd name="T13" fmla="*/ 771 h 851"/>
                <a:gd name="T14" fmla="*/ 352 w 671"/>
                <a:gd name="T15" fmla="*/ 765 h 851"/>
                <a:gd name="T16" fmla="*/ 671 w 671"/>
                <a:gd name="T17" fmla="*/ 350 h 851"/>
                <a:gd name="T18" fmla="*/ 671 w 671"/>
                <a:gd name="T19" fmla="*/ 598 h 851"/>
                <a:gd name="T20" fmla="*/ 671 w 671"/>
                <a:gd name="T21" fmla="*/ 358 h 851"/>
                <a:gd name="T22" fmla="*/ 671 w 671"/>
                <a:gd name="T23" fmla="*/ 350 h 851"/>
                <a:gd name="T24" fmla="*/ 350 w 671"/>
                <a:gd name="T25" fmla="*/ 479 h 851"/>
                <a:gd name="T26" fmla="*/ 183 w 671"/>
                <a:gd name="T27" fmla="*/ 358 h 851"/>
                <a:gd name="T28" fmla="*/ 646 w 671"/>
                <a:gd name="T29" fmla="*/ 331 h 851"/>
                <a:gd name="T30" fmla="*/ 296 w 671"/>
                <a:gd name="T31" fmla="*/ 308 h 851"/>
                <a:gd name="T32" fmla="*/ 427 w 671"/>
                <a:gd name="T33" fmla="*/ 162 h 851"/>
                <a:gd name="T34" fmla="*/ 327 w 671"/>
                <a:gd name="T35" fmla="*/ 331 h 851"/>
                <a:gd name="T36" fmla="*/ 527 w 671"/>
                <a:gd name="T37" fmla="*/ 331 h 851"/>
                <a:gd name="T38" fmla="*/ 327 w 671"/>
                <a:gd name="T39" fmla="*/ 365 h 851"/>
                <a:gd name="T40" fmla="*/ 327 w 671"/>
                <a:gd name="T41" fmla="*/ 375 h 851"/>
                <a:gd name="T42" fmla="*/ 327 w 671"/>
                <a:gd name="T43" fmla="*/ 400 h 851"/>
                <a:gd name="T44" fmla="*/ 327 w 671"/>
                <a:gd name="T45" fmla="*/ 411 h 851"/>
                <a:gd name="T46" fmla="*/ 642 w 671"/>
                <a:gd name="T47" fmla="*/ 625 h 851"/>
                <a:gd name="T48" fmla="*/ 632 w 671"/>
                <a:gd name="T49" fmla="*/ 627 h 851"/>
                <a:gd name="T50" fmla="*/ 217 w 671"/>
                <a:gd name="T51" fmla="*/ 627 h 851"/>
                <a:gd name="T52" fmla="*/ 427 w 671"/>
                <a:gd name="T53" fmla="*/ 538 h 851"/>
                <a:gd name="T54" fmla="*/ 642 w 671"/>
                <a:gd name="T55" fmla="*/ 625 h 851"/>
                <a:gd name="T56" fmla="*/ 546 w 671"/>
                <a:gd name="T57" fmla="*/ 0 h 851"/>
                <a:gd name="T58" fmla="*/ 559 w 671"/>
                <a:gd name="T59" fmla="*/ 4 h 851"/>
                <a:gd name="T60" fmla="*/ 573 w 671"/>
                <a:gd name="T61" fmla="*/ 16 h 851"/>
                <a:gd name="T62" fmla="*/ 580 w 671"/>
                <a:gd name="T63" fmla="*/ 35 h 851"/>
                <a:gd name="T64" fmla="*/ 507 w 671"/>
                <a:gd name="T65" fmla="*/ 73 h 851"/>
                <a:gd name="T66" fmla="*/ 507 w 671"/>
                <a:gd name="T67" fmla="*/ 717 h 851"/>
                <a:gd name="T68" fmla="*/ 580 w 671"/>
                <a:gd name="T69" fmla="*/ 817 h 851"/>
                <a:gd name="T70" fmla="*/ 577 w 671"/>
                <a:gd name="T71" fmla="*/ 832 h 851"/>
                <a:gd name="T72" fmla="*/ 565 w 671"/>
                <a:gd name="T73" fmla="*/ 846 h 851"/>
                <a:gd name="T74" fmla="*/ 546 w 671"/>
                <a:gd name="T75" fmla="*/ 851 h 851"/>
                <a:gd name="T76" fmla="*/ 27 w 671"/>
                <a:gd name="T77" fmla="*/ 851 h 851"/>
                <a:gd name="T78" fmla="*/ 10 w 671"/>
                <a:gd name="T79" fmla="*/ 842 h 851"/>
                <a:gd name="T80" fmla="*/ 0 w 671"/>
                <a:gd name="T81" fmla="*/ 824 h 851"/>
                <a:gd name="T82" fmla="*/ 0 w 671"/>
                <a:gd name="T83" fmla="*/ 35 h 851"/>
                <a:gd name="T84" fmla="*/ 6 w 671"/>
                <a:gd name="T85" fmla="*/ 16 h 851"/>
                <a:gd name="T86" fmla="*/ 21 w 671"/>
                <a:gd name="T87" fmla="*/ 4 h 851"/>
                <a:gd name="T88" fmla="*/ 33 w 671"/>
                <a:gd name="T8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1" h="851">
                  <a:moveTo>
                    <a:pt x="231" y="765"/>
                  </a:moveTo>
                  <a:lnTo>
                    <a:pt x="231" y="765"/>
                  </a:lnTo>
                  <a:lnTo>
                    <a:pt x="227" y="767"/>
                  </a:lnTo>
                  <a:lnTo>
                    <a:pt x="225" y="769"/>
                  </a:lnTo>
                  <a:lnTo>
                    <a:pt x="223" y="771"/>
                  </a:lnTo>
                  <a:lnTo>
                    <a:pt x="221" y="776"/>
                  </a:lnTo>
                  <a:lnTo>
                    <a:pt x="221" y="792"/>
                  </a:lnTo>
                  <a:lnTo>
                    <a:pt x="221" y="792"/>
                  </a:lnTo>
                  <a:lnTo>
                    <a:pt x="223" y="796"/>
                  </a:lnTo>
                  <a:lnTo>
                    <a:pt x="225" y="801"/>
                  </a:lnTo>
                  <a:lnTo>
                    <a:pt x="227" y="803"/>
                  </a:lnTo>
                  <a:lnTo>
                    <a:pt x="231" y="803"/>
                  </a:lnTo>
                  <a:lnTo>
                    <a:pt x="352" y="803"/>
                  </a:lnTo>
                  <a:lnTo>
                    <a:pt x="352" y="803"/>
                  </a:lnTo>
                  <a:lnTo>
                    <a:pt x="356" y="803"/>
                  </a:lnTo>
                  <a:lnTo>
                    <a:pt x="361" y="801"/>
                  </a:lnTo>
                  <a:lnTo>
                    <a:pt x="363" y="796"/>
                  </a:lnTo>
                  <a:lnTo>
                    <a:pt x="363" y="792"/>
                  </a:lnTo>
                  <a:lnTo>
                    <a:pt x="363" y="776"/>
                  </a:lnTo>
                  <a:lnTo>
                    <a:pt x="363" y="776"/>
                  </a:lnTo>
                  <a:lnTo>
                    <a:pt x="363" y="771"/>
                  </a:lnTo>
                  <a:lnTo>
                    <a:pt x="361" y="769"/>
                  </a:lnTo>
                  <a:lnTo>
                    <a:pt x="356" y="767"/>
                  </a:lnTo>
                  <a:lnTo>
                    <a:pt x="352" y="765"/>
                  </a:lnTo>
                  <a:lnTo>
                    <a:pt x="231" y="765"/>
                  </a:lnTo>
                  <a:lnTo>
                    <a:pt x="231" y="765"/>
                  </a:lnTo>
                  <a:close/>
                  <a:moveTo>
                    <a:pt x="671" y="350"/>
                  </a:moveTo>
                  <a:lnTo>
                    <a:pt x="507" y="477"/>
                  </a:lnTo>
                  <a:lnTo>
                    <a:pt x="671" y="598"/>
                  </a:lnTo>
                  <a:lnTo>
                    <a:pt x="671" y="598"/>
                  </a:lnTo>
                  <a:lnTo>
                    <a:pt x="671" y="586"/>
                  </a:lnTo>
                  <a:lnTo>
                    <a:pt x="671" y="358"/>
                  </a:lnTo>
                  <a:lnTo>
                    <a:pt x="671" y="358"/>
                  </a:lnTo>
                  <a:lnTo>
                    <a:pt x="671" y="350"/>
                  </a:lnTo>
                  <a:lnTo>
                    <a:pt x="671" y="350"/>
                  </a:lnTo>
                  <a:lnTo>
                    <a:pt x="671" y="350"/>
                  </a:lnTo>
                  <a:close/>
                  <a:moveTo>
                    <a:pt x="183" y="358"/>
                  </a:moveTo>
                  <a:lnTo>
                    <a:pt x="185" y="600"/>
                  </a:lnTo>
                  <a:lnTo>
                    <a:pt x="350" y="479"/>
                  </a:lnTo>
                  <a:lnTo>
                    <a:pt x="183" y="354"/>
                  </a:lnTo>
                  <a:lnTo>
                    <a:pt x="183" y="354"/>
                  </a:lnTo>
                  <a:lnTo>
                    <a:pt x="183" y="358"/>
                  </a:lnTo>
                  <a:lnTo>
                    <a:pt x="183" y="358"/>
                  </a:lnTo>
                  <a:lnTo>
                    <a:pt x="183" y="358"/>
                  </a:lnTo>
                  <a:close/>
                  <a:moveTo>
                    <a:pt x="646" y="331"/>
                  </a:moveTo>
                  <a:lnTo>
                    <a:pt x="559" y="396"/>
                  </a:lnTo>
                  <a:lnTo>
                    <a:pt x="559" y="308"/>
                  </a:lnTo>
                  <a:lnTo>
                    <a:pt x="296" y="308"/>
                  </a:lnTo>
                  <a:lnTo>
                    <a:pt x="296" y="396"/>
                  </a:lnTo>
                  <a:lnTo>
                    <a:pt x="204" y="329"/>
                  </a:lnTo>
                  <a:lnTo>
                    <a:pt x="427" y="162"/>
                  </a:lnTo>
                  <a:lnTo>
                    <a:pt x="646" y="331"/>
                  </a:lnTo>
                  <a:lnTo>
                    <a:pt x="646" y="331"/>
                  </a:lnTo>
                  <a:close/>
                  <a:moveTo>
                    <a:pt x="327" y="331"/>
                  </a:moveTo>
                  <a:lnTo>
                    <a:pt x="327" y="342"/>
                  </a:lnTo>
                  <a:lnTo>
                    <a:pt x="527" y="342"/>
                  </a:lnTo>
                  <a:lnTo>
                    <a:pt x="527" y="331"/>
                  </a:lnTo>
                  <a:lnTo>
                    <a:pt x="327" y="331"/>
                  </a:lnTo>
                  <a:lnTo>
                    <a:pt x="327" y="331"/>
                  </a:lnTo>
                  <a:close/>
                  <a:moveTo>
                    <a:pt x="327" y="365"/>
                  </a:moveTo>
                  <a:lnTo>
                    <a:pt x="527" y="365"/>
                  </a:lnTo>
                  <a:lnTo>
                    <a:pt x="527" y="375"/>
                  </a:lnTo>
                  <a:lnTo>
                    <a:pt x="327" y="375"/>
                  </a:lnTo>
                  <a:lnTo>
                    <a:pt x="327" y="365"/>
                  </a:lnTo>
                  <a:lnTo>
                    <a:pt x="327" y="365"/>
                  </a:lnTo>
                  <a:close/>
                  <a:moveTo>
                    <a:pt x="327" y="400"/>
                  </a:moveTo>
                  <a:lnTo>
                    <a:pt x="527" y="400"/>
                  </a:lnTo>
                  <a:lnTo>
                    <a:pt x="527" y="411"/>
                  </a:lnTo>
                  <a:lnTo>
                    <a:pt x="327" y="411"/>
                  </a:lnTo>
                  <a:lnTo>
                    <a:pt x="327" y="400"/>
                  </a:lnTo>
                  <a:lnTo>
                    <a:pt x="327" y="400"/>
                  </a:lnTo>
                  <a:close/>
                  <a:moveTo>
                    <a:pt x="642" y="625"/>
                  </a:moveTo>
                  <a:lnTo>
                    <a:pt x="642" y="625"/>
                  </a:lnTo>
                  <a:lnTo>
                    <a:pt x="642" y="625"/>
                  </a:lnTo>
                  <a:lnTo>
                    <a:pt x="632" y="627"/>
                  </a:lnTo>
                  <a:lnTo>
                    <a:pt x="225" y="627"/>
                  </a:lnTo>
                  <a:lnTo>
                    <a:pt x="225" y="627"/>
                  </a:lnTo>
                  <a:lnTo>
                    <a:pt x="217" y="627"/>
                  </a:lnTo>
                  <a:lnTo>
                    <a:pt x="383" y="504"/>
                  </a:lnTo>
                  <a:lnTo>
                    <a:pt x="417" y="529"/>
                  </a:lnTo>
                  <a:lnTo>
                    <a:pt x="427" y="538"/>
                  </a:lnTo>
                  <a:lnTo>
                    <a:pt x="440" y="529"/>
                  </a:lnTo>
                  <a:lnTo>
                    <a:pt x="473" y="502"/>
                  </a:lnTo>
                  <a:lnTo>
                    <a:pt x="642" y="625"/>
                  </a:lnTo>
                  <a:lnTo>
                    <a:pt x="642" y="625"/>
                  </a:lnTo>
                  <a:close/>
                  <a:moveTo>
                    <a:pt x="33" y="0"/>
                  </a:moveTo>
                  <a:lnTo>
                    <a:pt x="546" y="0"/>
                  </a:lnTo>
                  <a:lnTo>
                    <a:pt x="546" y="0"/>
                  </a:lnTo>
                  <a:lnTo>
                    <a:pt x="552" y="2"/>
                  </a:lnTo>
                  <a:lnTo>
                    <a:pt x="559" y="4"/>
                  </a:lnTo>
                  <a:lnTo>
                    <a:pt x="565" y="6"/>
                  </a:lnTo>
                  <a:lnTo>
                    <a:pt x="569" y="10"/>
                  </a:lnTo>
                  <a:lnTo>
                    <a:pt x="573" y="16"/>
                  </a:lnTo>
                  <a:lnTo>
                    <a:pt x="577" y="21"/>
                  </a:lnTo>
                  <a:lnTo>
                    <a:pt x="580" y="27"/>
                  </a:lnTo>
                  <a:lnTo>
                    <a:pt x="580" y="35"/>
                  </a:lnTo>
                  <a:lnTo>
                    <a:pt x="580" y="217"/>
                  </a:lnTo>
                  <a:lnTo>
                    <a:pt x="507" y="160"/>
                  </a:lnTo>
                  <a:lnTo>
                    <a:pt x="507" y="73"/>
                  </a:lnTo>
                  <a:lnTo>
                    <a:pt x="77" y="73"/>
                  </a:lnTo>
                  <a:lnTo>
                    <a:pt x="77" y="717"/>
                  </a:lnTo>
                  <a:lnTo>
                    <a:pt x="507" y="717"/>
                  </a:lnTo>
                  <a:lnTo>
                    <a:pt x="507" y="678"/>
                  </a:lnTo>
                  <a:lnTo>
                    <a:pt x="580" y="678"/>
                  </a:lnTo>
                  <a:lnTo>
                    <a:pt x="580" y="817"/>
                  </a:lnTo>
                  <a:lnTo>
                    <a:pt x="580" y="817"/>
                  </a:lnTo>
                  <a:lnTo>
                    <a:pt x="580" y="824"/>
                  </a:lnTo>
                  <a:lnTo>
                    <a:pt x="577" y="832"/>
                  </a:lnTo>
                  <a:lnTo>
                    <a:pt x="573" y="836"/>
                  </a:lnTo>
                  <a:lnTo>
                    <a:pt x="569" y="842"/>
                  </a:lnTo>
                  <a:lnTo>
                    <a:pt x="565" y="846"/>
                  </a:lnTo>
                  <a:lnTo>
                    <a:pt x="559" y="849"/>
                  </a:lnTo>
                  <a:lnTo>
                    <a:pt x="552" y="851"/>
                  </a:lnTo>
                  <a:lnTo>
                    <a:pt x="546" y="851"/>
                  </a:lnTo>
                  <a:lnTo>
                    <a:pt x="33" y="851"/>
                  </a:lnTo>
                  <a:lnTo>
                    <a:pt x="33" y="851"/>
                  </a:lnTo>
                  <a:lnTo>
                    <a:pt x="27" y="851"/>
                  </a:lnTo>
                  <a:lnTo>
                    <a:pt x="21" y="849"/>
                  </a:lnTo>
                  <a:lnTo>
                    <a:pt x="14" y="846"/>
                  </a:lnTo>
                  <a:lnTo>
                    <a:pt x="10" y="842"/>
                  </a:lnTo>
                  <a:lnTo>
                    <a:pt x="6" y="836"/>
                  </a:lnTo>
                  <a:lnTo>
                    <a:pt x="2" y="832"/>
                  </a:lnTo>
                  <a:lnTo>
                    <a:pt x="0" y="824"/>
                  </a:lnTo>
                  <a:lnTo>
                    <a:pt x="0" y="81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1" y="4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"/>
                <a:ea typeface="微软雅黑"/>
              </a:endParaRPr>
            </a:p>
          </p:txBody>
        </p:sp>
      </p:grpSp>
      <p:sp>
        <p:nvSpPr>
          <p:cNvPr id="39" name="流程图: 联系 38"/>
          <p:cNvSpPr/>
          <p:nvPr/>
        </p:nvSpPr>
        <p:spPr>
          <a:xfrm>
            <a:off x="5836521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联系 39"/>
          <p:cNvSpPr/>
          <p:nvPr/>
        </p:nvSpPr>
        <p:spPr>
          <a:xfrm>
            <a:off x="6024784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联系 40"/>
          <p:cNvSpPr/>
          <p:nvPr/>
        </p:nvSpPr>
        <p:spPr>
          <a:xfrm>
            <a:off x="6213047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燕尾形 41"/>
          <p:cNvSpPr/>
          <p:nvPr/>
        </p:nvSpPr>
        <p:spPr>
          <a:xfrm rot="5400000">
            <a:off x="10015180" y="6062814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 rot="5400000">
            <a:off x="10015180" y="6325739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065284"/>
      </p:ext>
    </p:extLst>
  </p:cSld>
  <p:clrMapOvr>
    <a:masterClrMapping/>
  </p:clrMapOvr>
  <p:transition spd="slow" advTm="17046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5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5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37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87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69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19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10"/>
                            </p:stCondLst>
                            <p:childTnLst>
                              <p:par>
                                <p:cTn id="7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1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83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830"/>
                            </p:stCondLst>
                            <p:childTnLst>
                              <p:par>
                                <p:cTn id="105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5" grpId="0"/>
      <p:bldP spid="26" grpId="0"/>
      <p:bldP spid="27" grpId="0"/>
      <p:bldP spid="28" grpId="0"/>
      <p:bldP spid="39" grpId="0" animBg="1"/>
      <p:bldP spid="40" grpId="0" animBg="1"/>
      <p:bldP spid="41" grpId="0" animBg="1"/>
      <p:bldP spid="42" grpId="0" animBg="1"/>
      <p:bldP spid="42" grpId="1" animBg="1"/>
      <p:bldP spid="43" grpId="0" animBg="1"/>
      <p:bldP spid="4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18571" y="343846"/>
            <a:ext cx="21397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</a:t>
            </a:r>
            <a:r>
              <a:rPr lang="en-US" altLang="zh-CN" sz="4000" dirty="0">
                <a:solidFill>
                  <a:schemeClr val="bg1"/>
                </a:solidFill>
                <a:latin typeface="Calibri Light" panose="020F0302020204030204" pitchFamily="34" charset="0"/>
              </a:rPr>
              <a:t>Product </a:t>
            </a:r>
            <a:endParaRPr lang="en-US" altLang="zh-CN" sz="4000" dirty="0" smtClean="0">
              <a:solidFill>
                <a:schemeClr val="bg1"/>
              </a:solidFill>
              <a:latin typeface="Calibri Light" panose="020F0302020204030204" pitchFamily="34" charset="0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  Form</a:t>
            </a:r>
            <a:endParaRPr lang="en-US" altLang="zh-CN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流程图: 联系 5"/>
          <p:cNvSpPr/>
          <p:nvPr/>
        </p:nvSpPr>
        <p:spPr>
          <a:xfrm>
            <a:off x="5836521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联系 6"/>
          <p:cNvSpPr/>
          <p:nvPr/>
        </p:nvSpPr>
        <p:spPr>
          <a:xfrm>
            <a:off x="6024784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7"/>
          <p:cNvSpPr/>
          <p:nvPr/>
        </p:nvSpPr>
        <p:spPr>
          <a:xfrm>
            <a:off x="6213047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83844" y="3069771"/>
            <a:ext cx="2079171" cy="1099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23805" y="3464297"/>
            <a:ext cx="310406" cy="310406"/>
            <a:chOff x="3264324" y="1749600"/>
            <a:chExt cx="348156" cy="348156"/>
          </a:xfrm>
        </p:grpSpPr>
        <p:sp>
          <p:nvSpPr>
            <p:cNvPr id="11" name="矩形 10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KSO_Shape"/>
          <p:cNvSpPr>
            <a:spLocks/>
          </p:cNvSpPr>
          <p:nvPr/>
        </p:nvSpPr>
        <p:spPr bwMode="auto">
          <a:xfrm>
            <a:off x="2655347" y="3287395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38985" y="3069771"/>
            <a:ext cx="2079171" cy="1099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91574" y="3069771"/>
            <a:ext cx="2079171" cy="1099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349662" y="3464297"/>
            <a:ext cx="310406" cy="310406"/>
            <a:chOff x="3264324" y="1749600"/>
            <a:chExt cx="348156" cy="348156"/>
          </a:xfrm>
        </p:grpSpPr>
        <p:sp>
          <p:nvSpPr>
            <p:cNvPr id="21" name="矩形 20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KSO_Shape"/>
          <p:cNvSpPr>
            <a:spLocks/>
          </p:cNvSpPr>
          <p:nvPr/>
        </p:nvSpPr>
        <p:spPr bwMode="auto">
          <a:xfrm>
            <a:off x="5632927" y="3378749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8745824" y="337886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11966" y="4484914"/>
            <a:ext cx="679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Store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638797" y="4478207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Online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8761534" y="4467321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APP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9649530"/>
      </p:ext>
    </p:extLst>
  </p:cSld>
  <p:clrMapOvr>
    <a:masterClrMapping/>
  </p:clrMapOvr>
  <p:transition spd="slow" advTm="518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23" grpId="0" animBg="1"/>
      <p:bldP spid="24" grpId="0" animBg="1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3">
                <a:lumMod val="95000"/>
                <a:lumOff val="5000"/>
              </a:schemeClr>
            </a:gs>
            <a:gs pos="100000">
              <a:schemeClr val="accent3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平行四边形 147"/>
          <p:cNvSpPr/>
          <p:nvPr/>
        </p:nvSpPr>
        <p:spPr>
          <a:xfrm>
            <a:off x="3678844" y="902114"/>
            <a:ext cx="7619577" cy="4932219"/>
          </a:xfrm>
          <a:prstGeom prst="parallelogram">
            <a:avLst>
              <a:gd name="adj" fmla="val 0"/>
            </a:avLst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5517" y="0"/>
            <a:ext cx="2864578" cy="6289964"/>
          </a:xfrm>
          <a:prstGeom prst="rect">
            <a:avLst/>
          </a:prstGeom>
          <a:solidFill>
            <a:schemeClr val="accent4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1377045" y="3106614"/>
            <a:ext cx="921527" cy="88844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220043" y="2958244"/>
            <a:ext cx="1235529" cy="118518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1063041" y="2809874"/>
            <a:ext cx="1549531" cy="14819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solidFill>
                  <a:prstClr val="black"/>
                </a:solidFill>
                <a:latin typeface="Bradley Hand ITC" panose="03070402050302030203" pitchFamily="66" charset="0"/>
              </a:rPr>
              <a:t>4</a:t>
            </a:r>
            <a:endParaRPr lang="zh-CN" altLang="en-US" sz="6600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322210" y="3046745"/>
            <a:ext cx="1036863" cy="1034175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Bradley Hand ITC" panose="03070402050302030203" pitchFamily="66" charset="0"/>
              </a:rPr>
              <a:t>3</a:t>
            </a:r>
            <a:endParaRPr lang="zh-CN" altLang="en-US" sz="3200" dirty="0">
              <a:solidFill>
                <a:prstClr val="white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30" name="等腰三角形 129"/>
          <p:cNvSpPr/>
          <p:nvPr/>
        </p:nvSpPr>
        <p:spPr>
          <a:xfrm>
            <a:off x="4429840" y="2012749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等腰三角形 130"/>
          <p:cNvSpPr/>
          <p:nvPr/>
        </p:nvSpPr>
        <p:spPr>
          <a:xfrm rot="3579548">
            <a:off x="7417696" y="1243389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140" name="直接连接符 139"/>
          <p:cNvCxnSpPr>
            <a:stCxn id="131" idx="3"/>
            <a:endCxn id="130" idx="5"/>
          </p:cNvCxnSpPr>
          <p:nvPr/>
        </p:nvCxnSpPr>
        <p:spPr>
          <a:xfrm flipH="1" flipV="1">
            <a:off x="7089913" y="3550834"/>
            <a:ext cx="773743" cy="75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146"/>
          <p:cNvSpPr txBox="1"/>
          <p:nvPr/>
        </p:nvSpPr>
        <p:spPr>
          <a:xfrm>
            <a:off x="7713540" y="2282200"/>
            <a:ext cx="20473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Development</a:t>
            </a:r>
            <a:endParaRPr lang="zh-CN" altLang="en-US" sz="28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307230" y="1551084"/>
            <a:ext cx="1045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LOGO</a:t>
            </a:r>
            <a:endParaRPr lang="zh-CN" altLang="en-US" sz="2400" b="1" dirty="0">
              <a:solidFill>
                <a:prstClr val="black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7830453" y="2932907"/>
            <a:ext cx="21339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Strategic </a:t>
            </a:r>
            <a:r>
              <a:rPr lang="en-US" altLang="zh-CN" sz="20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objective</a:t>
            </a:r>
            <a:endParaRPr lang="zh-CN" altLang="en-US" sz="20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8338709" y="3547059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Plan</a:t>
            </a:r>
            <a:endParaRPr lang="zh-CN" altLang="en-US" sz="20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6" name="弧形 5"/>
          <p:cNvSpPr/>
          <p:nvPr/>
        </p:nvSpPr>
        <p:spPr>
          <a:xfrm rot="1047779">
            <a:off x="9865104" y="1054721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弧形 21"/>
          <p:cNvSpPr/>
          <p:nvPr/>
        </p:nvSpPr>
        <p:spPr>
          <a:xfrm rot="17269186">
            <a:off x="3627573" y="1277205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弧形 22"/>
          <p:cNvSpPr/>
          <p:nvPr/>
        </p:nvSpPr>
        <p:spPr>
          <a:xfrm rot="11647005">
            <a:off x="3816909" y="4698184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弧形 23"/>
          <p:cNvSpPr/>
          <p:nvPr/>
        </p:nvSpPr>
        <p:spPr>
          <a:xfrm rot="6865269">
            <a:off x="10044323" y="4560785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 rot="5400000">
            <a:off x="7304268" y="5992726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 rot="5400000">
            <a:off x="7304268" y="6255651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" name="Group 59"/>
          <p:cNvGrpSpPr>
            <a:grpSpLocks noChangeAspect="1"/>
          </p:cNvGrpSpPr>
          <p:nvPr/>
        </p:nvGrpSpPr>
        <p:grpSpPr bwMode="auto">
          <a:xfrm>
            <a:off x="5678496" y="3152963"/>
            <a:ext cx="1208177" cy="1233980"/>
            <a:chOff x="3646" y="1770"/>
            <a:chExt cx="796" cy="813"/>
          </a:xfrm>
          <a:solidFill>
            <a:schemeClr val="tx1"/>
          </a:solidFill>
        </p:grpSpPr>
        <p:sp>
          <p:nvSpPr>
            <p:cNvPr id="27" name="Freeform 60"/>
            <p:cNvSpPr>
              <a:spLocks/>
            </p:cNvSpPr>
            <p:nvPr/>
          </p:nvSpPr>
          <p:spPr bwMode="auto">
            <a:xfrm flipV="1">
              <a:off x="3740" y="1770"/>
              <a:ext cx="466" cy="430"/>
            </a:xfrm>
            <a:custGeom>
              <a:avLst/>
              <a:gdLst>
                <a:gd name="T0" fmla="*/ 347 w 887"/>
                <a:gd name="T1" fmla="*/ 676 h 819"/>
                <a:gd name="T2" fmla="*/ 554 w 887"/>
                <a:gd name="T3" fmla="*/ 156 h 819"/>
                <a:gd name="T4" fmla="*/ 347 w 887"/>
                <a:gd name="T5" fmla="*/ 67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7" h="819">
                  <a:moveTo>
                    <a:pt x="347" y="676"/>
                  </a:moveTo>
                  <a:cubicBezTo>
                    <a:pt x="677" y="819"/>
                    <a:pt x="887" y="275"/>
                    <a:pt x="554" y="156"/>
                  </a:cubicBezTo>
                  <a:cubicBezTo>
                    <a:pt x="221" y="0"/>
                    <a:pt x="0" y="562"/>
                    <a:pt x="347" y="6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1"/>
            <p:cNvSpPr>
              <a:spLocks/>
            </p:cNvSpPr>
            <p:nvPr/>
          </p:nvSpPr>
          <p:spPr bwMode="auto">
            <a:xfrm flipV="1">
              <a:off x="3646" y="2106"/>
              <a:ext cx="685" cy="477"/>
            </a:xfrm>
            <a:custGeom>
              <a:avLst/>
              <a:gdLst>
                <a:gd name="T0" fmla="*/ 105 w 1304"/>
                <a:gd name="T1" fmla="*/ 664 h 908"/>
                <a:gd name="T2" fmla="*/ 611 w 1304"/>
                <a:gd name="T3" fmla="*/ 736 h 908"/>
                <a:gd name="T4" fmla="*/ 822 w 1304"/>
                <a:gd name="T5" fmla="*/ 273 h 908"/>
                <a:gd name="T6" fmla="*/ 1086 w 1304"/>
                <a:gd name="T7" fmla="*/ 250 h 908"/>
                <a:gd name="T8" fmla="*/ 1038 w 1304"/>
                <a:gd name="T9" fmla="*/ 392 h 908"/>
                <a:gd name="T10" fmla="*/ 1223 w 1304"/>
                <a:gd name="T11" fmla="*/ 222 h 908"/>
                <a:gd name="T12" fmla="*/ 1183 w 1304"/>
                <a:gd name="T13" fmla="*/ 10 h 908"/>
                <a:gd name="T14" fmla="*/ 660 w 1304"/>
                <a:gd name="T15" fmla="*/ 5 h 908"/>
                <a:gd name="T16" fmla="*/ 407 w 1304"/>
                <a:gd name="T17" fmla="*/ 439 h 908"/>
                <a:gd name="T18" fmla="*/ 335 w 1304"/>
                <a:gd name="T19" fmla="*/ 399 h 908"/>
                <a:gd name="T20" fmla="*/ 519 w 1304"/>
                <a:gd name="T21" fmla="*/ 42 h 908"/>
                <a:gd name="T22" fmla="*/ 0 w 1304"/>
                <a:gd name="T23" fmla="*/ 43 h 908"/>
                <a:gd name="T24" fmla="*/ 105 w 1304"/>
                <a:gd name="T25" fmla="*/ 664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4" h="908">
                  <a:moveTo>
                    <a:pt x="105" y="664"/>
                  </a:moveTo>
                  <a:cubicBezTo>
                    <a:pt x="178" y="868"/>
                    <a:pt x="484" y="908"/>
                    <a:pt x="611" y="736"/>
                  </a:cubicBezTo>
                  <a:cubicBezTo>
                    <a:pt x="704" y="593"/>
                    <a:pt x="753" y="427"/>
                    <a:pt x="822" y="273"/>
                  </a:cubicBezTo>
                  <a:cubicBezTo>
                    <a:pt x="910" y="260"/>
                    <a:pt x="998" y="253"/>
                    <a:pt x="1086" y="250"/>
                  </a:cubicBezTo>
                  <a:cubicBezTo>
                    <a:pt x="1070" y="297"/>
                    <a:pt x="1054" y="344"/>
                    <a:pt x="1038" y="392"/>
                  </a:cubicBezTo>
                  <a:cubicBezTo>
                    <a:pt x="1163" y="465"/>
                    <a:pt x="1152" y="277"/>
                    <a:pt x="1223" y="222"/>
                  </a:cubicBezTo>
                  <a:cubicBezTo>
                    <a:pt x="1304" y="168"/>
                    <a:pt x="1285" y="20"/>
                    <a:pt x="1183" y="10"/>
                  </a:cubicBezTo>
                  <a:cubicBezTo>
                    <a:pt x="1009" y="0"/>
                    <a:pt x="834" y="11"/>
                    <a:pt x="660" y="5"/>
                  </a:cubicBezTo>
                  <a:cubicBezTo>
                    <a:pt x="529" y="117"/>
                    <a:pt x="495" y="297"/>
                    <a:pt x="407" y="439"/>
                  </a:cubicBezTo>
                  <a:cubicBezTo>
                    <a:pt x="389" y="429"/>
                    <a:pt x="353" y="409"/>
                    <a:pt x="335" y="399"/>
                  </a:cubicBezTo>
                  <a:cubicBezTo>
                    <a:pt x="400" y="282"/>
                    <a:pt x="454" y="159"/>
                    <a:pt x="519" y="42"/>
                  </a:cubicBezTo>
                  <a:cubicBezTo>
                    <a:pt x="346" y="46"/>
                    <a:pt x="173" y="45"/>
                    <a:pt x="0" y="43"/>
                  </a:cubicBezTo>
                  <a:cubicBezTo>
                    <a:pt x="38" y="249"/>
                    <a:pt x="35" y="465"/>
                    <a:pt x="105" y="6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2"/>
            <p:cNvSpPr>
              <a:spLocks/>
            </p:cNvSpPr>
            <p:nvPr/>
          </p:nvSpPr>
          <p:spPr bwMode="auto">
            <a:xfrm flipV="1">
              <a:off x="4055" y="2186"/>
              <a:ext cx="387" cy="279"/>
            </a:xfrm>
            <a:custGeom>
              <a:avLst/>
              <a:gdLst>
                <a:gd name="T0" fmla="*/ 244 w 738"/>
                <a:gd name="T1" fmla="*/ 531 h 531"/>
                <a:gd name="T2" fmla="*/ 738 w 738"/>
                <a:gd name="T3" fmla="*/ 318 h 531"/>
                <a:gd name="T4" fmla="*/ 512 w 738"/>
                <a:gd name="T5" fmla="*/ 0 h 531"/>
                <a:gd name="T6" fmla="*/ 642 w 738"/>
                <a:gd name="T7" fmla="*/ 287 h 531"/>
                <a:gd name="T8" fmla="*/ 278 w 738"/>
                <a:gd name="T9" fmla="*/ 454 h 531"/>
                <a:gd name="T10" fmla="*/ 100 w 738"/>
                <a:gd name="T11" fmla="*/ 165 h 531"/>
                <a:gd name="T12" fmla="*/ 244 w 738"/>
                <a:gd name="T13" fmla="*/ 531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31">
                  <a:moveTo>
                    <a:pt x="244" y="531"/>
                  </a:moveTo>
                  <a:cubicBezTo>
                    <a:pt x="414" y="473"/>
                    <a:pt x="575" y="392"/>
                    <a:pt x="738" y="318"/>
                  </a:cubicBezTo>
                  <a:cubicBezTo>
                    <a:pt x="662" y="212"/>
                    <a:pt x="612" y="86"/>
                    <a:pt x="512" y="0"/>
                  </a:cubicBezTo>
                  <a:cubicBezTo>
                    <a:pt x="485" y="113"/>
                    <a:pt x="592" y="197"/>
                    <a:pt x="642" y="287"/>
                  </a:cubicBezTo>
                  <a:cubicBezTo>
                    <a:pt x="522" y="347"/>
                    <a:pt x="397" y="394"/>
                    <a:pt x="278" y="454"/>
                  </a:cubicBezTo>
                  <a:cubicBezTo>
                    <a:pt x="217" y="359"/>
                    <a:pt x="157" y="263"/>
                    <a:pt x="100" y="165"/>
                  </a:cubicBezTo>
                  <a:cubicBezTo>
                    <a:pt x="0" y="282"/>
                    <a:pt x="213" y="410"/>
                    <a:pt x="244" y="5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97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9515">
        <p14:doors dir="vert"/>
      </p:transition>
    </mc:Choice>
    <mc:Fallback xmlns="">
      <p:transition spd="slow" advTm="95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5" grpId="0" animBg="1"/>
      <p:bldP spid="122" grpId="0" animBg="1"/>
      <p:bldP spid="122" grpId="1" animBg="1"/>
      <p:bldP spid="123" grpId="0" animBg="1"/>
      <p:bldP spid="123" grpId="1" animBg="1"/>
      <p:bldP spid="124" grpId="0" animBg="1"/>
      <p:bldP spid="125" grpId="0" animBg="1"/>
      <p:bldP spid="125" grpId="1" animBg="1"/>
      <p:bldP spid="130" grpId="0" animBg="1"/>
      <p:bldP spid="131" grpId="0" animBg="1"/>
      <p:bldP spid="147" grpId="0"/>
      <p:bldP spid="149" grpId="0"/>
      <p:bldP spid="150" grpId="0"/>
      <p:bldP spid="151" grpId="0"/>
      <p:bldP spid="6" grpId="0" animBg="1"/>
      <p:bldP spid="22" grpId="0" animBg="1"/>
      <p:bldP spid="23" grpId="0" animBg="1"/>
      <p:bldP spid="24" grpId="0" animBg="1"/>
      <p:bldP spid="7" grpId="0" animBg="1"/>
      <p:bldP spid="7" grpId="1" animBg="1"/>
      <p:bldP spid="26" grpId="0" animBg="1"/>
      <p:bldP spid="2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257" y="-4497"/>
            <a:ext cx="6215743" cy="6862497"/>
          </a:xfrm>
          <a:prstGeom prst="rect">
            <a:avLst/>
          </a:prstGeom>
        </p:spPr>
      </p:pic>
      <p:sp>
        <p:nvSpPr>
          <p:cNvPr id="2" name="等腰三角形 1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16618" y="21371"/>
            <a:ext cx="232390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Strategic </a:t>
            </a:r>
          </a:p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Objective</a:t>
            </a:r>
            <a:endParaRPr lang="en-US" altLang="zh-CN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132566" y="1600199"/>
            <a:ext cx="1971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2132566" y="2994710"/>
            <a:ext cx="1971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132566" y="4398671"/>
            <a:ext cx="1971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2132566" y="5802632"/>
            <a:ext cx="1971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20160" y="1417182"/>
            <a:ext cx="1152880" cy="993467"/>
            <a:chOff x="620160" y="1417182"/>
            <a:chExt cx="1152880" cy="993467"/>
          </a:xfrm>
        </p:grpSpPr>
        <p:sp>
          <p:nvSpPr>
            <p:cNvPr id="7" name="椭圆 6"/>
            <p:cNvSpPr/>
            <p:nvPr/>
          </p:nvSpPr>
          <p:spPr>
            <a:xfrm>
              <a:off x="665018" y="1417182"/>
              <a:ext cx="1011382" cy="99346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620160" y="1692531"/>
              <a:ext cx="11528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/>
                <a:t>Mission</a:t>
              </a:r>
              <a:endParaRPr lang="zh-CN" altLang="en-US" sz="24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9275" y="2821143"/>
            <a:ext cx="1210588" cy="993467"/>
            <a:chOff x="579275" y="2821143"/>
            <a:chExt cx="1210588" cy="993467"/>
          </a:xfrm>
        </p:grpSpPr>
        <p:sp>
          <p:nvSpPr>
            <p:cNvPr id="8" name="椭圆 7"/>
            <p:cNvSpPr/>
            <p:nvPr/>
          </p:nvSpPr>
          <p:spPr>
            <a:xfrm>
              <a:off x="665018" y="2821143"/>
              <a:ext cx="1011382" cy="99346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79275" y="3087042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/>
                <a:t>P</a:t>
              </a:r>
              <a:r>
                <a:rPr lang="zh-CN" altLang="en-US" sz="2400" dirty="0" smtClean="0"/>
                <a:t>urpose</a:t>
              </a:r>
              <a:endParaRPr lang="zh-CN" altLang="en-US" sz="24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5018" y="4225104"/>
            <a:ext cx="1011382" cy="993467"/>
            <a:chOff x="665018" y="4225104"/>
            <a:chExt cx="1011382" cy="993467"/>
          </a:xfrm>
        </p:grpSpPr>
        <p:sp>
          <p:nvSpPr>
            <p:cNvPr id="9" name="椭圆 8"/>
            <p:cNvSpPr/>
            <p:nvPr/>
          </p:nvSpPr>
          <p:spPr>
            <a:xfrm>
              <a:off x="665018" y="4225104"/>
              <a:ext cx="1011382" cy="99346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00906" y="4509891"/>
              <a:ext cx="7673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/>
                <a:t>C</a:t>
              </a:r>
              <a:r>
                <a:rPr lang="zh-CN" altLang="en-US" sz="2400" dirty="0" smtClean="0"/>
                <a:t>ore</a:t>
              </a:r>
              <a:endParaRPr lang="zh-CN" altLang="en-US" sz="24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5018" y="5629065"/>
            <a:ext cx="1011382" cy="993467"/>
            <a:chOff x="665018" y="5629065"/>
            <a:chExt cx="1011382" cy="993467"/>
          </a:xfrm>
        </p:grpSpPr>
        <p:sp>
          <p:nvSpPr>
            <p:cNvPr id="10" name="椭圆 9"/>
            <p:cNvSpPr/>
            <p:nvPr/>
          </p:nvSpPr>
          <p:spPr>
            <a:xfrm>
              <a:off x="665018" y="5629065"/>
              <a:ext cx="1011382" cy="99346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08270" y="5913852"/>
              <a:ext cx="724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/>
                <a:t>I</a:t>
              </a:r>
              <a:r>
                <a:rPr lang="zh-CN" altLang="en-US" sz="2400" dirty="0" smtClean="0"/>
                <a:t>dea</a:t>
              </a:r>
              <a:endParaRPr lang="zh-CN" altLang="en-US" sz="2400" dirty="0"/>
            </a:p>
          </p:txBody>
        </p:sp>
      </p:grpSp>
      <p:sp>
        <p:nvSpPr>
          <p:cNvPr id="23" name="燕尾形 22"/>
          <p:cNvSpPr/>
          <p:nvPr/>
        </p:nvSpPr>
        <p:spPr>
          <a:xfrm rot="5400000">
            <a:off x="5822307" y="6215732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 rot="5400000">
            <a:off x="5822307" y="6478657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流程图: 联系 27"/>
          <p:cNvSpPr/>
          <p:nvPr/>
        </p:nvSpPr>
        <p:spPr>
          <a:xfrm>
            <a:off x="2810293" y="6622532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联系 28"/>
          <p:cNvSpPr/>
          <p:nvPr/>
        </p:nvSpPr>
        <p:spPr>
          <a:xfrm>
            <a:off x="2998556" y="6622532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联系 29"/>
          <p:cNvSpPr/>
          <p:nvPr/>
        </p:nvSpPr>
        <p:spPr>
          <a:xfrm>
            <a:off x="3186819" y="6622532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749876"/>
      </p:ext>
    </p:extLst>
  </p:cSld>
  <p:clrMapOvr>
    <a:masterClrMapping/>
  </p:clrMapOvr>
  <p:transition spd="slow" advTm="589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25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75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75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75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75"/>
                            </p:stCondLst>
                            <p:childTnLst>
                              <p:par>
                                <p:cTn id="79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1" grpId="0"/>
      <p:bldP spid="12" grpId="0"/>
      <p:bldP spid="13" grpId="0"/>
      <p:bldP spid="14" grpId="0"/>
      <p:bldP spid="23" grpId="0" animBg="1"/>
      <p:bldP spid="23" grpId="1" animBg="1"/>
      <p:bldP spid="24" grpId="0" animBg="1"/>
      <p:bldP spid="24" grpId="1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97"/>
            <a:ext cx="5976257" cy="6858000"/>
          </a:xfrm>
          <a:prstGeom prst="rect">
            <a:avLst/>
          </a:prstGeom>
        </p:spPr>
      </p:pic>
      <p:sp>
        <p:nvSpPr>
          <p:cNvPr id="2" name="等腰三角形 1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86902" y="409161"/>
            <a:ext cx="118333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Our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Plan</a:t>
            </a:r>
            <a:endParaRPr lang="en-US" altLang="zh-CN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45"/>
          <p:cNvSpPr/>
          <p:nvPr/>
        </p:nvSpPr>
        <p:spPr>
          <a:xfrm>
            <a:off x="6051207" y="4423554"/>
            <a:ext cx="1606608" cy="887632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6144546" y="4591286"/>
            <a:ext cx="1440160" cy="843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smtClean="0">
                <a:solidFill>
                  <a:schemeClr val="tx1"/>
                </a:solidFill>
              </a:rPr>
              <a:t>Add </a:t>
            </a:r>
            <a:r>
              <a:rPr lang="en-US" altLang="zh-CN" sz="1200" kern="0" dirty="0">
                <a:solidFill>
                  <a:schemeClr val="tx1"/>
                </a:solidFill>
              </a:rPr>
              <a:t>Text Here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kern="0" dirty="0">
                <a:solidFill>
                  <a:schemeClr val="tx1"/>
                </a:solidFill>
              </a:rPr>
              <a:t>Add Text Here</a:t>
            </a:r>
          </a:p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51207" y="2670627"/>
            <a:ext cx="1584080" cy="1752927"/>
            <a:chOff x="1280133" y="1276560"/>
            <a:chExt cx="1728000" cy="1859379"/>
          </a:xfrm>
        </p:grpSpPr>
        <p:sp>
          <p:nvSpPr>
            <p:cNvPr id="13" name="椭圆 12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TextBox 30"/>
            <p:cNvSpPr txBox="1"/>
            <p:nvPr/>
          </p:nvSpPr>
          <p:spPr>
            <a:xfrm>
              <a:off x="1366581" y="1905124"/>
              <a:ext cx="1555101" cy="5223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Your</a:t>
              </a:r>
              <a:r>
                <a:rPr kumimoji="0" lang="en-US" altLang="zh-CN" sz="1600" b="1" i="0" u="none" strike="noStrike" kern="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Title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34815" y="2996686"/>
              <a:ext cx="218634" cy="139253"/>
            </a:xfrm>
            <a:prstGeom prst="triangl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4" name="等腰三角形 45"/>
          <p:cNvSpPr/>
          <p:nvPr/>
        </p:nvSpPr>
        <p:spPr>
          <a:xfrm>
            <a:off x="8104632" y="4447044"/>
            <a:ext cx="1606608" cy="887632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TextBox 10"/>
          <p:cNvSpPr txBox="1"/>
          <p:nvPr/>
        </p:nvSpPr>
        <p:spPr>
          <a:xfrm>
            <a:off x="8197971" y="4614776"/>
            <a:ext cx="1440160" cy="843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smtClean="0">
                <a:solidFill>
                  <a:schemeClr val="tx1"/>
                </a:solidFill>
              </a:rPr>
              <a:t>Add </a:t>
            </a:r>
            <a:r>
              <a:rPr lang="en-US" altLang="zh-CN" sz="1200" kern="0" dirty="0">
                <a:solidFill>
                  <a:schemeClr val="tx1"/>
                </a:solidFill>
              </a:rPr>
              <a:t>Text Here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kern="0" dirty="0">
                <a:solidFill>
                  <a:schemeClr val="tx1"/>
                </a:solidFill>
              </a:rPr>
              <a:t>Add Text Here</a:t>
            </a:r>
          </a:p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104632" y="2694117"/>
            <a:ext cx="1584080" cy="1752927"/>
            <a:chOff x="1280133" y="1276560"/>
            <a:chExt cx="1728000" cy="1859379"/>
          </a:xfrm>
        </p:grpSpPr>
        <p:sp>
          <p:nvSpPr>
            <p:cNvPr id="47" name="椭圆 46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TextBox 30"/>
            <p:cNvSpPr txBox="1"/>
            <p:nvPr/>
          </p:nvSpPr>
          <p:spPr>
            <a:xfrm>
              <a:off x="1366581" y="1905124"/>
              <a:ext cx="1555101" cy="5223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Your</a:t>
              </a:r>
              <a:r>
                <a:rPr kumimoji="0" lang="en-US" altLang="zh-CN" sz="1600" b="1" i="0" u="none" strike="noStrike" kern="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Title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flipV="1">
              <a:off x="2034815" y="2996686"/>
              <a:ext cx="218634" cy="139253"/>
            </a:xfrm>
            <a:prstGeom prst="triangl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0" name="等腰三角形 45"/>
          <p:cNvSpPr/>
          <p:nvPr/>
        </p:nvSpPr>
        <p:spPr>
          <a:xfrm>
            <a:off x="10180405" y="4423554"/>
            <a:ext cx="1606608" cy="887632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1" name="TextBox 10"/>
          <p:cNvSpPr txBox="1"/>
          <p:nvPr/>
        </p:nvSpPr>
        <p:spPr>
          <a:xfrm>
            <a:off x="10273744" y="4591286"/>
            <a:ext cx="1440160" cy="843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smtClean="0">
                <a:solidFill>
                  <a:schemeClr val="tx1"/>
                </a:solidFill>
              </a:rPr>
              <a:t>Add </a:t>
            </a:r>
            <a:r>
              <a:rPr lang="en-US" altLang="zh-CN" sz="1200" kern="0" dirty="0">
                <a:solidFill>
                  <a:schemeClr val="tx1"/>
                </a:solidFill>
              </a:rPr>
              <a:t>Text Here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kern="0" dirty="0">
                <a:solidFill>
                  <a:schemeClr val="tx1"/>
                </a:solidFill>
              </a:rPr>
              <a:t>Add Text Here</a:t>
            </a:r>
          </a:p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180405" y="2670627"/>
            <a:ext cx="1584080" cy="1752927"/>
            <a:chOff x="1280133" y="1276560"/>
            <a:chExt cx="1728000" cy="1859379"/>
          </a:xfrm>
        </p:grpSpPr>
        <p:sp>
          <p:nvSpPr>
            <p:cNvPr id="53" name="椭圆 52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TextBox 30"/>
            <p:cNvSpPr txBox="1"/>
            <p:nvPr/>
          </p:nvSpPr>
          <p:spPr>
            <a:xfrm>
              <a:off x="1366581" y="1905124"/>
              <a:ext cx="1555101" cy="5223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Your</a:t>
              </a:r>
              <a:r>
                <a:rPr kumimoji="0" lang="en-US" altLang="zh-CN" sz="1600" b="1" i="0" u="none" strike="noStrike" kern="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Title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34815" y="2996686"/>
              <a:ext cx="218634" cy="139253"/>
            </a:xfrm>
            <a:prstGeom prst="triangl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61" name="流程图: 联系 60"/>
          <p:cNvSpPr/>
          <p:nvPr/>
        </p:nvSpPr>
        <p:spPr>
          <a:xfrm>
            <a:off x="8906293" y="6638100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流程图: 联系 61"/>
          <p:cNvSpPr/>
          <p:nvPr/>
        </p:nvSpPr>
        <p:spPr>
          <a:xfrm>
            <a:off x="9094556" y="6638100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流程图: 联系 62"/>
          <p:cNvSpPr/>
          <p:nvPr/>
        </p:nvSpPr>
        <p:spPr>
          <a:xfrm>
            <a:off x="9282819" y="6638100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77751"/>
      </p:ext>
    </p:extLst>
  </p:cSld>
  <p:clrMapOvr>
    <a:masterClrMapping/>
  </p:clrMapOvr>
  <p:transition spd="slow" advTm="494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0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"/>
                            </p:stCondLst>
                            <p:childTnLst>
                              <p:par>
                                <p:cTn id="79" presetID="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 animBg="1"/>
      <p:bldP spid="8" grpId="1" animBg="1"/>
      <p:bldP spid="9" grpId="0"/>
      <p:bldP spid="9" grpId="1"/>
      <p:bldP spid="44" grpId="0" animBg="1"/>
      <p:bldP spid="44" grpId="1" animBg="1"/>
      <p:bldP spid="45" grpId="0"/>
      <p:bldP spid="45" grpId="1"/>
      <p:bldP spid="50" grpId="0" animBg="1"/>
      <p:bldP spid="50" grpId="1" animBg="1"/>
      <p:bldP spid="51" grpId="0"/>
      <p:bldP spid="51" grpId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86902" y="409161"/>
            <a:ext cx="118333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Our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Plan</a:t>
            </a:r>
            <a:endParaRPr lang="en-US" altLang="zh-CN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18" y="2694117"/>
            <a:ext cx="4636325" cy="30905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59" y="1552491"/>
            <a:ext cx="2460172" cy="48550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1088313" y="2947594"/>
            <a:ext cx="2460172" cy="445968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8771819">
            <a:off x="5764153" y="1671648"/>
            <a:ext cx="45719" cy="2324086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8771819">
            <a:off x="5748916" y="2570178"/>
            <a:ext cx="45719" cy="2324086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8771819">
            <a:off x="5726044" y="3408744"/>
            <a:ext cx="45719" cy="2324086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8771819">
            <a:off x="5705262" y="4387068"/>
            <a:ext cx="45719" cy="2324086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7313347" y="2524766"/>
            <a:ext cx="839786" cy="73845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1</a:t>
            </a:r>
            <a:endParaRPr lang="zh-CN" altLang="en-US" sz="4400" dirty="0">
              <a:solidFill>
                <a:schemeClr val="tx1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313347" y="3971211"/>
            <a:ext cx="839786" cy="73845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2</a:t>
            </a:r>
            <a:endParaRPr lang="zh-CN" altLang="en-US" sz="4400" dirty="0">
              <a:solidFill>
                <a:schemeClr val="tx1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313347" y="5415482"/>
            <a:ext cx="839786" cy="73845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3</a:t>
            </a:r>
            <a:endParaRPr lang="zh-CN" altLang="en-US" sz="4400" dirty="0">
              <a:solidFill>
                <a:schemeClr val="tx1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628499" y="2519561"/>
            <a:ext cx="2819400" cy="738457"/>
            <a:chOff x="8628499" y="2519561"/>
            <a:chExt cx="2819400" cy="738457"/>
          </a:xfrm>
        </p:grpSpPr>
        <p:sp>
          <p:nvSpPr>
            <p:cNvPr id="33" name="圆角矩形 32"/>
            <p:cNvSpPr/>
            <p:nvPr/>
          </p:nvSpPr>
          <p:spPr>
            <a:xfrm>
              <a:off x="8628499" y="2519561"/>
              <a:ext cx="2819400" cy="73845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88153" y="2519561"/>
              <a:ext cx="15000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Text Here</a:t>
              </a:r>
            </a:p>
            <a:p>
              <a:r>
                <a:rPr lang="en-US" altLang="zh-CN" dirty="0"/>
                <a:t>Add Text </a:t>
              </a:r>
              <a:r>
                <a:rPr lang="en-US" altLang="zh-CN" dirty="0" smtClean="0"/>
                <a:t>Here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28499" y="3980005"/>
            <a:ext cx="2819400" cy="738457"/>
            <a:chOff x="8628499" y="3980005"/>
            <a:chExt cx="2819400" cy="738457"/>
          </a:xfrm>
        </p:grpSpPr>
        <p:sp>
          <p:nvSpPr>
            <p:cNvPr id="37" name="圆角矩形 36"/>
            <p:cNvSpPr/>
            <p:nvPr/>
          </p:nvSpPr>
          <p:spPr>
            <a:xfrm>
              <a:off x="8628499" y="3980005"/>
              <a:ext cx="2819400" cy="73845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288152" y="4017273"/>
              <a:ext cx="15000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Text Here</a:t>
              </a:r>
            </a:p>
            <a:p>
              <a:r>
                <a:rPr lang="en-US" altLang="zh-CN" dirty="0"/>
                <a:t>Add Text </a:t>
              </a:r>
              <a:r>
                <a:rPr lang="en-US" altLang="zh-CN" dirty="0" smtClean="0"/>
                <a:t>Here</a:t>
              </a:r>
              <a:endParaRPr lang="zh-CN" altLang="en-US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628499" y="5398658"/>
            <a:ext cx="2819400" cy="738457"/>
            <a:chOff x="8628499" y="5398658"/>
            <a:chExt cx="2819400" cy="738457"/>
          </a:xfrm>
        </p:grpSpPr>
        <p:sp>
          <p:nvSpPr>
            <p:cNvPr id="38" name="圆角矩形 37"/>
            <p:cNvSpPr/>
            <p:nvPr/>
          </p:nvSpPr>
          <p:spPr>
            <a:xfrm>
              <a:off x="8628499" y="5398658"/>
              <a:ext cx="2819400" cy="73845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288151" y="5455853"/>
              <a:ext cx="15000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Text Here</a:t>
              </a:r>
            </a:p>
            <a:p>
              <a:r>
                <a:rPr lang="en-US" altLang="zh-CN" dirty="0"/>
                <a:t>Add Text </a:t>
              </a:r>
              <a:r>
                <a:rPr lang="en-US" altLang="zh-CN" dirty="0" smtClean="0"/>
                <a:t>Here</a:t>
              </a:r>
              <a:endParaRPr lang="zh-CN" altLang="en-US" dirty="0"/>
            </a:p>
          </p:txBody>
        </p:sp>
      </p:grpSp>
      <p:sp>
        <p:nvSpPr>
          <p:cNvPr id="45" name="流程图: 联系 44"/>
          <p:cNvSpPr/>
          <p:nvPr/>
        </p:nvSpPr>
        <p:spPr>
          <a:xfrm>
            <a:off x="5943126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流程图: 联系 45"/>
          <p:cNvSpPr/>
          <p:nvPr/>
        </p:nvSpPr>
        <p:spPr>
          <a:xfrm>
            <a:off x="6131389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流程图: 联系 46"/>
          <p:cNvSpPr/>
          <p:nvPr/>
        </p:nvSpPr>
        <p:spPr>
          <a:xfrm>
            <a:off x="6319652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10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71"/>
    </mc:Choice>
    <mc:Fallback xmlns="">
      <p:transition spd="slow" advTm="8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2" presetClass="exit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165601664"/>
              </p:ext>
            </p:extLst>
          </p:nvPr>
        </p:nvGraphicFramePr>
        <p:xfrm>
          <a:off x="262577" y="2370117"/>
          <a:ext cx="6186714" cy="4070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等腰三角形 8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47171" y="420046"/>
            <a:ext cx="14237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 Our </a:t>
            </a:r>
          </a:p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 Plan</a:t>
            </a:r>
            <a:endParaRPr lang="en-US" altLang="zh-CN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910945" y="2521527"/>
            <a:ext cx="3092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/>
              <a:t>Add Your Title</a:t>
            </a:r>
            <a:endParaRPr lang="zh-CN" altLang="en-US" sz="4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8336459" y="3779698"/>
            <a:ext cx="193681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Add Text Here</a:t>
            </a:r>
          </a:p>
          <a:p>
            <a:r>
              <a:rPr lang="en-US" altLang="zh-CN" sz="2400" dirty="0"/>
              <a:t>Add Text Here</a:t>
            </a:r>
          </a:p>
          <a:p>
            <a:r>
              <a:rPr lang="en-US" altLang="zh-CN" sz="2400" dirty="0"/>
              <a:t>Add Text Here</a:t>
            </a:r>
          </a:p>
          <a:p>
            <a:r>
              <a:rPr lang="en-US" altLang="zh-CN" sz="2400" dirty="0"/>
              <a:t>Add Text Here</a:t>
            </a:r>
          </a:p>
          <a:p>
            <a:r>
              <a:rPr lang="en-US" altLang="zh-CN" sz="2400" dirty="0"/>
              <a:t>Add Text Here</a:t>
            </a:r>
          </a:p>
          <a:p>
            <a:endParaRPr lang="zh-CN" altLang="en-US" sz="2400" dirty="0"/>
          </a:p>
        </p:txBody>
      </p:sp>
      <p:sp>
        <p:nvSpPr>
          <p:cNvPr id="20" name="流程图: 联系 19"/>
          <p:cNvSpPr/>
          <p:nvPr/>
        </p:nvSpPr>
        <p:spPr>
          <a:xfrm>
            <a:off x="5943126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联系 20"/>
          <p:cNvSpPr/>
          <p:nvPr/>
        </p:nvSpPr>
        <p:spPr>
          <a:xfrm>
            <a:off x="6131389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6319652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燕尾形 22"/>
          <p:cNvSpPr/>
          <p:nvPr/>
        </p:nvSpPr>
        <p:spPr>
          <a:xfrm rot="5400000">
            <a:off x="9204795" y="6122113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 rot="5400000">
            <a:off x="9204795" y="6385038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852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6990"/>
    </mc:Choice>
    <mc:Fallback xmlns="">
      <p:transition advTm="6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8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00"/>
                            </p:stCondLst>
                            <p:childTnLst>
                              <p:par>
                                <p:cTn id="4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4" grpId="0"/>
      <p:bldP spid="15" grpId="0"/>
      <p:bldP spid="20" grpId="0" animBg="1"/>
      <p:bldP spid="21" grpId="0" animBg="1"/>
      <p:bldP spid="22" grpId="0" animBg="1"/>
      <p:bldP spid="23" grpId="0" animBg="1"/>
      <p:bldP spid="23" grpId="1" animBg="1"/>
      <p:bldP spid="24" grpId="0" animBg="1"/>
      <p:bldP spid="2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3">
                <a:lumMod val="95000"/>
                <a:lumOff val="5000"/>
              </a:schemeClr>
            </a:gs>
            <a:gs pos="100000">
              <a:schemeClr val="accent3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平行四边形 147"/>
          <p:cNvSpPr/>
          <p:nvPr/>
        </p:nvSpPr>
        <p:spPr>
          <a:xfrm>
            <a:off x="357707" y="1680142"/>
            <a:ext cx="7619577" cy="4932219"/>
          </a:xfrm>
          <a:prstGeom prst="parallelogram">
            <a:avLst>
              <a:gd name="adj" fmla="val 0"/>
            </a:avLst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27422" y="0"/>
            <a:ext cx="2864578" cy="2483427"/>
          </a:xfrm>
          <a:prstGeom prst="rect">
            <a:avLst/>
          </a:prstGeom>
          <a:solidFill>
            <a:schemeClr val="accent4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10294763" y="1114437"/>
            <a:ext cx="921527" cy="88844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0137761" y="966067"/>
            <a:ext cx="1235529" cy="118518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9980759" y="817697"/>
            <a:ext cx="1549531" cy="14819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5</a:t>
            </a:r>
            <a:endParaRPr lang="zh-CN" altLang="en-US" sz="6600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0239928" y="1041569"/>
            <a:ext cx="1036863" cy="1034175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Bradley Hand ITC" panose="03070402050302030203" pitchFamily="66" charset="0"/>
              </a:rPr>
              <a:t>4</a:t>
            </a:r>
            <a:endParaRPr lang="zh-CN" altLang="en-US" sz="3200" dirty="0">
              <a:solidFill>
                <a:prstClr val="white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30" name="等腰三角形 129"/>
          <p:cNvSpPr/>
          <p:nvPr/>
        </p:nvSpPr>
        <p:spPr>
          <a:xfrm>
            <a:off x="3677727" y="2759006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等腰三角形 130"/>
          <p:cNvSpPr/>
          <p:nvPr/>
        </p:nvSpPr>
        <p:spPr>
          <a:xfrm rot="3579548">
            <a:off x="1454494" y="2045364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3687561" y="4297091"/>
            <a:ext cx="8691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146"/>
          <p:cNvSpPr txBox="1"/>
          <p:nvPr/>
        </p:nvSpPr>
        <p:spPr>
          <a:xfrm>
            <a:off x="2090312" y="3060229"/>
            <a:ext cx="13933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Finance</a:t>
            </a:r>
            <a:endParaRPr lang="zh-CN" altLang="en-US" sz="28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0231312" y="95265"/>
            <a:ext cx="1045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LOGO</a:t>
            </a:r>
            <a:endParaRPr lang="zh-CN" altLang="en-US" sz="2400" b="1" dirty="0">
              <a:solidFill>
                <a:prstClr val="black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2441370" y="3676295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Cost</a:t>
            </a:r>
            <a:endParaRPr lang="zh-CN" altLang="en-US" sz="20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2056662" y="4111238"/>
            <a:ext cx="16161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Funding gap</a:t>
            </a:r>
            <a:endParaRPr lang="zh-CN" altLang="en-US" sz="20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6" name="弧形 5"/>
          <p:cNvSpPr/>
          <p:nvPr/>
        </p:nvSpPr>
        <p:spPr>
          <a:xfrm rot="1047779">
            <a:off x="6543967" y="1832749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弧形 21"/>
          <p:cNvSpPr/>
          <p:nvPr/>
        </p:nvSpPr>
        <p:spPr>
          <a:xfrm rot="17269186">
            <a:off x="306436" y="2055233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弧形 22"/>
          <p:cNvSpPr/>
          <p:nvPr/>
        </p:nvSpPr>
        <p:spPr>
          <a:xfrm rot="11647005">
            <a:off x="495772" y="5476212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弧形 23"/>
          <p:cNvSpPr/>
          <p:nvPr/>
        </p:nvSpPr>
        <p:spPr>
          <a:xfrm rot="6865269">
            <a:off x="6723186" y="5338813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 rot="10800000">
            <a:off x="394324" y="404040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 rot="10800000">
            <a:off x="622694" y="400334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138" y="4029661"/>
            <a:ext cx="1205003" cy="1210152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439979" y="4638455"/>
            <a:ext cx="6447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PFIs</a:t>
            </a:r>
            <a:endParaRPr lang="zh-CN" altLang="en-US" sz="20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836144"/>
      </p:ext>
    </p:extLst>
  </p:cSld>
  <p:clrMapOvr>
    <a:masterClrMapping/>
  </p:clrMapOvr>
  <p:transition spd="slow" advTm="951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5" grpId="0" animBg="1"/>
      <p:bldP spid="122" grpId="0" animBg="1"/>
      <p:bldP spid="122" grpId="1" animBg="1"/>
      <p:bldP spid="123" grpId="0" animBg="1"/>
      <p:bldP spid="123" grpId="1" animBg="1"/>
      <p:bldP spid="124" grpId="0" animBg="1"/>
      <p:bldP spid="125" grpId="0" animBg="1"/>
      <p:bldP spid="125" grpId="1" animBg="1"/>
      <p:bldP spid="130" grpId="0" animBg="1"/>
      <p:bldP spid="131" grpId="0" animBg="1"/>
      <p:bldP spid="147" grpId="0"/>
      <p:bldP spid="149" grpId="0"/>
      <p:bldP spid="150" grpId="0"/>
      <p:bldP spid="151" grpId="0"/>
      <p:bldP spid="6" grpId="0" animBg="1"/>
      <p:bldP spid="22" grpId="0" animBg="1"/>
      <p:bldP spid="23" grpId="0" animBg="1"/>
      <p:bldP spid="24" grpId="0" animBg="1"/>
      <p:bldP spid="7" grpId="0" animBg="1"/>
      <p:bldP spid="7" grpId="1" animBg="1"/>
      <p:bldP spid="26" grpId="0" animBg="1"/>
      <p:bldP spid="26" grpId="1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13757" y="2402134"/>
            <a:ext cx="3269673" cy="191150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980" y="2266421"/>
            <a:ext cx="3269673" cy="191150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0074" y="2973164"/>
            <a:ext cx="31854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adley Hand ITC" panose="03070402050302030203" pitchFamily="66" charset="0"/>
                <a:ea typeface="幼圆" panose="02010509060101010101" pitchFamily="49" charset="-122"/>
              </a:rPr>
              <a:t>CONTENTS</a:t>
            </a:r>
            <a:endParaRPr lang="zh-CN" altLang="en-US" sz="44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radley Hand ITC" panose="03070402050302030203" pitchFamily="66" charset="0"/>
              <a:ea typeface="幼圆" panose="020105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90012" y="489374"/>
            <a:ext cx="0" cy="5970940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468" y="489374"/>
            <a:ext cx="639128" cy="68507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08362" y="1006401"/>
            <a:ext cx="1045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LOGO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88182" y="514261"/>
            <a:ext cx="789709" cy="68507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Bradley Hand ITC" panose="03070402050302030203" pitchFamily="66" charset="0"/>
              </a:rPr>
              <a:t>01</a:t>
            </a:r>
            <a:endParaRPr lang="zh-CN" altLang="en-US" sz="4000" dirty="0">
              <a:latin typeface="Bradley Hand ITC" panose="03070402050302030203" pitchFamily="66" charset="0"/>
            </a:endParaRPr>
          </a:p>
        </p:txBody>
      </p:sp>
      <p:cxnSp>
        <p:nvCxnSpPr>
          <p:cNvPr id="21" name="直接连接符 20"/>
          <p:cNvCxnSpPr>
            <a:stCxn id="19" idx="3"/>
          </p:cNvCxnSpPr>
          <p:nvPr/>
        </p:nvCxnSpPr>
        <p:spPr>
          <a:xfrm flipV="1">
            <a:off x="6677891" y="856646"/>
            <a:ext cx="706582" cy="155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 24"/>
          <p:cNvSpPr/>
          <p:nvPr/>
        </p:nvSpPr>
        <p:spPr>
          <a:xfrm>
            <a:off x="7384473" y="514261"/>
            <a:ext cx="3146400" cy="722973"/>
          </a:xfrm>
          <a:custGeom>
            <a:avLst/>
            <a:gdLst>
              <a:gd name="connsiteX0" fmla="*/ 114182 w 2963884"/>
              <a:gd name="connsiteY0" fmla="*/ 0 h 685079"/>
              <a:gd name="connsiteX1" fmla="*/ 481942 w 2963884"/>
              <a:gd name="connsiteY1" fmla="*/ 0 h 685079"/>
              <a:gd name="connsiteX2" fmla="*/ 746780 w 2963884"/>
              <a:gd name="connsiteY2" fmla="*/ 0 h 685079"/>
              <a:gd name="connsiteX3" fmla="*/ 2217104 w 2963884"/>
              <a:gd name="connsiteY3" fmla="*/ 0 h 685079"/>
              <a:gd name="connsiteX4" fmla="*/ 2219698 w 2963884"/>
              <a:gd name="connsiteY4" fmla="*/ 0 h 685079"/>
              <a:gd name="connsiteX5" fmla="*/ 2849702 w 2963884"/>
              <a:gd name="connsiteY5" fmla="*/ 0 h 685079"/>
              <a:gd name="connsiteX6" fmla="*/ 2963884 w 2963884"/>
              <a:gd name="connsiteY6" fmla="*/ 114182 h 685079"/>
              <a:gd name="connsiteX7" fmla="*/ 2963884 w 2963884"/>
              <a:gd name="connsiteY7" fmla="*/ 570897 h 685079"/>
              <a:gd name="connsiteX8" fmla="*/ 2849702 w 2963884"/>
              <a:gd name="connsiteY8" fmla="*/ 685079 h 685079"/>
              <a:gd name="connsiteX9" fmla="*/ 2219698 w 2963884"/>
              <a:gd name="connsiteY9" fmla="*/ 685079 h 685079"/>
              <a:gd name="connsiteX10" fmla="*/ 2217104 w 2963884"/>
              <a:gd name="connsiteY10" fmla="*/ 685079 h 685079"/>
              <a:gd name="connsiteX11" fmla="*/ 746780 w 2963884"/>
              <a:gd name="connsiteY11" fmla="*/ 685079 h 685079"/>
              <a:gd name="connsiteX12" fmla="*/ 481942 w 2963884"/>
              <a:gd name="connsiteY12" fmla="*/ 685079 h 685079"/>
              <a:gd name="connsiteX13" fmla="*/ 114182 w 2963884"/>
              <a:gd name="connsiteY13" fmla="*/ 685079 h 685079"/>
              <a:gd name="connsiteX14" fmla="*/ 0 w 2963884"/>
              <a:gd name="connsiteY14" fmla="*/ 570897 h 685079"/>
              <a:gd name="connsiteX15" fmla="*/ 0 w 2963884"/>
              <a:gd name="connsiteY15" fmla="*/ 114182 h 685079"/>
              <a:gd name="connsiteX16" fmla="*/ 114182 w 2963884"/>
              <a:gd name="connsiteY16" fmla="*/ 0 h 68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63884" h="685079">
                <a:moveTo>
                  <a:pt x="114182" y="0"/>
                </a:moveTo>
                <a:lnTo>
                  <a:pt x="481942" y="0"/>
                </a:lnTo>
                <a:lnTo>
                  <a:pt x="746780" y="0"/>
                </a:lnTo>
                <a:lnTo>
                  <a:pt x="2217104" y="0"/>
                </a:lnTo>
                <a:lnTo>
                  <a:pt x="2219698" y="0"/>
                </a:lnTo>
                <a:lnTo>
                  <a:pt x="2849702" y="0"/>
                </a:lnTo>
                <a:cubicBezTo>
                  <a:pt x="2912763" y="0"/>
                  <a:pt x="2963884" y="51121"/>
                  <a:pt x="2963884" y="114182"/>
                </a:cubicBezTo>
                <a:lnTo>
                  <a:pt x="2963884" y="570897"/>
                </a:lnTo>
                <a:cubicBezTo>
                  <a:pt x="2963884" y="633958"/>
                  <a:pt x="2912763" y="685079"/>
                  <a:pt x="2849702" y="685079"/>
                </a:cubicBezTo>
                <a:lnTo>
                  <a:pt x="2219698" y="685079"/>
                </a:lnTo>
                <a:lnTo>
                  <a:pt x="2217104" y="685079"/>
                </a:lnTo>
                <a:lnTo>
                  <a:pt x="746780" y="685079"/>
                </a:lnTo>
                <a:lnTo>
                  <a:pt x="481942" y="685079"/>
                </a:lnTo>
                <a:lnTo>
                  <a:pt x="114182" y="685079"/>
                </a:lnTo>
                <a:cubicBezTo>
                  <a:pt x="51121" y="685079"/>
                  <a:pt x="0" y="633958"/>
                  <a:pt x="0" y="570897"/>
                </a:cubicBezTo>
                <a:lnTo>
                  <a:pt x="0" y="114182"/>
                </a:lnTo>
                <a:cubicBezTo>
                  <a:pt x="0" y="51121"/>
                  <a:pt x="51121" y="0"/>
                  <a:pt x="114182" y="0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Bradley Hand ITC" panose="03070402050302030203" pitchFamily="66" charset="0"/>
              </a:rPr>
              <a:t>Who we are</a:t>
            </a:r>
            <a:endParaRPr lang="zh-CN" altLang="en-US" sz="3200" b="1" dirty="0">
              <a:latin typeface="Bradley Hand ITC" panose="03070402050302030203" pitchFamily="66" charset="0"/>
            </a:endParaRPr>
          </a:p>
        </p:txBody>
      </p:sp>
      <p:pic>
        <p:nvPicPr>
          <p:cNvPr id="27" name="图片 2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026184" y="1765577"/>
            <a:ext cx="525516" cy="684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885708" y="1764498"/>
            <a:ext cx="789709" cy="68507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Bradley Hand ITC" panose="03070402050302030203" pitchFamily="66" charset="0"/>
              </a:rPr>
              <a:t>02</a:t>
            </a:r>
            <a:endParaRPr lang="zh-CN" altLang="en-US" sz="4000" dirty="0">
              <a:latin typeface="Bradley Hand ITC" panose="03070402050302030203" pitchFamily="66" charset="0"/>
            </a:endParaRPr>
          </a:p>
        </p:txBody>
      </p:sp>
      <p:cxnSp>
        <p:nvCxnSpPr>
          <p:cNvPr id="29" name="直接连接符 28"/>
          <p:cNvCxnSpPr>
            <a:stCxn id="28" idx="3"/>
          </p:cNvCxnSpPr>
          <p:nvPr/>
        </p:nvCxnSpPr>
        <p:spPr>
          <a:xfrm flipV="1">
            <a:off x="7675417" y="2106883"/>
            <a:ext cx="706582" cy="155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任意多边形 29"/>
          <p:cNvSpPr/>
          <p:nvPr/>
        </p:nvSpPr>
        <p:spPr>
          <a:xfrm>
            <a:off x="8381999" y="1764498"/>
            <a:ext cx="3144982" cy="722973"/>
          </a:xfrm>
          <a:custGeom>
            <a:avLst/>
            <a:gdLst>
              <a:gd name="connsiteX0" fmla="*/ 114182 w 2963884"/>
              <a:gd name="connsiteY0" fmla="*/ 0 h 685079"/>
              <a:gd name="connsiteX1" fmla="*/ 481942 w 2963884"/>
              <a:gd name="connsiteY1" fmla="*/ 0 h 685079"/>
              <a:gd name="connsiteX2" fmla="*/ 746780 w 2963884"/>
              <a:gd name="connsiteY2" fmla="*/ 0 h 685079"/>
              <a:gd name="connsiteX3" fmla="*/ 2217104 w 2963884"/>
              <a:gd name="connsiteY3" fmla="*/ 0 h 685079"/>
              <a:gd name="connsiteX4" fmla="*/ 2219698 w 2963884"/>
              <a:gd name="connsiteY4" fmla="*/ 0 h 685079"/>
              <a:gd name="connsiteX5" fmla="*/ 2849702 w 2963884"/>
              <a:gd name="connsiteY5" fmla="*/ 0 h 685079"/>
              <a:gd name="connsiteX6" fmla="*/ 2963884 w 2963884"/>
              <a:gd name="connsiteY6" fmla="*/ 114182 h 685079"/>
              <a:gd name="connsiteX7" fmla="*/ 2963884 w 2963884"/>
              <a:gd name="connsiteY7" fmla="*/ 570897 h 685079"/>
              <a:gd name="connsiteX8" fmla="*/ 2849702 w 2963884"/>
              <a:gd name="connsiteY8" fmla="*/ 685079 h 685079"/>
              <a:gd name="connsiteX9" fmla="*/ 2219698 w 2963884"/>
              <a:gd name="connsiteY9" fmla="*/ 685079 h 685079"/>
              <a:gd name="connsiteX10" fmla="*/ 2217104 w 2963884"/>
              <a:gd name="connsiteY10" fmla="*/ 685079 h 685079"/>
              <a:gd name="connsiteX11" fmla="*/ 746780 w 2963884"/>
              <a:gd name="connsiteY11" fmla="*/ 685079 h 685079"/>
              <a:gd name="connsiteX12" fmla="*/ 481942 w 2963884"/>
              <a:gd name="connsiteY12" fmla="*/ 685079 h 685079"/>
              <a:gd name="connsiteX13" fmla="*/ 114182 w 2963884"/>
              <a:gd name="connsiteY13" fmla="*/ 685079 h 685079"/>
              <a:gd name="connsiteX14" fmla="*/ 0 w 2963884"/>
              <a:gd name="connsiteY14" fmla="*/ 570897 h 685079"/>
              <a:gd name="connsiteX15" fmla="*/ 0 w 2963884"/>
              <a:gd name="connsiteY15" fmla="*/ 114182 h 685079"/>
              <a:gd name="connsiteX16" fmla="*/ 114182 w 2963884"/>
              <a:gd name="connsiteY16" fmla="*/ 0 h 68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63884" h="685079">
                <a:moveTo>
                  <a:pt x="114182" y="0"/>
                </a:moveTo>
                <a:lnTo>
                  <a:pt x="481942" y="0"/>
                </a:lnTo>
                <a:lnTo>
                  <a:pt x="746780" y="0"/>
                </a:lnTo>
                <a:lnTo>
                  <a:pt x="2217104" y="0"/>
                </a:lnTo>
                <a:lnTo>
                  <a:pt x="2219698" y="0"/>
                </a:lnTo>
                <a:lnTo>
                  <a:pt x="2849702" y="0"/>
                </a:lnTo>
                <a:cubicBezTo>
                  <a:pt x="2912763" y="0"/>
                  <a:pt x="2963884" y="51121"/>
                  <a:pt x="2963884" y="114182"/>
                </a:cubicBezTo>
                <a:lnTo>
                  <a:pt x="2963884" y="570897"/>
                </a:lnTo>
                <a:cubicBezTo>
                  <a:pt x="2963884" y="633958"/>
                  <a:pt x="2912763" y="685079"/>
                  <a:pt x="2849702" y="685079"/>
                </a:cubicBezTo>
                <a:lnTo>
                  <a:pt x="2219698" y="685079"/>
                </a:lnTo>
                <a:lnTo>
                  <a:pt x="2217104" y="685079"/>
                </a:lnTo>
                <a:lnTo>
                  <a:pt x="746780" y="685079"/>
                </a:lnTo>
                <a:lnTo>
                  <a:pt x="481942" y="685079"/>
                </a:lnTo>
                <a:lnTo>
                  <a:pt x="114182" y="685079"/>
                </a:lnTo>
                <a:cubicBezTo>
                  <a:pt x="51121" y="685079"/>
                  <a:pt x="0" y="633958"/>
                  <a:pt x="0" y="570897"/>
                </a:cubicBezTo>
                <a:lnTo>
                  <a:pt x="0" y="114182"/>
                </a:lnTo>
                <a:cubicBezTo>
                  <a:pt x="0" y="51121"/>
                  <a:pt x="51121" y="0"/>
                  <a:pt x="114182" y="0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Bradley Hand ITC" panose="03070402050302030203" pitchFamily="66" charset="0"/>
              </a:rPr>
              <a:t>What we do</a:t>
            </a:r>
            <a:endParaRPr lang="zh-CN" altLang="en-US" sz="3200" b="1" dirty="0">
              <a:latin typeface="Bradley Hand ITC" panose="03070402050302030203" pitchFamily="66" charset="0"/>
            </a:endParaRPr>
          </a:p>
        </p:txBody>
      </p:sp>
      <p:pic>
        <p:nvPicPr>
          <p:cNvPr id="31" name="图片 30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916469" y="3165102"/>
            <a:ext cx="639128" cy="676178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5888182" y="3165102"/>
            <a:ext cx="789709" cy="68507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Bradley Hand ITC" panose="03070402050302030203" pitchFamily="66" charset="0"/>
              </a:rPr>
              <a:t>03</a:t>
            </a:r>
            <a:endParaRPr lang="zh-CN" altLang="en-US" sz="4000" dirty="0">
              <a:latin typeface="Bradley Hand ITC" panose="03070402050302030203" pitchFamily="66" charset="0"/>
            </a:endParaRPr>
          </a:p>
        </p:txBody>
      </p:sp>
      <p:cxnSp>
        <p:nvCxnSpPr>
          <p:cNvPr id="33" name="直接连接符 32"/>
          <p:cNvCxnSpPr>
            <a:stCxn id="32" idx="3"/>
          </p:cNvCxnSpPr>
          <p:nvPr/>
        </p:nvCxnSpPr>
        <p:spPr>
          <a:xfrm flipV="1">
            <a:off x="6677891" y="3507487"/>
            <a:ext cx="706582" cy="155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 33"/>
          <p:cNvSpPr/>
          <p:nvPr/>
        </p:nvSpPr>
        <p:spPr>
          <a:xfrm>
            <a:off x="7384473" y="3165102"/>
            <a:ext cx="3146400" cy="722973"/>
          </a:xfrm>
          <a:custGeom>
            <a:avLst/>
            <a:gdLst>
              <a:gd name="connsiteX0" fmla="*/ 114182 w 2963884"/>
              <a:gd name="connsiteY0" fmla="*/ 0 h 685079"/>
              <a:gd name="connsiteX1" fmla="*/ 481942 w 2963884"/>
              <a:gd name="connsiteY1" fmla="*/ 0 h 685079"/>
              <a:gd name="connsiteX2" fmla="*/ 746780 w 2963884"/>
              <a:gd name="connsiteY2" fmla="*/ 0 h 685079"/>
              <a:gd name="connsiteX3" fmla="*/ 2217104 w 2963884"/>
              <a:gd name="connsiteY3" fmla="*/ 0 h 685079"/>
              <a:gd name="connsiteX4" fmla="*/ 2219698 w 2963884"/>
              <a:gd name="connsiteY4" fmla="*/ 0 h 685079"/>
              <a:gd name="connsiteX5" fmla="*/ 2849702 w 2963884"/>
              <a:gd name="connsiteY5" fmla="*/ 0 h 685079"/>
              <a:gd name="connsiteX6" fmla="*/ 2963884 w 2963884"/>
              <a:gd name="connsiteY6" fmla="*/ 114182 h 685079"/>
              <a:gd name="connsiteX7" fmla="*/ 2963884 w 2963884"/>
              <a:gd name="connsiteY7" fmla="*/ 570897 h 685079"/>
              <a:gd name="connsiteX8" fmla="*/ 2849702 w 2963884"/>
              <a:gd name="connsiteY8" fmla="*/ 685079 h 685079"/>
              <a:gd name="connsiteX9" fmla="*/ 2219698 w 2963884"/>
              <a:gd name="connsiteY9" fmla="*/ 685079 h 685079"/>
              <a:gd name="connsiteX10" fmla="*/ 2217104 w 2963884"/>
              <a:gd name="connsiteY10" fmla="*/ 685079 h 685079"/>
              <a:gd name="connsiteX11" fmla="*/ 746780 w 2963884"/>
              <a:gd name="connsiteY11" fmla="*/ 685079 h 685079"/>
              <a:gd name="connsiteX12" fmla="*/ 481942 w 2963884"/>
              <a:gd name="connsiteY12" fmla="*/ 685079 h 685079"/>
              <a:gd name="connsiteX13" fmla="*/ 114182 w 2963884"/>
              <a:gd name="connsiteY13" fmla="*/ 685079 h 685079"/>
              <a:gd name="connsiteX14" fmla="*/ 0 w 2963884"/>
              <a:gd name="connsiteY14" fmla="*/ 570897 h 685079"/>
              <a:gd name="connsiteX15" fmla="*/ 0 w 2963884"/>
              <a:gd name="connsiteY15" fmla="*/ 114182 h 685079"/>
              <a:gd name="connsiteX16" fmla="*/ 114182 w 2963884"/>
              <a:gd name="connsiteY16" fmla="*/ 0 h 68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63884" h="685079">
                <a:moveTo>
                  <a:pt x="114182" y="0"/>
                </a:moveTo>
                <a:lnTo>
                  <a:pt x="481942" y="0"/>
                </a:lnTo>
                <a:lnTo>
                  <a:pt x="746780" y="0"/>
                </a:lnTo>
                <a:lnTo>
                  <a:pt x="2217104" y="0"/>
                </a:lnTo>
                <a:lnTo>
                  <a:pt x="2219698" y="0"/>
                </a:lnTo>
                <a:lnTo>
                  <a:pt x="2849702" y="0"/>
                </a:lnTo>
                <a:cubicBezTo>
                  <a:pt x="2912763" y="0"/>
                  <a:pt x="2963884" y="51121"/>
                  <a:pt x="2963884" y="114182"/>
                </a:cubicBezTo>
                <a:lnTo>
                  <a:pt x="2963884" y="570897"/>
                </a:lnTo>
                <a:cubicBezTo>
                  <a:pt x="2963884" y="633958"/>
                  <a:pt x="2912763" y="685079"/>
                  <a:pt x="2849702" y="685079"/>
                </a:cubicBezTo>
                <a:lnTo>
                  <a:pt x="2219698" y="685079"/>
                </a:lnTo>
                <a:lnTo>
                  <a:pt x="2217104" y="685079"/>
                </a:lnTo>
                <a:lnTo>
                  <a:pt x="746780" y="685079"/>
                </a:lnTo>
                <a:lnTo>
                  <a:pt x="481942" y="685079"/>
                </a:lnTo>
                <a:lnTo>
                  <a:pt x="114182" y="685079"/>
                </a:lnTo>
                <a:cubicBezTo>
                  <a:pt x="51121" y="685079"/>
                  <a:pt x="0" y="633958"/>
                  <a:pt x="0" y="570897"/>
                </a:cubicBezTo>
                <a:lnTo>
                  <a:pt x="0" y="114182"/>
                </a:lnTo>
                <a:cubicBezTo>
                  <a:pt x="0" y="51121"/>
                  <a:pt x="51121" y="0"/>
                  <a:pt x="114182" y="0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Bradley Hand ITC" panose="03070402050302030203" pitchFamily="66" charset="0"/>
              </a:rPr>
              <a:t>How we do it</a:t>
            </a:r>
            <a:endParaRPr lang="zh-CN" altLang="en-US" sz="3200" b="1" dirty="0">
              <a:latin typeface="Bradley Hand ITC" panose="03070402050302030203" pitchFamily="66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6184" y="4437233"/>
            <a:ext cx="676954" cy="640981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6885708" y="4407561"/>
            <a:ext cx="789709" cy="68507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Bradley Hand ITC" panose="03070402050302030203" pitchFamily="66" charset="0"/>
              </a:rPr>
              <a:t>04</a:t>
            </a:r>
            <a:endParaRPr lang="zh-CN" altLang="en-US" sz="4000" dirty="0">
              <a:latin typeface="Bradley Hand ITC" panose="03070402050302030203" pitchFamily="66" charset="0"/>
            </a:endParaRPr>
          </a:p>
        </p:txBody>
      </p:sp>
      <p:cxnSp>
        <p:nvCxnSpPr>
          <p:cNvPr id="37" name="直接连接符 36"/>
          <p:cNvCxnSpPr>
            <a:stCxn id="36" idx="3"/>
          </p:cNvCxnSpPr>
          <p:nvPr/>
        </p:nvCxnSpPr>
        <p:spPr>
          <a:xfrm flipV="1">
            <a:off x="7675417" y="4749946"/>
            <a:ext cx="706582" cy="155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 37"/>
          <p:cNvSpPr/>
          <p:nvPr/>
        </p:nvSpPr>
        <p:spPr>
          <a:xfrm>
            <a:off x="8381999" y="4407561"/>
            <a:ext cx="3144982" cy="722973"/>
          </a:xfrm>
          <a:custGeom>
            <a:avLst/>
            <a:gdLst>
              <a:gd name="connsiteX0" fmla="*/ 114182 w 2963884"/>
              <a:gd name="connsiteY0" fmla="*/ 0 h 685079"/>
              <a:gd name="connsiteX1" fmla="*/ 481942 w 2963884"/>
              <a:gd name="connsiteY1" fmla="*/ 0 h 685079"/>
              <a:gd name="connsiteX2" fmla="*/ 746780 w 2963884"/>
              <a:gd name="connsiteY2" fmla="*/ 0 h 685079"/>
              <a:gd name="connsiteX3" fmla="*/ 2217104 w 2963884"/>
              <a:gd name="connsiteY3" fmla="*/ 0 h 685079"/>
              <a:gd name="connsiteX4" fmla="*/ 2219698 w 2963884"/>
              <a:gd name="connsiteY4" fmla="*/ 0 h 685079"/>
              <a:gd name="connsiteX5" fmla="*/ 2849702 w 2963884"/>
              <a:gd name="connsiteY5" fmla="*/ 0 h 685079"/>
              <a:gd name="connsiteX6" fmla="*/ 2963884 w 2963884"/>
              <a:gd name="connsiteY6" fmla="*/ 114182 h 685079"/>
              <a:gd name="connsiteX7" fmla="*/ 2963884 w 2963884"/>
              <a:gd name="connsiteY7" fmla="*/ 570897 h 685079"/>
              <a:gd name="connsiteX8" fmla="*/ 2849702 w 2963884"/>
              <a:gd name="connsiteY8" fmla="*/ 685079 h 685079"/>
              <a:gd name="connsiteX9" fmla="*/ 2219698 w 2963884"/>
              <a:gd name="connsiteY9" fmla="*/ 685079 h 685079"/>
              <a:gd name="connsiteX10" fmla="*/ 2217104 w 2963884"/>
              <a:gd name="connsiteY10" fmla="*/ 685079 h 685079"/>
              <a:gd name="connsiteX11" fmla="*/ 746780 w 2963884"/>
              <a:gd name="connsiteY11" fmla="*/ 685079 h 685079"/>
              <a:gd name="connsiteX12" fmla="*/ 481942 w 2963884"/>
              <a:gd name="connsiteY12" fmla="*/ 685079 h 685079"/>
              <a:gd name="connsiteX13" fmla="*/ 114182 w 2963884"/>
              <a:gd name="connsiteY13" fmla="*/ 685079 h 685079"/>
              <a:gd name="connsiteX14" fmla="*/ 0 w 2963884"/>
              <a:gd name="connsiteY14" fmla="*/ 570897 h 685079"/>
              <a:gd name="connsiteX15" fmla="*/ 0 w 2963884"/>
              <a:gd name="connsiteY15" fmla="*/ 114182 h 685079"/>
              <a:gd name="connsiteX16" fmla="*/ 114182 w 2963884"/>
              <a:gd name="connsiteY16" fmla="*/ 0 h 68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63884" h="685079">
                <a:moveTo>
                  <a:pt x="114182" y="0"/>
                </a:moveTo>
                <a:lnTo>
                  <a:pt x="481942" y="0"/>
                </a:lnTo>
                <a:lnTo>
                  <a:pt x="746780" y="0"/>
                </a:lnTo>
                <a:lnTo>
                  <a:pt x="2217104" y="0"/>
                </a:lnTo>
                <a:lnTo>
                  <a:pt x="2219698" y="0"/>
                </a:lnTo>
                <a:lnTo>
                  <a:pt x="2849702" y="0"/>
                </a:lnTo>
                <a:cubicBezTo>
                  <a:pt x="2912763" y="0"/>
                  <a:pt x="2963884" y="51121"/>
                  <a:pt x="2963884" y="114182"/>
                </a:cubicBezTo>
                <a:lnTo>
                  <a:pt x="2963884" y="570897"/>
                </a:lnTo>
                <a:cubicBezTo>
                  <a:pt x="2963884" y="633958"/>
                  <a:pt x="2912763" y="685079"/>
                  <a:pt x="2849702" y="685079"/>
                </a:cubicBezTo>
                <a:lnTo>
                  <a:pt x="2219698" y="685079"/>
                </a:lnTo>
                <a:lnTo>
                  <a:pt x="2217104" y="685079"/>
                </a:lnTo>
                <a:lnTo>
                  <a:pt x="746780" y="685079"/>
                </a:lnTo>
                <a:lnTo>
                  <a:pt x="481942" y="685079"/>
                </a:lnTo>
                <a:lnTo>
                  <a:pt x="114182" y="685079"/>
                </a:lnTo>
                <a:cubicBezTo>
                  <a:pt x="51121" y="685079"/>
                  <a:pt x="0" y="633958"/>
                  <a:pt x="0" y="570897"/>
                </a:cubicBezTo>
                <a:lnTo>
                  <a:pt x="0" y="114182"/>
                </a:lnTo>
                <a:cubicBezTo>
                  <a:pt x="0" y="51121"/>
                  <a:pt x="51121" y="0"/>
                  <a:pt x="114182" y="0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Bradley Hand ITC" panose="03070402050302030203" pitchFamily="66" charset="0"/>
              </a:rPr>
              <a:t>Development </a:t>
            </a:r>
            <a:endParaRPr lang="zh-CN" altLang="en-US" sz="3200" b="1" dirty="0">
              <a:latin typeface="Bradley Hand ITC" panose="03070402050302030203" pitchFamily="66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888182" y="5688069"/>
            <a:ext cx="789709" cy="68507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Bradley Hand ITC" panose="03070402050302030203" pitchFamily="66" charset="0"/>
              </a:rPr>
              <a:t>05</a:t>
            </a:r>
            <a:endParaRPr lang="zh-CN" altLang="en-US" sz="4000" dirty="0">
              <a:latin typeface="Bradley Hand ITC" panose="03070402050302030203" pitchFamily="66" charset="0"/>
            </a:endParaRPr>
          </a:p>
        </p:txBody>
      </p:sp>
      <p:cxnSp>
        <p:nvCxnSpPr>
          <p:cNvPr id="44" name="直接连接符 43"/>
          <p:cNvCxnSpPr>
            <a:stCxn id="43" idx="3"/>
          </p:cNvCxnSpPr>
          <p:nvPr/>
        </p:nvCxnSpPr>
        <p:spPr>
          <a:xfrm flipV="1">
            <a:off x="6677891" y="6030454"/>
            <a:ext cx="706582" cy="155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>
            <a:off x="7384473" y="5688069"/>
            <a:ext cx="3144982" cy="722973"/>
          </a:xfrm>
          <a:custGeom>
            <a:avLst/>
            <a:gdLst>
              <a:gd name="connsiteX0" fmla="*/ 114182 w 2963884"/>
              <a:gd name="connsiteY0" fmla="*/ 0 h 685079"/>
              <a:gd name="connsiteX1" fmla="*/ 481942 w 2963884"/>
              <a:gd name="connsiteY1" fmla="*/ 0 h 685079"/>
              <a:gd name="connsiteX2" fmla="*/ 746780 w 2963884"/>
              <a:gd name="connsiteY2" fmla="*/ 0 h 685079"/>
              <a:gd name="connsiteX3" fmla="*/ 2217104 w 2963884"/>
              <a:gd name="connsiteY3" fmla="*/ 0 h 685079"/>
              <a:gd name="connsiteX4" fmla="*/ 2219698 w 2963884"/>
              <a:gd name="connsiteY4" fmla="*/ 0 h 685079"/>
              <a:gd name="connsiteX5" fmla="*/ 2849702 w 2963884"/>
              <a:gd name="connsiteY5" fmla="*/ 0 h 685079"/>
              <a:gd name="connsiteX6" fmla="*/ 2963884 w 2963884"/>
              <a:gd name="connsiteY6" fmla="*/ 114182 h 685079"/>
              <a:gd name="connsiteX7" fmla="*/ 2963884 w 2963884"/>
              <a:gd name="connsiteY7" fmla="*/ 570897 h 685079"/>
              <a:gd name="connsiteX8" fmla="*/ 2849702 w 2963884"/>
              <a:gd name="connsiteY8" fmla="*/ 685079 h 685079"/>
              <a:gd name="connsiteX9" fmla="*/ 2219698 w 2963884"/>
              <a:gd name="connsiteY9" fmla="*/ 685079 h 685079"/>
              <a:gd name="connsiteX10" fmla="*/ 2217104 w 2963884"/>
              <a:gd name="connsiteY10" fmla="*/ 685079 h 685079"/>
              <a:gd name="connsiteX11" fmla="*/ 746780 w 2963884"/>
              <a:gd name="connsiteY11" fmla="*/ 685079 h 685079"/>
              <a:gd name="connsiteX12" fmla="*/ 481942 w 2963884"/>
              <a:gd name="connsiteY12" fmla="*/ 685079 h 685079"/>
              <a:gd name="connsiteX13" fmla="*/ 114182 w 2963884"/>
              <a:gd name="connsiteY13" fmla="*/ 685079 h 685079"/>
              <a:gd name="connsiteX14" fmla="*/ 0 w 2963884"/>
              <a:gd name="connsiteY14" fmla="*/ 570897 h 685079"/>
              <a:gd name="connsiteX15" fmla="*/ 0 w 2963884"/>
              <a:gd name="connsiteY15" fmla="*/ 114182 h 685079"/>
              <a:gd name="connsiteX16" fmla="*/ 114182 w 2963884"/>
              <a:gd name="connsiteY16" fmla="*/ 0 h 68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63884" h="685079">
                <a:moveTo>
                  <a:pt x="114182" y="0"/>
                </a:moveTo>
                <a:lnTo>
                  <a:pt x="481942" y="0"/>
                </a:lnTo>
                <a:lnTo>
                  <a:pt x="746780" y="0"/>
                </a:lnTo>
                <a:lnTo>
                  <a:pt x="2217104" y="0"/>
                </a:lnTo>
                <a:lnTo>
                  <a:pt x="2219698" y="0"/>
                </a:lnTo>
                <a:lnTo>
                  <a:pt x="2849702" y="0"/>
                </a:lnTo>
                <a:cubicBezTo>
                  <a:pt x="2912763" y="0"/>
                  <a:pt x="2963884" y="51121"/>
                  <a:pt x="2963884" y="114182"/>
                </a:cubicBezTo>
                <a:lnTo>
                  <a:pt x="2963884" y="570897"/>
                </a:lnTo>
                <a:cubicBezTo>
                  <a:pt x="2963884" y="633958"/>
                  <a:pt x="2912763" y="685079"/>
                  <a:pt x="2849702" y="685079"/>
                </a:cubicBezTo>
                <a:lnTo>
                  <a:pt x="2219698" y="685079"/>
                </a:lnTo>
                <a:lnTo>
                  <a:pt x="2217104" y="685079"/>
                </a:lnTo>
                <a:lnTo>
                  <a:pt x="746780" y="685079"/>
                </a:lnTo>
                <a:lnTo>
                  <a:pt x="481942" y="685079"/>
                </a:lnTo>
                <a:lnTo>
                  <a:pt x="114182" y="685079"/>
                </a:lnTo>
                <a:cubicBezTo>
                  <a:pt x="51121" y="685079"/>
                  <a:pt x="0" y="633958"/>
                  <a:pt x="0" y="570897"/>
                </a:cubicBezTo>
                <a:lnTo>
                  <a:pt x="0" y="114182"/>
                </a:lnTo>
                <a:cubicBezTo>
                  <a:pt x="0" y="51121"/>
                  <a:pt x="51121" y="0"/>
                  <a:pt x="114182" y="0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Bradley Hand ITC" panose="03070402050302030203" pitchFamily="66" charset="0"/>
              </a:rPr>
              <a:t>F</a:t>
            </a:r>
            <a:r>
              <a:rPr lang="en-US" altLang="zh-CN" sz="3200" b="1" dirty="0" smtClean="0">
                <a:latin typeface="Bradley Hand ITC" panose="03070402050302030203" pitchFamily="66" charset="0"/>
              </a:rPr>
              <a:t>inance</a:t>
            </a:r>
            <a:r>
              <a:rPr lang="en-US" altLang="zh-CN" sz="3200" dirty="0">
                <a:latin typeface="Bradley Hand ITC" panose="03070402050302030203" pitchFamily="66" charset="0"/>
              </a:rPr>
              <a:t> </a:t>
            </a:r>
            <a:endParaRPr lang="zh-CN" altLang="en-US" sz="3200" b="1" dirty="0">
              <a:latin typeface="Bradley Hand ITC" panose="03070402050302030203" pitchFamily="66" charset="0"/>
            </a:endParaRPr>
          </a:p>
        </p:txBody>
      </p:sp>
      <p:sp>
        <p:nvSpPr>
          <p:cNvPr id="39" name="Freeform 15"/>
          <p:cNvSpPr>
            <a:spLocks noEditPoints="1"/>
          </p:cNvSpPr>
          <p:nvPr/>
        </p:nvSpPr>
        <p:spPr bwMode="auto">
          <a:xfrm>
            <a:off x="4896595" y="5701970"/>
            <a:ext cx="700939" cy="656968"/>
          </a:xfrm>
          <a:custGeom>
            <a:avLst/>
            <a:gdLst>
              <a:gd name="T0" fmla="*/ 714 w 900"/>
              <a:gd name="T1" fmla="*/ 188 h 900"/>
              <a:gd name="T2" fmla="*/ 820 w 900"/>
              <a:gd name="T3" fmla="*/ 489 h 900"/>
              <a:gd name="T4" fmla="*/ 628 w 900"/>
              <a:gd name="T5" fmla="*/ 776 h 900"/>
              <a:gd name="T6" fmla="*/ 305 w 900"/>
              <a:gd name="T7" fmla="*/ 794 h 900"/>
              <a:gd name="T8" fmla="*/ 87 w 900"/>
              <a:gd name="T9" fmla="*/ 526 h 900"/>
              <a:gd name="T10" fmla="*/ 165 w 900"/>
              <a:gd name="T11" fmla="*/ 214 h 900"/>
              <a:gd name="T12" fmla="*/ 450 w 900"/>
              <a:gd name="T13" fmla="*/ 78 h 900"/>
              <a:gd name="T14" fmla="*/ 900 w 900"/>
              <a:gd name="T15" fmla="*/ 471 h 900"/>
              <a:gd name="T16" fmla="*/ 809 w 900"/>
              <a:gd name="T17" fmla="*/ 619 h 900"/>
              <a:gd name="T18" fmla="*/ 889 w 900"/>
              <a:gd name="T19" fmla="*/ 346 h 900"/>
              <a:gd name="T20" fmla="*/ 835 w 900"/>
              <a:gd name="T21" fmla="*/ 359 h 900"/>
              <a:gd name="T22" fmla="*/ 805 w 900"/>
              <a:gd name="T23" fmla="*/ 173 h 900"/>
              <a:gd name="T24" fmla="*/ 647 w 900"/>
              <a:gd name="T25" fmla="*/ 106 h 900"/>
              <a:gd name="T26" fmla="*/ 593 w 900"/>
              <a:gd name="T27" fmla="*/ 24 h 900"/>
              <a:gd name="T28" fmla="*/ 435 w 900"/>
              <a:gd name="T29" fmla="*/ 0 h 900"/>
              <a:gd name="T30" fmla="*/ 407 w 900"/>
              <a:gd name="T31" fmla="*/ 2 h 900"/>
              <a:gd name="T32" fmla="*/ 379 w 900"/>
              <a:gd name="T33" fmla="*/ 6 h 900"/>
              <a:gd name="T34" fmla="*/ 381 w 900"/>
              <a:gd name="T35" fmla="*/ 60 h 900"/>
              <a:gd name="T36" fmla="*/ 405 w 900"/>
              <a:gd name="T37" fmla="*/ 58 h 900"/>
              <a:gd name="T38" fmla="*/ 431 w 900"/>
              <a:gd name="T39" fmla="*/ 56 h 900"/>
              <a:gd name="T40" fmla="*/ 483 w 900"/>
              <a:gd name="T41" fmla="*/ 56 h 900"/>
              <a:gd name="T42" fmla="*/ 227 w 900"/>
              <a:gd name="T43" fmla="*/ 58 h 900"/>
              <a:gd name="T44" fmla="*/ 212 w 900"/>
              <a:gd name="T45" fmla="*/ 134 h 900"/>
              <a:gd name="T46" fmla="*/ 63 w 900"/>
              <a:gd name="T47" fmla="*/ 220 h 900"/>
              <a:gd name="T48" fmla="*/ 59 w 900"/>
              <a:gd name="T49" fmla="*/ 391 h 900"/>
              <a:gd name="T50" fmla="*/ 0 w 900"/>
              <a:gd name="T51" fmla="*/ 469 h 900"/>
              <a:gd name="T52" fmla="*/ 115 w 900"/>
              <a:gd name="T53" fmla="*/ 660 h 900"/>
              <a:gd name="T54" fmla="*/ 0 w 900"/>
              <a:gd name="T55" fmla="*/ 469 h 900"/>
              <a:gd name="T56" fmla="*/ 262 w 900"/>
              <a:gd name="T57" fmla="*/ 861 h 900"/>
              <a:gd name="T58" fmla="*/ 163 w 900"/>
              <a:gd name="T59" fmla="*/ 720 h 900"/>
              <a:gd name="T60" fmla="*/ 359 w 900"/>
              <a:gd name="T61" fmla="*/ 891 h 900"/>
              <a:gd name="T62" fmla="*/ 388 w 900"/>
              <a:gd name="T63" fmla="*/ 895 h 900"/>
              <a:gd name="T64" fmla="*/ 416 w 900"/>
              <a:gd name="T65" fmla="*/ 900 h 900"/>
              <a:gd name="T66" fmla="*/ 444 w 900"/>
              <a:gd name="T67" fmla="*/ 900 h 900"/>
              <a:gd name="T68" fmla="*/ 474 w 900"/>
              <a:gd name="T69" fmla="*/ 900 h 900"/>
              <a:gd name="T70" fmla="*/ 502 w 900"/>
              <a:gd name="T71" fmla="*/ 898 h 900"/>
              <a:gd name="T72" fmla="*/ 530 w 900"/>
              <a:gd name="T73" fmla="*/ 893 h 900"/>
              <a:gd name="T74" fmla="*/ 558 w 900"/>
              <a:gd name="T75" fmla="*/ 889 h 900"/>
              <a:gd name="T76" fmla="*/ 556 w 900"/>
              <a:gd name="T77" fmla="*/ 833 h 900"/>
              <a:gd name="T78" fmla="*/ 533 w 900"/>
              <a:gd name="T79" fmla="*/ 837 h 900"/>
              <a:gd name="T80" fmla="*/ 509 w 900"/>
              <a:gd name="T81" fmla="*/ 841 h 900"/>
              <a:gd name="T82" fmla="*/ 483 w 900"/>
              <a:gd name="T83" fmla="*/ 846 h 900"/>
              <a:gd name="T84" fmla="*/ 459 w 900"/>
              <a:gd name="T85" fmla="*/ 846 h 900"/>
              <a:gd name="T86" fmla="*/ 433 w 900"/>
              <a:gd name="T87" fmla="*/ 846 h 900"/>
              <a:gd name="T88" fmla="*/ 407 w 900"/>
              <a:gd name="T89" fmla="*/ 844 h 900"/>
              <a:gd name="T90" fmla="*/ 383 w 900"/>
              <a:gd name="T91" fmla="*/ 841 h 900"/>
              <a:gd name="T92" fmla="*/ 359 w 900"/>
              <a:gd name="T93" fmla="*/ 835 h 900"/>
              <a:gd name="T94" fmla="*/ 751 w 900"/>
              <a:gd name="T95" fmla="*/ 785 h 900"/>
              <a:gd name="T96" fmla="*/ 675 w 900"/>
              <a:gd name="T97" fmla="*/ 776 h 900"/>
              <a:gd name="T98" fmla="*/ 597 w 900"/>
              <a:gd name="T99" fmla="*/ 292 h 900"/>
              <a:gd name="T100" fmla="*/ 429 w 900"/>
              <a:gd name="T101" fmla="*/ 156 h 900"/>
              <a:gd name="T102" fmla="*/ 308 w 900"/>
              <a:gd name="T103" fmla="*/ 294 h 900"/>
              <a:gd name="T104" fmla="*/ 344 w 900"/>
              <a:gd name="T105" fmla="*/ 426 h 900"/>
              <a:gd name="T106" fmla="*/ 470 w 900"/>
              <a:gd name="T107" fmla="*/ 526 h 900"/>
              <a:gd name="T108" fmla="*/ 452 w 900"/>
              <a:gd name="T109" fmla="*/ 619 h 900"/>
              <a:gd name="T110" fmla="*/ 308 w 900"/>
              <a:gd name="T111" fmla="*/ 538 h 900"/>
              <a:gd name="T112" fmla="*/ 364 w 900"/>
              <a:gd name="T113" fmla="*/ 668 h 900"/>
              <a:gd name="T114" fmla="*/ 563 w 900"/>
              <a:gd name="T115" fmla="*/ 664 h 900"/>
              <a:gd name="T116" fmla="*/ 613 w 900"/>
              <a:gd name="T117" fmla="*/ 523 h 900"/>
              <a:gd name="T118" fmla="*/ 548 w 900"/>
              <a:gd name="T119" fmla="*/ 413 h 900"/>
              <a:gd name="T120" fmla="*/ 431 w 900"/>
              <a:gd name="T121" fmla="*/ 303 h 900"/>
              <a:gd name="T122" fmla="*/ 472 w 900"/>
              <a:gd name="T123" fmla="*/ 279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0" h="900">
                <a:moveTo>
                  <a:pt x="450" y="78"/>
                </a:moveTo>
                <a:lnTo>
                  <a:pt x="450" y="78"/>
                </a:lnTo>
                <a:lnTo>
                  <a:pt x="489" y="80"/>
                </a:lnTo>
                <a:lnTo>
                  <a:pt x="526" y="86"/>
                </a:lnTo>
                <a:lnTo>
                  <a:pt x="561" y="95"/>
                </a:lnTo>
                <a:lnTo>
                  <a:pt x="595" y="108"/>
                </a:lnTo>
                <a:lnTo>
                  <a:pt x="628" y="123"/>
                </a:lnTo>
                <a:lnTo>
                  <a:pt x="658" y="143"/>
                </a:lnTo>
                <a:lnTo>
                  <a:pt x="688" y="164"/>
                </a:lnTo>
                <a:lnTo>
                  <a:pt x="714" y="188"/>
                </a:lnTo>
                <a:lnTo>
                  <a:pt x="738" y="214"/>
                </a:lnTo>
                <a:lnTo>
                  <a:pt x="760" y="242"/>
                </a:lnTo>
                <a:lnTo>
                  <a:pt x="777" y="272"/>
                </a:lnTo>
                <a:lnTo>
                  <a:pt x="794" y="305"/>
                </a:lnTo>
                <a:lnTo>
                  <a:pt x="805" y="339"/>
                </a:lnTo>
                <a:lnTo>
                  <a:pt x="816" y="376"/>
                </a:lnTo>
                <a:lnTo>
                  <a:pt x="820" y="413"/>
                </a:lnTo>
                <a:lnTo>
                  <a:pt x="822" y="450"/>
                </a:lnTo>
                <a:lnTo>
                  <a:pt x="822" y="450"/>
                </a:lnTo>
                <a:lnTo>
                  <a:pt x="820" y="489"/>
                </a:lnTo>
                <a:lnTo>
                  <a:pt x="816" y="526"/>
                </a:lnTo>
                <a:lnTo>
                  <a:pt x="805" y="560"/>
                </a:lnTo>
                <a:lnTo>
                  <a:pt x="794" y="595"/>
                </a:lnTo>
                <a:lnTo>
                  <a:pt x="777" y="627"/>
                </a:lnTo>
                <a:lnTo>
                  <a:pt x="760" y="657"/>
                </a:lnTo>
                <a:lnTo>
                  <a:pt x="738" y="688"/>
                </a:lnTo>
                <a:lnTo>
                  <a:pt x="714" y="714"/>
                </a:lnTo>
                <a:lnTo>
                  <a:pt x="688" y="738"/>
                </a:lnTo>
                <a:lnTo>
                  <a:pt x="658" y="759"/>
                </a:lnTo>
                <a:lnTo>
                  <a:pt x="628" y="776"/>
                </a:lnTo>
                <a:lnTo>
                  <a:pt x="595" y="794"/>
                </a:lnTo>
                <a:lnTo>
                  <a:pt x="561" y="807"/>
                </a:lnTo>
                <a:lnTo>
                  <a:pt x="526" y="815"/>
                </a:lnTo>
                <a:lnTo>
                  <a:pt x="489" y="820"/>
                </a:lnTo>
                <a:lnTo>
                  <a:pt x="450" y="822"/>
                </a:lnTo>
                <a:lnTo>
                  <a:pt x="450" y="822"/>
                </a:lnTo>
                <a:lnTo>
                  <a:pt x="414" y="820"/>
                </a:lnTo>
                <a:lnTo>
                  <a:pt x="377" y="815"/>
                </a:lnTo>
                <a:lnTo>
                  <a:pt x="340" y="807"/>
                </a:lnTo>
                <a:lnTo>
                  <a:pt x="305" y="794"/>
                </a:lnTo>
                <a:lnTo>
                  <a:pt x="273" y="776"/>
                </a:lnTo>
                <a:lnTo>
                  <a:pt x="243" y="759"/>
                </a:lnTo>
                <a:lnTo>
                  <a:pt x="214" y="738"/>
                </a:lnTo>
                <a:lnTo>
                  <a:pt x="189" y="714"/>
                </a:lnTo>
                <a:lnTo>
                  <a:pt x="165" y="688"/>
                </a:lnTo>
                <a:lnTo>
                  <a:pt x="143" y="657"/>
                </a:lnTo>
                <a:lnTo>
                  <a:pt x="124" y="627"/>
                </a:lnTo>
                <a:lnTo>
                  <a:pt x="108" y="595"/>
                </a:lnTo>
                <a:lnTo>
                  <a:pt x="95" y="560"/>
                </a:lnTo>
                <a:lnTo>
                  <a:pt x="87" y="526"/>
                </a:lnTo>
                <a:lnTo>
                  <a:pt x="80" y="489"/>
                </a:lnTo>
                <a:lnTo>
                  <a:pt x="78" y="450"/>
                </a:lnTo>
                <a:lnTo>
                  <a:pt x="78" y="450"/>
                </a:lnTo>
                <a:lnTo>
                  <a:pt x="80" y="413"/>
                </a:lnTo>
                <a:lnTo>
                  <a:pt x="87" y="376"/>
                </a:lnTo>
                <a:lnTo>
                  <a:pt x="95" y="339"/>
                </a:lnTo>
                <a:lnTo>
                  <a:pt x="108" y="305"/>
                </a:lnTo>
                <a:lnTo>
                  <a:pt x="124" y="272"/>
                </a:lnTo>
                <a:lnTo>
                  <a:pt x="143" y="242"/>
                </a:lnTo>
                <a:lnTo>
                  <a:pt x="165" y="214"/>
                </a:lnTo>
                <a:lnTo>
                  <a:pt x="189" y="188"/>
                </a:lnTo>
                <a:lnTo>
                  <a:pt x="214" y="164"/>
                </a:lnTo>
                <a:lnTo>
                  <a:pt x="243" y="143"/>
                </a:lnTo>
                <a:lnTo>
                  <a:pt x="273" y="123"/>
                </a:lnTo>
                <a:lnTo>
                  <a:pt x="305" y="108"/>
                </a:lnTo>
                <a:lnTo>
                  <a:pt x="340" y="95"/>
                </a:lnTo>
                <a:lnTo>
                  <a:pt x="377" y="86"/>
                </a:lnTo>
                <a:lnTo>
                  <a:pt x="414" y="80"/>
                </a:lnTo>
                <a:lnTo>
                  <a:pt x="450" y="78"/>
                </a:lnTo>
                <a:lnTo>
                  <a:pt x="450" y="78"/>
                </a:lnTo>
                <a:close/>
                <a:moveTo>
                  <a:pt x="842" y="673"/>
                </a:moveTo>
                <a:lnTo>
                  <a:pt x="842" y="673"/>
                </a:lnTo>
                <a:lnTo>
                  <a:pt x="855" y="649"/>
                </a:lnTo>
                <a:lnTo>
                  <a:pt x="866" y="625"/>
                </a:lnTo>
                <a:lnTo>
                  <a:pt x="874" y="601"/>
                </a:lnTo>
                <a:lnTo>
                  <a:pt x="883" y="575"/>
                </a:lnTo>
                <a:lnTo>
                  <a:pt x="889" y="549"/>
                </a:lnTo>
                <a:lnTo>
                  <a:pt x="896" y="523"/>
                </a:lnTo>
                <a:lnTo>
                  <a:pt x="898" y="497"/>
                </a:lnTo>
                <a:lnTo>
                  <a:pt x="900" y="471"/>
                </a:lnTo>
                <a:lnTo>
                  <a:pt x="900" y="471"/>
                </a:lnTo>
                <a:lnTo>
                  <a:pt x="900" y="465"/>
                </a:lnTo>
                <a:lnTo>
                  <a:pt x="846" y="465"/>
                </a:lnTo>
                <a:lnTo>
                  <a:pt x="846" y="465"/>
                </a:lnTo>
                <a:lnTo>
                  <a:pt x="844" y="497"/>
                </a:lnTo>
                <a:lnTo>
                  <a:pt x="840" y="528"/>
                </a:lnTo>
                <a:lnTo>
                  <a:pt x="831" y="558"/>
                </a:lnTo>
                <a:lnTo>
                  <a:pt x="822" y="588"/>
                </a:lnTo>
                <a:lnTo>
                  <a:pt x="822" y="588"/>
                </a:lnTo>
                <a:lnTo>
                  <a:pt x="809" y="619"/>
                </a:lnTo>
                <a:lnTo>
                  <a:pt x="794" y="647"/>
                </a:lnTo>
                <a:lnTo>
                  <a:pt x="842" y="673"/>
                </a:lnTo>
                <a:lnTo>
                  <a:pt x="842" y="673"/>
                </a:lnTo>
                <a:close/>
                <a:moveTo>
                  <a:pt x="900" y="454"/>
                </a:moveTo>
                <a:lnTo>
                  <a:pt x="900" y="450"/>
                </a:lnTo>
                <a:lnTo>
                  <a:pt x="900" y="450"/>
                </a:lnTo>
                <a:lnTo>
                  <a:pt x="900" y="424"/>
                </a:lnTo>
                <a:lnTo>
                  <a:pt x="898" y="398"/>
                </a:lnTo>
                <a:lnTo>
                  <a:pt x="894" y="372"/>
                </a:lnTo>
                <a:lnTo>
                  <a:pt x="889" y="346"/>
                </a:lnTo>
                <a:lnTo>
                  <a:pt x="881" y="320"/>
                </a:lnTo>
                <a:lnTo>
                  <a:pt x="872" y="294"/>
                </a:lnTo>
                <a:lnTo>
                  <a:pt x="864" y="270"/>
                </a:lnTo>
                <a:lnTo>
                  <a:pt x="853" y="246"/>
                </a:lnTo>
                <a:lnTo>
                  <a:pt x="803" y="270"/>
                </a:lnTo>
                <a:lnTo>
                  <a:pt x="803" y="270"/>
                </a:lnTo>
                <a:lnTo>
                  <a:pt x="814" y="292"/>
                </a:lnTo>
                <a:lnTo>
                  <a:pt x="822" y="313"/>
                </a:lnTo>
                <a:lnTo>
                  <a:pt x="829" y="335"/>
                </a:lnTo>
                <a:lnTo>
                  <a:pt x="835" y="359"/>
                </a:lnTo>
                <a:lnTo>
                  <a:pt x="840" y="381"/>
                </a:lnTo>
                <a:lnTo>
                  <a:pt x="844" y="404"/>
                </a:lnTo>
                <a:lnTo>
                  <a:pt x="846" y="426"/>
                </a:lnTo>
                <a:lnTo>
                  <a:pt x="846" y="450"/>
                </a:lnTo>
                <a:lnTo>
                  <a:pt x="846" y="454"/>
                </a:lnTo>
                <a:lnTo>
                  <a:pt x="900" y="454"/>
                </a:lnTo>
                <a:lnTo>
                  <a:pt x="900" y="454"/>
                </a:lnTo>
                <a:close/>
                <a:moveTo>
                  <a:pt x="822" y="197"/>
                </a:moveTo>
                <a:lnTo>
                  <a:pt x="822" y="197"/>
                </a:lnTo>
                <a:lnTo>
                  <a:pt x="805" y="173"/>
                </a:lnTo>
                <a:lnTo>
                  <a:pt x="786" y="149"/>
                </a:lnTo>
                <a:lnTo>
                  <a:pt x="766" y="130"/>
                </a:lnTo>
                <a:lnTo>
                  <a:pt x="745" y="110"/>
                </a:lnTo>
                <a:lnTo>
                  <a:pt x="721" y="91"/>
                </a:lnTo>
                <a:lnTo>
                  <a:pt x="699" y="73"/>
                </a:lnTo>
                <a:lnTo>
                  <a:pt x="673" y="58"/>
                </a:lnTo>
                <a:lnTo>
                  <a:pt x="647" y="45"/>
                </a:lnTo>
                <a:lnTo>
                  <a:pt x="623" y="95"/>
                </a:lnTo>
                <a:lnTo>
                  <a:pt x="623" y="95"/>
                </a:lnTo>
                <a:lnTo>
                  <a:pt x="647" y="106"/>
                </a:lnTo>
                <a:lnTo>
                  <a:pt x="669" y="121"/>
                </a:lnTo>
                <a:lnTo>
                  <a:pt x="688" y="134"/>
                </a:lnTo>
                <a:lnTo>
                  <a:pt x="710" y="151"/>
                </a:lnTo>
                <a:lnTo>
                  <a:pt x="727" y="169"/>
                </a:lnTo>
                <a:lnTo>
                  <a:pt x="745" y="186"/>
                </a:lnTo>
                <a:lnTo>
                  <a:pt x="762" y="205"/>
                </a:lnTo>
                <a:lnTo>
                  <a:pt x="777" y="227"/>
                </a:lnTo>
                <a:lnTo>
                  <a:pt x="822" y="197"/>
                </a:lnTo>
                <a:lnTo>
                  <a:pt x="822" y="197"/>
                </a:lnTo>
                <a:close/>
                <a:moveTo>
                  <a:pt x="593" y="24"/>
                </a:moveTo>
                <a:lnTo>
                  <a:pt x="593" y="24"/>
                </a:lnTo>
                <a:lnTo>
                  <a:pt x="558" y="13"/>
                </a:lnTo>
                <a:lnTo>
                  <a:pt x="524" y="6"/>
                </a:lnTo>
                <a:lnTo>
                  <a:pt x="487" y="2"/>
                </a:lnTo>
                <a:lnTo>
                  <a:pt x="450" y="0"/>
                </a:lnTo>
                <a:lnTo>
                  <a:pt x="448" y="0"/>
                </a:lnTo>
                <a:lnTo>
                  <a:pt x="444" y="0"/>
                </a:lnTo>
                <a:lnTo>
                  <a:pt x="442" y="0"/>
                </a:lnTo>
                <a:lnTo>
                  <a:pt x="439" y="0"/>
                </a:lnTo>
                <a:lnTo>
                  <a:pt x="435" y="0"/>
                </a:lnTo>
                <a:lnTo>
                  <a:pt x="433" y="0"/>
                </a:lnTo>
                <a:lnTo>
                  <a:pt x="431" y="0"/>
                </a:lnTo>
                <a:lnTo>
                  <a:pt x="426" y="0"/>
                </a:lnTo>
                <a:lnTo>
                  <a:pt x="424" y="2"/>
                </a:lnTo>
                <a:lnTo>
                  <a:pt x="422" y="2"/>
                </a:lnTo>
                <a:lnTo>
                  <a:pt x="418" y="2"/>
                </a:lnTo>
                <a:lnTo>
                  <a:pt x="416" y="2"/>
                </a:lnTo>
                <a:lnTo>
                  <a:pt x="414" y="2"/>
                </a:lnTo>
                <a:lnTo>
                  <a:pt x="411" y="2"/>
                </a:lnTo>
                <a:lnTo>
                  <a:pt x="407" y="2"/>
                </a:lnTo>
                <a:lnTo>
                  <a:pt x="405" y="2"/>
                </a:lnTo>
                <a:lnTo>
                  <a:pt x="403" y="2"/>
                </a:lnTo>
                <a:lnTo>
                  <a:pt x="398" y="4"/>
                </a:lnTo>
                <a:lnTo>
                  <a:pt x="396" y="4"/>
                </a:lnTo>
                <a:lnTo>
                  <a:pt x="394" y="4"/>
                </a:lnTo>
                <a:lnTo>
                  <a:pt x="390" y="4"/>
                </a:lnTo>
                <a:lnTo>
                  <a:pt x="388" y="4"/>
                </a:lnTo>
                <a:lnTo>
                  <a:pt x="385" y="4"/>
                </a:lnTo>
                <a:lnTo>
                  <a:pt x="381" y="6"/>
                </a:lnTo>
                <a:lnTo>
                  <a:pt x="379" y="6"/>
                </a:lnTo>
                <a:lnTo>
                  <a:pt x="377" y="6"/>
                </a:lnTo>
                <a:lnTo>
                  <a:pt x="375" y="6"/>
                </a:lnTo>
                <a:lnTo>
                  <a:pt x="370" y="6"/>
                </a:lnTo>
                <a:lnTo>
                  <a:pt x="368" y="8"/>
                </a:lnTo>
                <a:lnTo>
                  <a:pt x="366" y="8"/>
                </a:lnTo>
                <a:lnTo>
                  <a:pt x="364" y="8"/>
                </a:lnTo>
                <a:lnTo>
                  <a:pt x="375" y="63"/>
                </a:lnTo>
                <a:lnTo>
                  <a:pt x="377" y="63"/>
                </a:lnTo>
                <a:lnTo>
                  <a:pt x="379" y="63"/>
                </a:lnTo>
                <a:lnTo>
                  <a:pt x="381" y="60"/>
                </a:lnTo>
                <a:lnTo>
                  <a:pt x="383" y="60"/>
                </a:lnTo>
                <a:lnTo>
                  <a:pt x="385" y="60"/>
                </a:lnTo>
                <a:lnTo>
                  <a:pt x="388" y="60"/>
                </a:lnTo>
                <a:lnTo>
                  <a:pt x="390" y="60"/>
                </a:lnTo>
                <a:lnTo>
                  <a:pt x="392" y="58"/>
                </a:lnTo>
                <a:lnTo>
                  <a:pt x="396" y="58"/>
                </a:lnTo>
                <a:lnTo>
                  <a:pt x="398" y="58"/>
                </a:lnTo>
                <a:lnTo>
                  <a:pt x="401" y="58"/>
                </a:lnTo>
                <a:lnTo>
                  <a:pt x="403" y="58"/>
                </a:lnTo>
                <a:lnTo>
                  <a:pt x="405" y="58"/>
                </a:lnTo>
                <a:lnTo>
                  <a:pt x="407" y="58"/>
                </a:lnTo>
                <a:lnTo>
                  <a:pt x="409" y="56"/>
                </a:lnTo>
                <a:lnTo>
                  <a:pt x="414" y="56"/>
                </a:lnTo>
                <a:lnTo>
                  <a:pt x="416" y="56"/>
                </a:lnTo>
                <a:lnTo>
                  <a:pt x="418" y="56"/>
                </a:lnTo>
                <a:lnTo>
                  <a:pt x="420" y="56"/>
                </a:lnTo>
                <a:lnTo>
                  <a:pt x="422" y="56"/>
                </a:lnTo>
                <a:lnTo>
                  <a:pt x="424" y="56"/>
                </a:lnTo>
                <a:lnTo>
                  <a:pt x="429" y="56"/>
                </a:lnTo>
                <a:lnTo>
                  <a:pt x="431" y="56"/>
                </a:lnTo>
                <a:lnTo>
                  <a:pt x="433" y="56"/>
                </a:lnTo>
                <a:lnTo>
                  <a:pt x="435" y="56"/>
                </a:lnTo>
                <a:lnTo>
                  <a:pt x="437" y="56"/>
                </a:lnTo>
                <a:lnTo>
                  <a:pt x="439" y="56"/>
                </a:lnTo>
                <a:lnTo>
                  <a:pt x="444" y="54"/>
                </a:lnTo>
                <a:lnTo>
                  <a:pt x="446" y="54"/>
                </a:lnTo>
                <a:lnTo>
                  <a:pt x="448" y="54"/>
                </a:lnTo>
                <a:lnTo>
                  <a:pt x="450" y="54"/>
                </a:lnTo>
                <a:lnTo>
                  <a:pt x="450" y="54"/>
                </a:lnTo>
                <a:lnTo>
                  <a:pt x="483" y="56"/>
                </a:lnTo>
                <a:lnTo>
                  <a:pt x="515" y="60"/>
                </a:lnTo>
                <a:lnTo>
                  <a:pt x="545" y="67"/>
                </a:lnTo>
                <a:lnTo>
                  <a:pt x="576" y="76"/>
                </a:lnTo>
                <a:lnTo>
                  <a:pt x="593" y="24"/>
                </a:lnTo>
                <a:lnTo>
                  <a:pt x="593" y="24"/>
                </a:lnTo>
                <a:close/>
                <a:moveTo>
                  <a:pt x="308" y="24"/>
                </a:moveTo>
                <a:lnTo>
                  <a:pt x="308" y="24"/>
                </a:lnTo>
                <a:lnTo>
                  <a:pt x="282" y="34"/>
                </a:lnTo>
                <a:lnTo>
                  <a:pt x="253" y="45"/>
                </a:lnTo>
                <a:lnTo>
                  <a:pt x="227" y="58"/>
                </a:lnTo>
                <a:lnTo>
                  <a:pt x="204" y="73"/>
                </a:lnTo>
                <a:lnTo>
                  <a:pt x="180" y="91"/>
                </a:lnTo>
                <a:lnTo>
                  <a:pt x="158" y="108"/>
                </a:lnTo>
                <a:lnTo>
                  <a:pt x="137" y="127"/>
                </a:lnTo>
                <a:lnTo>
                  <a:pt x="115" y="149"/>
                </a:lnTo>
                <a:lnTo>
                  <a:pt x="156" y="186"/>
                </a:lnTo>
                <a:lnTo>
                  <a:pt x="156" y="186"/>
                </a:lnTo>
                <a:lnTo>
                  <a:pt x="173" y="169"/>
                </a:lnTo>
                <a:lnTo>
                  <a:pt x="193" y="151"/>
                </a:lnTo>
                <a:lnTo>
                  <a:pt x="212" y="134"/>
                </a:lnTo>
                <a:lnTo>
                  <a:pt x="234" y="119"/>
                </a:lnTo>
                <a:lnTo>
                  <a:pt x="256" y="106"/>
                </a:lnTo>
                <a:lnTo>
                  <a:pt x="277" y="95"/>
                </a:lnTo>
                <a:lnTo>
                  <a:pt x="301" y="84"/>
                </a:lnTo>
                <a:lnTo>
                  <a:pt x="325" y="76"/>
                </a:lnTo>
                <a:lnTo>
                  <a:pt x="308" y="24"/>
                </a:lnTo>
                <a:lnTo>
                  <a:pt x="308" y="24"/>
                </a:lnTo>
                <a:close/>
                <a:moveTo>
                  <a:pt x="80" y="195"/>
                </a:moveTo>
                <a:lnTo>
                  <a:pt x="80" y="195"/>
                </a:lnTo>
                <a:lnTo>
                  <a:pt x="63" y="220"/>
                </a:lnTo>
                <a:lnTo>
                  <a:pt x="50" y="244"/>
                </a:lnTo>
                <a:lnTo>
                  <a:pt x="37" y="272"/>
                </a:lnTo>
                <a:lnTo>
                  <a:pt x="26" y="298"/>
                </a:lnTo>
                <a:lnTo>
                  <a:pt x="18" y="326"/>
                </a:lnTo>
                <a:lnTo>
                  <a:pt x="11" y="355"/>
                </a:lnTo>
                <a:lnTo>
                  <a:pt x="5" y="383"/>
                </a:lnTo>
                <a:lnTo>
                  <a:pt x="2" y="411"/>
                </a:lnTo>
                <a:lnTo>
                  <a:pt x="57" y="415"/>
                </a:lnTo>
                <a:lnTo>
                  <a:pt x="57" y="415"/>
                </a:lnTo>
                <a:lnTo>
                  <a:pt x="59" y="391"/>
                </a:lnTo>
                <a:lnTo>
                  <a:pt x="65" y="365"/>
                </a:lnTo>
                <a:lnTo>
                  <a:pt x="70" y="342"/>
                </a:lnTo>
                <a:lnTo>
                  <a:pt x="78" y="316"/>
                </a:lnTo>
                <a:lnTo>
                  <a:pt x="87" y="294"/>
                </a:lnTo>
                <a:lnTo>
                  <a:pt x="98" y="270"/>
                </a:lnTo>
                <a:lnTo>
                  <a:pt x="111" y="249"/>
                </a:lnTo>
                <a:lnTo>
                  <a:pt x="126" y="227"/>
                </a:lnTo>
                <a:lnTo>
                  <a:pt x="80" y="195"/>
                </a:lnTo>
                <a:lnTo>
                  <a:pt x="80" y="195"/>
                </a:lnTo>
                <a:close/>
                <a:moveTo>
                  <a:pt x="0" y="469"/>
                </a:moveTo>
                <a:lnTo>
                  <a:pt x="0" y="469"/>
                </a:lnTo>
                <a:lnTo>
                  <a:pt x="2" y="500"/>
                </a:lnTo>
                <a:lnTo>
                  <a:pt x="7" y="528"/>
                </a:lnTo>
                <a:lnTo>
                  <a:pt x="13" y="556"/>
                </a:lnTo>
                <a:lnTo>
                  <a:pt x="20" y="584"/>
                </a:lnTo>
                <a:lnTo>
                  <a:pt x="31" y="612"/>
                </a:lnTo>
                <a:lnTo>
                  <a:pt x="41" y="638"/>
                </a:lnTo>
                <a:lnTo>
                  <a:pt x="54" y="664"/>
                </a:lnTo>
                <a:lnTo>
                  <a:pt x="70" y="690"/>
                </a:lnTo>
                <a:lnTo>
                  <a:pt x="115" y="660"/>
                </a:lnTo>
                <a:lnTo>
                  <a:pt x="115" y="660"/>
                </a:lnTo>
                <a:lnTo>
                  <a:pt x="102" y="638"/>
                </a:lnTo>
                <a:lnTo>
                  <a:pt x="91" y="616"/>
                </a:lnTo>
                <a:lnTo>
                  <a:pt x="80" y="593"/>
                </a:lnTo>
                <a:lnTo>
                  <a:pt x="72" y="569"/>
                </a:lnTo>
                <a:lnTo>
                  <a:pt x="65" y="543"/>
                </a:lnTo>
                <a:lnTo>
                  <a:pt x="61" y="519"/>
                </a:lnTo>
                <a:lnTo>
                  <a:pt x="57" y="493"/>
                </a:lnTo>
                <a:lnTo>
                  <a:pt x="54" y="467"/>
                </a:lnTo>
                <a:lnTo>
                  <a:pt x="0" y="469"/>
                </a:lnTo>
                <a:lnTo>
                  <a:pt x="0" y="469"/>
                </a:lnTo>
                <a:close/>
                <a:moveTo>
                  <a:pt x="102" y="738"/>
                </a:moveTo>
                <a:lnTo>
                  <a:pt x="102" y="738"/>
                </a:lnTo>
                <a:lnTo>
                  <a:pt x="121" y="759"/>
                </a:lnTo>
                <a:lnTo>
                  <a:pt x="143" y="779"/>
                </a:lnTo>
                <a:lnTo>
                  <a:pt x="165" y="798"/>
                </a:lnTo>
                <a:lnTo>
                  <a:pt x="189" y="815"/>
                </a:lnTo>
                <a:lnTo>
                  <a:pt x="212" y="833"/>
                </a:lnTo>
                <a:lnTo>
                  <a:pt x="236" y="846"/>
                </a:lnTo>
                <a:lnTo>
                  <a:pt x="262" y="861"/>
                </a:lnTo>
                <a:lnTo>
                  <a:pt x="290" y="872"/>
                </a:lnTo>
                <a:lnTo>
                  <a:pt x="310" y="820"/>
                </a:lnTo>
                <a:lnTo>
                  <a:pt x="310" y="820"/>
                </a:lnTo>
                <a:lnTo>
                  <a:pt x="286" y="811"/>
                </a:lnTo>
                <a:lnTo>
                  <a:pt x="262" y="798"/>
                </a:lnTo>
                <a:lnTo>
                  <a:pt x="240" y="785"/>
                </a:lnTo>
                <a:lnTo>
                  <a:pt x="219" y="772"/>
                </a:lnTo>
                <a:lnTo>
                  <a:pt x="199" y="757"/>
                </a:lnTo>
                <a:lnTo>
                  <a:pt x="180" y="740"/>
                </a:lnTo>
                <a:lnTo>
                  <a:pt x="163" y="720"/>
                </a:lnTo>
                <a:lnTo>
                  <a:pt x="145" y="701"/>
                </a:lnTo>
                <a:lnTo>
                  <a:pt x="102" y="738"/>
                </a:lnTo>
                <a:lnTo>
                  <a:pt x="102" y="738"/>
                </a:lnTo>
                <a:close/>
                <a:moveTo>
                  <a:pt x="344" y="889"/>
                </a:moveTo>
                <a:lnTo>
                  <a:pt x="346" y="889"/>
                </a:lnTo>
                <a:lnTo>
                  <a:pt x="349" y="889"/>
                </a:lnTo>
                <a:lnTo>
                  <a:pt x="351" y="889"/>
                </a:lnTo>
                <a:lnTo>
                  <a:pt x="355" y="891"/>
                </a:lnTo>
                <a:lnTo>
                  <a:pt x="357" y="891"/>
                </a:lnTo>
                <a:lnTo>
                  <a:pt x="359" y="891"/>
                </a:lnTo>
                <a:lnTo>
                  <a:pt x="362" y="891"/>
                </a:lnTo>
                <a:lnTo>
                  <a:pt x="366" y="893"/>
                </a:lnTo>
                <a:lnTo>
                  <a:pt x="368" y="893"/>
                </a:lnTo>
                <a:lnTo>
                  <a:pt x="370" y="893"/>
                </a:lnTo>
                <a:lnTo>
                  <a:pt x="375" y="893"/>
                </a:lnTo>
                <a:lnTo>
                  <a:pt x="377" y="895"/>
                </a:lnTo>
                <a:lnTo>
                  <a:pt x="379" y="895"/>
                </a:lnTo>
                <a:lnTo>
                  <a:pt x="381" y="895"/>
                </a:lnTo>
                <a:lnTo>
                  <a:pt x="385" y="895"/>
                </a:lnTo>
                <a:lnTo>
                  <a:pt x="388" y="895"/>
                </a:lnTo>
                <a:lnTo>
                  <a:pt x="390" y="898"/>
                </a:lnTo>
                <a:lnTo>
                  <a:pt x="394" y="898"/>
                </a:lnTo>
                <a:lnTo>
                  <a:pt x="396" y="898"/>
                </a:lnTo>
                <a:lnTo>
                  <a:pt x="398" y="898"/>
                </a:lnTo>
                <a:lnTo>
                  <a:pt x="403" y="898"/>
                </a:lnTo>
                <a:lnTo>
                  <a:pt x="405" y="898"/>
                </a:lnTo>
                <a:lnTo>
                  <a:pt x="407" y="900"/>
                </a:lnTo>
                <a:lnTo>
                  <a:pt x="411" y="900"/>
                </a:lnTo>
                <a:lnTo>
                  <a:pt x="414" y="900"/>
                </a:lnTo>
                <a:lnTo>
                  <a:pt x="416" y="900"/>
                </a:lnTo>
                <a:lnTo>
                  <a:pt x="418" y="900"/>
                </a:lnTo>
                <a:lnTo>
                  <a:pt x="422" y="900"/>
                </a:lnTo>
                <a:lnTo>
                  <a:pt x="424" y="900"/>
                </a:lnTo>
                <a:lnTo>
                  <a:pt x="426" y="900"/>
                </a:lnTo>
                <a:lnTo>
                  <a:pt x="431" y="900"/>
                </a:lnTo>
                <a:lnTo>
                  <a:pt x="433" y="900"/>
                </a:lnTo>
                <a:lnTo>
                  <a:pt x="435" y="900"/>
                </a:lnTo>
                <a:lnTo>
                  <a:pt x="439" y="900"/>
                </a:lnTo>
                <a:lnTo>
                  <a:pt x="442" y="900"/>
                </a:lnTo>
                <a:lnTo>
                  <a:pt x="444" y="900"/>
                </a:lnTo>
                <a:lnTo>
                  <a:pt x="448" y="900"/>
                </a:lnTo>
                <a:lnTo>
                  <a:pt x="450" y="900"/>
                </a:lnTo>
                <a:lnTo>
                  <a:pt x="452" y="900"/>
                </a:lnTo>
                <a:lnTo>
                  <a:pt x="457" y="900"/>
                </a:lnTo>
                <a:lnTo>
                  <a:pt x="459" y="900"/>
                </a:lnTo>
                <a:lnTo>
                  <a:pt x="463" y="900"/>
                </a:lnTo>
                <a:lnTo>
                  <a:pt x="465" y="900"/>
                </a:lnTo>
                <a:lnTo>
                  <a:pt x="468" y="900"/>
                </a:lnTo>
                <a:lnTo>
                  <a:pt x="472" y="900"/>
                </a:lnTo>
                <a:lnTo>
                  <a:pt x="474" y="900"/>
                </a:lnTo>
                <a:lnTo>
                  <a:pt x="476" y="900"/>
                </a:lnTo>
                <a:lnTo>
                  <a:pt x="481" y="900"/>
                </a:lnTo>
                <a:lnTo>
                  <a:pt x="483" y="900"/>
                </a:lnTo>
                <a:lnTo>
                  <a:pt x="485" y="900"/>
                </a:lnTo>
                <a:lnTo>
                  <a:pt x="487" y="900"/>
                </a:lnTo>
                <a:lnTo>
                  <a:pt x="491" y="900"/>
                </a:lnTo>
                <a:lnTo>
                  <a:pt x="494" y="900"/>
                </a:lnTo>
                <a:lnTo>
                  <a:pt x="496" y="898"/>
                </a:lnTo>
                <a:lnTo>
                  <a:pt x="500" y="898"/>
                </a:lnTo>
                <a:lnTo>
                  <a:pt x="502" y="898"/>
                </a:lnTo>
                <a:lnTo>
                  <a:pt x="504" y="898"/>
                </a:lnTo>
                <a:lnTo>
                  <a:pt x="509" y="898"/>
                </a:lnTo>
                <a:lnTo>
                  <a:pt x="511" y="898"/>
                </a:lnTo>
                <a:lnTo>
                  <a:pt x="513" y="895"/>
                </a:lnTo>
                <a:lnTo>
                  <a:pt x="517" y="895"/>
                </a:lnTo>
                <a:lnTo>
                  <a:pt x="520" y="895"/>
                </a:lnTo>
                <a:lnTo>
                  <a:pt x="522" y="895"/>
                </a:lnTo>
                <a:lnTo>
                  <a:pt x="524" y="895"/>
                </a:lnTo>
                <a:lnTo>
                  <a:pt x="528" y="893"/>
                </a:lnTo>
                <a:lnTo>
                  <a:pt x="530" y="893"/>
                </a:lnTo>
                <a:lnTo>
                  <a:pt x="533" y="893"/>
                </a:lnTo>
                <a:lnTo>
                  <a:pt x="537" y="893"/>
                </a:lnTo>
                <a:lnTo>
                  <a:pt x="539" y="891"/>
                </a:lnTo>
                <a:lnTo>
                  <a:pt x="541" y="891"/>
                </a:lnTo>
                <a:lnTo>
                  <a:pt x="543" y="891"/>
                </a:lnTo>
                <a:lnTo>
                  <a:pt x="548" y="891"/>
                </a:lnTo>
                <a:lnTo>
                  <a:pt x="550" y="889"/>
                </a:lnTo>
                <a:lnTo>
                  <a:pt x="552" y="889"/>
                </a:lnTo>
                <a:lnTo>
                  <a:pt x="554" y="889"/>
                </a:lnTo>
                <a:lnTo>
                  <a:pt x="558" y="889"/>
                </a:lnTo>
                <a:lnTo>
                  <a:pt x="561" y="887"/>
                </a:lnTo>
                <a:lnTo>
                  <a:pt x="563" y="887"/>
                </a:lnTo>
                <a:lnTo>
                  <a:pt x="565" y="887"/>
                </a:lnTo>
                <a:lnTo>
                  <a:pt x="569" y="885"/>
                </a:lnTo>
                <a:lnTo>
                  <a:pt x="571" y="885"/>
                </a:lnTo>
                <a:lnTo>
                  <a:pt x="574" y="885"/>
                </a:lnTo>
                <a:lnTo>
                  <a:pt x="576" y="882"/>
                </a:lnTo>
                <a:lnTo>
                  <a:pt x="561" y="831"/>
                </a:lnTo>
                <a:lnTo>
                  <a:pt x="558" y="831"/>
                </a:lnTo>
                <a:lnTo>
                  <a:pt x="556" y="833"/>
                </a:lnTo>
                <a:lnTo>
                  <a:pt x="554" y="833"/>
                </a:lnTo>
                <a:lnTo>
                  <a:pt x="552" y="833"/>
                </a:lnTo>
                <a:lnTo>
                  <a:pt x="550" y="833"/>
                </a:lnTo>
                <a:lnTo>
                  <a:pt x="548" y="835"/>
                </a:lnTo>
                <a:lnTo>
                  <a:pt x="545" y="835"/>
                </a:lnTo>
                <a:lnTo>
                  <a:pt x="543" y="835"/>
                </a:lnTo>
                <a:lnTo>
                  <a:pt x="539" y="837"/>
                </a:lnTo>
                <a:lnTo>
                  <a:pt x="537" y="837"/>
                </a:lnTo>
                <a:lnTo>
                  <a:pt x="535" y="837"/>
                </a:lnTo>
                <a:lnTo>
                  <a:pt x="533" y="837"/>
                </a:lnTo>
                <a:lnTo>
                  <a:pt x="530" y="839"/>
                </a:lnTo>
                <a:lnTo>
                  <a:pt x="528" y="839"/>
                </a:lnTo>
                <a:lnTo>
                  <a:pt x="526" y="839"/>
                </a:lnTo>
                <a:lnTo>
                  <a:pt x="524" y="839"/>
                </a:lnTo>
                <a:lnTo>
                  <a:pt x="522" y="839"/>
                </a:lnTo>
                <a:lnTo>
                  <a:pt x="517" y="841"/>
                </a:lnTo>
                <a:lnTo>
                  <a:pt x="515" y="841"/>
                </a:lnTo>
                <a:lnTo>
                  <a:pt x="513" y="841"/>
                </a:lnTo>
                <a:lnTo>
                  <a:pt x="511" y="841"/>
                </a:lnTo>
                <a:lnTo>
                  <a:pt x="509" y="841"/>
                </a:lnTo>
                <a:lnTo>
                  <a:pt x="507" y="841"/>
                </a:lnTo>
                <a:lnTo>
                  <a:pt x="504" y="844"/>
                </a:lnTo>
                <a:lnTo>
                  <a:pt x="500" y="844"/>
                </a:lnTo>
                <a:lnTo>
                  <a:pt x="498" y="844"/>
                </a:lnTo>
                <a:lnTo>
                  <a:pt x="496" y="844"/>
                </a:lnTo>
                <a:lnTo>
                  <a:pt x="494" y="844"/>
                </a:lnTo>
                <a:lnTo>
                  <a:pt x="491" y="844"/>
                </a:lnTo>
                <a:lnTo>
                  <a:pt x="489" y="844"/>
                </a:lnTo>
                <a:lnTo>
                  <a:pt x="487" y="844"/>
                </a:lnTo>
                <a:lnTo>
                  <a:pt x="483" y="846"/>
                </a:lnTo>
                <a:lnTo>
                  <a:pt x="481" y="846"/>
                </a:lnTo>
                <a:lnTo>
                  <a:pt x="478" y="846"/>
                </a:lnTo>
                <a:lnTo>
                  <a:pt x="476" y="846"/>
                </a:lnTo>
                <a:lnTo>
                  <a:pt x="474" y="846"/>
                </a:lnTo>
                <a:lnTo>
                  <a:pt x="472" y="846"/>
                </a:lnTo>
                <a:lnTo>
                  <a:pt x="468" y="846"/>
                </a:lnTo>
                <a:lnTo>
                  <a:pt x="465" y="846"/>
                </a:lnTo>
                <a:lnTo>
                  <a:pt x="463" y="846"/>
                </a:lnTo>
                <a:lnTo>
                  <a:pt x="461" y="846"/>
                </a:lnTo>
                <a:lnTo>
                  <a:pt x="459" y="846"/>
                </a:lnTo>
                <a:lnTo>
                  <a:pt x="457" y="846"/>
                </a:lnTo>
                <a:lnTo>
                  <a:pt x="452" y="846"/>
                </a:lnTo>
                <a:lnTo>
                  <a:pt x="450" y="846"/>
                </a:lnTo>
                <a:lnTo>
                  <a:pt x="448" y="846"/>
                </a:lnTo>
                <a:lnTo>
                  <a:pt x="446" y="846"/>
                </a:lnTo>
                <a:lnTo>
                  <a:pt x="444" y="846"/>
                </a:lnTo>
                <a:lnTo>
                  <a:pt x="439" y="846"/>
                </a:lnTo>
                <a:lnTo>
                  <a:pt x="437" y="846"/>
                </a:lnTo>
                <a:lnTo>
                  <a:pt x="435" y="846"/>
                </a:lnTo>
                <a:lnTo>
                  <a:pt x="433" y="846"/>
                </a:lnTo>
                <a:lnTo>
                  <a:pt x="431" y="846"/>
                </a:lnTo>
                <a:lnTo>
                  <a:pt x="429" y="846"/>
                </a:lnTo>
                <a:lnTo>
                  <a:pt x="424" y="846"/>
                </a:lnTo>
                <a:lnTo>
                  <a:pt x="422" y="846"/>
                </a:lnTo>
                <a:lnTo>
                  <a:pt x="420" y="846"/>
                </a:lnTo>
                <a:lnTo>
                  <a:pt x="418" y="846"/>
                </a:lnTo>
                <a:lnTo>
                  <a:pt x="416" y="844"/>
                </a:lnTo>
                <a:lnTo>
                  <a:pt x="414" y="844"/>
                </a:lnTo>
                <a:lnTo>
                  <a:pt x="409" y="844"/>
                </a:lnTo>
                <a:lnTo>
                  <a:pt x="407" y="844"/>
                </a:lnTo>
                <a:lnTo>
                  <a:pt x="405" y="844"/>
                </a:lnTo>
                <a:lnTo>
                  <a:pt x="403" y="844"/>
                </a:lnTo>
                <a:lnTo>
                  <a:pt x="401" y="844"/>
                </a:lnTo>
                <a:lnTo>
                  <a:pt x="398" y="844"/>
                </a:lnTo>
                <a:lnTo>
                  <a:pt x="396" y="841"/>
                </a:lnTo>
                <a:lnTo>
                  <a:pt x="392" y="841"/>
                </a:lnTo>
                <a:lnTo>
                  <a:pt x="390" y="841"/>
                </a:lnTo>
                <a:lnTo>
                  <a:pt x="388" y="841"/>
                </a:lnTo>
                <a:lnTo>
                  <a:pt x="385" y="841"/>
                </a:lnTo>
                <a:lnTo>
                  <a:pt x="383" y="841"/>
                </a:lnTo>
                <a:lnTo>
                  <a:pt x="381" y="839"/>
                </a:lnTo>
                <a:lnTo>
                  <a:pt x="379" y="839"/>
                </a:lnTo>
                <a:lnTo>
                  <a:pt x="377" y="839"/>
                </a:lnTo>
                <a:lnTo>
                  <a:pt x="372" y="839"/>
                </a:lnTo>
                <a:lnTo>
                  <a:pt x="370" y="839"/>
                </a:lnTo>
                <a:lnTo>
                  <a:pt x="368" y="837"/>
                </a:lnTo>
                <a:lnTo>
                  <a:pt x="366" y="837"/>
                </a:lnTo>
                <a:lnTo>
                  <a:pt x="364" y="837"/>
                </a:lnTo>
                <a:lnTo>
                  <a:pt x="362" y="837"/>
                </a:lnTo>
                <a:lnTo>
                  <a:pt x="359" y="835"/>
                </a:lnTo>
                <a:lnTo>
                  <a:pt x="357" y="835"/>
                </a:lnTo>
                <a:lnTo>
                  <a:pt x="344" y="889"/>
                </a:lnTo>
                <a:lnTo>
                  <a:pt x="344" y="889"/>
                </a:lnTo>
                <a:close/>
                <a:moveTo>
                  <a:pt x="630" y="863"/>
                </a:moveTo>
                <a:lnTo>
                  <a:pt x="630" y="863"/>
                </a:lnTo>
                <a:lnTo>
                  <a:pt x="656" y="852"/>
                </a:lnTo>
                <a:lnTo>
                  <a:pt x="682" y="837"/>
                </a:lnTo>
                <a:lnTo>
                  <a:pt x="706" y="822"/>
                </a:lnTo>
                <a:lnTo>
                  <a:pt x="729" y="805"/>
                </a:lnTo>
                <a:lnTo>
                  <a:pt x="751" y="785"/>
                </a:lnTo>
                <a:lnTo>
                  <a:pt x="773" y="766"/>
                </a:lnTo>
                <a:lnTo>
                  <a:pt x="792" y="744"/>
                </a:lnTo>
                <a:lnTo>
                  <a:pt x="809" y="722"/>
                </a:lnTo>
                <a:lnTo>
                  <a:pt x="766" y="688"/>
                </a:lnTo>
                <a:lnTo>
                  <a:pt x="766" y="688"/>
                </a:lnTo>
                <a:lnTo>
                  <a:pt x="751" y="709"/>
                </a:lnTo>
                <a:lnTo>
                  <a:pt x="734" y="727"/>
                </a:lnTo>
                <a:lnTo>
                  <a:pt x="714" y="744"/>
                </a:lnTo>
                <a:lnTo>
                  <a:pt x="695" y="761"/>
                </a:lnTo>
                <a:lnTo>
                  <a:pt x="675" y="776"/>
                </a:lnTo>
                <a:lnTo>
                  <a:pt x="654" y="789"/>
                </a:lnTo>
                <a:lnTo>
                  <a:pt x="630" y="802"/>
                </a:lnTo>
                <a:lnTo>
                  <a:pt x="608" y="813"/>
                </a:lnTo>
                <a:lnTo>
                  <a:pt x="630" y="863"/>
                </a:lnTo>
                <a:lnTo>
                  <a:pt x="630" y="863"/>
                </a:lnTo>
                <a:close/>
                <a:moveTo>
                  <a:pt x="597" y="342"/>
                </a:moveTo>
                <a:lnTo>
                  <a:pt x="597" y="342"/>
                </a:lnTo>
                <a:lnTo>
                  <a:pt x="600" y="318"/>
                </a:lnTo>
                <a:lnTo>
                  <a:pt x="600" y="318"/>
                </a:lnTo>
                <a:lnTo>
                  <a:pt x="597" y="292"/>
                </a:lnTo>
                <a:lnTo>
                  <a:pt x="593" y="270"/>
                </a:lnTo>
                <a:lnTo>
                  <a:pt x="584" y="251"/>
                </a:lnTo>
                <a:lnTo>
                  <a:pt x="571" y="233"/>
                </a:lnTo>
                <a:lnTo>
                  <a:pt x="571" y="233"/>
                </a:lnTo>
                <a:lnTo>
                  <a:pt x="556" y="220"/>
                </a:lnTo>
                <a:lnTo>
                  <a:pt x="537" y="207"/>
                </a:lnTo>
                <a:lnTo>
                  <a:pt x="513" y="201"/>
                </a:lnTo>
                <a:lnTo>
                  <a:pt x="487" y="195"/>
                </a:lnTo>
                <a:lnTo>
                  <a:pt x="487" y="156"/>
                </a:lnTo>
                <a:lnTo>
                  <a:pt x="429" y="156"/>
                </a:lnTo>
                <a:lnTo>
                  <a:pt x="429" y="195"/>
                </a:lnTo>
                <a:lnTo>
                  <a:pt x="429" y="195"/>
                </a:lnTo>
                <a:lnTo>
                  <a:pt x="401" y="201"/>
                </a:lnTo>
                <a:lnTo>
                  <a:pt x="375" y="210"/>
                </a:lnTo>
                <a:lnTo>
                  <a:pt x="353" y="220"/>
                </a:lnTo>
                <a:lnTo>
                  <a:pt x="336" y="233"/>
                </a:lnTo>
                <a:lnTo>
                  <a:pt x="336" y="233"/>
                </a:lnTo>
                <a:lnTo>
                  <a:pt x="323" y="251"/>
                </a:lnTo>
                <a:lnTo>
                  <a:pt x="312" y="270"/>
                </a:lnTo>
                <a:lnTo>
                  <a:pt x="308" y="294"/>
                </a:lnTo>
                <a:lnTo>
                  <a:pt x="305" y="320"/>
                </a:lnTo>
                <a:lnTo>
                  <a:pt x="305" y="320"/>
                </a:lnTo>
                <a:lnTo>
                  <a:pt x="305" y="339"/>
                </a:lnTo>
                <a:lnTo>
                  <a:pt x="310" y="357"/>
                </a:lnTo>
                <a:lnTo>
                  <a:pt x="314" y="372"/>
                </a:lnTo>
                <a:lnTo>
                  <a:pt x="320" y="387"/>
                </a:lnTo>
                <a:lnTo>
                  <a:pt x="320" y="387"/>
                </a:lnTo>
                <a:lnTo>
                  <a:pt x="327" y="402"/>
                </a:lnTo>
                <a:lnTo>
                  <a:pt x="336" y="415"/>
                </a:lnTo>
                <a:lnTo>
                  <a:pt x="344" y="426"/>
                </a:lnTo>
                <a:lnTo>
                  <a:pt x="355" y="435"/>
                </a:lnTo>
                <a:lnTo>
                  <a:pt x="355" y="435"/>
                </a:lnTo>
                <a:lnTo>
                  <a:pt x="383" y="456"/>
                </a:lnTo>
                <a:lnTo>
                  <a:pt x="431" y="487"/>
                </a:lnTo>
                <a:lnTo>
                  <a:pt x="431" y="487"/>
                </a:lnTo>
                <a:lnTo>
                  <a:pt x="446" y="497"/>
                </a:lnTo>
                <a:lnTo>
                  <a:pt x="457" y="506"/>
                </a:lnTo>
                <a:lnTo>
                  <a:pt x="465" y="517"/>
                </a:lnTo>
                <a:lnTo>
                  <a:pt x="470" y="526"/>
                </a:lnTo>
                <a:lnTo>
                  <a:pt x="470" y="526"/>
                </a:lnTo>
                <a:lnTo>
                  <a:pt x="474" y="549"/>
                </a:lnTo>
                <a:lnTo>
                  <a:pt x="476" y="584"/>
                </a:lnTo>
                <a:lnTo>
                  <a:pt x="476" y="584"/>
                </a:lnTo>
                <a:lnTo>
                  <a:pt x="474" y="599"/>
                </a:lnTo>
                <a:lnTo>
                  <a:pt x="470" y="610"/>
                </a:lnTo>
                <a:lnTo>
                  <a:pt x="470" y="610"/>
                </a:lnTo>
                <a:lnTo>
                  <a:pt x="468" y="612"/>
                </a:lnTo>
                <a:lnTo>
                  <a:pt x="463" y="616"/>
                </a:lnTo>
                <a:lnTo>
                  <a:pt x="452" y="619"/>
                </a:lnTo>
                <a:lnTo>
                  <a:pt x="452" y="619"/>
                </a:lnTo>
                <a:lnTo>
                  <a:pt x="446" y="616"/>
                </a:lnTo>
                <a:lnTo>
                  <a:pt x="439" y="614"/>
                </a:lnTo>
                <a:lnTo>
                  <a:pt x="435" y="610"/>
                </a:lnTo>
                <a:lnTo>
                  <a:pt x="433" y="606"/>
                </a:lnTo>
                <a:lnTo>
                  <a:pt x="433" y="606"/>
                </a:lnTo>
                <a:lnTo>
                  <a:pt x="431" y="584"/>
                </a:lnTo>
                <a:lnTo>
                  <a:pt x="429" y="545"/>
                </a:lnTo>
                <a:lnTo>
                  <a:pt x="429" y="515"/>
                </a:lnTo>
                <a:lnTo>
                  <a:pt x="308" y="515"/>
                </a:lnTo>
                <a:lnTo>
                  <a:pt x="308" y="538"/>
                </a:lnTo>
                <a:lnTo>
                  <a:pt x="308" y="538"/>
                </a:lnTo>
                <a:lnTo>
                  <a:pt x="310" y="575"/>
                </a:lnTo>
                <a:lnTo>
                  <a:pt x="312" y="593"/>
                </a:lnTo>
                <a:lnTo>
                  <a:pt x="316" y="608"/>
                </a:lnTo>
                <a:lnTo>
                  <a:pt x="320" y="621"/>
                </a:lnTo>
                <a:lnTo>
                  <a:pt x="327" y="634"/>
                </a:lnTo>
                <a:lnTo>
                  <a:pt x="336" y="644"/>
                </a:lnTo>
                <a:lnTo>
                  <a:pt x="344" y="653"/>
                </a:lnTo>
                <a:lnTo>
                  <a:pt x="344" y="653"/>
                </a:lnTo>
                <a:lnTo>
                  <a:pt x="364" y="668"/>
                </a:lnTo>
                <a:lnTo>
                  <a:pt x="383" y="679"/>
                </a:lnTo>
                <a:lnTo>
                  <a:pt x="405" y="688"/>
                </a:lnTo>
                <a:lnTo>
                  <a:pt x="429" y="690"/>
                </a:lnTo>
                <a:lnTo>
                  <a:pt x="429" y="738"/>
                </a:lnTo>
                <a:lnTo>
                  <a:pt x="487" y="738"/>
                </a:lnTo>
                <a:lnTo>
                  <a:pt x="487" y="692"/>
                </a:lnTo>
                <a:lnTo>
                  <a:pt x="487" y="692"/>
                </a:lnTo>
                <a:lnTo>
                  <a:pt x="515" y="686"/>
                </a:lnTo>
                <a:lnTo>
                  <a:pt x="541" y="677"/>
                </a:lnTo>
                <a:lnTo>
                  <a:pt x="563" y="664"/>
                </a:lnTo>
                <a:lnTo>
                  <a:pt x="574" y="655"/>
                </a:lnTo>
                <a:lnTo>
                  <a:pt x="580" y="647"/>
                </a:lnTo>
                <a:lnTo>
                  <a:pt x="580" y="647"/>
                </a:lnTo>
                <a:lnTo>
                  <a:pt x="589" y="636"/>
                </a:lnTo>
                <a:lnTo>
                  <a:pt x="595" y="625"/>
                </a:lnTo>
                <a:lnTo>
                  <a:pt x="604" y="601"/>
                </a:lnTo>
                <a:lnTo>
                  <a:pt x="610" y="573"/>
                </a:lnTo>
                <a:lnTo>
                  <a:pt x="613" y="543"/>
                </a:lnTo>
                <a:lnTo>
                  <a:pt x="613" y="543"/>
                </a:lnTo>
                <a:lnTo>
                  <a:pt x="613" y="523"/>
                </a:lnTo>
                <a:lnTo>
                  <a:pt x="610" y="506"/>
                </a:lnTo>
                <a:lnTo>
                  <a:pt x="606" y="489"/>
                </a:lnTo>
                <a:lnTo>
                  <a:pt x="602" y="474"/>
                </a:lnTo>
                <a:lnTo>
                  <a:pt x="602" y="474"/>
                </a:lnTo>
                <a:lnTo>
                  <a:pt x="595" y="461"/>
                </a:lnTo>
                <a:lnTo>
                  <a:pt x="589" y="450"/>
                </a:lnTo>
                <a:lnTo>
                  <a:pt x="580" y="441"/>
                </a:lnTo>
                <a:lnTo>
                  <a:pt x="571" y="432"/>
                </a:lnTo>
                <a:lnTo>
                  <a:pt x="571" y="432"/>
                </a:lnTo>
                <a:lnTo>
                  <a:pt x="548" y="413"/>
                </a:lnTo>
                <a:lnTo>
                  <a:pt x="509" y="389"/>
                </a:lnTo>
                <a:lnTo>
                  <a:pt x="509" y="389"/>
                </a:lnTo>
                <a:lnTo>
                  <a:pt x="465" y="361"/>
                </a:lnTo>
                <a:lnTo>
                  <a:pt x="442" y="344"/>
                </a:lnTo>
                <a:lnTo>
                  <a:pt x="442" y="344"/>
                </a:lnTo>
                <a:lnTo>
                  <a:pt x="437" y="337"/>
                </a:lnTo>
                <a:lnTo>
                  <a:pt x="433" y="329"/>
                </a:lnTo>
                <a:lnTo>
                  <a:pt x="431" y="318"/>
                </a:lnTo>
                <a:lnTo>
                  <a:pt x="431" y="303"/>
                </a:lnTo>
                <a:lnTo>
                  <a:pt x="431" y="303"/>
                </a:lnTo>
                <a:lnTo>
                  <a:pt x="433" y="288"/>
                </a:lnTo>
                <a:lnTo>
                  <a:pt x="437" y="277"/>
                </a:lnTo>
                <a:lnTo>
                  <a:pt x="437" y="277"/>
                </a:lnTo>
                <a:lnTo>
                  <a:pt x="444" y="270"/>
                </a:lnTo>
                <a:lnTo>
                  <a:pt x="452" y="268"/>
                </a:lnTo>
                <a:lnTo>
                  <a:pt x="452" y="268"/>
                </a:lnTo>
                <a:lnTo>
                  <a:pt x="459" y="270"/>
                </a:lnTo>
                <a:lnTo>
                  <a:pt x="465" y="270"/>
                </a:lnTo>
                <a:lnTo>
                  <a:pt x="470" y="275"/>
                </a:lnTo>
                <a:lnTo>
                  <a:pt x="472" y="279"/>
                </a:lnTo>
                <a:lnTo>
                  <a:pt x="472" y="279"/>
                </a:lnTo>
                <a:lnTo>
                  <a:pt x="474" y="294"/>
                </a:lnTo>
                <a:lnTo>
                  <a:pt x="476" y="322"/>
                </a:lnTo>
                <a:lnTo>
                  <a:pt x="476" y="342"/>
                </a:lnTo>
                <a:lnTo>
                  <a:pt x="597" y="34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Impact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2988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1513">
        <p:blinds dir="vert"/>
      </p:transition>
    </mc:Choice>
    <mc:Fallback xmlns="">
      <p:transition spd="slow" advTm="115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2" grpId="0"/>
      <p:bldP spid="18" grpId="0"/>
      <p:bldP spid="19" grpId="0" animBg="1"/>
      <p:bldP spid="25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8" grpId="0" animBg="1"/>
      <p:bldP spid="43" grpId="0" animBg="1"/>
      <p:bldP spid="45" grpId="0" animBg="1"/>
      <p:bldP spid="3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6200000">
            <a:off x="9068270" y="2139990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12284" y="3140403"/>
            <a:ext cx="10872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Calibri Light" panose="020F0302020204030204" pitchFamily="34" charset="0"/>
              </a:rPr>
              <a:t>Cost</a:t>
            </a:r>
          </a:p>
          <a:p>
            <a:endParaRPr lang="zh-CN" altLang="en-US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599370" y="251221"/>
            <a:ext cx="12498" cy="2187179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0611868" y="4487747"/>
            <a:ext cx="12498" cy="2152539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221"/>
            <a:ext cx="9154886" cy="619397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1000" y="0"/>
            <a:ext cx="9112387" cy="618308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371907" y="2053503"/>
            <a:ext cx="2027143" cy="2020491"/>
            <a:chOff x="1440917" y="1548121"/>
            <a:chExt cx="2027143" cy="2020491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26"/>
            <p:cNvSpPr txBox="1"/>
            <p:nvPr/>
          </p:nvSpPr>
          <p:spPr>
            <a:xfrm>
              <a:off x="1717209" y="2216545"/>
              <a:ext cx="173633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Management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%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42658" y="3450209"/>
            <a:ext cx="1640481" cy="1635098"/>
            <a:chOff x="3111668" y="2944827"/>
            <a:chExt cx="1640481" cy="1635098"/>
          </a:xfrm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TextBox 27"/>
            <p:cNvSpPr txBox="1"/>
            <p:nvPr/>
          </p:nvSpPr>
          <p:spPr>
            <a:xfrm>
              <a:off x="3421327" y="3347926"/>
              <a:ext cx="107866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Marketing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%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85355" y="2415758"/>
            <a:ext cx="1300156" cy="1295980"/>
            <a:chOff x="4254365" y="1910376"/>
            <a:chExt cx="1300156" cy="1295980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Office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%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6251" y="1714873"/>
            <a:ext cx="1073298" cy="1069851"/>
            <a:chOff x="3395261" y="1209491"/>
            <a:chExt cx="1073298" cy="1069851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Others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%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流程图: 联系 23"/>
          <p:cNvSpPr/>
          <p:nvPr/>
        </p:nvSpPr>
        <p:spPr>
          <a:xfrm>
            <a:off x="5943126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24"/>
          <p:cNvSpPr/>
          <p:nvPr/>
        </p:nvSpPr>
        <p:spPr>
          <a:xfrm>
            <a:off x="6131389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流程图: 联系 25"/>
          <p:cNvSpPr/>
          <p:nvPr/>
        </p:nvSpPr>
        <p:spPr>
          <a:xfrm>
            <a:off x="6319652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512709" y="2628622"/>
            <a:ext cx="1500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Text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Add Text Here</a:t>
            </a:r>
            <a:endParaRPr lang="zh-CN" altLang="en-US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67514" y="5100178"/>
            <a:ext cx="1500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Text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Add Text Here</a:t>
            </a:r>
            <a:endParaRPr lang="zh-CN" altLang="en-US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5465" y="2636389"/>
            <a:ext cx="1500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Text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Add Text Here</a:t>
            </a:r>
            <a:endParaRPr lang="zh-CN" altLang="en-US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58621" y="729775"/>
            <a:ext cx="1500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Text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Add Text Here</a:t>
            </a:r>
            <a:endParaRPr lang="zh-CN" altLang="en-US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 rot="5400000">
            <a:off x="9828250" y="6200692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 rot="5400000">
            <a:off x="9828250" y="6463617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238355"/>
      </p:ext>
    </p:extLst>
  </p:cSld>
  <p:clrMapOvr>
    <a:masterClrMapping/>
  </p:clrMapOvr>
  <p:transition spd="slow" advTm="578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75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25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25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425"/>
                            </p:stCondLst>
                            <p:childTnLst>
                              <p:par>
                                <p:cTn id="8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 animBg="1"/>
      <p:bldP spid="31" grpId="1" animBg="1"/>
      <p:bldP spid="32" grpId="0" animBg="1"/>
      <p:bldP spid="3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42371" y="343846"/>
            <a:ext cx="20697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Funding</a:t>
            </a:r>
          </a:p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   Gap</a:t>
            </a:r>
            <a:endParaRPr lang="en-US" altLang="zh-CN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流程图: 联系 21"/>
          <p:cNvSpPr/>
          <p:nvPr/>
        </p:nvSpPr>
        <p:spPr>
          <a:xfrm>
            <a:off x="5943126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联系 22"/>
          <p:cNvSpPr/>
          <p:nvPr/>
        </p:nvSpPr>
        <p:spPr>
          <a:xfrm>
            <a:off x="6131389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联系 23"/>
          <p:cNvSpPr/>
          <p:nvPr/>
        </p:nvSpPr>
        <p:spPr>
          <a:xfrm>
            <a:off x="6319652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2913491"/>
            <a:ext cx="12192000" cy="1800751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3595451" y="2694117"/>
            <a:ext cx="2852544" cy="27570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</a:rPr>
              <a:t>800m</a:t>
            </a:r>
            <a:endParaRPr lang="zh-CN" altLang="en-US" sz="5400" dirty="0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943126" y="3673699"/>
            <a:ext cx="2141010" cy="199684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400m</a:t>
            </a:r>
            <a:endParaRPr lang="zh-CN" altLang="en-US" sz="4000" dirty="0"/>
          </a:p>
        </p:txBody>
      </p:sp>
      <p:sp>
        <p:nvSpPr>
          <p:cNvPr id="29" name="文本框 28"/>
          <p:cNvSpPr txBox="1"/>
          <p:nvPr/>
        </p:nvSpPr>
        <p:spPr>
          <a:xfrm>
            <a:off x="1404884" y="3352201"/>
            <a:ext cx="1971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Add Your Text Here</a:t>
            </a:r>
            <a:endParaRPr lang="zh-CN" altLang="en-US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06924" y="3352201"/>
            <a:ext cx="1971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Add Your Text Here</a:t>
            </a:r>
            <a:endParaRPr lang="zh-CN" altLang="en-US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770061" y="2474743"/>
            <a:ext cx="907680" cy="65808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Need</a:t>
            </a:r>
            <a:endParaRPr lang="zh-CN" altLang="en-US" dirty="0"/>
          </a:p>
        </p:txBody>
      </p:sp>
      <p:sp>
        <p:nvSpPr>
          <p:cNvPr id="32" name="圆角矩形 31"/>
          <p:cNvSpPr/>
          <p:nvPr/>
        </p:nvSpPr>
        <p:spPr>
          <a:xfrm>
            <a:off x="7492411" y="5035739"/>
            <a:ext cx="907680" cy="6580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Have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 rot="5400000">
            <a:off x="6014263" y="6004552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 rot="5400000">
            <a:off x="6014263" y="6267477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265391"/>
      </p:ext>
    </p:extLst>
  </p:cSld>
  <p:clrMapOvr>
    <a:masterClrMapping/>
  </p:clrMapOvr>
  <p:transition spd="slow" advTm="556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25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75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975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975"/>
                            </p:stCondLst>
                            <p:childTnLst>
                              <p:par>
                                <p:cTn id="73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2" grpId="0" animBg="1"/>
      <p:bldP spid="23" grpId="0" animBg="1"/>
      <p:bldP spid="24" grpId="0" animBg="1"/>
      <p:bldP spid="27" grpId="0" animBg="1"/>
      <p:bldP spid="25" grpId="0" animBg="1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71862" y="385409"/>
            <a:ext cx="18133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PFIs     </a:t>
            </a:r>
            <a:endParaRPr lang="en-US" altLang="zh-CN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流程图: 联系 9"/>
          <p:cNvSpPr/>
          <p:nvPr/>
        </p:nvSpPr>
        <p:spPr>
          <a:xfrm>
            <a:off x="5943126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6131389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6319652" y="668164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391957" y="2528066"/>
            <a:ext cx="4362735" cy="3631665"/>
            <a:chOff x="2857264" y="964881"/>
            <a:chExt cx="6531435" cy="5436953"/>
          </a:xfrm>
          <a:solidFill>
            <a:sysClr val="windowText" lastClr="000000"/>
          </a:solidFill>
        </p:grpSpPr>
        <p:sp>
          <p:nvSpPr>
            <p:cNvPr id="14" name="Freeform 1066"/>
            <p:cNvSpPr>
              <a:spLocks/>
            </p:cNvSpPr>
            <p:nvPr/>
          </p:nvSpPr>
          <p:spPr bwMode="auto">
            <a:xfrm rot="356891">
              <a:off x="7599777" y="4860188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067"/>
            <p:cNvSpPr>
              <a:spLocks/>
            </p:cNvSpPr>
            <p:nvPr/>
          </p:nvSpPr>
          <p:spPr bwMode="auto">
            <a:xfrm rot="356891">
              <a:off x="7321695" y="5738911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068"/>
            <p:cNvSpPr>
              <a:spLocks/>
            </p:cNvSpPr>
            <p:nvPr/>
          </p:nvSpPr>
          <p:spPr bwMode="auto">
            <a:xfrm rot="356891">
              <a:off x="8179615" y="5266879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069"/>
            <p:cNvSpPr>
              <a:spLocks/>
            </p:cNvSpPr>
            <p:nvPr/>
          </p:nvSpPr>
          <p:spPr bwMode="auto">
            <a:xfrm rot="356891">
              <a:off x="6768803" y="5294867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070"/>
            <p:cNvSpPr>
              <a:spLocks/>
            </p:cNvSpPr>
            <p:nvPr/>
          </p:nvSpPr>
          <p:spPr bwMode="auto">
            <a:xfrm rot="356891">
              <a:off x="6048598" y="5137838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071"/>
            <p:cNvSpPr>
              <a:spLocks/>
            </p:cNvSpPr>
            <p:nvPr/>
          </p:nvSpPr>
          <p:spPr bwMode="auto">
            <a:xfrm rot="356891">
              <a:off x="6584534" y="6099406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072"/>
            <p:cNvSpPr>
              <a:spLocks/>
            </p:cNvSpPr>
            <p:nvPr/>
          </p:nvSpPr>
          <p:spPr bwMode="auto">
            <a:xfrm rot="356891">
              <a:off x="5139912" y="4655943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073"/>
            <p:cNvSpPr>
              <a:spLocks/>
            </p:cNvSpPr>
            <p:nvPr/>
          </p:nvSpPr>
          <p:spPr bwMode="auto">
            <a:xfrm rot="356891">
              <a:off x="7280605" y="4604858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rgbClr val="FF0000"/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074"/>
            <p:cNvSpPr>
              <a:spLocks/>
            </p:cNvSpPr>
            <p:nvPr/>
          </p:nvSpPr>
          <p:spPr bwMode="auto">
            <a:xfrm rot="356891">
              <a:off x="6661813" y="4626818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075"/>
            <p:cNvSpPr>
              <a:spLocks/>
            </p:cNvSpPr>
            <p:nvPr/>
          </p:nvSpPr>
          <p:spPr bwMode="auto">
            <a:xfrm rot="356891">
              <a:off x="5976673" y="4714860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076"/>
            <p:cNvSpPr>
              <a:spLocks/>
            </p:cNvSpPr>
            <p:nvPr/>
          </p:nvSpPr>
          <p:spPr bwMode="auto">
            <a:xfrm rot="356891">
              <a:off x="7850676" y="4416444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1077"/>
            <p:cNvSpPr>
              <a:spLocks/>
            </p:cNvSpPr>
            <p:nvPr/>
          </p:nvSpPr>
          <p:spPr bwMode="auto">
            <a:xfrm rot="356891">
              <a:off x="7425225" y="3948355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1078"/>
            <p:cNvSpPr>
              <a:spLocks/>
            </p:cNvSpPr>
            <p:nvPr/>
          </p:nvSpPr>
          <p:spPr bwMode="auto">
            <a:xfrm rot="356891">
              <a:off x="8201370" y="4356552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1079"/>
            <p:cNvSpPr>
              <a:spLocks/>
            </p:cNvSpPr>
            <p:nvPr/>
          </p:nvSpPr>
          <p:spPr bwMode="auto">
            <a:xfrm rot="356891">
              <a:off x="7589945" y="3858013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1080"/>
            <p:cNvSpPr>
              <a:spLocks/>
            </p:cNvSpPr>
            <p:nvPr/>
          </p:nvSpPr>
          <p:spPr bwMode="auto">
            <a:xfrm rot="356891">
              <a:off x="6638049" y="4162230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081"/>
            <p:cNvSpPr>
              <a:spLocks/>
            </p:cNvSpPr>
            <p:nvPr/>
          </p:nvSpPr>
          <p:spPr bwMode="auto">
            <a:xfrm rot="356891">
              <a:off x="5248636" y="3956266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1082"/>
            <p:cNvSpPr>
              <a:spLocks/>
            </p:cNvSpPr>
            <p:nvPr/>
          </p:nvSpPr>
          <p:spPr bwMode="auto">
            <a:xfrm rot="356891">
              <a:off x="2993399" y="3304327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083"/>
            <p:cNvSpPr>
              <a:spLocks/>
            </p:cNvSpPr>
            <p:nvPr/>
          </p:nvSpPr>
          <p:spPr bwMode="auto">
            <a:xfrm rot="356891">
              <a:off x="4410631" y="3056858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084"/>
            <p:cNvSpPr>
              <a:spLocks/>
            </p:cNvSpPr>
            <p:nvPr/>
          </p:nvSpPr>
          <p:spPr bwMode="auto">
            <a:xfrm rot="356891">
              <a:off x="4992195" y="2650480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085"/>
            <p:cNvSpPr>
              <a:spLocks/>
            </p:cNvSpPr>
            <p:nvPr/>
          </p:nvSpPr>
          <p:spPr bwMode="auto">
            <a:xfrm rot="356891">
              <a:off x="2857264" y="1387863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086"/>
            <p:cNvSpPr>
              <a:spLocks/>
            </p:cNvSpPr>
            <p:nvPr/>
          </p:nvSpPr>
          <p:spPr bwMode="auto">
            <a:xfrm rot="356891">
              <a:off x="6361154" y="3183719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087"/>
            <p:cNvSpPr>
              <a:spLocks/>
            </p:cNvSpPr>
            <p:nvPr/>
          </p:nvSpPr>
          <p:spPr bwMode="auto">
            <a:xfrm rot="356891">
              <a:off x="6878257" y="3682185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1088"/>
            <p:cNvSpPr>
              <a:spLocks/>
            </p:cNvSpPr>
            <p:nvPr/>
          </p:nvSpPr>
          <p:spPr bwMode="auto">
            <a:xfrm rot="356891">
              <a:off x="6903931" y="3036605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1089"/>
            <p:cNvSpPr>
              <a:spLocks/>
            </p:cNvSpPr>
            <p:nvPr/>
          </p:nvSpPr>
          <p:spPr bwMode="auto">
            <a:xfrm rot="356891">
              <a:off x="7455721" y="3400310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rgbClr val="FF0000"/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1090"/>
            <p:cNvSpPr>
              <a:spLocks/>
            </p:cNvSpPr>
            <p:nvPr/>
          </p:nvSpPr>
          <p:spPr bwMode="auto">
            <a:xfrm rot="356891">
              <a:off x="7270097" y="2735720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1091"/>
            <p:cNvSpPr>
              <a:spLocks/>
            </p:cNvSpPr>
            <p:nvPr/>
          </p:nvSpPr>
          <p:spPr bwMode="auto">
            <a:xfrm rot="356891">
              <a:off x="7632736" y="3094679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1092"/>
            <p:cNvSpPr>
              <a:spLocks/>
            </p:cNvSpPr>
            <p:nvPr/>
          </p:nvSpPr>
          <p:spPr bwMode="auto">
            <a:xfrm rot="356891">
              <a:off x="7480809" y="2987315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1093"/>
            <p:cNvSpPr>
              <a:spLocks/>
            </p:cNvSpPr>
            <p:nvPr/>
          </p:nvSpPr>
          <p:spPr bwMode="auto">
            <a:xfrm rot="356891">
              <a:off x="6218349" y="3198611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1094"/>
            <p:cNvSpPr>
              <a:spLocks/>
            </p:cNvSpPr>
            <p:nvPr/>
          </p:nvSpPr>
          <p:spPr bwMode="auto">
            <a:xfrm rot="356891">
              <a:off x="5556958" y="964881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1095"/>
            <p:cNvSpPr>
              <a:spLocks/>
            </p:cNvSpPr>
            <p:nvPr/>
          </p:nvSpPr>
          <p:spPr bwMode="auto">
            <a:xfrm rot="356891">
              <a:off x="7865835" y="2548769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1096"/>
            <p:cNvSpPr>
              <a:spLocks/>
            </p:cNvSpPr>
            <p:nvPr/>
          </p:nvSpPr>
          <p:spPr bwMode="auto">
            <a:xfrm rot="356891">
              <a:off x="8080696" y="2174886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rgbClr val="FF0000"/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1097"/>
            <p:cNvSpPr>
              <a:spLocks/>
            </p:cNvSpPr>
            <p:nvPr/>
          </p:nvSpPr>
          <p:spPr bwMode="auto">
            <a:xfrm rot="356891">
              <a:off x="7927905" y="1069078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1098"/>
            <p:cNvSpPr>
              <a:spLocks/>
            </p:cNvSpPr>
            <p:nvPr/>
          </p:nvSpPr>
          <p:spPr bwMode="auto">
            <a:xfrm rot="356891">
              <a:off x="7623705" y="3113584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 rot="459960">
              <a:off x="6216472" y="4259879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49" name="肘形连接符 48"/>
          <p:cNvCxnSpPr/>
          <p:nvPr/>
        </p:nvCxnSpPr>
        <p:spPr>
          <a:xfrm flipV="1">
            <a:off x="5358759" y="2447104"/>
            <a:ext cx="4833595" cy="1150502"/>
          </a:xfrm>
          <a:prstGeom prst="bentConnector3">
            <a:avLst>
              <a:gd name="adj1" fmla="val 9987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5213225" y="3525007"/>
            <a:ext cx="151285" cy="1208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603998" y="4287622"/>
            <a:ext cx="151285" cy="1208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494087" y="5145887"/>
            <a:ext cx="151285" cy="1208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肘形连接符 58"/>
          <p:cNvCxnSpPr/>
          <p:nvPr/>
        </p:nvCxnSpPr>
        <p:spPr>
          <a:xfrm>
            <a:off x="4751165" y="4329801"/>
            <a:ext cx="3981464" cy="425472"/>
          </a:xfrm>
          <a:prstGeom prst="bentConnector3">
            <a:avLst>
              <a:gd name="adj1" fmla="val 559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>
            <a:stCxn id="14" idx="7"/>
          </p:cNvCxnSpPr>
          <p:nvPr/>
        </p:nvCxnSpPr>
        <p:spPr>
          <a:xfrm flipV="1">
            <a:off x="4630121" y="4763135"/>
            <a:ext cx="2370923" cy="442036"/>
          </a:xfrm>
          <a:prstGeom prst="bentConnector3">
            <a:avLst>
              <a:gd name="adj1" fmla="val 990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8700655" y="1648691"/>
            <a:ext cx="2978727" cy="786216"/>
            <a:chOff x="8700655" y="1648691"/>
            <a:chExt cx="2978727" cy="786216"/>
          </a:xfrm>
        </p:grpSpPr>
        <p:sp>
          <p:nvSpPr>
            <p:cNvPr id="56" name="圆角矩形 55"/>
            <p:cNvSpPr/>
            <p:nvPr/>
          </p:nvSpPr>
          <p:spPr>
            <a:xfrm>
              <a:off x="8700655" y="1648691"/>
              <a:ext cx="2978727" cy="786216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9439972" y="1709131"/>
              <a:ext cx="15000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Text Here</a:t>
              </a:r>
            </a:p>
            <a:p>
              <a:r>
                <a:rPr lang="en-US" altLang="zh-CN" dirty="0"/>
                <a:t>Add Text </a:t>
              </a:r>
              <a:r>
                <a:rPr lang="en-US" altLang="zh-CN" dirty="0" smtClean="0"/>
                <a:t>Here</a:t>
              </a:r>
              <a:endParaRPr lang="zh-CN" altLang="en-US" dirty="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732629" y="4395720"/>
            <a:ext cx="2978727" cy="786216"/>
            <a:chOff x="8732629" y="4395720"/>
            <a:chExt cx="2978727" cy="786216"/>
          </a:xfrm>
        </p:grpSpPr>
        <p:sp>
          <p:nvSpPr>
            <p:cNvPr id="76" name="圆角矩形 75"/>
            <p:cNvSpPr/>
            <p:nvPr/>
          </p:nvSpPr>
          <p:spPr>
            <a:xfrm>
              <a:off x="8732629" y="4395720"/>
              <a:ext cx="2978727" cy="786216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9439971" y="4439620"/>
              <a:ext cx="15000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Text Here</a:t>
              </a:r>
            </a:p>
            <a:p>
              <a:r>
                <a:rPr lang="en-US" altLang="zh-CN" dirty="0"/>
                <a:t>Add Text </a:t>
              </a:r>
              <a:r>
                <a:rPr lang="en-US" altLang="zh-CN" dirty="0" smtClean="0"/>
                <a:t>Here</a:t>
              </a:r>
              <a:endParaRPr lang="zh-CN" altLang="en-US" dirty="0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093917" y="1352801"/>
            <a:ext cx="31266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j-lt"/>
              </a:rPr>
              <a:t>Add Title Here</a:t>
            </a:r>
            <a:endParaRPr lang="zh-CN" altLang="en-US" sz="4000" dirty="0">
              <a:latin typeface="+mj-lt"/>
            </a:endParaRPr>
          </a:p>
        </p:txBody>
      </p:sp>
      <p:sp>
        <p:nvSpPr>
          <p:cNvPr id="102" name="燕尾形 101"/>
          <p:cNvSpPr/>
          <p:nvPr/>
        </p:nvSpPr>
        <p:spPr>
          <a:xfrm rot="5400000">
            <a:off x="10019838" y="5975605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燕尾形 102"/>
          <p:cNvSpPr/>
          <p:nvPr/>
        </p:nvSpPr>
        <p:spPr>
          <a:xfrm rot="5400000">
            <a:off x="10019838" y="6238530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467506"/>
      </p:ext>
    </p:extLst>
  </p:cSld>
  <p:clrMapOvr>
    <a:masterClrMapping/>
  </p:clrMapOvr>
  <p:transition spd="slow" advTm="849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75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25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5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55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5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55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155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55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155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55"/>
                            </p:stCondLst>
                            <p:childTnLst>
                              <p:par>
                                <p:cTn id="86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 animBg="1"/>
      <p:bldP spid="11" grpId="0" animBg="1"/>
      <p:bldP spid="12" grpId="0" animBg="1"/>
      <p:bldP spid="54" grpId="0" animBg="1"/>
      <p:bldP spid="57" grpId="0" animBg="1"/>
      <p:bldP spid="58" grpId="0" animBg="1"/>
      <p:bldP spid="101" grpId="0"/>
      <p:bldP spid="102" grpId="0" animBg="1"/>
      <p:bldP spid="102" grpId="1" animBg="1"/>
      <p:bldP spid="103" grpId="0" animBg="1"/>
      <p:bldP spid="10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>
            <a:off x="375232" y="336252"/>
            <a:ext cx="11484258" cy="6327785"/>
          </a:xfrm>
          <a:prstGeom prst="parallelogram">
            <a:avLst>
              <a:gd name="adj" fmla="val 0"/>
            </a:avLst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4689296" y="2345818"/>
            <a:ext cx="2630785" cy="2294799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424013" y="2008909"/>
            <a:ext cx="3161350" cy="2768054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4171167" y="1662546"/>
            <a:ext cx="3667042" cy="3261317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Bradley Hand ITC" panose="03070402050302030203" pitchFamily="66" charset="0"/>
              </a:rPr>
              <a:t>Designed</a:t>
            </a:r>
          </a:p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Bradley Hand ITC" panose="03070402050302030203" pitchFamily="66" charset="0"/>
              </a:rPr>
              <a:t>By</a:t>
            </a:r>
          </a:p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Bradley Hand ITC" panose="03070402050302030203" pitchFamily="66" charset="0"/>
              </a:rPr>
              <a:t>Gomi</a:t>
            </a:r>
            <a:endParaRPr lang="zh-CN" altLang="en-US" sz="3200" dirty="0">
              <a:solidFill>
                <a:schemeClr val="tx1"/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465121"/>
      </p:ext>
    </p:extLst>
  </p:cSld>
  <p:clrMapOvr>
    <a:masterClrMapping/>
  </p:clrMapOvr>
  <p:transition spd="slow" advTm="215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 animBg="1"/>
      <p:bldP spid="7" grpId="1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7090" y="2162301"/>
            <a:ext cx="39934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THANK YOU</a:t>
            </a:r>
            <a:endParaRPr lang="zh-CN" altLang="en-US" sz="6600" dirty="0">
              <a:solidFill>
                <a:schemeClr val="tx1">
                  <a:lumMod val="65000"/>
                  <a:lumOff val="35000"/>
                </a:schemeClr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78389886"/>
      </p:ext>
    </p:extLst>
  </p:cSld>
  <p:clrMapOvr>
    <a:masterClrMapping/>
  </p:clrMapOvr>
  <p:transition spd="slow" advTm="181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3">
                <a:lumMod val="95000"/>
                <a:lumOff val="5000"/>
              </a:schemeClr>
            </a:gs>
            <a:gs pos="100000">
              <a:schemeClr val="accent3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平行四边形 147"/>
          <p:cNvSpPr/>
          <p:nvPr/>
        </p:nvSpPr>
        <p:spPr>
          <a:xfrm>
            <a:off x="3678844" y="902114"/>
            <a:ext cx="7619577" cy="4932219"/>
          </a:xfrm>
          <a:prstGeom prst="parallelogram">
            <a:avLst>
              <a:gd name="adj" fmla="val 0"/>
            </a:avLst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517" y="0"/>
            <a:ext cx="2864578" cy="6289964"/>
          </a:xfrm>
          <a:prstGeom prst="rect">
            <a:avLst/>
          </a:prstGeom>
          <a:solidFill>
            <a:schemeClr val="accent4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2" name="椭圆 121"/>
          <p:cNvSpPr/>
          <p:nvPr/>
        </p:nvSpPr>
        <p:spPr>
          <a:xfrm>
            <a:off x="1377045" y="3106614"/>
            <a:ext cx="921527" cy="88844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1220043" y="2958244"/>
            <a:ext cx="1235529" cy="118518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1063041" y="2809874"/>
            <a:ext cx="1549531" cy="14819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  <a:latin typeface="Bradley Hand ITC" panose="03070402050302030203" pitchFamily="66" charset="0"/>
              </a:rPr>
              <a:t>1</a:t>
            </a:r>
            <a:endParaRPr lang="zh-CN" altLang="en-US" sz="6600" dirty="0">
              <a:solidFill>
                <a:schemeClr val="tx1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328176" y="3037542"/>
            <a:ext cx="1036863" cy="1034175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Bradley Hand ITC" panose="03070402050302030203" pitchFamily="66" charset="0"/>
              </a:rPr>
              <a:t>0</a:t>
            </a:r>
            <a:endParaRPr lang="zh-CN" altLang="en-US" sz="3200" dirty="0">
              <a:latin typeface="Bradley Hand ITC" panose="03070402050302030203" pitchFamily="66" charset="0"/>
            </a:endParaRPr>
          </a:p>
        </p:txBody>
      </p:sp>
      <p:sp>
        <p:nvSpPr>
          <p:cNvPr id="130" name="等腰三角形 129"/>
          <p:cNvSpPr/>
          <p:nvPr/>
        </p:nvSpPr>
        <p:spPr>
          <a:xfrm>
            <a:off x="4429840" y="2012749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等腰三角形 130"/>
          <p:cNvSpPr/>
          <p:nvPr/>
        </p:nvSpPr>
        <p:spPr>
          <a:xfrm rot="3579548">
            <a:off x="7417696" y="1243389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3" name="图片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850" y="3158327"/>
            <a:ext cx="1107282" cy="1186890"/>
          </a:xfrm>
          <a:prstGeom prst="rect">
            <a:avLst/>
          </a:prstGeom>
        </p:spPr>
      </p:pic>
      <p:cxnSp>
        <p:nvCxnSpPr>
          <p:cNvPr id="140" name="直接连接符 139"/>
          <p:cNvCxnSpPr>
            <a:stCxn id="131" idx="3"/>
            <a:endCxn id="130" idx="5"/>
          </p:cNvCxnSpPr>
          <p:nvPr/>
        </p:nvCxnSpPr>
        <p:spPr>
          <a:xfrm flipH="1" flipV="1">
            <a:off x="7089913" y="3550834"/>
            <a:ext cx="773743" cy="75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146"/>
          <p:cNvSpPr txBox="1"/>
          <p:nvPr/>
        </p:nvSpPr>
        <p:spPr>
          <a:xfrm>
            <a:off x="7713540" y="2282200"/>
            <a:ext cx="2028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Bradley Hand ITC" panose="03070402050302030203" pitchFamily="66" charset="0"/>
              </a:rPr>
              <a:t>Who We Are</a:t>
            </a:r>
            <a:endParaRPr lang="zh-CN" altLang="en-US" sz="2800" b="1" dirty="0">
              <a:latin typeface="Bradley Hand ITC" panose="03070402050302030203" pitchFamily="66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307230" y="1551084"/>
            <a:ext cx="1045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Gulim" panose="020B0600000101010101" pitchFamily="34" charset="-127"/>
                <a:ea typeface="Gulim" panose="020B0600000101010101" pitchFamily="34" charset="-127"/>
              </a:rPr>
              <a:t>LOGO</a:t>
            </a:r>
            <a:endParaRPr lang="zh-CN" altLang="en-US" sz="2400" b="1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8111885" y="2933378"/>
            <a:ext cx="1231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Bradley Hand ITC" panose="03070402050302030203" pitchFamily="66" charset="0"/>
              </a:rPr>
              <a:t>C</a:t>
            </a:r>
            <a:r>
              <a:rPr lang="en-US" altLang="zh-CN" sz="2000" b="1" dirty="0" smtClean="0">
                <a:latin typeface="Bradley Hand ITC" panose="03070402050302030203" pitchFamily="66" charset="0"/>
              </a:rPr>
              <a:t>ompany</a:t>
            </a:r>
            <a:endParaRPr lang="zh-CN" altLang="en-US" sz="2000" b="1" dirty="0">
              <a:latin typeface="Bradley Hand ITC" panose="03070402050302030203" pitchFamily="66" charset="0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8338709" y="3547059"/>
            <a:ext cx="777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Bradley Hand ITC" panose="03070402050302030203" pitchFamily="66" charset="0"/>
              </a:rPr>
              <a:t>Team</a:t>
            </a:r>
            <a:endParaRPr lang="zh-CN" altLang="en-US" sz="2000" b="1" dirty="0">
              <a:latin typeface="Bradley Hand ITC" panose="03070402050302030203" pitchFamily="66" charset="0"/>
            </a:endParaRPr>
          </a:p>
        </p:txBody>
      </p:sp>
      <p:sp>
        <p:nvSpPr>
          <p:cNvPr id="6" name="弧形 5"/>
          <p:cNvSpPr/>
          <p:nvPr/>
        </p:nvSpPr>
        <p:spPr>
          <a:xfrm rot="1047779">
            <a:off x="9865104" y="1054721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/>
          <p:cNvSpPr/>
          <p:nvPr/>
        </p:nvSpPr>
        <p:spPr>
          <a:xfrm rot="17269186">
            <a:off x="3627573" y="1277205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rot="11647005">
            <a:off x="3816909" y="4698184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/>
          <p:cNvSpPr/>
          <p:nvPr/>
        </p:nvSpPr>
        <p:spPr>
          <a:xfrm rot="6865269">
            <a:off x="10044323" y="4560785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 rot="5400000">
            <a:off x="7304268" y="5992726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 rot="5400000">
            <a:off x="7304268" y="6255651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59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9515">
        <p:circle/>
      </p:transition>
    </mc:Choice>
    <mc:Fallback xmlns="">
      <p:transition spd="slow" advTm="9515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5" grpId="0" animBg="1"/>
      <p:bldP spid="122" grpId="0" animBg="1"/>
      <p:bldP spid="122" grpId="1" animBg="1"/>
      <p:bldP spid="123" grpId="0" animBg="1"/>
      <p:bldP spid="123" grpId="1" animBg="1"/>
      <p:bldP spid="124" grpId="0" animBg="1"/>
      <p:bldP spid="125" grpId="0" animBg="1"/>
      <p:bldP spid="125" grpId="1" animBg="1"/>
      <p:bldP spid="130" grpId="0" animBg="1"/>
      <p:bldP spid="131" grpId="0" animBg="1"/>
      <p:bldP spid="147" grpId="0"/>
      <p:bldP spid="149" grpId="0"/>
      <p:bldP spid="150" grpId="0"/>
      <p:bldP spid="151" grpId="0"/>
      <p:bldP spid="6" grpId="0" animBg="1"/>
      <p:bldP spid="22" grpId="0" animBg="1"/>
      <p:bldP spid="23" grpId="0" animBg="1"/>
      <p:bldP spid="24" grpId="0" animBg="1"/>
      <p:bldP spid="7" grpId="0" animBg="1"/>
      <p:bldP spid="7" grpId="1" animBg="1"/>
      <p:bldP spid="26" grpId="0" animBg="1"/>
      <p:bldP spid="2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18" y="2599414"/>
            <a:ext cx="4003964" cy="3993209"/>
          </a:xfrm>
          <a:prstGeom prst="rect">
            <a:avLst/>
          </a:prstGeom>
        </p:spPr>
      </p:pic>
      <p:sp>
        <p:nvSpPr>
          <p:cNvPr id="2" name="等腰三角形 1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6944" y="943115"/>
            <a:ext cx="3734427" cy="2700721"/>
          </a:xfrm>
          <a:prstGeom prst="rect">
            <a:avLst/>
          </a:prstGeom>
          <a:noFill/>
          <a:ln w="28575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2" y="1042914"/>
            <a:ext cx="3806327" cy="267986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40463" y="351237"/>
            <a:ext cx="223772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Company </a:t>
            </a:r>
          </a:p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 Profile</a:t>
            </a:r>
            <a:endParaRPr lang="zh-CN" altLang="en-US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70618" y="1740916"/>
            <a:ext cx="36530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Add Your Title</a:t>
            </a:r>
            <a:endParaRPr lang="zh-CN" altLang="en-US" sz="400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62289" y="3041165"/>
            <a:ext cx="42697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Comic Sans MS" panose="030F0702030302020204" pitchFamily="66" charset="0"/>
              </a:rPr>
              <a:t> </a:t>
            </a:r>
            <a:r>
              <a:rPr lang="en-US" altLang="zh-CN" dirty="0" smtClean="0">
                <a:latin typeface="Comic Sans MS" panose="030F0702030302020204" pitchFamily="66" charset="0"/>
              </a:rPr>
              <a:t>We are a </a:t>
            </a:r>
            <a:r>
              <a:rPr lang="en-US" altLang="zh-CN" dirty="0">
                <a:latin typeface="Comic Sans MS" panose="030F0702030302020204" pitchFamily="66" charset="0"/>
              </a:rPr>
              <a:t>company engaged in </a:t>
            </a:r>
            <a:r>
              <a:rPr lang="en-US" altLang="zh-CN" dirty="0" smtClean="0">
                <a:latin typeface="Comic Sans MS" panose="030F0702030302020204" pitchFamily="66" charset="0"/>
              </a:rPr>
              <a:t>chemical </a:t>
            </a:r>
            <a:r>
              <a:rPr lang="en-US" altLang="zh-CN" dirty="0">
                <a:latin typeface="Comic Sans MS" panose="030F0702030302020204" pitchFamily="66" charset="0"/>
              </a:rPr>
              <a:t>raw materials, electronic products trading company. The company was established in May 1998, has many famous enterprises at home and abroad (such as XX company) to establish a long-term friendly business relationship. Company mainly engaged in mechanical and electrical products and electronic products. 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61324" y="1162185"/>
            <a:ext cx="3974440" cy="525920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流程图: 联系 54"/>
          <p:cNvSpPr/>
          <p:nvPr/>
        </p:nvSpPr>
        <p:spPr>
          <a:xfrm>
            <a:off x="5843644" y="649023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流程图: 联系 55"/>
          <p:cNvSpPr/>
          <p:nvPr/>
        </p:nvSpPr>
        <p:spPr>
          <a:xfrm>
            <a:off x="6031907" y="649023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流程图: 联系 56"/>
          <p:cNvSpPr/>
          <p:nvPr/>
        </p:nvSpPr>
        <p:spPr>
          <a:xfrm>
            <a:off x="6220170" y="649023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429957" y="2293475"/>
            <a:ext cx="1201295" cy="1793103"/>
          </a:xfrm>
          <a:prstGeom prst="line">
            <a:avLst/>
          </a:prstGeom>
          <a:ln w="381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5377923" y="3041165"/>
            <a:ext cx="1201295" cy="1793103"/>
          </a:xfrm>
          <a:prstGeom prst="line">
            <a:avLst/>
          </a:prstGeom>
          <a:ln w="381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5349428" y="3791787"/>
            <a:ext cx="1201295" cy="1793103"/>
          </a:xfrm>
          <a:prstGeom prst="line">
            <a:avLst/>
          </a:prstGeom>
          <a:ln w="381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5375445" y="4542409"/>
            <a:ext cx="1201295" cy="1793103"/>
          </a:xfrm>
          <a:prstGeom prst="line">
            <a:avLst/>
          </a:prstGeom>
          <a:ln w="381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燕尾形 48"/>
          <p:cNvSpPr/>
          <p:nvPr/>
        </p:nvSpPr>
        <p:spPr>
          <a:xfrm>
            <a:off x="11763034" y="3730887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燕尾形 50"/>
          <p:cNvSpPr/>
          <p:nvPr/>
        </p:nvSpPr>
        <p:spPr>
          <a:xfrm>
            <a:off x="11534470" y="3730887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952887"/>
      </p:ext>
    </p:extLst>
  </p:cSld>
  <p:clrMapOvr>
    <a:masterClrMapping/>
  </p:clrMapOvr>
  <p:transition spd="slow" advTm="788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25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75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75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75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75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825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55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55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655"/>
                            </p:stCondLst>
                            <p:childTnLst>
                              <p:par>
                                <p:cTn id="9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9" grpId="0"/>
      <p:bldP spid="28" grpId="0"/>
      <p:bldP spid="29" grpId="0" build="p"/>
      <p:bldP spid="44" grpId="0" animBg="1"/>
      <p:bldP spid="55" grpId="0" animBg="1"/>
      <p:bldP spid="56" grpId="0" animBg="1"/>
      <p:bldP spid="57" grpId="0" animBg="1"/>
      <p:bldP spid="49" grpId="0" animBg="1"/>
      <p:bldP spid="49" grpId="1" animBg="1"/>
      <p:bldP spid="51" grpId="0" animBg="1"/>
      <p:bldP spid="5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11"/>
          <p:cNvSpPr/>
          <p:nvPr/>
        </p:nvSpPr>
        <p:spPr>
          <a:xfrm rot="5400000">
            <a:off x="-425117" y="1930491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0" y="2868494"/>
            <a:ext cx="21805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Our Team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349306" y="139111"/>
            <a:ext cx="10886" cy="1959429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360192" y="4505378"/>
            <a:ext cx="0" cy="2144804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联系 18"/>
          <p:cNvSpPr/>
          <p:nvPr/>
        </p:nvSpPr>
        <p:spPr>
          <a:xfrm>
            <a:off x="5843644" y="649023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联系 19"/>
          <p:cNvSpPr/>
          <p:nvPr/>
        </p:nvSpPr>
        <p:spPr>
          <a:xfrm>
            <a:off x="6031907" y="649023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联系 20"/>
          <p:cNvSpPr/>
          <p:nvPr/>
        </p:nvSpPr>
        <p:spPr>
          <a:xfrm>
            <a:off x="6220170" y="649023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925" y="977688"/>
            <a:ext cx="3334825" cy="445689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326015" y="332508"/>
            <a:ext cx="1790191" cy="1662547"/>
            <a:chOff x="2326015" y="332508"/>
            <a:chExt cx="1790191" cy="1662547"/>
          </a:xfrm>
        </p:grpSpPr>
        <p:sp>
          <p:nvSpPr>
            <p:cNvPr id="23" name="椭圆 22"/>
            <p:cNvSpPr/>
            <p:nvPr/>
          </p:nvSpPr>
          <p:spPr>
            <a:xfrm>
              <a:off x="2326015" y="332508"/>
              <a:ext cx="1721904" cy="16625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Bradley Hand ITC" panose="03070402050302030203" pitchFamily="66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60597" y="977688"/>
              <a:ext cx="17556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Bradley Hand ITC" panose="03070402050302030203" pitchFamily="66" charset="0"/>
                </a:rPr>
                <a:t>P</a:t>
              </a:r>
              <a:r>
                <a:rPr lang="en-US" altLang="zh-CN" sz="2400" b="1" dirty="0" smtClean="0">
                  <a:latin typeface="Bradley Hand ITC" panose="03070402050302030203" pitchFamily="66" charset="0"/>
                </a:rPr>
                <a:t>rofessional</a:t>
              </a:r>
              <a:endParaRPr lang="zh-CN" altLang="en-US" sz="2400" b="1" dirty="0">
                <a:latin typeface="Bradley Hand ITC" panose="03070402050302030203" pitchFamily="66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80621" y="1676400"/>
            <a:ext cx="1373148" cy="1342373"/>
            <a:chOff x="2326015" y="332508"/>
            <a:chExt cx="1721904" cy="1662547"/>
          </a:xfrm>
        </p:grpSpPr>
        <p:sp>
          <p:nvSpPr>
            <p:cNvPr id="31" name="椭圆 30"/>
            <p:cNvSpPr/>
            <p:nvPr/>
          </p:nvSpPr>
          <p:spPr>
            <a:xfrm>
              <a:off x="2326015" y="332508"/>
              <a:ext cx="1721904" cy="16625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Bradley Hand ITC" panose="03070402050302030203" pitchFamily="66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572947" y="932948"/>
              <a:ext cx="10599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Bradley Hand ITC" panose="03070402050302030203" pitchFamily="66" charset="0"/>
                </a:rPr>
                <a:t>Young</a:t>
              </a:r>
              <a:endParaRPr lang="zh-CN" altLang="en-US" sz="2400" b="1" dirty="0">
                <a:latin typeface="Bradley Hand ITC" panose="03070402050302030203" pitchFamily="66" charset="0"/>
              </a:endParaRPr>
            </a:p>
          </p:txBody>
        </p:sp>
      </p:grpSp>
      <p:cxnSp>
        <p:nvCxnSpPr>
          <p:cNvPr id="34" name="直接连接符 33"/>
          <p:cNvCxnSpPr>
            <a:stCxn id="23" idx="6"/>
            <a:endCxn id="31" idx="1"/>
          </p:cNvCxnSpPr>
          <p:nvPr/>
        </p:nvCxnSpPr>
        <p:spPr>
          <a:xfrm>
            <a:off x="4047919" y="1163782"/>
            <a:ext cx="2033795" cy="7092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252522" y="2012054"/>
            <a:ext cx="1971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39" name="组合 38"/>
          <p:cNvGrpSpPr/>
          <p:nvPr/>
        </p:nvGrpSpPr>
        <p:grpSpPr>
          <a:xfrm>
            <a:off x="2210342" y="3576380"/>
            <a:ext cx="2502209" cy="2449218"/>
            <a:chOff x="2326015" y="332508"/>
            <a:chExt cx="1721904" cy="1662547"/>
          </a:xfrm>
        </p:grpSpPr>
        <p:sp>
          <p:nvSpPr>
            <p:cNvPr id="40" name="椭圆 39"/>
            <p:cNvSpPr/>
            <p:nvPr/>
          </p:nvSpPr>
          <p:spPr>
            <a:xfrm>
              <a:off x="2326015" y="332508"/>
              <a:ext cx="1721904" cy="16625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Bradley Hand ITC" panose="03070402050302030203" pitchFamily="66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544112" y="963119"/>
              <a:ext cx="1362564" cy="438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latin typeface="Bradley Hand ITC" panose="03070402050302030203" pitchFamily="66" charset="0"/>
                </a:rPr>
                <a:t>Dreamers</a:t>
              </a:r>
              <a:endParaRPr lang="zh-CN" altLang="en-US" sz="3600" b="1" dirty="0">
                <a:latin typeface="Bradley Hand ITC" panose="03070402050302030203" pitchFamily="66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735241" y="419507"/>
            <a:ext cx="1971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4973572" y="4395176"/>
            <a:ext cx="1971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r>
              <a:rPr lang="en-US" altLang="zh-CN" dirty="0"/>
              <a:t>Add Your Text Here</a:t>
            </a:r>
            <a:endParaRPr lang="zh-CN" altLang="en-US" dirty="0"/>
          </a:p>
          <a:p>
            <a:endParaRPr lang="zh-CN" altLang="en-US" dirty="0"/>
          </a:p>
        </p:txBody>
      </p:sp>
      <p:cxnSp>
        <p:nvCxnSpPr>
          <p:cNvPr id="45" name="直接连接符 44"/>
          <p:cNvCxnSpPr>
            <a:stCxn id="31" idx="3"/>
            <a:endCxn id="40" idx="7"/>
          </p:cNvCxnSpPr>
          <p:nvPr/>
        </p:nvCxnSpPr>
        <p:spPr>
          <a:xfrm flipH="1">
            <a:off x="4346111" y="2822187"/>
            <a:ext cx="1735603" cy="11128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8151486" y="1260561"/>
            <a:ext cx="3537506" cy="448100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燕尾形 46"/>
          <p:cNvSpPr/>
          <p:nvPr/>
        </p:nvSpPr>
        <p:spPr>
          <a:xfrm rot="5400000">
            <a:off x="9701105" y="6034495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燕尾形 47"/>
          <p:cNvSpPr/>
          <p:nvPr/>
        </p:nvSpPr>
        <p:spPr>
          <a:xfrm rot="5400000">
            <a:off x="9701105" y="6297420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773736"/>
      </p:ext>
    </p:extLst>
  </p:cSld>
  <p:clrMapOvr>
    <a:masterClrMapping/>
  </p:clrMapOvr>
  <p:transition spd="slow" advTm="13497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0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2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2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2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4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4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4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36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360"/>
                            </p:stCondLst>
                            <p:childTnLst>
                              <p:par>
                                <p:cTn id="9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9" grpId="0" animBg="1"/>
      <p:bldP spid="20" grpId="0" animBg="1"/>
      <p:bldP spid="21" grpId="0" animBg="1"/>
      <p:bldP spid="38" grpId="0"/>
      <p:bldP spid="42" grpId="0"/>
      <p:bldP spid="43" grpId="0"/>
      <p:bldP spid="46" grpId="0" animBg="1"/>
      <p:bldP spid="47" grpId="0" animBg="1"/>
      <p:bldP spid="47" grpId="1" animBg="1"/>
      <p:bldP spid="48" grpId="0" animBg="1"/>
      <p:bldP spid="4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08056" y="-4497"/>
            <a:ext cx="216078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   Key </a:t>
            </a:r>
          </a:p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Members</a:t>
            </a:r>
            <a:endParaRPr lang="zh-CN" altLang="en-US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流程图: 联系 5"/>
          <p:cNvSpPr/>
          <p:nvPr/>
        </p:nvSpPr>
        <p:spPr>
          <a:xfrm>
            <a:off x="5843644" y="649023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联系 6"/>
          <p:cNvSpPr/>
          <p:nvPr/>
        </p:nvSpPr>
        <p:spPr>
          <a:xfrm>
            <a:off x="6031907" y="649023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7"/>
          <p:cNvSpPr/>
          <p:nvPr/>
        </p:nvSpPr>
        <p:spPr>
          <a:xfrm>
            <a:off x="6220170" y="6490233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257250" y="2709078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椭圆 8"/>
          <p:cNvSpPr/>
          <p:nvPr/>
        </p:nvSpPr>
        <p:spPr>
          <a:xfrm>
            <a:off x="4274742" y="2709078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椭圆 8"/>
          <p:cNvSpPr/>
          <p:nvPr/>
        </p:nvSpPr>
        <p:spPr>
          <a:xfrm>
            <a:off x="6292234" y="2709078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椭圆 8"/>
          <p:cNvSpPr/>
          <p:nvPr/>
        </p:nvSpPr>
        <p:spPr>
          <a:xfrm>
            <a:off x="8309726" y="2709078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椭圆 8"/>
          <p:cNvSpPr/>
          <p:nvPr/>
        </p:nvSpPr>
        <p:spPr>
          <a:xfrm>
            <a:off x="2187188" y="2633127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椭圆 8"/>
          <p:cNvSpPr/>
          <p:nvPr/>
        </p:nvSpPr>
        <p:spPr>
          <a:xfrm>
            <a:off x="4204680" y="2633127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椭圆 8"/>
          <p:cNvSpPr/>
          <p:nvPr/>
        </p:nvSpPr>
        <p:spPr>
          <a:xfrm>
            <a:off x="6222172" y="2633127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椭圆 8"/>
          <p:cNvSpPr/>
          <p:nvPr/>
        </p:nvSpPr>
        <p:spPr>
          <a:xfrm>
            <a:off x="8239663" y="2633127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453299" y="4409721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name</a:t>
            </a:r>
            <a:endParaRPr lang="en-US" altLang="zh-CN" sz="1600" b="1" cap="all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470791" y="4409721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name</a:t>
            </a:r>
            <a:endParaRPr lang="en-US" altLang="zh-CN" sz="1600" b="1" cap="all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488283" y="4409721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name</a:t>
            </a:r>
            <a:endParaRPr lang="en-US" altLang="zh-CN" sz="1600" b="1" cap="all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505775" y="4409721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name</a:t>
            </a:r>
            <a:endParaRPr lang="en-US" altLang="zh-CN" sz="1600" b="1" cap="all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2299688" y="4717498"/>
            <a:ext cx="1418020" cy="407658"/>
          </a:xfrm>
          <a:prstGeom prst="wedgeRoundRectCallout">
            <a:avLst>
              <a:gd name="adj1" fmla="val -20833"/>
              <a:gd name="adj2" fmla="val 84654"/>
              <a:gd name="adj3" fmla="val 16667"/>
            </a:avLst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Position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4248722" y="4717498"/>
            <a:ext cx="1418020" cy="407658"/>
          </a:xfrm>
          <a:prstGeom prst="wedgeRoundRectCallout">
            <a:avLst>
              <a:gd name="adj1" fmla="val -20833"/>
              <a:gd name="adj2" fmla="val 84654"/>
              <a:gd name="adj3" fmla="val 16667"/>
            </a:avLst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Position</a:t>
            </a:r>
            <a:endParaRPr lang="zh-CN" altLang="en-US" dirty="0"/>
          </a:p>
        </p:txBody>
      </p:sp>
      <p:sp>
        <p:nvSpPr>
          <p:cNvPr id="27" name="圆角矩形标注 26"/>
          <p:cNvSpPr/>
          <p:nvPr/>
        </p:nvSpPr>
        <p:spPr>
          <a:xfrm>
            <a:off x="6302547" y="4707400"/>
            <a:ext cx="1418020" cy="407658"/>
          </a:xfrm>
          <a:prstGeom prst="wedgeRoundRectCallout">
            <a:avLst>
              <a:gd name="adj1" fmla="val -20833"/>
              <a:gd name="adj2" fmla="val 84654"/>
              <a:gd name="adj3" fmla="val 16667"/>
            </a:avLst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Position</a:t>
            </a:r>
            <a:endParaRPr lang="zh-CN" altLang="en-US" dirty="0"/>
          </a:p>
        </p:txBody>
      </p:sp>
      <p:sp>
        <p:nvSpPr>
          <p:cNvPr id="28" name="圆角矩形标注 27"/>
          <p:cNvSpPr/>
          <p:nvPr/>
        </p:nvSpPr>
        <p:spPr>
          <a:xfrm>
            <a:off x="8350687" y="4707400"/>
            <a:ext cx="1418020" cy="407658"/>
          </a:xfrm>
          <a:prstGeom prst="wedgeRoundRectCallout">
            <a:avLst>
              <a:gd name="adj1" fmla="val -20833"/>
              <a:gd name="adj2" fmla="val 84654"/>
              <a:gd name="adj3" fmla="val 16667"/>
            </a:avLst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Position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2123007" y="5321247"/>
            <a:ext cx="17713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Add Your Text Here</a:t>
            </a:r>
          </a:p>
          <a:p>
            <a:r>
              <a:rPr lang="en-US" altLang="zh-CN" sz="1600" dirty="0"/>
              <a:t>Add Your Text Here</a:t>
            </a:r>
            <a:endParaRPr lang="zh-CN" altLang="en-US" sz="1600" dirty="0"/>
          </a:p>
          <a:p>
            <a:r>
              <a:rPr lang="en-US" altLang="zh-CN" sz="1600" dirty="0"/>
              <a:t>Add Your Text Here</a:t>
            </a:r>
            <a:endParaRPr lang="zh-CN" altLang="en-US" sz="1600" dirty="0"/>
          </a:p>
          <a:p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166920" y="5331741"/>
            <a:ext cx="17713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Add Your Text Here</a:t>
            </a:r>
          </a:p>
          <a:p>
            <a:r>
              <a:rPr lang="en-US" altLang="zh-CN" sz="1600" dirty="0"/>
              <a:t>Add Your Text Here</a:t>
            </a:r>
            <a:endParaRPr lang="zh-CN" altLang="en-US" sz="1600" dirty="0"/>
          </a:p>
          <a:p>
            <a:r>
              <a:rPr lang="en-US" altLang="zh-CN" sz="1600" dirty="0"/>
              <a:t>Add Your Text Here</a:t>
            </a:r>
            <a:endParaRPr lang="zh-CN" altLang="en-US" sz="1600" dirty="0"/>
          </a:p>
          <a:p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6125866" y="5306286"/>
            <a:ext cx="17713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Add Your Text Here</a:t>
            </a:r>
          </a:p>
          <a:p>
            <a:r>
              <a:rPr lang="en-US" altLang="zh-CN" sz="1600" dirty="0"/>
              <a:t>Add Your Text Here</a:t>
            </a:r>
            <a:endParaRPr lang="zh-CN" altLang="en-US" sz="1600" dirty="0"/>
          </a:p>
          <a:p>
            <a:r>
              <a:rPr lang="en-US" altLang="zh-CN" sz="1600" dirty="0"/>
              <a:t>Add Your Text Here</a:t>
            </a:r>
            <a:endParaRPr lang="zh-CN" altLang="en-US" sz="1600" dirty="0"/>
          </a:p>
          <a:p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8174006" y="5306281"/>
            <a:ext cx="17713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Add Your Text Here</a:t>
            </a:r>
          </a:p>
          <a:p>
            <a:r>
              <a:rPr lang="en-US" altLang="zh-CN" sz="1600" dirty="0"/>
              <a:t>Add Your Text Here</a:t>
            </a:r>
            <a:endParaRPr lang="zh-CN" altLang="en-US" sz="1600" dirty="0"/>
          </a:p>
          <a:p>
            <a:r>
              <a:rPr lang="en-US" altLang="zh-CN" sz="1600" dirty="0"/>
              <a:t>Add Your Text Here</a:t>
            </a:r>
            <a:endParaRPr lang="zh-CN" altLang="en-US" sz="1600" dirty="0"/>
          </a:p>
          <a:p>
            <a:endParaRPr lang="zh-CN" altLang="en-US" dirty="0"/>
          </a:p>
        </p:txBody>
      </p:sp>
      <p:sp>
        <p:nvSpPr>
          <p:cNvPr id="35" name="燕尾形 34"/>
          <p:cNvSpPr/>
          <p:nvPr/>
        </p:nvSpPr>
        <p:spPr>
          <a:xfrm rot="10800000">
            <a:off x="420120" y="3458744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/>
        </p:nvSpPr>
        <p:spPr>
          <a:xfrm rot="10800000">
            <a:off x="191556" y="3458744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112376"/>
      </p:ext>
    </p:extLst>
  </p:cSld>
  <p:clrMapOvr>
    <a:masterClrMapping/>
  </p:clrMapOvr>
  <p:transition spd="slow" advTm="1021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25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75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875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975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75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175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75"/>
                            </p:stCondLst>
                            <p:childTnLst>
                              <p:par>
                                <p:cTn id="8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75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475"/>
                            </p:stCondLst>
                            <p:childTnLst>
                              <p:par>
                                <p:cTn id="10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575"/>
                            </p:stCondLst>
                            <p:childTnLst>
                              <p:par>
                                <p:cTn id="1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675"/>
                            </p:stCondLst>
                            <p:childTnLst>
                              <p:par>
                                <p:cTn id="1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675"/>
                            </p:stCondLst>
                            <p:childTnLst>
                              <p:par>
                                <p:cTn id="1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675"/>
                            </p:stCondLst>
                            <p:childTnLst>
                              <p:par>
                                <p:cTn id="1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675"/>
                            </p:stCondLst>
                            <p:childTnLst>
                              <p:par>
                                <p:cTn id="1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675"/>
                            </p:stCondLst>
                            <p:childTnLst>
                              <p:par>
                                <p:cTn id="1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9175"/>
                            </p:stCondLst>
                            <p:childTnLst>
                              <p:par>
                                <p:cTn id="156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uild="p"/>
      <p:bldP spid="18" grpId="0" build="p"/>
      <p:bldP spid="19" grpId="0" build="p"/>
      <p:bldP spid="20" grpId="0" build="p"/>
      <p:bldP spid="21" grpId="0" uiExpand="1" build="p" animBg="1"/>
      <p:bldP spid="26" grpId="0" build="p" animBg="1"/>
      <p:bldP spid="27" grpId="0" uiExpand="1" build="p" animBg="1"/>
      <p:bldP spid="28" grpId="0" uiExpand="1" build="p" animBg="1"/>
      <p:bldP spid="29" grpId="0"/>
      <p:bldP spid="31" grpId="0"/>
      <p:bldP spid="32" grpId="0"/>
      <p:bldP spid="33" grpId="0"/>
      <p:bldP spid="35" grpId="0" animBg="1"/>
      <p:bldP spid="35" grpId="1" animBg="1"/>
      <p:bldP spid="36" grpId="0" animBg="1"/>
      <p:bldP spid="3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3">
                <a:lumMod val="95000"/>
                <a:lumOff val="5000"/>
              </a:schemeClr>
            </a:gs>
            <a:gs pos="100000">
              <a:schemeClr val="accent3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平行四边形 147"/>
          <p:cNvSpPr/>
          <p:nvPr/>
        </p:nvSpPr>
        <p:spPr>
          <a:xfrm>
            <a:off x="836887" y="1002527"/>
            <a:ext cx="7619577" cy="4932219"/>
          </a:xfrm>
          <a:prstGeom prst="parallelogram">
            <a:avLst>
              <a:gd name="adj" fmla="val 0"/>
            </a:avLst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43312" y="345031"/>
            <a:ext cx="2864578" cy="6289964"/>
          </a:xfrm>
          <a:prstGeom prst="rect">
            <a:avLst/>
          </a:prstGeom>
          <a:solidFill>
            <a:schemeClr val="accent4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10434886" y="3362509"/>
            <a:ext cx="921527" cy="88844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0277884" y="3214139"/>
            <a:ext cx="1235529" cy="118518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10120882" y="3065769"/>
            <a:ext cx="1549531" cy="14819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solidFill>
                  <a:prstClr val="black"/>
                </a:solidFill>
                <a:latin typeface="Bradley Hand ITC" panose="03070402050302030203" pitchFamily="66" charset="0"/>
              </a:rPr>
              <a:t>2</a:t>
            </a:r>
            <a:endParaRPr lang="zh-CN" altLang="en-US" sz="6600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0387253" y="3302640"/>
            <a:ext cx="1036863" cy="1034175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Bradley Hand ITC" panose="03070402050302030203" pitchFamily="66" charset="0"/>
              </a:rPr>
              <a:t>1</a:t>
            </a:r>
            <a:endParaRPr lang="zh-CN" altLang="en-US" sz="3200" dirty="0">
              <a:solidFill>
                <a:prstClr val="white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30" name="等腰三角形 129"/>
          <p:cNvSpPr/>
          <p:nvPr/>
        </p:nvSpPr>
        <p:spPr>
          <a:xfrm>
            <a:off x="4151887" y="1992559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等腰三角形 130"/>
          <p:cNvSpPr/>
          <p:nvPr/>
        </p:nvSpPr>
        <p:spPr>
          <a:xfrm rot="3579548">
            <a:off x="2003301" y="1223668"/>
            <a:ext cx="3546764" cy="307617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140" name="直接连接符 139"/>
          <p:cNvCxnSpPr>
            <a:stCxn id="131" idx="5"/>
            <a:endCxn id="130" idx="1"/>
          </p:cNvCxnSpPr>
          <p:nvPr/>
        </p:nvCxnSpPr>
        <p:spPr>
          <a:xfrm>
            <a:off x="4224589" y="3526999"/>
            <a:ext cx="813989" cy="36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146"/>
          <p:cNvSpPr txBox="1"/>
          <p:nvPr/>
        </p:nvSpPr>
        <p:spPr>
          <a:xfrm>
            <a:off x="2243765" y="2259915"/>
            <a:ext cx="2042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What We </a:t>
            </a:r>
            <a:r>
              <a:rPr lang="en-US" altLang="zh-CN" sz="28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D</a:t>
            </a:r>
            <a:r>
              <a:rPr lang="en-US" altLang="zh-CN" sz="28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o</a:t>
            </a:r>
            <a:endParaRPr lang="zh-CN" altLang="en-US" sz="28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0395167" y="1347835"/>
            <a:ext cx="1045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LOGO</a:t>
            </a:r>
            <a:endParaRPr lang="zh-CN" altLang="en-US" sz="2400" b="1" dirty="0">
              <a:solidFill>
                <a:prstClr val="black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2530556" y="2814029"/>
            <a:ext cx="17155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Project </a:t>
            </a:r>
            <a:r>
              <a:rPr lang="en-US" altLang="zh-CN" sz="20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sources</a:t>
            </a:r>
            <a:endParaRPr lang="zh-CN" altLang="en-US" sz="20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2776799" y="3372785"/>
            <a:ext cx="10871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Demand</a:t>
            </a:r>
            <a:endParaRPr lang="zh-CN" altLang="en-US" sz="20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  <p:sp>
        <p:nvSpPr>
          <p:cNvPr id="6" name="弧形 5"/>
          <p:cNvSpPr/>
          <p:nvPr/>
        </p:nvSpPr>
        <p:spPr>
          <a:xfrm rot="1047779">
            <a:off x="7023147" y="1155134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弧形 21"/>
          <p:cNvSpPr/>
          <p:nvPr/>
        </p:nvSpPr>
        <p:spPr>
          <a:xfrm rot="17269186">
            <a:off x="785616" y="1377618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弧形 22"/>
          <p:cNvSpPr/>
          <p:nvPr/>
        </p:nvSpPr>
        <p:spPr>
          <a:xfrm rot="11647005">
            <a:off x="974952" y="4798597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弧形 23"/>
          <p:cNvSpPr/>
          <p:nvPr/>
        </p:nvSpPr>
        <p:spPr>
          <a:xfrm rot="6865269">
            <a:off x="7202366" y="4661198"/>
            <a:ext cx="1299008" cy="992726"/>
          </a:xfrm>
          <a:prstGeom prst="arc">
            <a:avLst>
              <a:gd name="adj1" fmla="val 16200000"/>
              <a:gd name="adj2" fmla="val 2068230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 rot="5400000">
            <a:off x="4492239" y="6102721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 rot="5400000">
            <a:off x="4492239" y="6365646"/>
            <a:ext cx="345030" cy="413657"/>
          </a:xfrm>
          <a:prstGeom prst="chevron">
            <a:avLst/>
          </a:pr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138" y="3204771"/>
            <a:ext cx="957155" cy="129246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799240" y="3908960"/>
            <a:ext cx="1042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Bradley Hand ITC" panose="03070402050302030203" pitchFamily="66" charset="0"/>
              </a:rPr>
              <a:t>Prospect</a:t>
            </a:r>
            <a:endParaRPr lang="zh-CN" altLang="en-US" sz="2000" b="1" dirty="0">
              <a:solidFill>
                <a:prstClr val="black"/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303861"/>
      </p:ext>
    </p:extLst>
  </p:cSld>
  <p:clrMapOvr>
    <a:masterClrMapping/>
  </p:clrMapOvr>
  <p:transition spd="slow" advTm="10015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5" grpId="0" animBg="1"/>
      <p:bldP spid="122" grpId="0" animBg="1"/>
      <p:bldP spid="122" grpId="1" animBg="1"/>
      <p:bldP spid="123" grpId="0" animBg="1"/>
      <p:bldP spid="123" grpId="1" animBg="1"/>
      <p:bldP spid="124" grpId="0" animBg="1"/>
      <p:bldP spid="125" grpId="0" animBg="1"/>
      <p:bldP spid="125" grpId="1" animBg="1"/>
      <p:bldP spid="130" grpId="0" animBg="1"/>
      <p:bldP spid="131" grpId="0" animBg="1"/>
      <p:bldP spid="147" grpId="0"/>
      <p:bldP spid="149" grpId="0"/>
      <p:bldP spid="150" grpId="0"/>
      <p:bldP spid="151" grpId="0"/>
      <p:bldP spid="6" grpId="0" animBg="1"/>
      <p:bldP spid="22" grpId="0" animBg="1"/>
      <p:bldP spid="23" grpId="0" animBg="1"/>
      <p:bldP spid="24" grpId="0" animBg="1"/>
      <p:bldP spid="7" grpId="0" animBg="1"/>
      <p:bldP spid="7" grpId="1" animBg="1"/>
      <p:bldP spid="26" grpId="0" animBg="1"/>
      <p:bldP spid="26" grpId="1" animBg="1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243441" y="2808899"/>
            <a:ext cx="3534238" cy="3494317"/>
            <a:chOff x="4228793" y="2993568"/>
            <a:chExt cx="3534238" cy="3494317"/>
          </a:xfrm>
        </p:grpSpPr>
        <p:sp>
          <p:nvSpPr>
            <p:cNvPr id="12" name="椭圆 11"/>
            <p:cNvSpPr/>
            <p:nvPr/>
          </p:nvSpPr>
          <p:spPr>
            <a:xfrm>
              <a:off x="4228793" y="2993568"/>
              <a:ext cx="3534238" cy="34943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28727" y="4279059"/>
              <a:ext cx="2168799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/>
                <a:t>Add Your Text Here</a:t>
              </a:r>
            </a:p>
            <a:p>
              <a:r>
                <a:rPr lang="en-US" altLang="zh-CN" sz="2000" dirty="0"/>
                <a:t>Add Your Text Here</a:t>
              </a:r>
              <a:endParaRPr lang="zh-CN" altLang="en-US" sz="2000" dirty="0"/>
            </a:p>
            <a:p>
              <a:r>
                <a:rPr lang="en-US" altLang="zh-CN" sz="2000" dirty="0"/>
                <a:t>Add Your Text Here</a:t>
              </a:r>
              <a:endParaRPr lang="zh-CN" altLang="en-US" sz="2000" dirty="0"/>
            </a:p>
            <a:p>
              <a:endParaRPr lang="zh-CN" altLang="en-US" dirty="0"/>
            </a:p>
          </p:txBody>
        </p:sp>
      </p:grpSp>
      <p:sp>
        <p:nvSpPr>
          <p:cNvPr id="2" name="等腰三角形 1"/>
          <p:cNvSpPr/>
          <p:nvPr/>
        </p:nvSpPr>
        <p:spPr>
          <a:xfrm rot="10800000">
            <a:off x="4204148" y="-4496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08056" y="-4497"/>
            <a:ext cx="209486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 Project 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Sources</a:t>
            </a:r>
            <a:endParaRPr lang="zh-CN" altLang="en-US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5018" y="512282"/>
            <a:ext cx="3558883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63031" y="526135"/>
            <a:ext cx="3684868" cy="13853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12" idx="2"/>
          </p:cNvCxnSpPr>
          <p:nvPr/>
        </p:nvCxnSpPr>
        <p:spPr>
          <a:xfrm>
            <a:off x="2459107" y="4556057"/>
            <a:ext cx="1784334" cy="1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555371" y="2470726"/>
            <a:ext cx="1971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8143200" y="4016498"/>
            <a:ext cx="1971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7534193" y="5562270"/>
            <a:ext cx="1971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</a:p>
          <a:p>
            <a:r>
              <a:rPr lang="en-US" altLang="zh-CN" dirty="0"/>
              <a:t>Add Your Text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6763791" y="2932391"/>
            <a:ext cx="424543" cy="388135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7555371" y="4361988"/>
            <a:ext cx="424543" cy="388135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6763790" y="5830410"/>
            <a:ext cx="424543" cy="388135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928436" y="3834032"/>
            <a:ext cx="1531284" cy="1444045"/>
            <a:chOff x="927823" y="4018703"/>
            <a:chExt cx="1531284" cy="1444045"/>
          </a:xfrm>
        </p:grpSpPr>
        <p:sp>
          <p:nvSpPr>
            <p:cNvPr id="17" name="椭圆 16"/>
            <p:cNvSpPr/>
            <p:nvPr/>
          </p:nvSpPr>
          <p:spPr>
            <a:xfrm>
              <a:off x="927823" y="4018703"/>
              <a:ext cx="1516636" cy="144404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62800" y="4556058"/>
              <a:ext cx="14963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Your Title</a:t>
              </a:r>
            </a:p>
          </p:txBody>
        </p:sp>
      </p:grpSp>
      <p:sp>
        <p:nvSpPr>
          <p:cNvPr id="34" name="燕尾形 33"/>
          <p:cNvSpPr/>
          <p:nvPr/>
        </p:nvSpPr>
        <p:spPr>
          <a:xfrm rot="10800000">
            <a:off x="420120" y="3458744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 rot="10800000">
            <a:off x="191556" y="3458744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流程图: 联系 35"/>
          <p:cNvSpPr/>
          <p:nvPr/>
        </p:nvSpPr>
        <p:spPr>
          <a:xfrm>
            <a:off x="5836521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联系 36"/>
          <p:cNvSpPr/>
          <p:nvPr/>
        </p:nvSpPr>
        <p:spPr>
          <a:xfrm>
            <a:off x="6024784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流程图: 联系 37"/>
          <p:cNvSpPr/>
          <p:nvPr/>
        </p:nvSpPr>
        <p:spPr>
          <a:xfrm>
            <a:off x="6213047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553723" y="3665572"/>
            <a:ext cx="315685" cy="315685"/>
          </a:xfrm>
          <a:prstGeom prst="ellips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547008" y="3655350"/>
            <a:ext cx="315685" cy="315685"/>
          </a:xfrm>
          <a:prstGeom prst="ellips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7566318"/>
      </p:ext>
    </p:extLst>
  </p:cSld>
  <p:clrMapOvr>
    <a:masterClrMapping/>
  </p:clrMapOvr>
  <p:transition spd="slow" advTm="1361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25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75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75"/>
                            </p:stCondLst>
                            <p:childTnLst>
                              <p:par>
                                <p:cTn id="3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2.59259E-6 C 0.03308 2.59259E-6 0.06133 0.04745 0.06133 0.10602 C 0.06133 0.16458 0.03308 0.21227 -0.0013 0.21227 C -0.03593 0.21227 -0.0638 0.16458 -0.0638 0.10602 C -0.0638 0.04745 -0.03593 2.59259E-6 -0.0013 2.59259E-6 Z " pathEditMode="relative" rAng="0" ptsTypes="AAAAA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0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21667 C -0.03502 0.21667 -0.06328 0.16921 -0.06328 0.11065 C -0.06328 0.05208 -0.03502 0.0044 -0.00065 0.0044 C 0.03399 0.0044 0.06185 0.05208 0.06185 0.11065 C 0.06185 0.16921 0.03399 0.21667 -0.00065 0.21667 Z " pathEditMode="relative" rAng="10800000" ptsTypes="AAAAA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75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75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75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75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395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895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15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215"/>
                            </p:stCondLst>
                            <p:childTnLst>
                              <p:par>
                                <p:cTn id="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35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35"/>
                            </p:stCondLst>
                            <p:childTnLst>
                              <p:par>
                                <p:cTn id="105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3" grpId="0"/>
      <p:bldP spid="24" grpId="0"/>
      <p:bldP spid="25" grpId="0"/>
      <p:bldP spid="14" grpId="0" animBg="1"/>
      <p:bldP spid="15" grpId="0" animBg="1"/>
      <p:bldP spid="16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7" grpId="0" animBg="1"/>
      <p:bldP spid="38" grpId="0" animBg="1"/>
      <p:bldP spid="39" grpId="0" animBg="1"/>
      <p:bldP spid="39" grpId="1" animBg="1"/>
      <p:bldP spid="40" grpId="0" animBg="1"/>
      <p:bldP spid="4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860" y="2438400"/>
            <a:ext cx="3103683" cy="1828359"/>
          </a:xfrm>
          <a:prstGeom prst="rect">
            <a:avLst/>
          </a:prstGeom>
        </p:spPr>
      </p:pic>
      <p:sp>
        <p:nvSpPr>
          <p:cNvPr id="2" name="等腰三角形 1"/>
          <p:cNvSpPr/>
          <p:nvPr/>
        </p:nvSpPr>
        <p:spPr>
          <a:xfrm rot="16200000">
            <a:off x="9068270" y="2139990"/>
            <a:ext cx="3548847" cy="2698613"/>
          </a:xfrm>
          <a:prstGeom prst="triangle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0387" y="3094202"/>
            <a:ext cx="19287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Demand</a:t>
            </a:r>
            <a:endParaRPr lang="en-US" altLang="zh-CN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  <a:p>
            <a:endParaRPr lang="zh-CN" altLang="en-US" sz="40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599370" y="251221"/>
            <a:ext cx="12498" cy="2187179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0611868" y="4487747"/>
            <a:ext cx="12498" cy="2152539"/>
          </a:xfrm>
          <a:prstGeom prst="line">
            <a:avLst/>
          </a:prstGeom>
          <a:ln w="127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524000" y="2133600"/>
            <a:ext cx="30915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524000" y="5049487"/>
            <a:ext cx="30915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640963" y="2630312"/>
            <a:ext cx="3089081" cy="1787330"/>
          </a:xfrm>
          <a:prstGeom prst="rect">
            <a:avLst/>
          </a:prstGeom>
          <a:solidFill>
            <a:schemeClr val="dk1">
              <a:alpha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4964738" y="2133600"/>
            <a:ext cx="769286" cy="2915887"/>
          </a:xfrm>
          <a:prstGeom prst="leftBrace">
            <a:avLst/>
          </a:prstGeom>
          <a:noFill/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26462" y="-9385"/>
            <a:ext cx="3089081" cy="1262452"/>
          </a:xfrm>
          <a:prstGeom prst="rect">
            <a:avLst/>
          </a:prstGeom>
          <a:solidFill>
            <a:schemeClr val="dk1">
              <a:alpha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We need</a:t>
            </a:r>
            <a:endParaRPr lang="zh-CN" altLang="en-US" sz="4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3" name="流程图: 联系 22"/>
          <p:cNvSpPr/>
          <p:nvPr/>
        </p:nvSpPr>
        <p:spPr>
          <a:xfrm>
            <a:off x="5836521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联系 23"/>
          <p:cNvSpPr/>
          <p:nvPr/>
        </p:nvSpPr>
        <p:spPr>
          <a:xfrm>
            <a:off x="6024784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24"/>
          <p:cNvSpPr/>
          <p:nvPr/>
        </p:nvSpPr>
        <p:spPr>
          <a:xfrm>
            <a:off x="6213047" y="6442157"/>
            <a:ext cx="73955" cy="827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6098739" y="1941688"/>
            <a:ext cx="2690238" cy="496712"/>
            <a:chOff x="6098739" y="1941688"/>
            <a:chExt cx="2690238" cy="496712"/>
          </a:xfrm>
        </p:grpSpPr>
        <p:sp>
          <p:nvSpPr>
            <p:cNvPr id="26" name="圆角矩形 25"/>
            <p:cNvSpPr/>
            <p:nvPr/>
          </p:nvSpPr>
          <p:spPr>
            <a:xfrm>
              <a:off x="6098739" y="1941688"/>
              <a:ext cx="2690238" cy="49671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57979" y="2014529"/>
              <a:ext cx="1971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Your Text Here</a:t>
              </a:r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098739" y="2630312"/>
            <a:ext cx="2690238" cy="496712"/>
            <a:chOff x="6098739" y="2630312"/>
            <a:chExt cx="2690238" cy="496712"/>
          </a:xfrm>
        </p:grpSpPr>
        <p:sp>
          <p:nvSpPr>
            <p:cNvPr id="27" name="圆角矩形 26"/>
            <p:cNvSpPr/>
            <p:nvPr/>
          </p:nvSpPr>
          <p:spPr>
            <a:xfrm>
              <a:off x="6098739" y="2630312"/>
              <a:ext cx="2690238" cy="49671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465118" y="2680577"/>
              <a:ext cx="1971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Your Text Here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098739" y="3333901"/>
            <a:ext cx="2690238" cy="496712"/>
            <a:chOff x="6098739" y="3296360"/>
            <a:chExt cx="2690238" cy="496712"/>
          </a:xfrm>
        </p:grpSpPr>
        <p:sp>
          <p:nvSpPr>
            <p:cNvPr id="28" name="圆角矩形 27"/>
            <p:cNvSpPr/>
            <p:nvPr/>
          </p:nvSpPr>
          <p:spPr>
            <a:xfrm>
              <a:off x="6098739" y="3296360"/>
              <a:ext cx="2690238" cy="49671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457979" y="3356370"/>
              <a:ext cx="1971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Your Text Here</a:t>
              </a:r>
              <a:endParaRPr lang="zh-CN" altLang="en-US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098739" y="4039523"/>
            <a:ext cx="2690238" cy="496712"/>
            <a:chOff x="6098739" y="4039523"/>
            <a:chExt cx="2690238" cy="496712"/>
          </a:xfrm>
        </p:grpSpPr>
        <p:sp>
          <p:nvSpPr>
            <p:cNvPr id="29" name="圆角矩形 28"/>
            <p:cNvSpPr/>
            <p:nvPr/>
          </p:nvSpPr>
          <p:spPr>
            <a:xfrm>
              <a:off x="6098739" y="4039523"/>
              <a:ext cx="2690238" cy="49671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68676" y="4118415"/>
              <a:ext cx="1971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Your Text Here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98739" y="4767008"/>
            <a:ext cx="2690238" cy="496712"/>
            <a:chOff x="6098739" y="4767008"/>
            <a:chExt cx="2690238" cy="496712"/>
          </a:xfrm>
        </p:grpSpPr>
        <p:sp>
          <p:nvSpPr>
            <p:cNvPr id="30" name="圆角矩形 29"/>
            <p:cNvSpPr/>
            <p:nvPr/>
          </p:nvSpPr>
          <p:spPr>
            <a:xfrm>
              <a:off x="6098739" y="4767008"/>
              <a:ext cx="2690238" cy="49671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465118" y="4830698"/>
              <a:ext cx="1971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Add Your Text Here</a:t>
              </a:r>
              <a:endParaRPr lang="zh-CN" altLang="en-US" dirty="0"/>
            </a:p>
          </p:txBody>
        </p:sp>
      </p:grpSp>
      <p:sp>
        <p:nvSpPr>
          <p:cNvPr id="46" name="燕尾形 45"/>
          <p:cNvSpPr/>
          <p:nvPr/>
        </p:nvSpPr>
        <p:spPr>
          <a:xfrm rot="5400000">
            <a:off x="2645550" y="5882627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 rot="5400000">
            <a:off x="2645550" y="6145552"/>
            <a:ext cx="345030" cy="413657"/>
          </a:xfrm>
          <a:prstGeom prst="chevron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606648"/>
      </p:ext>
    </p:extLst>
  </p:cSld>
  <p:clrMapOvr>
    <a:masterClrMapping/>
  </p:clrMapOvr>
  <p:transition spd="slow" advTm="898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25"/>
                            </p:stCondLst>
                            <p:childTnLst>
                              <p:par>
                                <p:cTn id="2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75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75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75"/>
                            </p:stCondLst>
                            <p:childTnLst>
                              <p:par>
                                <p:cTn id="4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75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75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75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75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75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375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875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875"/>
                            </p:stCondLst>
                            <p:childTnLst>
                              <p:par>
                                <p:cTn id="8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46" grpId="0" animBg="1"/>
      <p:bldP spid="46" grpId="1" animBg="1"/>
      <p:bldP spid="47" grpId="0" animBg="1"/>
      <p:bldP spid="4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DCCD6AD8-E96A-4B6D-B223-9AE7D57D897F}"/>
  <p:tag name="ISPRING_RESOURCE_FOLDER" val="C:\Users\Gomi\Desktop\简约大气商务模版byGomi\"/>
  <p:tag name="ISPRING_PRESENTATION_PATH" val="C:\Users\Gomi\Desktop\简约大气商务模版byGomi.pptx"/>
  <p:tag name="ISPRING_PROJECT_FOLDER_UPDATED" val="1"/>
  <p:tag name="ISPRING_RESOURCE_PATHS_HASH_PRESENTER" val="c6321034e28fa64e49fbdba720847d85908d184b"/>
  <p:tag name="ISPRING_ULTRA_SCORM_COURSE_ID" val="8E397062-9933-41F7-AD72-E36D92D902EB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_PLAYERS_CUSTOMIZATION" val="UEsDBBQAAgAIAHa4w0T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E0W20iBzn2SKSsAAKVOAAAXAAAAdW5pdmVyc2FsL3VuaXZlcnNhbC5wbmftfAlUU1e7Nh2srbZabSqiDJ/IkEhICqjIlHy1RARUTBAhQKAaIs4IyBCBYGstyhSBkKgM0SBF5hKUMZBaa0ISJaIFpAFSTWKUAJGEKWS6CWrVDuu/6//vXeu/d7nEBTnn7Pd59vO++93vPmfnnN25w+eTRasWmZiYfOK71RtlYvJ+ponJu2MffmA44vMF0dHw6514lM9mk7pu86eGD+9Hf7n9SxOTBuJizZ4Fhs8fHduKjjcxWXLT+P8ddszVKBOTHe6+3l/uSo4YG4ohJkSjYV/DPrP6aenXP6/eTlopPN/p8gPj3ge2tDPvLL9+8OKloPdsrqzbeu38vz8M2rYzK+/Mxg9ONX269v1fUDTH07uPEZjxykFcwtTFhDujF/Bt8utEFzdnF5kwojH68Uhjd52X8vssROdMhxzD0Ch4ptCOyXs3mpnaIwZmJolRk7CnJ+8tcFT6IUmFvd3GY6PB7pfzvkJODskJzYOfGg6c1Pq7Hgdm6uR6Xf2g8YqTyrzcJ59ExBkF+Lc7zTVV6iEEBb9r+HQMdm9Zx+XQdwx//qRCAkouac62MVVFTFC/8dDg54iej1AA45/1GWGgTEu8OC9Y9Ys97PKTlm/USIBENplHTL0STpFQamXilkjNI1NeApvbCmYyyble/DXsljGlQdCT6CE/5CTLtXPikSnhoWlEa3I6L2w4buKn95aa7xI0jhEACNXFW/1M3VSwI5+NJoz2Q9TD063QLJqV7qEVrFgwO/sDogdTDDXwuD3Sl0mbupW4KMNK3WDlMYi5Fr5DTvgcoZqrySKnenLPSxTVbbJHOJJ3bxsWaPC7ye8Lx2uAmYBlIhrsdM9S7d2lFk05pGXY9hoeGztEZyTr1UI9V9FV4o/FwCJg4y08G3nFzuSZdmHaAztiEa7sfTMeq5NdKsC0RiKQpYKENetLmyUKzwqRkq9cXyoqxjbx+vHm0Bh2q7SVOx3gNfWrA9uSfXYifDebo/BrWk1kktofVGHZQcwMMrurtUbeZBD+ZEd7AaUUAWkLXJ4t1OfTcfikHro3ty12DzxijpQ1M1o0w05EN4OTWYl4OAsr1QIWYQXm0aQvReaK5LJP3R8PspqSHhr6jc+W9ANjlKp9+FImmKfGw1gEUBpdHkKZCQTnKC3Yd+LJWlYDmy3aJJLlSa+5d+OqaEB2BOFIfHbsaDVhqSPTai+GbPDwT24tvTSgaX/rh8TBW3lZihoryWZIV0bDkT7pu16mEtGjtK5baU1hEB4bdFmh2/Q4hDLms+acKGfMWl1LLEwjejW3H4dn0VKHWBae+CK+F6/flgM8bq3eN5CcPugEUG1i31a6dury6hFkIvaXWVhlbvyF4v42IJeO6zEFlccZyeTQQQIof7XBad2cEsYk+PRPivE85PvibwmOsvh+NtB0S8+5rCnchItY1CCci6UIoosknTJiBpZ/JK1YYIQHgEWHCptBh+ipqTpVeGBVthTI3zPMb5sYzMFugXXHkpP2IqYtygWoJiP+aKPOfd/AnGqV4BNegmqTTEmwTBotiue0RqO7EzAwoyrDQwNyIHfBTEsBdvB6IzhEoXsQzbDgsUrs8vbuG/3M7XFIE2EQB/oRAkAl1sjBnDnSO+xiwYNpyCCftp9Bla6RbIV1K5BXwPLOs55LBwiHXYetWLFr+b3JT9FTGqnaWlYtCt+nTcgxT0H7ITr19NEq4VduxNg6t/rDBcrI8YUGMVKSohFISFtj6mBh3vK9+Bud4CVxX3aCl7GGgKKVZe93LUhtsiAWYrPvfV3TXgPkOtFhghyij1Pc7dYcovxnLSRToXqsNF8QQibSgDIyf/swv7NsE0+NxdQQPXIbCTp2v2xjJm3kUBExPndo5u4mYeq4KJXlxJoxghdnGQZ+3AQMco8SN1FC/5c8WpuMDgDzKDU8hCqkGWyHWi95l1Cz2lSDZTZA1NIJ1px5euuRK1+vZHOmRcXGuIiDZ9Ik/WB+LMzS1pdMlH6tUklbLSPvF0f25VjvD7F0RWyHWeIe9imZMEN41h8KTxx9MGcZWhqT69XEmeZhTeajs5B2RpAAz7Q25rMNr/LSwn/4c5kx8S2cv9xkCQBh/GU+nw9MNu2cv+bYJaAxA/7+b+T7RoAbq3Uqql5lPGTyn7j8G9qHRiLv/Wdxzv96PwCeNjEYz8cwnv282NTa+sKCCx9d+KT3dssio42fvoPpVfxIxuQ9/xnIUoQ34dzt72+fOZh4fN7kZ3OGXC5PoXxnbV2/fZ/3Bg93I+DJj86eOV65z8fHSOmLNcvyIL2jT+ax7Wys75VftLB4btnbu21XY1nZPI1zZ7ZS/rC6fNlT1J3cXGNXvt5sbY2pGuhBGjlv2+p9xf8tyH81SLxYJaUykzUTbOjwXF+zJUN1J6Yz+X7R8HFU3A6RJq7OLXrA55XRHXBQuGXqsxv0YjecWzSuB/YKPG4OP/swg2e97wO3pAvwVwgV1MDUCwNBkkEi57MAz1i5l9vpV10pJlS9u8+uf7sfDTtd0P6KMOdpNIZx+7G7mW1PwkxB+/bXT6DbwBJolmFOC5xpOqFV3Hbhm3eXu7NbDpINFxusBLxxcSm4JLQqPrs6CrMckwBvhb/SwU1bs5j08FdUCfZ4pR+tetR+Bvo66yrvs4H+CbkNhTw/2rn7vq8ZrViHfGRsFk6uzQeKj78uQaUfadP1XdKVQW3/dEYWXm6zyK3kDQmW2+5w7HVjOQc7nt28w/5vSDjFlfyTPU6C/z/QMw9cfrp4x+u+Czq7vII8Yh7z9yCuayoK/oir/PsBQbRfKg26Fv2tddH2rqdX/ghP8WRgITD2YGX3hN3fs1wK1xxrZaz9W4CtuaCsv2+1tt/xH87wwivA+X/b65r4XvrWv+0fUrIOl/e3gojox//hDNYh7B/OlPFw/2RtXSXX+k0P9y3gPpsVEYWCR1N8wyBAlmLDN8j+TBOHdy6TRaFXcN4QthGM2Xd8KPvPFy+0Sn22QcIDx42zbf7Mg+g1HYL++fa/pBBlxWuWlBolP9Lz2U/v4ZbFc+O63xyl8TaneR5CVTf9nBvCLdi2h/C/Pj8ehUaqf+uHlJ4YqezflOGp1ygz+BtiqrOnOEHNBa+H1pikgW3ZbsyJk6uWGvS75cL3jI+pvu/XrdqY/630TgxBeUtEhBNiONUFbLwsTHgiGc7n4HA7ydEdxbtfBywDhtot8FuUTwJWnBeAcZaE2YdZRkcO+9Tv4NLtS5MfPdP1WSAyafe3vQZfvi4z356aqvjRM+lzieQAaBsdLCB6HFJstFo6cNSm3G/aTNZny4vDjD9B11mxV8mULWtVm6QbmnybutcSC/h7asLsZXEMCcw3txXM7WNjLOM9g9eqwhVuOVNlh1ehCUedSgNah17JNxiB2rULgeTmgAPOLmttt4urQGbmIX/0nHtSloHNnip7xsG4yw3LtaUy1pAvFuNHSi1OGIDLowV55q5xjMMFU2XgVdKiZlB4m7ILKxUxMDCWs1v/aPu28fVcJx/FyrK7nNbsNBZ2n3arZXQNP5Z+lMFwlG7odpKxpVT+V0ddX7m4mUL6vCwZ7Yd3isgv/NZGAJZf9Z1w7iNmK9ZypstqfOmebA7dUKX+LG4ZIACcRKlb6EcsY2xkPgboOdKGMF8QOW0Lyw0CF0pUjlnVNrZ3N1VMhDv2S2cH7NmYdIhvd0LHtqOlr5KSwN8vE7AatI5MTwV4lWlC9o0WjH0P2Igmi49w8wYxBbSotBqAHS+t8ciwHRrud8GGx44tkLSGSzxZsVAe8HsWxstNKBHZioq3VF7vDiGzuWqekiN1n67vrjhBkDx+FcqtHdl7sQ5BeXnE+Ipu+qdnSeC1Zcc4Ta1Ye7YZO1RuiqZEaZPhnDZcbKMnZdyzDgWw5VEu4qgSaV52/Cop02h8VdL62vIoFGCI+Yb3Qo/bIoKirnyMpoDwrUFXPkVT1oC2xiX1tKyNVtHrbKDCVUmTUdqgLFqtcmtdKMAQ3hgEvr17U8Vg2jWYfsLN1o0i4T3IHy2I7xKQkDLKz0HqrjuBr7JwilsTkEvgUQ5JxujbOG2xGTvyKadyfraTbId1J/pm5h+GwyzZZhyCjAa8dQ/4NcSDKK5CIJ0j6E2e8jyJU+CktyWcHtlnb4jSRvAp1LkcJd+JTjB3sL2vaM0TvFYEjNna3qF/V5mvKP/NTrJlUf5WVQOj0V4thlxoIKC/u7LNF+/ch2tHTtrgayRst3E6w/ejgiMszFdh0jwt2SrGls2L7U/ysOXFh1L1c263E8s8M2t4sLX44uLoPkl8fSaoFf+2vHwL8p8Bmfx5MXSwHQBYhj/ivPaPtk+eVlA7Z8eTmCny/J3e4oWcw13ZV1+2r4SmPlxsCu2cfdTh/9WyvKyb27oOX93HCvqvXMK92fDrvcbbXdBOQw0fYVzRLVSMGG/X1Xu64kt1WqG+I9WyXuRCVd2+lQHXPMzyscSLH7kSRK4QyxNPLg9xpa7i+G5phJf9aMa8NRQIJp5TTTcz0yYm7wdQ+AekafKUSPTV4qzmjrEjGdJLJ44+WPhc9k6NBCqs9hKfNw9cIVlCq/J082ltv3oi9zz1ueAgd/E+Du+ecT1J4ct/k+vG5eTTHDf1AzZsNyz49vYXObFELEnpVbZP/vJZAAnBaeXx7lZJs1pBLycDo6CSeM9Rrelu4S+GKTcCFn3b/2U6Fc94BfFjxfWpQQs+ElIo4iD+aiXq5cyruq/qjTeX6oK76x4Zb+BxpbluL80W8SII07lJjDKwz+w7ULjA9HmXcu/0d05fz6owFAj/kkONxZMVGa687TJDToXLJHiPXCRnWhTbR2y4/YAQpZ3owgmCmixjHPgw9eihUhE2/exUjO5xjGVE/pRBQa0fTzQkJ8zswUS18/qC6DB2Td8nPHa4FdTwT96m8Cju41u8oPukjYOxMhQVRdDhyR9cO7hlRNiJmCy56Rfo6b7mzqnhfHl0h2cMhR3CmzZUeg8eahkdYKw6byJ20UUcRFBHn0oO41C5kXA2CFm194rLout8wnSjRCGJVeri+V5JIZ3bLNNJHlSN2F7uWFsw5da9m4X9ATDHDe6Mi3m6VHF5adqTwnj3LQTK/TkVdsfzcYGxB51F0a4A/fKcsx/tB7gEO2bStZtY7y31PBYy8+zmUiYdnDQlPkKWjuE4cyvNrKSMuOB7Bkly2GHcVsuiCiphzuAcnSYlKPM4OSnK0f9yApLkkbEFpn0aYLWIuhLRDbxI14a45uY1Y9F9Pvn3DoAjVyV9koM6COZjbYxjKGcczJXHhcKSXnj8crVd+R3gd6WpCk6KP5OaWiwBpeRXr0Dwstuz+hZs9ysC8wW8/CknZ1iupGQH5UiSAN2pAUtCg86E36ID/Z42RsAyacgPy21WCbwXFQFcOW0M39YC8VicCpipWMmT+POcD7R6UmOmw5jiMXdFezErnj34PJW0HWQNeZd9HBo9uIxE+31XJi12h2jmE0yTobIaszOgjOb5WIIW51WvPH23JSWaUXMIDXCU21WNi82S5lIny6zSehV1QD8VaYay5R0ShZ7z7sFBPGnKtbVgPyjpoiPT50LB80ETfAd4uCrfHr3CC3kkZUAhhhiQKu4nM3hN1YPr8Sq0bjAl6LvwXuB3qE/Lz58lrefRgFuqsOG7P0xAIAs9xx9Aynswmlxal9suYfVtxAvV9rFoQLzUQ4hPTidt6U0UFVOOXmRoRu2gHlm4NSSPb/MZjFECABGWBKht5mP8efeAvD4BJtivaURdiH+eC4/3ZtNw2sW0glRPQnrP7GezeD0gkzbRXsji3YUIxpuUHfI0+TPpcPVycRX59E6YJe52MiiULF1Slld1yYw9+9NC2LMqCQZ5jZGy31EQxZxyCtxrK2PeS8wmHe6dcVDufD4M3M1w/jrnAWfVJh5lwV3gni3IvOyxqnvSukxalHmZAacRgqo7hAHkLI+OAlsxM4CIe7OBs3mUb2xFtoew+MErQK50A91zvEUGEgbzxoh5+Ue0HdzwFz7cgbLM9sgw3sv4qrWg2YhRfhdIsJZD4XURv/V+jigcLcgm+vRZ2Ys8q8fWiR64crbLa9CmCKfx33xZCtIGXnsOXag4hNQOX6oDthkGYC27/cCXG1Mfu1BBzOgLp567sH97RGgTOG1LJZ3gFkqH4FF9u2yR+XAsVQRenGGT/o4Dz0EUICTOA+EHDY4F62t0DZwSz6B34oJEM8sc0113+l1G3q5Jj75L9/ZDPdrFDAaiLCUrZctBAqIomDXtRoy1v7+VWyZYd/aRMT2rvHjmL4rZ9jtHVthLH1vIk33ePKrZK40ne3Cr5GE7XuTnuBm03vpAHYTpUjnXKZl8kRqTqHCdCA7x//RETIpAwH39cg70mzq/T+seY63UIaoO3oHA55l2PGB4qi6p0PZDLyi86EUYx6XnwzGRhf8KvwPX3ISThMxiyIslqU7cKi11WGwwM8G2gjLT3TAvCj8tT67plpNsP+wwzFFXNDrJ8ReMZqBU7Wg0b/l31ROKxtaX8z+9ezGUcSy5VXw/AI7pzqne+WJiF9ON9y5NqXqNlPdquo9y0BvmQkz3f0PFcXd3BEElyTImb1O+18zgrXSdNP1djwLqmCZbGp3m8IeFa4X6uXp926whoSdM3POHDoVZW6f4EZqULqXUqdrX7MWxvzkzCh/in/iD1REE0ibOcp7usR8/R+R14b2NDH+6sRuAsJYum68cFoYhAWeLfeY9bn74zw2eSo0r/VuBAV4JE1IDw/rZX+xhsROnDdPr8Iq0F40kTZm0+lSJQ32yVwGbj7jeFaGA65VwU3m6Xg21TJvsuUfVcKiDgjiP+SJlSVNcAQ14+rZQNya0hOyOX1O0uI9xp2RpvU/clyXxnLA8Lxs4VtXKnZmKhqsHggsvqWB8DAI9UxmQNjJ8jzff3d+/dnAFZaI+lGxOuBB++/HPU1MtjU/8I+fuXb66fMCfxb+PQ9ylbx0hPH5J0Q6BJAT4jQND7XkUpoet6Y+tv+dMyXdxMMuwGDA0sREiIGrZbeHmFVdCDdOstIGaNj2gSLZuNC7oPUhUnsfZPs7MbND4OtRzcQqLhpGkxb8yOkY3b0SgIIk+sQVjgeJs8dEzXW0NY1tzi7KE4cAKE79YUtYjw4QjSm4tAHI2uvUlM1LNrRvthMJglWUnN/E1QdC6XFrCHtK79jIy0wUoIFKqJUcvTfn3oxTZ7SdRH0hEDem5JWyzWzvzsdntFw0rYWq2h6P3vhxjZJ4May4sWoHgJINC/EoGe1zGV4YOD7mI9ybivyxyjm6FmTLKgFwdj0KWaMHV+c4gNUS+mzsBEUREfS9Wuwr7w6Beq0+P0m1qaS/EZa9AgPaQkxblZFNO27YmW0CXhYUOO5EWPwTzbo0ng8LyF4umFsQ1MUf3blJXkELtTu9KmgDHcTl81qxbVT6ViLRz9L+37mXvDhukug/wkIlpCeG/1kXakbN+C5/94euqzJKa1Umry7cZqEVhmsw4sfTD5klpTiXx4bDOrmwzxN3ZCCtfJxL1ck3W4eZw5vwgPHmq1jwMUE7yzSugnCr/9Wysz90WLJCZvj+cwaJ7c5sG0gcX5DUPJAG+5N3bb5O0MCfuAMlblCxbfsA8Bv+wOL42t3UQKoguGh//OE9dmBrwOPoAYHNYE9f6xWgwLlhvPQFmkU0rZR5nyKYtvM12HB0Ws6iI5COClB9u12i9OcBYFsxtugXYrS675BdnWea9iuPUz4tjSNykK2XOvmJAvvx+aswSVUQ3v0sR/QXEIetlHD6gbfXesbZVfQS9wlH+a9iWV+NRGU1CUAq9z77oJDDTu3vtCwFpwOVuxPlssOlBJm2r2POlmzKt85Rn/g8NuMZKbqI2Jk027GNNZ4ujPeGysD+S1eXa+af0kfq5/qVJq03UJOqEpibmf9ZKLAE/ccsUqntk+Hk0k66fgRLG+gljj47EpKz+olUDlka7wwUqM/krS2H46YFoqHElY7yn9umDyr+k3KWEZ6ckp21/hKrQQr9X+fTWkPcxS0VjZ+EfDH/zS/jyo9H7r+7d7XfovWXzY8DrCu8yLZhYC1esHQ2fSogWNr3GoxJitxbxs2vnxCeJI2VW2v2qv57/CnktJpOmvPYGpJNZJi0tEFBS8Xr+r8ri7ASMFdGeeB55JW0TCrPte9p+IQAhPfB6B0f2OgMQ6h+A7n9mehn4myuiB//ba70ubzv/MaKnE5TZ/ad+RgEzp7cjj5e+pfyW8v8GymPnaU8i9VORkaJA6tyvDrI+QRJB3ZzeHk644NmXMqwsvammeA0vhM/eOHVwCGfMH8G57YN6CuEpZUkfL7rpr/3y+AHohxoH53wraSsPsOlV8K6YryLGD4jSRrFWHlf7MPta+XTzUNiwE9sL8Vfyzdgs2kE8OIs8iFemMGdSMvJxg7UumeTU4jH6dlQhdMBO1ghhm/H6b90JKWXfVkhE2QlocoIonKVYo37cInrgb7zFcCsaprxwc6NMBGkOs5T/+jeCHpXl0pCdNvgiHCjEWuLvRzZMFmEZ+bZQC54aTX7XnjPNY58huegnA/THH0iNhX7ElKKpIS2/Ga9BPvF2XlRCTBWvzWDzdKIQ0ZKra9TENMrpncP8abctTWa8xoBuR6KbofSo+s79HzoZO3Pni0yKTUyg2KZsk29P/l6cedk6Sh9qPFuUiwLJgxHIzIsS+RK/hy6LSgCbZAlOMMstDxsJ6apkLL7bniNo0M/F7hj4G4c2RZ7Y2Fce4nvDmUz0SETpolT0nWbqGolkX2tR9CBovd+FKmAoJAvXE4jDH+2F8WYobEueMrawgV8p+GvUDNXT9oNkKJMc+v7R+AsA79a1oNNImGGRCfDlCbHXwCdYG0skBiNQh0yIWrPvx7/GQ3ukoSvFpK9EIsbHjpKA4YAty1yyKYk5CnuoB29oK565LpPlL2BhfECFW3pcCPye5Mqwbqyms6z8sMt4+KrTO8nSiSohkqQ0k1ISOPQad9zfCZpJq/U4wGoDePCc7RB+iy7mHXbNLAK48YgZg7Hr81H7Br8hiSDpkT0PYDx2EyjVsDI8aom9su6stW1ALgUFVOdqAz/G4fugFKk5S3rNk2l2+K8xkwvKPC98m6jeUn5L+f8XyleAe5kEDTudoWlrjHndkOfk3a8kC/5SzUpOWWm+xiM/GvUn9DX/qToeCnrfg/KntUCbwbaGfStGPx1DMT3/06CisYQ68d9T0lsUMOeqmXul3uRX3cDmWz9cLZz9wGOqh0iYHA4OFatfO0kzKpVX8+rZI9vb6Ctr9Kt9Dbln56Wn73gF89m8klElf9Bzt5v3Jcf9j24d3zbvmvyEV49yzs8Hh43slbudkEZfb+17S+gtof8XQgInRE9BAAw/0Z3UqXxkXLTfmH+mc0dGiS7FPw6VNgzCYgz1SSqh/47xplxyO6yCR6aGvmnXWMfeWGjlCbAAwazlFZtOeBUoW3ZUNg7Cbt1R8uHpyeklrh1Pt88Mt4eS2XecfN65Hk4Yiu8QvilFs2wFwrjvZYnEdxjSCIahzl35+OxUifuAnJ6AVSkeGJ8oOaizZ3zIxM8ohVB88ejqsk9Dj+p/+SyAMdIiSh5IRAMc+WmtWuelcM2zW+8t9XzGdVImdqSqHnCCclPgf5KZPYwk0dZCvwyzl/gtyqsJcGpkCPbX+B/ITzDeI40EpSh0IaVHLNM1EzdhoIOKZHSpKGpoq+VatdiJrqenmvlO5BsqX4UOuI81jS8iFhx2tYQSN2TSSNvx6cXYaTNpyzYyTn+YmZrNI0dOtcy4vOmdxG1IUlw0YB3IDXU1m2abdBvMKyY5D9jFNPJbbtr59pBoNracOHxu4WZ7TieekZdaHFU06pqv9VHRt/lRJLxHdCGwwoDs0c10n7EhXicwJE1reaIIibbacobww5sBZCie+jgl7qBdqJNXPuaqD5WZcwQJVZKBaFViVGox+2wezmj1MsBJlFuG3OrYbEWMtMB6RpCl2usJZHYLVx3sNa7d9mYIYpqBfj0o7aORibjahG8at/nlkWzW4tMHP7qWahbGLZFYIHjZxPiKnYuqDNbj0PTt3S7EVsghRez4v7hzOJaolq+lg4kphTP1JwbVF94M5vajyPV+xbHRO/LzozXjVAYJDC3hCqbaJpx/ZFCv2PhWXoso9Ti55aPjaOR6y+jRgnlVcq+D0+kYSzmdbid196tOzeXtPYjPdWMmVJLEm9ClyjAYC8f7GzCPx+XRoA2ofVe8zwIsylb6bXEjJfDuAX1jXabDhpddCy8V5Qj9r0HSyVYVXZwJdgOZvZoTS5Ze1DaCpeub+ILYXLxH7gVlCCzCr3Yqto8TX5AgcjMjxg4oxOvYHdQ/Bblg1gJBr3+bp94S+t9MyBf5C0GrFeq1HfXXumYC3+7TeQvyFuQtyFuQtyBvQd6CvAX5nwty17ihSY7a6S2+znm1o/iycR/lo3ahdrzDf/OyPCubxjUutJftr3Q+Ow0NZ8w+ypqBfILwhixxWdN4+aJZ8OX/wg3GrxrGzBr3BRuvM/m/tvGiYe66zPkdy6kakRUzWZ4iTJmoS+qQPbqcYenu5lZfHNntIg1LszSaW0Lun+jdMAmO001UpM9V9Lf18ZsGokcjLVJWuOnbR93rMIC0qerIjmS1QBhROlrJVT1mVPONXxmeHjVuJOIMi2M/a+3jS3endfsP7GuyFK1TbOjgStMx/ZBM3bOl+h89bwRSlHUwatFclw8sbmdtmPp05OzpLChhIqserXNNV7qaEj0VXTfUQr2uv0Y67jn1a2C95wx19hf7iOtHVQmcRF6Cv+pizlinbqqeeXAohNBbL8MJ1zZPrBxKlBNm2l3h/KJQnVW2YJb4a0PSJ6VcvEEY7bkiu6MiYUfFyPwWPjwUV3RQ6NXVP90Uk92aiFx/aPFzUl0LZlYLZ1k3byVdJ4x9s9Ay+Q6dtA1dirImzGakzz5L7LBIWstPW0TzlMbgeWERoCwUK7seoXlA1D4ot42c5glGi8ZYbamRV1I5bRO6OKHflFfcamLDdQys3xwu5KGZg/KmwamSM27TQd+LKosNwg0uVVldMH57TxXT71UJmyk/SPXi9M9u1FdMXc+ijVzZh0yDsbmnEyAPlBtNh3s3+oPMqrJmB7+kMzbxG+riPI9C+Gr6cc7QelCGQte2zRd0vj5oOKDVtXNf2f5VAol6z+Ae8iMcfoZvfAtCIe7+sYGZrgZiHn8Pg2lgJZ3QpgYjerQtn02se6VV+3B1euP49qlWaJB6dHtnX6+U8DGiJ4/lf7wudPTK/pCI0UiWBWImoNNOVo9ZVMjAmCbj0wfHCpyjARtA4ayNTp1WqJ9r5Eu47LBIAa/TJzctm0GV3z/ajlzpSBlqamdkRXdhdxE7jq+TGoI4yZHZ/sPczIhlEFWPus4fFruLmwiRebQn37MQKdePgpIOg+VPrl4pXplUe2ymqn4ImNlX7jscSXF0arJiOVWPtVs/psvzimCsoGZZt9yuispu3+k1bbCEuWq52sRknML4+ACfSdlfe2IJuSptGgj9shqml6EAQ3db9tf3OdZCf6WglkR15D/RVXUm1kcjd1nAAYjg4HkTONXdDNiuo+mf92LfMyhDl0YOh1eWnjI4qWPuPlx7X+HWsgTR80lO1vTBoXOUzzBN2/1omqPnR5LuH2tWKBpwbs0aCwQaFhGxgidEXiONsf2b92p0l8Cr2auaCD49fTNd261EVQJQJuFcEckb6bXRGBABMFWUKuZXr+rSDGM0qAelsGDY0uCpts8RsvCEoe27qPztmHKg30fHB6gWAaovCGef/dh5UnpUjN+xx7lzoyo02xmI2NYJASm2XHDNLGNYnObGUc2j0T9dKUaPN0IOkdvkeVjLtUJKvxsl0CETpuIEkHnN+zZPPfDvhcnCp1v6nxO53q5zYFZUnYAYZQML33NVHbqdSVvNRcy0mDBvz+HgN5M5A6FJnkcDSmWMaw5bnNb3lRebyeJM+SGdGlxfmfcqgSMzsexXjoIxtG6PIqGezDZEHjZX8XSdlB60e2jXlDL5wsfXjbdo71G1PLLPcwLGDGtqfB8J+mhK0LzumHYO9We+/guM2rizmTsXDgX3p02WWXXMDgm1Q/0aAb71Dmr8Nyv21fHf+Q10SEy/zL03vmHX2H1Oqzg+HLJaep6/1kqq7GIX1vCVlBkKHytuQZceokpgh9iepje3G8Ptw5b4Xj7W9tQXiDtdcUOzyYxaQ4TuGnNRDPAJ08MpQmjWUUX63ir2ByYn20nC7YFawWQVhAf0V8RM8RR8vYY/FquAn2okaFLStfIx487ODEnZd625I6qQqumn2WDeRZIrDydKPxbMmSPt5yjmrMuRzqXEWvEE/U5DrjYNkWn9e3cQnHhzd5/AUbi7ih1RNe3L0vd0CfI0GSMP6FdPHDYxaXHQK6B6lK590j0fGeG9iCahIwGOvCySu3E37B4VMDlfEtvH0l/CDNcWpBVoVqe2jgUF8Tmo6wHRNlRhSCIaub4vmAVTMeLTnDLpCWs2lgprpeMrVcNXSwsc/2DAmhs5Un5i1BB9U0fqD2hdGKIHlEtBxE8Mg1WyUcdF0yEgFgZmfO7+6D5VN2nADcivpWMHcY3g01tAQR02Y+uqpFGVv1U03p4tJoIy93oSseqp+JVJQQBJStmJHU3AzJMewVrPJWFmsurmwpEGSlXaOhWxv8EWuWsepXzO9WmCLWg9KuQX4EkFfGcjAR115cmZqY2iTUFkSVfL4gOaohQAKCnBJ/16gD1HejGeJ6V4nIQ4ZPahKV5l5v7kJKDjUBAS0BtPRyCvPTTumoUYN9XedP0FRcZhri99FtrLF/1Y2NB5IqzSMqXyN2mVojHSsf41eAx5Iuu8T56TX6nNAj8CvEch5GLxi4jlkqHNZV9zDZleXI7GahOeq2vPwRP5HlQpDtGjUGanRvCwjpFx5ClewinaE32YtEp2lDaXug70jeLO3O+nlkYwpF7y1tla4VxtsKo3UtubRdU9pcIOl33xbcSUctNhXE398PMIaM3U+DicSkuj9OCSLF54ACM/EayS35NtJScBcpyjViJYLS77SXYylM1Tbm5sxnZdjldEYpOO97VhHNsbRlRJVKqlaGadRBTl6SoSSQiFpG0c4ACZST2wki8/Yop44XxaYUyqaLUpXN0ITwGeUuScuACfPQXfdLjgSGNAAvh3tSGx7nGQjZFjHHqxhonhOOunHWQccvixaGr6eb4oDEgbCZQw/evXDqwD9SGQ2ZTsWv3IQBA3V1LiS+kwl1U9D4qCbD4W77MzroS2X3Oj+HA7uKtPf19Vl0lLjdnF56xA9PiNr5wzvpeDbl4VJRgNtFg82zkibXDW1f/y+siM/5zH/J58uZTITgdWjVXPD8zJ4ZnOZk3z0yDbMFtEECCHkmNb5umriJGYHzoyairaQYtKC75ncBnb6DJ0aXyd3qfP4LF4c9T7EhUnfhkers7me9gKNiUOIpAk+dkRlaGQXGH8CvNNf24fbqfUPl1hD9WN8nWjj6z0E1YXbhu/6HXT/+PW8A/Cp5RxFoagwjn/q9nv/Mt0FnwdnEWubKqdn4ruuTJVd8rSzY5fufRg3eE4zLkjZOYhICo1SgU8p9DhyOryTWY8n7NxNc+ThpjRx/eJ+JYsER29VGNFvRnaxInPn+mHbljN9qV+Qc6RzvxQPnBOfjo1YBffUMFeOxeJKhH6XoN8q7illTF1slMMZoTegalwMGVqeMzwFcuKO6vMH/ZWUSmyqwTL5qiruK27ZU0vEn9/HlWfUDX2PMFNQw15RsIMmKl7nv3H46nqcFV4+C3ZbkCHZRU/+mk04XH0kiQXsP+l9emyvWt4ZIE4sY46e5aafCfx9uV1W5Kvj0gl7q8m46Dyh1ZJ7o6BR8KeT3JW+lk2L71sHD3lCTZUGQPGL42R+TeDQJkrLJN//yb4838jP1/cMDzukz7pwxvblBbk9HN1EBzaj9R6Dp+eTxh1j+j5wMqm+ueTfIYVoUWTNBIRxL9hQIuQ1BdbqPMbv0ReuwR0D/hr43FDpw31LjPVWM32yB0ubp8yN/LopXROlj+f1TdP3WvU7MhPaPhR54WIOLGxuWrlc+1arPR53Dfql7LX6hdLL5W4QGKoeDNppzUX1CMUtF4SqZM4lG8ejqznQxu7qZxI8tLbZS8lUqwaGIlWbMRIEloq4gxF+DH4IDFdX/rtSHxk1fRAkYCxxFigysYOBauYGqrqdvQS01sy66vKQPhUoKlBnPRd5E+Lm5jqdmbKdtDP1dpBvjZcZYjEpDTZodwS9lXLlKe7ut+br4Pe/WGuWRYhTlLsos6gmiqnh7JSc6r56hBDbb7viE39b3Va427gW/W6kXry6Z22gn3UkZCfloqv05MmrCrNle71N70KlYb1hXqPnFn/ZF3/XEpn4whEF22sVM2YnDrlL2kqXiRMU0dLYogscE7rNTesNDf2FB0uSqvCGl+sJHPUfxVPxPUE1U/NhJIl8W1ZenTaGA04PqLvEp7G6qDpmVRNJ40htovpt+2p18/VW0XkFyT4GdcxO4a29U8Exw4d0sbrNfWiq7Qn4akjgdS2+bd2zTaq/NHkhF6YccHTiPr7d/10KkvkJIf51ZPV0zPDzxQ8KMXhnT8+dsjT6sM/mn8p2lafye+z9FZJnxvPFtcf/4pzGeinm0nXv3zXmp/9eoUfkpRqwO5IflpO4ZYYzT4gHv/3028J57Ky9Au3vIshne3/Ntp43Bexw7tu89ff/gdQSwMEFAACAAgATRbbSM2INdtNAAAAagAAABsAAAB1bml2ZXJzYWwvdW5pdmVyc2FsLnBuZy54bWyzsa/IzVEoSy0qzszPs1Uy1DNQsrfj5bIpKEoty0wtV6gAigEFIUBJodJWycQIwS3PTCnJsFWyMDNAiGWkZqZnlNgqmZmYwgX1gUYCAFBLAQIAABQAAgAIAHa4w0TOggk37AIAAIgIAAAUAAAAAAAAAAEAAAAAAAAAAAB1bml2ZXJzYWwvcGxheWVyLnhtbFBLAQIAABQAAgAIAE0W20iBzn2SKSsAAKVOAAAXAAAAAAAAAAAAAAAAAB4DAAB1bml2ZXJzYWwvdW5pdmVyc2FsLnBuZ1BLAQIAABQAAgAIAE0W20jNiDXbTQAAAGoAAAAbAAAAAAAAAAEAAAAAAHwuAAB1bml2ZXJzYWwvdW5pdmVyc2FsLnBuZy54bWxQSwUGAAAAAAMAAwDQAAAAAi8AAAAA"/>
  <p:tag name="ISPRING_PRESENTATION_TITLE" val="简约大气商务模板byGomi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PATH" val="Repositor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662</Words>
  <Application>Microsoft Office PowerPoint</Application>
  <PresentationFormat>自定义</PresentationFormat>
  <Paragraphs>254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简约大气商务模板byGomi</dc:title>
  <dc:creator>勾鑫宇</dc:creator>
  <cp:lastModifiedBy>admin</cp:lastModifiedBy>
  <cp:revision>161</cp:revision>
  <dcterms:created xsi:type="dcterms:W3CDTF">2016-06-23T11:48:16Z</dcterms:created>
  <dcterms:modified xsi:type="dcterms:W3CDTF">2016-12-08T02:29:55Z</dcterms:modified>
</cp:coreProperties>
</file>