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66" r:id="rId6"/>
    <p:sldId id="265" r:id="rId7"/>
    <p:sldId id="259" r:id="rId8"/>
    <p:sldId id="268" r:id="rId9"/>
    <p:sldId id="270" r:id="rId10"/>
    <p:sldId id="269"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A69"/>
    <a:srgbClr val="DB0F22"/>
    <a:srgbClr val="FAB4BB"/>
    <a:srgbClr val="FFFFFF"/>
    <a:srgbClr val="000000"/>
    <a:srgbClr val="0D0D0D"/>
    <a:srgbClr val="F3A60D"/>
    <a:srgbClr val="12E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7" d="100"/>
          <a:sy n="107" d="100"/>
        </p:scale>
        <p:origin x="-102"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营收</c:v>
                </c:pt>
              </c:strCache>
            </c:strRef>
          </c:tx>
          <c:spPr>
            <a:ln w="28575" cap="rnd">
              <a:solidFill>
                <a:schemeClr val="bg1">
                  <a:lumMod val="50000"/>
                </a:schemeClr>
              </a:solidFill>
              <a:round/>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Q1</c:v>
                </c:pt>
                <c:pt idx="1">
                  <c:v>Q2</c:v>
                </c:pt>
                <c:pt idx="2">
                  <c:v>Q3</c:v>
                </c:pt>
                <c:pt idx="3">
                  <c:v>Q4</c:v>
                </c:pt>
              </c:strCache>
            </c:strRef>
          </c:cat>
          <c:val>
            <c:numRef>
              <c:f>Sheet1!$B$2:$B$5</c:f>
              <c:numCache>
                <c:formatCode>General</c:formatCode>
                <c:ptCount val="4"/>
                <c:pt idx="0">
                  <c:v>4.3</c:v>
                </c:pt>
                <c:pt idx="1">
                  <c:v>2.5</c:v>
                </c:pt>
                <c:pt idx="2">
                  <c:v>7.2</c:v>
                </c:pt>
                <c:pt idx="3">
                  <c:v>5.0999999999999996</c:v>
                </c:pt>
              </c:numCache>
            </c:numRef>
          </c:val>
          <c:smooth val="0"/>
          <c:extLst xmlns:c16r2="http://schemas.microsoft.com/office/drawing/2015/06/chart">
            <c:ext xmlns:c16="http://schemas.microsoft.com/office/drawing/2014/chart" uri="{C3380CC4-5D6E-409C-BE32-E72D297353CC}">
              <c16:uniqueId val="{00000000-B7EA-4FAC-8848-140F325634ED}"/>
            </c:ext>
          </c:extLst>
        </c:ser>
        <c:ser>
          <c:idx val="1"/>
          <c:order val="1"/>
          <c:tx>
            <c:strRef>
              <c:f>Sheet1!$C$1</c:f>
              <c:strCache>
                <c:ptCount val="1"/>
                <c:pt idx="0">
                  <c:v>利润</c:v>
                </c:pt>
              </c:strCache>
            </c:strRef>
          </c:tx>
          <c:spPr>
            <a:ln w="28575" cap="rnd">
              <a:solidFill>
                <a:schemeClr val="bg1"/>
              </a:solidFill>
              <a:round/>
            </a:ln>
            <a:effectLst/>
          </c:spPr>
          <c:marker>
            <c:symbol val="none"/>
          </c:marker>
          <c:cat>
            <c:strRef>
              <c:f>Sheet1!$A$2:$A$5</c:f>
              <c:strCache>
                <c:ptCount val="4"/>
                <c:pt idx="0">
                  <c:v>Q1</c:v>
                </c:pt>
                <c:pt idx="1">
                  <c:v>Q2</c:v>
                </c:pt>
                <c:pt idx="2">
                  <c:v>Q3</c:v>
                </c:pt>
                <c:pt idx="3">
                  <c:v>Q4</c:v>
                </c:pt>
              </c:strCache>
            </c:strRef>
          </c:cat>
          <c:val>
            <c:numRef>
              <c:f>Sheet1!$C$2:$C$5</c:f>
              <c:numCache>
                <c:formatCode>General</c:formatCode>
                <c:ptCount val="4"/>
                <c:pt idx="0">
                  <c:v>2.4</c:v>
                </c:pt>
                <c:pt idx="1">
                  <c:v>4.4000000000000004</c:v>
                </c:pt>
                <c:pt idx="2">
                  <c:v>5.7</c:v>
                </c:pt>
                <c:pt idx="3">
                  <c:v>3.2</c:v>
                </c:pt>
              </c:numCache>
            </c:numRef>
          </c:val>
          <c:smooth val="0"/>
          <c:extLst xmlns:c16r2="http://schemas.microsoft.com/office/drawing/2015/06/chart">
            <c:ext xmlns:c16="http://schemas.microsoft.com/office/drawing/2014/chart" uri="{C3380CC4-5D6E-409C-BE32-E72D297353CC}">
              <c16:uniqueId val="{00000001-B7EA-4FAC-8848-140F325634ED}"/>
            </c:ext>
          </c:extLst>
        </c:ser>
        <c:dLbls>
          <c:showLegendKey val="0"/>
          <c:showVal val="0"/>
          <c:showCatName val="0"/>
          <c:showSerName val="0"/>
          <c:showPercent val="0"/>
          <c:showBubbleSize val="0"/>
        </c:dLbls>
        <c:marker val="1"/>
        <c:smooth val="0"/>
        <c:axId val="36027392"/>
        <c:axId val="37572544"/>
      </c:lineChart>
      <c:catAx>
        <c:axId val="3602739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37572544"/>
        <c:crosses val="autoZero"/>
        <c:auto val="1"/>
        <c:lblAlgn val="ctr"/>
        <c:lblOffset val="100"/>
        <c:noMultiLvlLbl val="0"/>
      </c:catAx>
      <c:valAx>
        <c:axId val="3757254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36027392"/>
        <c:crosses val="autoZero"/>
        <c:crossBetween val="between"/>
      </c:valAx>
      <c:spPr>
        <a:noFill/>
        <a:ln>
          <a:noFill/>
        </a:ln>
        <a:effectLst/>
      </c:spPr>
    </c:plotArea>
    <c:plotVisOnly val="1"/>
    <c:dispBlanksAs val="gap"/>
    <c:showDLblsOverMax val="0"/>
  </c:chart>
  <c:spPr>
    <a:noFill/>
    <a:ln>
      <a:noFill/>
    </a:ln>
    <a:effectLst/>
  </c:spPr>
  <c:txPr>
    <a:bodyPr/>
    <a:lstStyle/>
    <a:p>
      <a:pPr>
        <a:defRPr sz="800">
          <a:solidFill>
            <a:schemeClr val="bg1"/>
          </a:solidFill>
          <a:latin typeface="微软雅黑 Light" panose="020B0502040204020203" pitchFamily="34" charset="-122"/>
          <a:ea typeface="微软雅黑 Light" panose="020B0502040204020203"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营收</c:v>
                </c:pt>
              </c:strCache>
            </c:strRef>
          </c:tx>
          <c:spPr>
            <a:ln w="28575" cap="rnd">
              <a:solidFill>
                <a:schemeClr val="bg1"/>
              </a:solidFill>
              <a:round/>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4.3</c:v>
                </c:pt>
                <c:pt idx="1">
                  <c:v>2.5</c:v>
                </c:pt>
                <c:pt idx="2">
                  <c:v>7.2</c:v>
                </c:pt>
                <c:pt idx="3">
                  <c:v>5.0999999999999996</c:v>
                </c:pt>
                <c:pt idx="4">
                  <c:v>7</c:v>
                </c:pt>
                <c:pt idx="5">
                  <c:v>8</c:v>
                </c:pt>
                <c:pt idx="6">
                  <c:v>10</c:v>
                </c:pt>
                <c:pt idx="7">
                  <c:v>14</c:v>
                </c:pt>
              </c:numCache>
            </c:numRef>
          </c:val>
          <c:smooth val="0"/>
          <c:extLst xmlns:c16r2="http://schemas.microsoft.com/office/drawing/2015/06/chart">
            <c:ext xmlns:c16="http://schemas.microsoft.com/office/drawing/2014/chart" uri="{C3380CC4-5D6E-409C-BE32-E72D297353CC}">
              <c16:uniqueId val="{00000000-B7EA-4FAC-8848-140F325634ED}"/>
            </c:ext>
          </c:extLst>
        </c:ser>
        <c:dLbls>
          <c:showLegendKey val="0"/>
          <c:showVal val="0"/>
          <c:showCatName val="0"/>
          <c:showSerName val="0"/>
          <c:showPercent val="0"/>
          <c:showBubbleSize val="0"/>
        </c:dLbls>
        <c:marker val="1"/>
        <c:smooth val="0"/>
        <c:axId val="35418112"/>
        <c:axId val="53888704"/>
      </c:lineChart>
      <c:catAx>
        <c:axId val="3541811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53888704"/>
        <c:crosses val="autoZero"/>
        <c:auto val="1"/>
        <c:lblAlgn val="ctr"/>
        <c:lblOffset val="100"/>
        <c:noMultiLvlLbl val="0"/>
      </c:catAx>
      <c:valAx>
        <c:axId val="5388870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35418112"/>
        <c:crosses val="autoZero"/>
        <c:crossBetween val="between"/>
      </c:valAx>
      <c:spPr>
        <a:noFill/>
        <a:ln>
          <a:noFill/>
        </a:ln>
        <a:effectLst/>
      </c:spPr>
    </c:plotArea>
    <c:plotVisOnly val="1"/>
    <c:dispBlanksAs val="gap"/>
    <c:showDLblsOverMax val="0"/>
  </c:chart>
  <c:spPr>
    <a:noFill/>
    <a:ln>
      <a:noFill/>
    </a:ln>
    <a:effectLst/>
  </c:spPr>
  <c:txPr>
    <a:bodyPr/>
    <a:lstStyle/>
    <a:p>
      <a:pPr>
        <a:defRPr sz="800">
          <a:solidFill>
            <a:schemeClr val="bg1"/>
          </a:solidFill>
          <a:latin typeface="微软雅黑 Light" panose="020B0502040204020203" pitchFamily="34" charset="-122"/>
          <a:ea typeface="微软雅黑 Light" panose="020B0502040204020203"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FAB4BB"/>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249-476A-9F05-A7AA39AA653F}"/>
            </c:ext>
          </c:extLst>
        </c:ser>
        <c:ser>
          <c:idx val="1"/>
          <c:order val="1"/>
          <c:tx>
            <c:strRef>
              <c:f>Sheet1!$C$1</c:f>
              <c:strCache>
                <c:ptCount val="1"/>
                <c:pt idx="0">
                  <c:v>系列 2</c:v>
                </c:pt>
              </c:strCache>
            </c:strRef>
          </c:tx>
          <c:spPr>
            <a:solidFill>
              <a:srgbClr val="F45A69"/>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0249-476A-9F05-A7AA39AA653F}"/>
            </c:ext>
          </c:extLst>
        </c:ser>
        <c:dLbls>
          <c:showLegendKey val="0"/>
          <c:showVal val="0"/>
          <c:showCatName val="0"/>
          <c:showSerName val="0"/>
          <c:showPercent val="0"/>
          <c:showBubbleSize val="0"/>
        </c:dLbls>
        <c:axId val="35423232"/>
        <c:axId val="53891008"/>
      </c:areaChart>
      <c:dateAx>
        <c:axId val="3542323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53891008"/>
        <c:crosses val="autoZero"/>
        <c:auto val="1"/>
        <c:lblOffset val="100"/>
        <c:baseTimeUnit val="days"/>
      </c:dateAx>
      <c:valAx>
        <c:axId val="53891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35423232"/>
        <c:crosses val="autoZero"/>
        <c:crossBetween val="midCat"/>
      </c:valAx>
      <c:spPr>
        <a:noFill/>
        <a:ln>
          <a:noFill/>
        </a:ln>
        <a:effectLst/>
      </c:spPr>
    </c:plotArea>
    <c:plotVisOnly val="1"/>
    <c:dispBlanksAs val="zero"/>
    <c:showDLblsOverMax val="0"/>
  </c:chart>
  <c:spPr>
    <a:noFill/>
    <a:ln>
      <a:noFill/>
    </a:ln>
    <a:effectLst/>
  </c:spPr>
  <c:txPr>
    <a:bodyPr/>
    <a:lstStyle/>
    <a:p>
      <a:pPr>
        <a:defRPr sz="600">
          <a:latin typeface="微软雅黑 Light" panose="020B0502040204020203" pitchFamily="34" charset="-122"/>
          <a:ea typeface="微软雅黑 Light" panose="020B0502040204020203" pitchFamily="34" charset="-122"/>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3885762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676820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1884706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2585003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163641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636648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2551051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419232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2458060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1585348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1C249F-BB4F-4246-A21D-2B793F989F2F}"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E2A9D5-3EB3-4DD0-83C4-0CFBD4C68586}" type="slidenum">
              <a:rPr lang="zh-CN" altLang="en-US" smtClean="0"/>
              <a:t>‹#›</a:t>
            </a:fld>
            <a:endParaRPr lang="zh-CN" altLang="en-US"/>
          </a:p>
        </p:txBody>
      </p:sp>
    </p:spTree>
    <p:extLst>
      <p:ext uri="{BB962C8B-B14F-4D97-AF65-F5344CB8AC3E}">
        <p14:creationId xmlns:p14="http://schemas.microsoft.com/office/powerpoint/2010/main" val="1305726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12192002" cy="6857998"/>
          </a:xfrm>
          <a:prstGeom prst="rect">
            <a:avLst/>
          </a:prstGeom>
        </p:spPr>
      </p:pic>
      <p:sp>
        <p:nvSpPr>
          <p:cNvPr id="2" name="标题占位符 1"/>
          <p:cNvSpPr>
            <a:spLocks noGrp="1"/>
          </p:cNvSpPr>
          <p:nvPr>
            <p:ph type="title"/>
          </p:nvPr>
        </p:nvSpPr>
        <p:spPr>
          <a:xfrm>
            <a:off x="838200" y="720499"/>
            <a:ext cx="10515600" cy="614816"/>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3" name="文本占位符 2"/>
          <p:cNvSpPr>
            <a:spLocks noGrp="1"/>
          </p:cNvSpPr>
          <p:nvPr>
            <p:ph type="body" idx="1"/>
          </p:nvPr>
        </p:nvSpPr>
        <p:spPr>
          <a:xfrm>
            <a:off x="838200" y="1448254"/>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1C249F-BB4F-4246-A21D-2B793F989F2F}"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2A9D5-3EB3-4DD0-83C4-0CFBD4C68586}" type="slidenum">
              <a:rPr lang="zh-CN" altLang="en-US" smtClean="0"/>
              <a:t>‹#›</a:t>
            </a:fld>
            <a:endParaRPr lang="zh-CN" altLang="en-US"/>
          </a:p>
        </p:txBody>
      </p:sp>
      <p:pic>
        <p:nvPicPr>
          <p:cNvPr id="8" name="图片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123115" y="5917682"/>
            <a:ext cx="1945770" cy="438668"/>
          </a:xfrm>
          <a:prstGeom prst="rect">
            <a:avLst/>
          </a:prstGeom>
        </p:spPr>
      </p:pic>
    </p:spTree>
    <p:extLst>
      <p:ext uri="{BB962C8B-B14F-4D97-AF65-F5344CB8AC3E}">
        <p14:creationId xmlns:p14="http://schemas.microsoft.com/office/powerpoint/2010/main" val="34466907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algn="ctr" defTabSz="914400" rtl="0" eaLnBrk="1" latinLnBrk="0" hangingPunct="1">
        <a:lnSpc>
          <a:spcPct val="90000"/>
        </a:lnSpc>
        <a:spcBef>
          <a:spcPct val="0"/>
        </a:spcBef>
        <a:buNone/>
        <a:defRPr lang="zh-CN" altLang="en-US" sz="4000" kern="12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cs typeface="+mn-cs"/>
        </a:defRPr>
      </a:lvl1pPr>
    </p:titleStyle>
    <p:bodyStyle>
      <a:lvl1pPr marL="0" indent="0" algn="ctr" defTabSz="914400" rtl="0" eaLnBrk="1" latinLnBrk="0" hangingPunct="1">
        <a:lnSpc>
          <a:spcPct val="150000"/>
        </a:lnSpc>
        <a:spcBef>
          <a:spcPts val="1000"/>
        </a:spcBef>
        <a:buFont typeface="Arial" panose="020B0604020202020204" pitchFamily="34" charset="0"/>
        <a:buNone/>
        <a:defRPr sz="2400" kern="1200">
          <a:solidFill>
            <a:schemeClr val="bg1"/>
          </a:solidFill>
          <a:latin typeface="微软雅黑 Light" panose="020B0502040204020203" pitchFamily="34" charset="-122"/>
          <a:ea typeface="微软雅黑 Light" panose="020B0502040204020203" pitchFamily="34" charset="-122"/>
          <a:cs typeface="+mn-cs"/>
        </a:defRPr>
      </a:lvl1pPr>
      <a:lvl2pPr marL="6858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2pPr>
      <a:lvl3pPr marL="11430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3pPr>
      <a:lvl4pPr marL="16002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4pPr>
      <a:lvl5pPr marL="20574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
            <a:ext cx="12192000" cy="6834412"/>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888474" cy="6858000"/>
          </a:xfrm>
          <a:prstGeom prst="rect">
            <a:avLst/>
          </a:prstGeom>
        </p:spPr>
      </p:pic>
      <p:sp>
        <p:nvSpPr>
          <p:cNvPr id="38" name="平行四边形 37"/>
          <p:cNvSpPr/>
          <p:nvPr/>
        </p:nvSpPr>
        <p:spPr>
          <a:xfrm>
            <a:off x="2682207" y="0"/>
            <a:ext cx="7784478" cy="6858000"/>
          </a:xfrm>
          <a:prstGeom prst="parallelogram">
            <a:avLst>
              <a:gd name="adj" fmla="val 100306"/>
            </a:avLst>
          </a:prstGeom>
          <a:gradFill>
            <a:gsLst>
              <a:gs pos="0">
                <a:srgbClr val="ED85AE">
                  <a:alpha val="90000"/>
                </a:srgbClr>
              </a:gs>
              <a:gs pos="74000">
                <a:srgbClr val="EE9A9C">
                  <a:alpha val="80000"/>
                </a:srgbClr>
              </a:gs>
              <a:gs pos="83000">
                <a:srgbClr val="EFB188">
                  <a:alpha val="70000"/>
                </a:srgbClr>
              </a:gs>
              <a:gs pos="100000">
                <a:srgbClr val="EFBA81">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rrowheads="1"/>
          </p:cNvSpPr>
          <p:nvPr/>
        </p:nvSpPr>
        <p:spPr bwMode="auto">
          <a:xfrm>
            <a:off x="4842032" y="2037080"/>
            <a:ext cx="204409" cy="203082"/>
          </a:xfrm>
          <a:prstGeom prst="ellipse">
            <a:avLst/>
          </a:prstGeom>
          <a:solidFill>
            <a:srgbClr val="F8B193"/>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8" name="椭圆 14"/>
          <p:cNvSpPr>
            <a:spLocks noChangeArrowheads="1"/>
          </p:cNvSpPr>
          <p:nvPr/>
        </p:nvSpPr>
        <p:spPr bwMode="auto">
          <a:xfrm>
            <a:off x="4366854" y="1364259"/>
            <a:ext cx="547324" cy="543771"/>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9" name="椭圆 15"/>
          <p:cNvSpPr>
            <a:spLocks noChangeArrowheads="1"/>
          </p:cNvSpPr>
          <p:nvPr/>
        </p:nvSpPr>
        <p:spPr bwMode="auto">
          <a:xfrm>
            <a:off x="2682207" y="2140521"/>
            <a:ext cx="668975" cy="667648"/>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1" name="椭圆 10"/>
          <p:cNvSpPr>
            <a:spLocks noChangeArrowheads="1"/>
          </p:cNvSpPr>
          <p:nvPr/>
        </p:nvSpPr>
        <p:spPr bwMode="auto">
          <a:xfrm>
            <a:off x="2314912" y="2807900"/>
            <a:ext cx="430056" cy="430056"/>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3" name="椭圆 12"/>
          <p:cNvSpPr>
            <a:spLocks noChangeArrowheads="1"/>
          </p:cNvSpPr>
          <p:nvPr/>
        </p:nvSpPr>
        <p:spPr bwMode="auto">
          <a:xfrm>
            <a:off x="7232053" y="3229724"/>
            <a:ext cx="438020" cy="438020"/>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4" name="椭圆 13"/>
          <p:cNvSpPr>
            <a:spLocks noChangeArrowheads="1"/>
          </p:cNvSpPr>
          <p:nvPr/>
        </p:nvSpPr>
        <p:spPr bwMode="auto">
          <a:xfrm>
            <a:off x="9024467" y="2202743"/>
            <a:ext cx="667648" cy="668976"/>
          </a:xfrm>
          <a:prstGeom prst="ellipse">
            <a:avLst/>
          </a:prstGeom>
          <a:solidFill>
            <a:srgbClr val="F8B19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7" name="椭圆 14"/>
          <p:cNvSpPr>
            <a:spLocks noChangeArrowheads="1"/>
          </p:cNvSpPr>
          <p:nvPr/>
        </p:nvSpPr>
        <p:spPr bwMode="auto">
          <a:xfrm>
            <a:off x="5913362" y="4043627"/>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8" name="椭圆 14"/>
          <p:cNvSpPr>
            <a:spLocks noChangeArrowheads="1"/>
          </p:cNvSpPr>
          <p:nvPr/>
        </p:nvSpPr>
        <p:spPr bwMode="auto">
          <a:xfrm>
            <a:off x="4900655" y="3420839"/>
            <a:ext cx="543279" cy="53975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19" name="椭圆 14"/>
          <p:cNvSpPr>
            <a:spLocks noChangeArrowheads="1"/>
          </p:cNvSpPr>
          <p:nvPr/>
        </p:nvSpPr>
        <p:spPr bwMode="auto">
          <a:xfrm>
            <a:off x="6127632" y="4980225"/>
            <a:ext cx="204409" cy="203082"/>
          </a:xfrm>
          <a:prstGeom prst="ellipse">
            <a:avLst/>
          </a:prstGeom>
          <a:solidFill>
            <a:srgbClr val="F8B193"/>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0" name="椭圆 14"/>
          <p:cNvSpPr>
            <a:spLocks noChangeArrowheads="1"/>
          </p:cNvSpPr>
          <p:nvPr/>
        </p:nvSpPr>
        <p:spPr bwMode="auto">
          <a:xfrm>
            <a:off x="3434246" y="3404739"/>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1" name="椭圆 14"/>
          <p:cNvSpPr>
            <a:spLocks noChangeArrowheads="1"/>
          </p:cNvSpPr>
          <p:nvPr/>
        </p:nvSpPr>
        <p:spPr bwMode="auto">
          <a:xfrm>
            <a:off x="8178613" y="1466709"/>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2" name="椭圆 12"/>
          <p:cNvSpPr>
            <a:spLocks noChangeArrowheads="1"/>
          </p:cNvSpPr>
          <p:nvPr/>
        </p:nvSpPr>
        <p:spPr bwMode="auto">
          <a:xfrm>
            <a:off x="6712356" y="3628962"/>
            <a:ext cx="438020" cy="438020"/>
          </a:xfrm>
          <a:prstGeom prst="ellipse">
            <a:avLst/>
          </a:prstGeom>
          <a:solidFill>
            <a:srgbClr val="F8B19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3" name="椭圆 13"/>
          <p:cNvSpPr>
            <a:spLocks noChangeArrowheads="1"/>
          </p:cNvSpPr>
          <p:nvPr/>
        </p:nvSpPr>
        <p:spPr bwMode="auto">
          <a:xfrm>
            <a:off x="7982991" y="2845811"/>
            <a:ext cx="667648" cy="668976"/>
          </a:xfrm>
          <a:prstGeom prst="ellipse">
            <a:avLst/>
          </a:prstGeom>
          <a:solidFill>
            <a:srgbClr val="F8B19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4" name="椭圆 12"/>
          <p:cNvSpPr>
            <a:spLocks noChangeArrowheads="1"/>
          </p:cNvSpPr>
          <p:nvPr/>
        </p:nvSpPr>
        <p:spPr bwMode="auto">
          <a:xfrm>
            <a:off x="5363046" y="3959852"/>
            <a:ext cx="438020" cy="438020"/>
          </a:xfrm>
          <a:prstGeom prst="ellipse">
            <a:avLst/>
          </a:prstGeom>
          <a:solidFill>
            <a:srgbClr val="F8B19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5" name="椭圆 14"/>
          <p:cNvSpPr>
            <a:spLocks noChangeArrowheads="1"/>
          </p:cNvSpPr>
          <p:nvPr/>
        </p:nvSpPr>
        <p:spPr bwMode="auto">
          <a:xfrm>
            <a:off x="6299034" y="4396897"/>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6" name="椭圆 14"/>
          <p:cNvSpPr>
            <a:spLocks noChangeArrowheads="1"/>
          </p:cNvSpPr>
          <p:nvPr/>
        </p:nvSpPr>
        <p:spPr bwMode="auto">
          <a:xfrm>
            <a:off x="6481712" y="4191582"/>
            <a:ext cx="342099" cy="339878"/>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5587" y="5320344"/>
            <a:ext cx="1945770" cy="438668"/>
          </a:xfrm>
          <a:prstGeom prst="rect">
            <a:avLst/>
          </a:prstGeom>
        </p:spPr>
      </p:pic>
      <p:sp>
        <p:nvSpPr>
          <p:cNvPr id="32" name="椭圆 14"/>
          <p:cNvSpPr>
            <a:spLocks noChangeArrowheads="1"/>
          </p:cNvSpPr>
          <p:nvPr/>
        </p:nvSpPr>
        <p:spPr bwMode="auto">
          <a:xfrm>
            <a:off x="5679093" y="1604579"/>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33" name="椭圆 14"/>
          <p:cNvSpPr>
            <a:spLocks noChangeArrowheads="1"/>
          </p:cNvSpPr>
          <p:nvPr/>
        </p:nvSpPr>
        <p:spPr bwMode="auto">
          <a:xfrm>
            <a:off x="5903270" y="4581938"/>
            <a:ext cx="204409" cy="203082"/>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34" name="等腰三角形 33"/>
          <p:cNvSpPr/>
          <p:nvPr/>
        </p:nvSpPr>
        <p:spPr>
          <a:xfrm>
            <a:off x="4013388" y="717748"/>
            <a:ext cx="4165226" cy="359071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rrowheads="1"/>
          </p:cNvSpPr>
          <p:nvPr/>
        </p:nvSpPr>
        <p:spPr bwMode="auto">
          <a:xfrm>
            <a:off x="2925960" y="3667744"/>
            <a:ext cx="241574" cy="241574"/>
          </a:xfrm>
          <a:prstGeom prst="ellipse">
            <a:avLst/>
          </a:prstGeom>
          <a:solidFill>
            <a:srgbClr val="F45A69"/>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28" name="标题 1"/>
          <p:cNvSpPr>
            <a:spLocks noGrp="1"/>
          </p:cNvSpPr>
          <p:nvPr>
            <p:ph type="ctrTitle"/>
          </p:nvPr>
        </p:nvSpPr>
        <p:spPr>
          <a:xfrm>
            <a:off x="1524000" y="4266722"/>
            <a:ext cx="9144000" cy="838200"/>
          </a:xfrm>
        </p:spPr>
        <p:txBody>
          <a:bodyPr>
            <a:normAutofit/>
          </a:bodyPr>
          <a:lstStyle/>
          <a:p>
            <a:r>
              <a:rPr lang="en-US" altLang="zh-CN" sz="4800" dirty="0">
                <a:solidFill>
                  <a:schemeClr val="bg1"/>
                </a:solidFill>
                <a:latin typeface="微软雅黑 Light" panose="020B0502040204020203" pitchFamily="34" charset="-122"/>
                <a:ea typeface="微软雅黑 Light" panose="020B0502040204020203" pitchFamily="34" charset="-122"/>
              </a:rPr>
              <a:t>[</a:t>
            </a:r>
            <a:r>
              <a:rPr lang="zh-CN" altLang="en-US" sz="4800" dirty="0">
                <a:solidFill>
                  <a:schemeClr val="bg1"/>
                </a:solidFill>
                <a:latin typeface="微软雅黑 Light" panose="020B0502040204020203" pitchFamily="34" charset="-122"/>
                <a:ea typeface="微软雅黑 Light" panose="020B0502040204020203" pitchFamily="34" charset="-122"/>
              </a:rPr>
              <a:t>商业项目介绍</a:t>
            </a:r>
            <a:r>
              <a:rPr lang="en-US" altLang="zh-CN" sz="4800" dirty="0">
                <a:solidFill>
                  <a:schemeClr val="bg1"/>
                </a:solidFill>
                <a:latin typeface="微软雅黑 Light" panose="020B0502040204020203" pitchFamily="34" charset="-122"/>
                <a:ea typeface="微软雅黑 Light" panose="020B0502040204020203" pitchFamily="34" charset="-122"/>
              </a:rPr>
              <a:t>]</a:t>
            </a:r>
            <a:r>
              <a:rPr lang="zh-CN" altLang="en-US" sz="4800" dirty="0">
                <a:solidFill>
                  <a:schemeClr val="bg1"/>
                </a:solidFill>
                <a:latin typeface="微软雅黑 Light" panose="020B0502040204020203" pitchFamily="34" charset="-122"/>
                <a:ea typeface="微软雅黑 Light" panose="020B0502040204020203" pitchFamily="34" charset="-122"/>
              </a:rPr>
              <a:t>模板</a:t>
            </a:r>
          </a:p>
        </p:txBody>
      </p:sp>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11547" t="13871" r="11547" b="36132"/>
          <a:stretch/>
        </p:blipFill>
        <p:spPr>
          <a:xfrm>
            <a:off x="2687392" y="1827674"/>
            <a:ext cx="6817216" cy="2215952"/>
          </a:xfrm>
          <a:prstGeom prst="rect">
            <a:avLst/>
          </a:prstGeom>
        </p:spPr>
      </p:pic>
    </p:spTree>
    <p:extLst>
      <p:ext uri="{BB962C8B-B14F-4D97-AF65-F5344CB8AC3E}">
        <p14:creationId xmlns:p14="http://schemas.microsoft.com/office/powerpoint/2010/main" val="6457532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5400000">
            <a:off x="3872207" y="2479946"/>
            <a:ext cx="3838898" cy="1956037"/>
            <a:chOff x="2100659" y="1884375"/>
            <a:chExt cx="5592604" cy="2849606"/>
          </a:xfrm>
        </p:grpSpPr>
        <p:sp>
          <p:nvSpPr>
            <p:cNvPr id="7" name="Freeform 5"/>
            <p:cNvSpPr>
              <a:spLocks/>
            </p:cNvSpPr>
            <p:nvPr/>
          </p:nvSpPr>
          <p:spPr bwMode="auto">
            <a:xfrm rot="16200000">
              <a:off x="259494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 name="Freeform 5"/>
            <p:cNvSpPr>
              <a:spLocks/>
            </p:cNvSpPr>
            <p:nvPr/>
          </p:nvSpPr>
          <p:spPr bwMode="auto">
            <a:xfrm rot="16200000">
              <a:off x="543720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Freeform 5"/>
            <p:cNvSpPr>
              <a:spLocks/>
            </p:cNvSpPr>
            <p:nvPr/>
          </p:nvSpPr>
          <p:spPr bwMode="auto">
            <a:xfrm rot="5400000">
              <a:off x="4016075" y="2477923"/>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F45A69"/>
                </a:gs>
                <a:gs pos="0">
                  <a:srgbClr val="FF0000"/>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12" name="Group 8"/>
          <p:cNvGrpSpPr>
            <a:grpSpLocks noChangeAspect="1"/>
          </p:cNvGrpSpPr>
          <p:nvPr/>
        </p:nvGrpSpPr>
        <p:grpSpPr bwMode="auto">
          <a:xfrm>
            <a:off x="4610833" y="3244524"/>
            <a:ext cx="198429" cy="363787"/>
            <a:chOff x="3624" y="1764"/>
            <a:chExt cx="432" cy="792"/>
          </a:xfrm>
        </p:grpSpPr>
        <p:sp>
          <p:nvSpPr>
            <p:cNvPr id="13" name="AutoShape 7"/>
            <p:cNvSpPr>
              <a:spLocks noChangeAspect="1" noChangeArrowheads="1" noTextEdit="1"/>
            </p:cNvSpPr>
            <p:nvPr/>
          </p:nvSpPr>
          <p:spPr bwMode="auto">
            <a:xfrm>
              <a:off x="3624" y="1764"/>
              <a:ext cx="432"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3627" y="1767"/>
              <a:ext cx="426" cy="789"/>
            </a:xfrm>
            <a:custGeom>
              <a:avLst/>
              <a:gdLst>
                <a:gd name="T0" fmla="*/ 157 w 157"/>
                <a:gd name="T1" fmla="*/ 195 h 293"/>
                <a:gd name="T2" fmla="*/ 152 w 157"/>
                <a:gd name="T3" fmla="*/ 217 h 293"/>
                <a:gd name="T4" fmla="*/ 139 w 157"/>
                <a:gd name="T5" fmla="*/ 238 h 293"/>
                <a:gd name="T6" fmla="*/ 119 w 157"/>
                <a:gd name="T7" fmla="*/ 255 h 293"/>
                <a:gd name="T8" fmla="*/ 91 w 157"/>
                <a:gd name="T9" fmla="*/ 266 h 293"/>
                <a:gd name="T10" fmla="*/ 91 w 157"/>
                <a:gd name="T11" fmla="*/ 293 h 293"/>
                <a:gd name="T12" fmla="*/ 72 w 157"/>
                <a:gd name="T13" fmla="*/ 293 h 293"/>
                <a:gd name="T14" fmla="*/ 72 w 157"/>
                <a:gd name="T15" fmla="*/ 268 h 293"/>
                <a:gd name="T16" fmla="*/ 70 w 157"/>
                <a:gd name="T17" fmla="*/ 268 h 293"/>
                <a:gd name="T18" fmla="*/ 68 w 157"/>
                <a:gd name="T19" fmla="*/ 268 h 293"/>
                <a:gd name="T20" fmla="*/ 48 w 157"/>
                <a:gd name="T21" fmla="*/ 267 h 293"/>
                <a:gd name="T22" fmla="*/ 30 w 157"/>
                <a:gd name="T23" fmla="*/ 263 h 293"/>
                <a:gd name="T24" fmla="*/ 15 w 157"/>
                <a:gd name="T25" fmla="*/ 258 h 293"/>
                <a:gd name="T26" fmla="*/ 0 w 157"/>
                <a:gd name="T27" fmla="*/ 251 h 293"/>
                <a:gd name="T28" fmla="*/ 11 w 157"/>
                <a:gd name="T29" fmla="*/ 215 h 293"/>
                <a:gd name="T30" fmla="*/ 23 w 157"/>
                <a:gd name="T31" fmla="*/ 222 h 293"/>
                <a:gd name="T32" fmla="*/ 38 w 157"/>
                <a:gd name="T33" fmla="*/ 229 h 293"/>
                <a:gd name="T34" fmla="*/ 55 w 157"/>
                <a:gd name="T35" fmla="*/ 235 h 293"/>
                <a:gd name="T36" fmla="*/ 72 w 157"/>
                <a:gd name="T37" fmla="*/ 238 h 293"/>
                <a:gd name="T38" fmla="*/ 72 w 157"/>
                <a:gd name="T39" fmla="*/ 164 h 293"/>
                <a:gd name="T40" fmla="*/ 49 w 157"/>
                <a:gd name="T41" fmla="*/ 154 h 293"/>
                <a:gd name="T42" fmla="*/ 29 w 157"/>
                <a:gd name="T43" fmla="*/ 140 h 293"/>
                <a:gd name="T44" fmla="*/ 14 w 157"/>
                <a:gd name="T45" fmla="*/ 120 h 293"/>
                <a:gd name="T46" fmla="*/ 8 w 157"/>
                <a:gd name="T47" fmla="*/ 89 h 293"/>
                <a:gd name="T48" fmla="*/ 12 w 157"/>
                <a:gd name="T49" fmla="*/ 70 h 293"/>
                <a:gd name="T50" fmla="*/ 25 w 157"/>
                <a:gd name="T51" fmla="*/ 51 h 293"/>
                <a:gd name="T52" fmla="*/ 45 w 157"/>
                <a:gd name="T53" fmla="*/ 36 h 293"/>
                <a:gd name="T54" fmla="*/ 72 w 157"/>
                <a:gd name="T55" fmla="*/ 26 h 293"/>
                <a:gd name="T56" fmla="*/ 72 w 157"/>
                <a:gd name="T57" fmla="*/ 0 h 293"/>
                <a:gd name="T58" fmla="*/ 91 w 157"/>
                <a:gd name="T59" fmla="*/ 0 h 293"/>
                <a:gd name="T60" fmla="*/ 91 w 157"/>
                <a:gd name="T61" fmla="*/ 24 h 293"/>
                <a:gd name="T62" fmla="*/ 92 w 157"/>
                <a:gd name="T63" fmla="*/ 24 h 293"/>
                <a:gd name="T64" fmla="*/ 120 w 157"/>
                <a:gd name="T65" fmla="*/ 26 h 293"/>
                <a:gd name="T66" fmla="*/ 146 w 157"/>
                <a:gd name="T67" fmla="*/ 30 h 293"/>
                <a:gd name="T68" fmla="*/ 139 w 157"/>
                <a:gd name="T69" fmla="*/ 65 h 293"/>
                <a:gd name="T70" fmla="*/ 115 w 157"/>
                <a:gd name="T71" fmla="*/ 58 h 293"/>
                <a:gd name="T72" fmla="*/ 91 w 157"/>
                <a:gd name="T73" fmla="*/ 54 h 293"/>
                <a:gd name="T74" fmla="*/ 91 w 157"/>
                <a:gd name="T75" fmla="*/ 119 h 293"/>
                <a:gd name="T76" fmla="*/ 114 w 157"/>
                <a:gd name="T77" fmla="*/ 129 h 293"/>
                <a:gd name="T78" fmla="*/ 135 w 157"/>
                <a:gd name="T79" fmla="*/ 143 h 293"/>
                <a:gd name="T80" fmla="*/ 151 w 157"/>
                <a:gd name="T81" fmla="*/ 164 h 293"/>
                <a:gd name="T82" fmla="*/ 157 w 157"/>
                <a:gd name="T83" fmla="*/ 195 h 293"/>
                <a:gd name="T84" fmla="*/ 49 w 157"/>
                <a:gd name="T85" fmla="*/ 82 h 293"/>
                <a:gd name="T86" fmla="*/ 55 w 157"/>
                <a:gd name="T87" fmla="*/ 99 h 293"/>
                <a:gd name="T88" fmla="*/ 72 w 157"/>
                <a:gd name="T89" fmla="*/ 111 h 293"/>
                <a:gd name="T90" fmla="*/ 72 w 157"/>
                <a:gd name="T91" fmla="*/ 54 h 293"/>
                <a:gd name="T92" fmla="*/ 57 w 157"/>
                <a:gd name="T93" fmla="*/ 59 h 293"/>
                <a:gd name="T94" fmla="*/ 51 w 157"/>
                <a:gd name="T95" fmla="*/ 67 h 293"/>
                <a:gd name="T96" fmla="*/ 49 w 157"/>
                <a:gd name="T97" fmla="*/ 82 h 293"/>
                <a:gd name="T98" fmla="*/ 116 w 157"/>
                <a:gd name="T99" fmla="*/ 201 h 293"/>
                <a:gd name="T100" fmla="*/ 109 w 157"/>
                <a:gd name="T101" fmla="*/ 184 h 293"/>
                <a:gd name="T102" fmla="*/ 91 w 157"/>
                <a:gd name="T103" fmla="*/ 172 h 293"/>
                <a:gd name="T104" fmla="*/ 91 w 157"/>
                <a:gd name="T105" fmla="*/ 236 h 293"/>
                <a:gd name="T106" fmla="*/ 98 w 157"/>
                <a:gd name="T107" fmla="*/ 235 h 293"/>
                <a:gd name="T108" fmla="*/ 104 w 157"/>
                <a:gd name="T109" fmla="*/ 233 h 293"/>
                <a:gd name="T110" fmla="*/ 112 w 157"/>
                <a:gd name="T111" fmla="*/ 223 h 293"/>
                <a:gd name="T112" fmla="*/ 116 w 157"/>
                <a:gd name="T113" fmla="*/ 20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293">
                  <a:moveTo>
                    <a:pt x="157" y="195"/>
                  </a:moveTo>
                  <a:cubicBezTo>
                    <a:pt x="157" y="202"/>
                    <a:pt x="155" y="210"/>
                    <a:pt x="152" y="217"/>
                  </a:cubicBezTo>
                  <a:cubicBezTo>
                    <a:pt x="149" y="225"/>
                    <a:pt x="145" y="232"/>
                    <a:pt x="139" y="238"/>
                  </a:cubicBezTo>
                  <a:cubicBezTo>
                    <a:pt x="134" y="244"/>
                    <a:pt x="127" y="250"/>
                    <a:pt x="119" y="255"/>
                  </a:cubicBezTo>
                  <a:cubicBezTo>
                    <a:pt x="111" y="260"/>
                    <a:pt x="102" y="263"/>
                    <a:pt x="91" y="266"/>
                  </a:cubicBezTo>
                  <a:cubicBezTo>
                    <a:pt x="91" y="293"/>
                    <a:pt x="91" y="293"/>
                    <a:pt x="91" y="293"/>
                  </a:cubicBezTo>
                  <a:cubicBezTo>
                    <a:pt x="72" y="293"/>
                    <a:pt x="72" y="293"/>
                    <a:pt x="72" y="293"/>
                  </a:cubicBezTo>
                  <a:cubicBezTo>
                    <a:pt x="72" y="268"/>
                    <a:pt x="72" y="268"/>
                    <a:pt x="72" y="268"/>
                  </a:cubicBezTo>
                  <a:cubicBezTo>
                    <a:pt x="71" y="268"/>
                    <a:pt x="70" y="268"/>
                    <a:pt x="70" y="268"/>
                  </a:cubicBezTo>
                  <a:cubicBezTo>
                    <a:pt x="69" y="268"/>
                    <a:pt x="69" y="268"/>
                    <a:pt x="68" y="268"/>
                  </a:cubicBezTo>
                  <a:cubicBezTo>
                    <a:pt x="61" y="268"/>
                    <a:pt x="54" y="268"/>
                    <a:pt x="48" y="267"/>
                  </a:cubicBezTo>
                  <a:cubicBezTo>
                    <a:pt x="42" y="266"/>
                    <a:pt x="36" y="265"/>
                    <a:pt x="30" y="263"/>
                  </a:cubicBezTo>
                  <a:cubicBezTo>
                    <a:pt x="25" y="262"/>
                    <a:pt x="20" y="260"/>
                    <a:pt x="15" y="258"/>
                  </a:cubicBezTo>
                  <a:cubicBezTo>
                    <a:pt x="10" y="256"/>
                    <a:pt x="5" y="253"/>
                    <a:pt x="0" y="251"/>
                  </a:cubicBezTo>
                  <a:cubicBezTo>
                    <a:pt x="11" y="215"/>
                    <a:pt x="11" y="215"/>
                    <a:pt x="11" y="215"/>
                  </a:cubicBezTo>
                  <a:cubicBezTo>
                    <a:pt x="14" y="218"/>
                    <a:pt x="18" y="220"/>
                    <a:pt x="23" y="222"/>
                  </a:cubicBezTo>
                  <a:cubicBezTo>
                    <a:pt x="28" y="225"/>
                    <a:pt x="33" y="227"/>
                    <a:pt x="38" y="229"/>
                  </a:cubicBezTo>
                  <a:cubicBezTo>
                    <a:pt x="44" y="231"/>
                    <a:pt x="49" y="233"/>
                    <a:pt x="55" y="235"/>
                  </a:cubicBezTo>
                  <a:cubicBezTo>
                    <a:pt x="61" y="236"/>
                    <a:pt x="66" y="237"/>
                    <a:pt x="72" y="238"/>
                  </a:cubicBezTo>
                  <a:cubicBezTo>
                    <a:pt x="72" y="164"/>
                    <a:pt x="72" y="164"/>
                    <a:pt x="72" y="164"/>
                  </a:cubicBezTo>
                  <a:cubicBezTo>
                    <a:pt x="64" y="161"/>
                    <a:pt x="57" y="158"/>
                    <a:pt x="49" y="154"/>
                  </a:cubicBezTo>
                  <a:cubicBezTo>
                    <a:pt x="42" y="150"/>
                    <a:pt x="35" y="146"/>
                    <a:pt x="29" y="140"/>
                  </a:cubicBezTo>
                  <a:cubicBezTo>
                    <a:pt x="22" y="135"/>
                    <a:pt x="17" y="128"/>
                    <a:pt x="14" y="120"/>
                  </a:cubicBezTo>
                  <a:cubicBezTo>
                    <a:pt x="10" y="112"/>
                    <a:pt x="8" y="101"/>
                    <a:pt x="8" y="89"/>
                  </a:cubicBezTo>
                  <a:cubicBezTo>
                    <a:pt x="8" y="83"/>
                    <a:pt x="9" y="77"/>
                    <a:pt x="12" y="70"/>
                  </a:cubicBezTo>
                  <a:cubicBezTo>
                    <a:pt x="15" y="64"/>
                    <a:pt x="19" y="57"/>
                    <a:pt x="25" y="51"/>
                  </a:cubicBezTo>
                  <a:cubicBezTo>
                    <a:pt x="30" y="45"/>
                    <a:pt x="37" y="40"/>
                    <a:pt x="45" y="36"/>
                  </a:cubicBezTo>
                  <a:cubicBezTo>
                    <a:pt x="53" y="31"/>
                    <a:pt x="62" y="28"/>
                    <a:pt x="72" y="26"/>
                  </a:cubicBezTo>
                  <a:cubicBezTo>
                    <a:pt x="72" y="0"/>
                    <a:pt x="72" y="0"/>
                    <a:pt x="72" y="0"/>
                  </a:cubicBezTo>
                  <a:cubicBezTo>
                    <a:pt x="91" y="0"/>
                    <a:pt x="91" y="0"/>
                    <a:pt x="91" y="0"/>
                  </a:cubicBezTo>
                  <a:cubicBezTo>
                    <a:pt x="91" y="24"/>
                    <a:pt x="91" y="24"/>
                    <a:pt x="91" y="24"/>
                  </a:cubicBezTo>
                  <a:cubicBezTo>
                    <a:pt x="92" y="24"/>
                    <a:pt x="92" y="24"/>
                    <a:pt x="92" y="24"/>
                  </a:cubicBezTo>
                  <a:cubicBezTo>
                    <a:pt x="102" y="24"/>
                    <a:pt x="111" y="25"/>
                    <a:pt x="120" y="26"/>
                  </a:cubicBezTo>
                  <a:cubicBezTo>
                    <a:pt x="129" y="27"/>
                    <a:pt x="137" y="28"/>
                    <a:pt x="146" y="30"/>
                  </a:cubicBezTo>
                  <a:cubicBezTo>
                    <a:pt x="139" y="65"/>
                    <a:pt x="139" y="65"/>
                    <a:pt x="139" y="65"/>
                  </a:cubicBezTo>
                  <a:cubicBezTo>
                    <a:pt x="132" y="62"/>
                    <a:pt x="124" y="60"/>
                    <a:pt x="115" y="58"/>
                  </a:cubicBezTo>
                  <a:cubicBezTo>
                    <a:pt x="107" y="56"/>
                    <a:pt x="99" y="54"/>
                    <a:pt x="91" y="54"/>
                  </a:cubicBezTo>
                  <a:cubicBezTo>
                    <a:pt x="91" y="119"/>
                    <a:pt x="91" y="119"/>
                    <a:pt x="91" y="119"/>
                  </a:cubicBezTo>
                  <a:cubicBezTo>
                    <a:pt x="99" y="122"/>
                    <a:pt x="106" y="125"/>
                    <a:pt x="114" y="129"/>
                  </a:cubicBezTo>
                  <a:cubicBezTo>
                    <a:pt x="122" y="133"/>
                    <a:pt x="129" y="137"/>
                    <a:pt x="135" y="143"/>
                  </a:cubicBezTo>
                  <a:cubicBezTo>
                    <a:pt x="142" y="148"/>
                    <a:pt x="147" y="155"/>
                    <a:pt x="151" y="164"/>
                  </a:cubicBezTo>
                  <a:cubicBezTo>
                    <a:pt x="155" y="172"/>
                    <a:pt x="157" y="182"/>
                    <a:pt x="157" y="195"/>
                  </a:cubicBezTo>
                  <a:close/>
                  <a:moveTo>
                    <a:pt x="49" y="82"/>
                  </a:moveTo>
                  <a:cubicBezTo>
                    <a:pt x="49" y="89"/>
                    <a:pt x="51" y="95"/>
                    <a:pt x="55" y="99"/>
                  </a:cubicBezTo>
                  <a:cubicBezTo>
                    <a:pt x="59" y="104"/>
                    <a:pt x="65" y="107"/>
                    <a:pt x="72" y="111"/>
                  </a:cubicBezTo>
                  <a:cubicBezTo>
                    <a:pt x="72" y="54"/>
                    <a:pt x="72" y="54"/>
                    <a:pt x="72" y="54"/>
                  </a:cubicBezTo>
                  <a:cubicBezTo>
                    <a:pt x="66" y="55"/>
                    <a:pt x="61" y="56"/>
                    <a:pt x="57" y="59"/>
                  </a:cubicBezTo>
                  <a:cubicBezTo>
                    <a:pt x="54" y="60"/>
                    <a:pt x="52" y="63"/>
                    <a:pt x="51" y="67"/>
                  </a:cubicBezTo>
                  <a:cubicBezTo>
                    <a:pt x="49" y="71"/>
                    <a:pt x="49" y="76"/>
                    <a:pt x="49" y="82"/>
                  </a:cubicBezTo>
                  <a:close/>
                  <a:moveTo>
                    <a:pt x="116" y="201"/>
                  </a:moveTo>
                  <a:cubicBezTo>
                    <a:pt x="116" y="194"/>
                    <a:pt x="113" y="188"/>
                    <a:pt x="109" y="184"/>
                  </a:cubicBezTo>
                  <a:cubicBezTo>
                    <a:pt x="105" y="179"/>
                    <a:pt x="99" y="176"/>
                    <a:pt x="91" y="172"/>
                  </a:cubicBezTo>
                  <a:cubicBezTo>
                    <a:pt x="91" y="236"/>
                    <a:pt x="91" y="236"/>
                    <a:pt x="91" y="236"/>
                  </a:cubicBezTo>
                  <a:cubicBezTo>
                    <a:pt x="94" y="236"/>
                    <a:pt x="96" y="236"/>
                    <a:pt x="98" y="235"/>
                  </a:cubicBezTo>
                  <a:cubicBezTo>
                    <a:pt x="100" y="234"/>
                    <a:pt x="102" y="234"/>
                    <a:pt x="104" y="233"/>
                  </a:cubicBezTo>
                  <a:cubicBezTo>
                    <a:pt x="108" y="231"/>
                    <a:pt x="110" y="228"/>
                    <a:pt x="112" y="223"/>
                  </a:cubicBezTo>
                  <a:cubicBezTo>
                    <a:pt x="115" y="217"/>
                    <a:pt x="116" y="210"/>
                    <a:pt x="116" y="201"/>
                  </a:cubicBezTo>
                  <a:close/>
                </a:path>
              </a:pathLst>
            </a:custGeom>
            <a:solidFill>
              <a:srgbClr val="F4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2016814" y="2898784"/>
            <a:ext cx="1949348" cy="376736"/>
          </a:xfrm>
          <a:prstGeom prst="rect">
            <a:avLst/>
          </a:prstGeom>
          <a:noFill/>
        </p:spPr>
        <p:txBody>
          <a:bodyPr wrap="none" rtlCol="0" anchor="ctr">
            <a:spAutoFit/>
          </a:bodyPr>
          <a:lstStyle/>
          <a:p>
            <a:r>
              <a:rPr lang="en-US" altLang="zh-CN" sz="2400" dirty="0">
                <a:solidFill>
                  <a:srgbClr val="FFFFFF"/>
                </a:solidFill>
                <a:effectLst>
                  <a:outerShdw blurRad="2159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INFORGRAPHIC</a:t>
            </a:r>
          </a:p>
        </p:txBody>
      </p:sp>
      <p:sp>
        <p:nvSpPr>
          <p:cNvPr id="17" name="文本框 16"/>
          <p:cNvSpPr txBox="1"/>
          <p:nvPr/>
        </p:nvSpPr>
        <p:spPr>
          <a:xfrm>
            <a:off x="838200" y="3065890"/>
            <a:ext cx="3008403" cy="577662"/>
          </a:xfrm>
          <a:prstGeom prst="rect">
            <a:avLst/>
          </a:prstGeom>
          <a:noFill/>
        </p:spPr>
        <p:txBody>
          <a:bodyPr wrap="square" rtlCol="0" anchor="ctr">
            <a:spAutoFit/>
          </a:bodyPr>
          <a:lstStyle/>
          <a:p>
            <a:pPr algn="r">
              <a:lnSpc>
                <a:spcPct val="200000"/>
              </a:lnSpc>
            </a:pPr>
            <a:r>
              <a:rPr lang="en-US" altLang="zh-CN" sz="2000" b="1" dirty="0">
                <a:solidFill>
                  <a:schemeClr val="bg1"/>
                </a:solidFill>
                <a:effectLst>
                  <a:outerShdw blurRad="1397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SAMPLE TEXT</a:t>
            </a:r>
          </a:p>
        </p:txBody>
      </p:sp>
      <p:sp>
        <p:nvSpPr>
          <p:cNvPr id="21" name="文本框 20"/>
          <p:cNvSpPr txBox="1"/>
          <p:nvPr/>
        </p:nvSpPr>
        <p:spPr>
          <a:xfrm>
            <a:off x="7392744" y="1778099"/>
            <a:ext cx="1949348" cy="376736"/>
          </a:xfrm>
          <a:prstGeom prst="rect">
            <a:avLst/>
          </a:prstGeom>
          <a:noFill/>
        </p:spPr>
        <p:txBody>
          <a:bodyPr wrap="none" rtlCol="0" anchor="ctr">
            <a:spAutoFit/>
          </a:bodyPr>
          <a:lstStyle/>
          <a:p>
            <a:r>
              <a:rPr lang="en-US" altLang="zh-CN" sz="2400" dirty="0">
                <a:solidFill>
                  <a:srgbClr val="FFFFFF"/>
                </a:solidFill>
                <a:effectLst>
                  <a:outerShdw blurRad="2159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INFORGRAPHIC</a:t>
            </a:r>
          </a:p>
        </p:txBody>
      </p:sp>
      <p:grpSp>
        <p:nvGrpSpPr>
          <p:cNvPr id="38" name="组合 37"/>
          <p:cNvGrpSpPr/>
          <p:nvPr/>
        </p:nvGrpSpPr>
        <p:grpSpPr>
          <a:xfrm>
            <a:off x="6768331" y="2114964"/>
            <a:ext cx="500049" cy="535025"/>
            <a:chOff x="7046912" y="1069256"/>
            <a:chExt cx="612776" cy="655637"/>
          </a:xfrm>
        </p:grpSpPr>
        <p:sp>
          <p:nvSpPr>
            <p:cNvPr id="26" name="Freeform 13"/>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4"/>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15"/>
            <p:cNvSpPr>
              <a:spLocks/>
            </p:cNvSpPr>
            <p:nvPr/>
          </p:nvSpPr>
          <p:spPr bwMode="auto">
            <a:xfrm>
              <a:off x="7296150" y="1637581"/>
              <a:ext cx="122238" cy="26987"/>
            </a:xfrm>
            <a:custGeom>
              <a:avLst/>
              <a:gdLst>
                <a:gd name="T0" fmla="*/ 73 w 73"/>
                <a:gd name="T1" fmla="*/ 9 h 17"/>
                <a:gd name="T2" fmla="*/ 65 w 73"/>
                <a:gd name="T3" fmla="*/ 17 h 17"/>
                <a:gd name="T4" fmla="*/ 7 w 73"/>
                <a:gd name="T5" fmla="*/ 17 h 17"/>
                <a:gd name="T6" fmla="*/ 0 w 73"/>
                <a:gd name="T7" fmla="*/ 9 h 17"/>
                <a:gd name="T8" fmla="*/ 0 w 73"/>
                <a:gd name="T9" fmla="*/ 8 h 17"/>
                <a:gd name="T10" fmla="*/ 7 w 73"/>
                <a:gd name="T11" fmla="*/ 0 h 17"/>
                <a:gd name="T12" fmla="*/ 65 w 73"/>
                <a:gd name="T13" fmla="*/ 0 h 17"/>
                <a:gd name="T14" fmla="*/ 73 w 73"/>
                <a:gd name="T15" fmla="*/ 8 h 17"/>
                <a:gd name="T16" fmla="*/ 73 w 73"/>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17">
                  <a:moveTo>
                    <a:pt x="73" y="9"/>
                  </a:moveTo>
                  <a:cubicBezTo>
                    <a:pt x="73" y="13"/>
                    <a:pt x="69" y="17"/>
                    <a:pt x="65" y="17"/>
                  </a:cubicBezTo>
                  <a:cubicBezTo>
                    <a:pt x="7" y="17"/>
                    <a:pt x="7" y="17"/>
                    <a:pt x="7" y="17"/>
                  </a:cubicBezTo>
                  <a:cubicBezTo>
                    <a:pt x="3" y="17"/>
                    <a:pt x="0" y="13"/>
                    <a:pt x="0" y="9"/>
                  </a:cubicBezTo>
                  <a:cubicBezTo>
                    <a:pt x="0" y="8"/>
                    <a:pt x="0" y="8"/>
                    <a:pt x="0" y="8"/>
                  </a:cubicBezTo>
                  <a:cubicBezTo>
                    <a:pt x="0" y="4"/>
                    <a:pt x="3" y="0"/>
                    <a:pt x="7" y="0"/>
                  </a:cubicBezTo>
                  <a:cubicBezTo>
                    <a:pt x="65" y="0"/>
                    <a:pt x="65" y="0"/>
                    <a:pt x="65" y="0"/>
                  </a:cubicBezTo>
                  <a:cubicBezTo>
                    <a:pt x="69" y="0"/>
                    <a:pt x="73" y="4"/>
                    <a:pt x="73" y="8"/>
                  </a:cubicBezTo>
                  <a:lnTo>
                    <a:pt x="73" y="9"/>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任意多边形 36"/>
            <p:cNvSpPr>
              <a:spLocks/>
            </p:cNvSpPr>
            <p:nvPr/>
          </p:nvSpPr>
          <p:spPr bwMode="auto">
            <a:xfrm>
              <a:off x="7296150" y="1670918"/>
              <a:ext cx="122238" cy="53975"/>
            </a:xfrm>
            <a:custGeom>
              <a:avLst/>
              <a:gdLst>
                <a:gd name="connsiteX0" fmla="*/ 11722 w 122238"/>
                <a:gd name="connsiteY0" fmla="*/ 0 h 53975"/>
                <a:gd name="connsiteX1" fmla="*/ 108842 w 122238"/>
                <a:gd name="connsiteY1" fmla="*/ 0 h 53975"/>
                <a:gd name="connsiteX2" fmla="*/ 122238 w 122238"/>
                <a:gd name="connsiteY2" fmla="*/ 14288 h 53975"/>
                <a:gd name="connsiteX3" fmla="*/ 108842 w 122238"/>
                <a:gd name="connsiteY3" fmla="*/ 25400 h 53975"/>
                <a:gd name="connsiteX4" fmla="*/ 88474 w 122238"/>
                <a:gd name="connsiteY4" fmla="*/ 25400 h 53975"/>
                <a:gd name="connsiteX5" fmla="*/ 90489 w 122238"/>
                <a:gd name="connsiteY5" fmla="*/ 29369 h 53975"/>
                <a:gd name="connsiteX6" fmla="*/ 60326 w 122238"/>
                <a:gd name="connsiteY6" fmla="*/ 53975 h 53975"/>
                <a:gd name="connsiteX7" fmla="*/ 30163 w 122238"/>
                <a:gd name="connsiteY7" fmla="*/ 29369 h 53975"/>
                <a:gd name="connsiteX8" fmla="*/ 32178 w 122238"/>
                <a:gd name="connsiteY8" fmla="*/ 25400 h 53975"/>
                <a:gd name="connsiteX9" fmla="*/ 23862 w 122238"/>
                <a:gd name="connsiteY9" fmla="*/ 25400 h 53975"/>
                <a:gd name="connsiteX10" fmla="*/ 11722 w 122238"/>
                <a:gd name="connsiteY10" fmla="*/ 25400 h 53975"/>
                <a:gd name="connsiteX11" fmla="*/ 0 w 122238"/>
                <a:gd name="connsiteY11" fmla="*/ 14288 h 53975"/>
                <a:gd name="connsiteX12" fmla="*/ 11722 w 122238"/>
                <a:gd name="connsiteY12" fmla="*/ 0 h 5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38" h="53975">
                  <a:moveTo>
                    <a:pt x="11722" y="0"/>
                  </a:moveTo>
                  <a:cubicBezTo>
                    <a:pt x="108842" y="0"/>
                    <a:pt x="108842" y="0"/>
                    <a:pt x="108842" y="0"/>
                  </a:cubicBezTo>
                  <a:cubicBezTo>
                    <a:pt x="115540" y="0"/>
                    <a:pt x="122238" y="7938"/>
                    <a:pt x="122238" y="14288"/>
                  </a:cubicBezTo>
                  <a:cubicBezTo>
                    <a:pt x="122238" y="20638"/>
                    <a:pt x="115540" y="25400"/>
                    <a:pt x="108842" y="25400"/>
                  </a:cubicBezTo>
                  <a:lnTo>
                    <a:pt x="88474" y="25400"/>
                  </a:lnTo>
                  <a:lnTo>
                    <a:pt x="90489" y="29369"/>
                  </a:lnTo>
                  <a:cubicBezTo>
                    <a:pt x="90489" y="42959"/>
                    <a:pt x="76985" y="53975"/>
                    <a:pt x="60326" y="53975"/>
                  </a:cubicBezTo>
                  <a:cubicBezTo>
                    <a:pt x="43667" y="53975"/>
                    <a:pt x="30163" y="42959"/>
                    <a:pt x="30163" y="29369"/>
                  </a:cubicBezTo>
                  <a:lnTo>
                    <a:pt x="32178" y="25400"/>
                  </a:lnTo>
                  <a:lnTo>
                    <a:pt x="23862" y="25400"/>
                  </a:lnTo>
                  <a:cubicBezTo>
                    <a:pt x="11722" y="25400"/>
                    <a:pt x="11722" y="25400"/>
                    <a:pt x="11722" y="25400"/>
                  </a:cubicBezTo>
                  <a:cubicBezTo>
                    <a:pt x="5024" y="25400"/>
                    <a:pt x="0" y="20638"/>
                    <a:pt x="0" y="14288"/>
                  </a:cubicBezTo>
                  <a:cubicBezTo>
                    <a:pt x="0" y="7938"/>
                    <a:pt x="5024" y="0"/>
                    <a:pt x="11722" y="0"/>
                  </a:cubicBezTo>
                  <a:close/>
                </a:path>
              </a:pathLst>
            </a:custGeom>
            <a:solidFill>
              <a:srgbClr val="FAB4BB"/>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1" name="Freeform 18"/>
            <p:cNvSpPr>
              <a:spLocks/>
            </p:cNvSpPr>
            <p:nvPr/>
          </p:nvSpPr>
          <p:spPr bwMode="auto">
            <a:xfrm>
              <a:off x="7342188" y="1069256"/>
              <a:ext cx="30163" cy="104775"/>
            </a:xfrm>
            <a:custGeom>
              <a:avLst/>
              <a:gdLst>
                <a:gd name="T0" fmla="*/ 19 w 19"/>
                <a:gd name="T1" fmla="*/ 53 h 63"/>
                <a:gd name="T2" fmla="*/ 9 w 19"/>
                <a:gd name="T3" fmla="*/ 63 h 63"/>
                <a:gd name="T4" fmla="*/ 9 w 19"/>
                <a:gd name="T5" fmla="*/ 63 h 63"/>
                <a:gd name="T6" fmla="*/ 0 w 19"/>
                <a:gd name="T7" fmla="*/ 53 h 63"/>
                <a:gd name="T8" fmla="*/ 0 w 19"/>
                <a:gd name="T9" fmla="*/ 9 h 63"/>
                <a:gd name="T10" fmla="*/ 9 w 19"/>
                <a:gd name="T11" fmla="*/ 0 h 63"/>
                <a:gd name="T12" fmla="*/ 9 w 19"/>
                <a:gd name="T13" fmla="*/ 0 h 63"/>
                <a:gd name="T14" fmla="*/ 19 w 19"/>
                <a:gd name="T15" fmla="*/ 9 h 63"/>
                <a:gd name="T16" fmla="*/ 19 w 19"/>
                <a:gd name="T1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53"/>
                  </a:moveTo>
                  <a:cubicBezTo>
                    <a:pt x="19" y="59"/>
                    <a:pt x="14" y="63"/>
                    <a:pt x="9" y="63"/>
                  </a:cubicBezTo>
                  <a:cubicBezTo>
                    <a:pt x="9" y="63"/>
                    <a:pt x="9" y="63"/>
                    <a:pt x="9" y="63"/>
                  </a:cubicBezTo>
                  <a:cubicBezTo>
                    <a:pt x="4" y="63"/>
                    <a:pt x="0" y="59"/>
                    <a:pt x="0" y="53"/>
                  </a:cubicBezTo>
                  <a:cubicBezTo>
                    <a:pt x="0" y="9"/>
                    <a:pt x="0" y="9"/>
                    <a:pt x="0" y="9"/>
                  </a:cubicBezTo>
                  <a:cubicBezTo>
                    <a:pt x="0" y="4"/>
                    <a:pt x="4" y="0"/>
                    <a:pt x="9" y="0"/>
                  </a:cubicBezTo>
                  <a:cubicBezTo>
                    <a:pt x="9" y="0"/>
                    <a:pt x="9" y="0"/>
                    <a:pt x="9" y="0"/>
                  </a:cubicBezTo>
                  <a:cubicBezTo>
                    <a:pt x="14" y="0"/>
                    <a:pt x="19" y="4"/>
                    <a:pt x="19" y="9"/>
                  </a:cubicBezTo>
                  <a:lnTo>
                    <a:pt x="19" y="53"/>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9"/>
            <p:cNvSpPr>
              <a:spLocks/>
            </p:cNvSpPr>
            <p:nvPr/>
          </p:nvSpPr>
          <p:spPr bwMode="auto">
            <a:xfrm>
              <a:off x="7553325" y="1328018"/>
              <a:ext cx="106363" cy="31750"/>
            </a:xfrm>
            <a:custGeom>
              <a:avLst/>
              <a:gdLst>
                <a:gd name="T0" fmla="*/ 10 w 64"/>
                <a:gd name="T1" fmla="*/ 19 h 19"/>
                <a:gd name="T2" fmla="*/ 0 w 64"/>
                <a:gd name="T3" fmla="*/ 10 h 19"/>
                <a:gd name="T4" fmla="*/ 0 w 64"/>
                <a:gd name="T5" fmla="*/ 10 h 19"/>
                <a:gd name="T6" fmla="*/ 10 w 64"/>
                <a:gd name="T7" fmla="*/ 0 h 19"/>
                <a:gd name="T8" fmla="*/ 54 w 64"/>
                <a:gd name="T9" fmla="*/ 0 h 19"/>
                <a:gd name="T10" fmla="*/ 64 w 64"/>
                <a:gd name="T11" fmla="*/ 10 h 19"/>
                <a:gd name="T12" fmla="*/ 64 w 64"/>
                <a:gd name="T13" fmla="*/ 10 h 19"/>
                <a:gd name="T14" fmla="*/ 54 w 64"/>
                <a:gd name="T15" fmla="*/ 19 h 19"/>
                <a:gd name="T16" fmla="*/ 10 w 6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9">
                  <a:moveTo>
                    <a:pt x="10" y="19"/>
                  </a:moveTo>
                  <a:cubicBezTo>
                    <a:pt x="5" y="19"/>
                    <a:pt x="0" y="15"/>
                    <a:pt x="0" y="10"/>
                  </a:cubicBezTo>
                  <a:cubicBezTo>
                    <a:pt x="0" y="10"/>
                    <a:pt x="0" y="10"/>
                    <a:pt x="0" y="10"/>
                  </a:cubicBezTo>
                  <a:cubicBezTo>
                    <a:pt x="0" y="4"/>
                    <a:pt x="5" y="0"/>
                    <a:pt x="10" y="0"/>
                  </a:cubicBezTo>
                  <a:cubicBezTo>
                    <a:pt x="54" y="0"/>
                    <a:pt x="54" y="0"/>
                    <a:pt x="54" y="0"/>
                  </a:cubicBezTo>
                  <a:cubicBezTo>
                    <a:pt x="59" y="0"/>
                    <a:pt x="64" y="4"/>
                    <a:pt x="64" y="10"/>
                  </a:cubicBezTo>
                  <a:cubicBezTo>
                    <a:pt x="64" y="10"/>
                    <a:pt x="64" y="10"/>
                    <a:pt x="64" y="10"/>
                  </a:cubicBezTo>
                  <a:cubicBezTo>
                    <a:pt x="64" y="15"/>
                    <a:pt x="59" y="19"/>
                    <a:pt x="54" y="19"/>
                  </a:cubicBezTo>
                  <a:lnTo>
                    <a:pt x="10" y="19"/>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p:cNvSpPr>
              <a:spLocks/>
            </p:cNvSpPr>
            <p:nvPr/>
          </p:nvSpPr>
          <p:spPr bwMode="auto">
            <a:xfrm>
              <a:off x="7046912" y="1328018"/>
              <a:ext cx="104775" cy="31750"/>
            </a:xfrm>
            <a:custGeom>
              <a:avLst/>
              <a:gdLst>
                <a:gd name="T0" fmla="*/ 10 w 63"/>
                <a:gd name="T1" fmla="*/ 19 h 19"/>
                <a:gd name="T2" fmla="*/ 0 w 63"/>
                <a:gd name="T3" fmla="*/ 10 h 19"/>
                <a:gd name="T4" fmla="*/ 0 w 63"/>
                <a:gd name="T5" fmla="*/ 10 h 19"/>
                <a:gd name="T6" fmla="*/ 10 w 63"/>
                <a:gd name="T7" fmla="*/ 0 h 19"/>
                <a:gd name="T8" fmla="*/ 54 w 63"/>
                <a:gd name="T9" fmla="*/ 0 h 19"/>
                <a:gd name="T10" fmla="*/ 63 w 63"/>
                <a:gd name="T11" fmla="*/ 10 h 19"/>
                <a:gd name="T12" fmla="*/ 63 w 63"/>
                <a:gd name="T13" fmla="*/ 10 h 19"/>
                <a:gd name="T14" fmla="*/ 54 w 63"/>
                <a:gd name="T15" fmla="*/ 19 h 19"/>
                <a:gd name="T16" fmla="*/ 10 w 6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10" y="19"/>
                  </a:moveTo>
                  <a:cubicBezTo>
                    <a:pt x="4" y="19"/>
                    <a:pt x="0" y="15"/>
                    <a:pt x="0" y="10"/>
                  </a:cubicBezTo>
                  <a:cubicBezTo>
                    <a:pt x="0" y="10"/>
                    <a:pt x="0" y="10"/>
                    <a:pt x="0" y="10"/>
                  </a:cubicBezTo>
                  <a:cubicBezTo>
                    <a:pt x="0" y="4"/>
                    <a:pt x="4" y="0"/>
                    <a:pt x="10" y="0"/>
                  </a:cubicBezTo>
                  <a:cubicBezTo>
                    <a:pt x="54" y="0"/>
                    <a:pt x="54" y="0"/>
                    <a:pt x="54" y="0"/>
                  </a:cubicBezTo>
                  <a:cubicBezTo>
                    <a:pt x="59" y="0"/>
                    <a:pt x="63" y="4"/>
                    <a:pt x="63" y="10"/>
                  </a:cubicBezTo>
                  <a:cubicBezTo>
                    <a:pt x="63" y="10"/>
                    <a:pt x="63" y="10"/>
                    <a:pt x="63" y="10"/>
                  </a:cubicBezTo>
                  <a:cubicBezTo>
                    <a:pt x="63" y="15"/>
                    <a:pt x="59" y="19"/>
                    <a:pt x="54" y="19"/>
                  </a:cubicBezTo>
                  <a:lnTo>
                    <a:pt x="10" y="19"/>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7131050" y="1120056"/>
              <a:ext cx="85725" cy="87312"/>
            </a:xfrm>
            <a:custGeom>
              <a:avLst/>
              <a:gdLst>
                <a:gd name="T0" fmla="*/ 3 w 52"/>
                <a:gd name="T1" fmla="*/ 17 h 52"/>
                <a:gd name="T2" fmla="*/ 3 w 52"/>
                <a:gd name="T3" fmla="*/ 4 h 52"/>
                <a:gd name="T4" fmla="*/ 3 w 52"/>
                <a:gd name="T5" fmla="*/ 4 h 52"/>
                <a:gd name="T6" fmla="*/ 16 w 52"/>
                <a:gd name="T7" fmla="*/ 4 h 52"/>
                <a:gd name="T8" fmla="*/ 48 w 52"/>
                <a:gd name="T9" fmla="*/ 35 h 52"/>
                <a:gd name="T10" fmla="*/ 48 w 52"/>
                <a:gd name="T11" fmla="*/ 49 h 52"/>
                <a:gd name="T12" fmla="*/ 48 w 52"/>
                <a:gd name="T13" fmla="*/ 49 h 52"/>
                <a:gd name="T14" fmla="*/ 35 w 52"/>
                <a:gd name="T15" fmla="*/ 49 h 52"/>
                <a:gd name="T16" fmla="*/ 3 w 52"/>
                <a:gd name="T17" fmla="*/ 1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3" y="17"/>
                  </a:moveTo>
                  <a:cubicBezTo>
                    <a:pt x="0" y="14"/>
                    <a:pt x="0" y="8"/>
                    <a:pt x="3" y="4"/>
                  </a:cubicBezTo>
                  <a:cubicBezTo>
                    <a:pt x="3" y="4"/>
                    <a:pt x="3" y="4"/>
                    <a:pt x="3" y="4"/>
                  </a:cubicBezTo>
                  <a:cubicBezTo>
                    <a:pt x="7" y="0"/>
                    <a:pt x="13" y="0"/>
                    <a:pt x="16" y="4"/>
                  </a:cubicBezTo>
                  <a:cubicBezTo>
                    <a:pt x="48" y="35"/>
                    <a:pt x="48" y="35"/>
                    <a:pt x="48" y="35"/>
                  </a:cubicBezTo>
                  <a:cubicBezTo>
                    <a:pt x="52" y="39"/>
                    <a:pt x="52" y="45"/>
                    <a:pt x="48" y="49"/>
                  </a:cubicBezTo>
                  <a:cubicBezTo>
                    <a:pt x="48" y="49"/>
                    <a:pt x="48" y="49"/>
                    <a:pt x="48" y="49"/>
                  </a:cubicBezTo>
                  <a:cubicBezTo>
                    <a:pt x="44" y="52"/>
                    <a:pt x="38" y="52"/>
                    <a:pt x="35" y="49"/>
                  </a:cubicBezTo>
                  <a:lnTo>
                    <a:pt x="3" y="17"/>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a:off x="7489825" y="1120056"/>
              <a:ext cx="85725" cy="87312"/>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3"/>
            <p:cNvSpPr>
              <a:spLocks/>
            </p:cNvSpPr>
            <p:nvPr/>
          </p:nvSpPr>
          <p:spPr bwMode="auto">
            <a:xfrm>
              <a:off x="7123113" y="1494706"/>
              <a:ext cx="85725" cy="85725"/>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solidFill>
              <a:srgbClr val="FAB4B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9" name="文本框 38"/>
          <p:cNvSpPr txBox="1"/>
          <p:nvPr/>
        </p:nvSpPr>
        <p:spPr>
          <a:xfrm>
            <a:off x="838200" y="3727393"/>
            <a:ext cx="3008403" cy="477199"/>
          </a:xfrm>
          <a:prstGeom prst="rect">
            <a:avLst/>
          </a:prstGeom>
          <a:noFill/>
        </p:spPr>
        <p:txBody>
          <a:bodyPr wrap="square" rtlCol="0" anchor="ctr">
            <a:spAutoFit/>
          </a:bodyPr>
          <a:lstStyle/>
          <a:p>
            <a:pPr algn="r"/>
            <a:r>
              <a:rPr lang="en-US" altLang="zh-CN" sz="1600" dirty="0">
                <a:solidFill>
                  <a:srgbClr val="FFFFFF"/>
                </a:solidFill>
                <a:latin typeface="苹方 细体" panose="020B0200000000000000" pitchFamily="34" charset="-122"/>
                <a:ea typeface="苹方 细体" panose="020B0200000000000000" pitchFamily="34" charset="-122"/>
              </a:rPr>
              <a:t>Lorem ipsum dolor sit </a:t>
            </a:r>
            <a:r>
              <a:rPr lang="en-US" altLang="zh-CN" sz="1600" dirty="0" err="1">
                <a:solidFill>
                  <a:srgbClr val="FFFFFF"/>
                </a:solidFill>
                <a:latin typeface="苹方 细体" panose="020B0200000000000000" pitchFamily="34" charset="-122"/>
                <a:ea typeface="苹方 细体" panose="020B0200000000000000" pitchFamily="34" charset="-122"/>
              </a:rPr>
              <a:t>amet</a:t>
            </a:r>
            <a:r>
              <a:rPr lang="en-US" altLang="zh-CN" sz="1600" dirty="0">
                <a:solidFill>
                  <a:srgbClr val="FFFFFF"/>
                </a:solidFill>
                <a:latin typeface="苹方 细体" panose="020B0200000000000000" pitchFamily="34" charset="-122"/>
                <a:ea typeface="苹方 细体" panose="020B0200000000000000" pitchFamily="34" charset="-122"/>
              </a:rPr>
              <a:t> </a:t>
            </a:r>
            <a:r>
              <a:rPr lang="en-US" altLang="zh-CN" sz="1600" dirty="0" err="1">
                <a:solidFill>
                  <a:srgbClr val="FFFFFF"/>
                </a:solidFill>
                <a:latin typeface="苹方 细体" panose="020B0200000000000000" pitchFamily="34" charset="-122"/>
                <a:ea typeface="苹方 细体" panose="020B0200000000000000" pitchFamily="34" charset="-122"/>
              </a:rPr>
              <a:t>consectetuer</a:t>
            </a:r>
            <a:endParaRPr lang="en-US" altLang="zh-CN" sz="1600" dirty="0">
              <a:solidFill>
                <a:srgbClr val="FFFFFF"/>
              </a:solidFill>
              <a:latin typeface="苹方 细体" panose="020B0200000000000000" pitchFamily="34" charset="-122"/>
              <a:ea typeface="苹方 细体" panose="020B0200000000000000" pitchFamily="34" charset="-122"/>
            </a:endParaRPr>
          </a:p>
        </p:txBody>
      </p:sp>
      <p:sp>
        <p:nvSpPr>
          <p:cNvPr id="40" name="文本框 39"/>
          <p:cNvSpPr txBox="1"/>
          <p:nvPr/>
        </p:nvSpPr>
        <p:spPr>
          <a:xfrm>
            <a:off x="7409538" y="1944439"/>
            <a:ext cx="3008403" cy="577662"/>
          </a:xfrm>
          <a:prstGeom prst="rect">
            <a:avLst/>
          </a:prstGeom>
          <a:noFill/>
        </p:spPr>
        <p:txBody>
          <a:bodyPr wrap="square" rtlCol="0" anchor="ctr">
            <a:spAutoFit/>
          </a:bodyPr>
          <a:lstStyle/>
          <a:p>
            <a:pPr>
              <a:lnSpc>
                <a:spcPct val="200000"/>
              </a:lnSpc>
            </a:pPr>
            <a:r>
              <a:rPr lang="en-US" altLang="zh-CN" sz="2000" b="1" dirty="0">
                <a:solidFill>
                  <a:schemeClr val="bg1"/>
                </a:solidFill>
                <a:effectLst>
                  <a:outerShdw blurRad="1397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SAMPLE TEXT</a:t>
            </a:r>
          </a:p>
        </p:txBody>
      </p:sp>
      <p:sp>
        <p:nvSpPr>
          <p:cNvPr id="41" name="文本框 40"/>
          <p:cNvSpPr txBox="1"/>
          <p:nvPr/>
        </p:nvSpPr>
        <p:spPr>
          <a:xfrm>
            <a:off x="7409538" y="2605943"/>
            <a:ext cx="3008403" cy="477199"/>
          </a:xfrm>
          <a:prstGeom prst="rect">
            <a:avLst/>
          </a:prstGeom>
          <a:noFill/>
        </p:spPr>
        <p:txBody>
          <a:bodyPr wrap="square" rtlCol="0" anchor="ctr">
            <a:spAutoFit/>
          </a:bodyPr>
          <a:lstStyle/>
          <a:p>
            <a:r>
              <a:rPr lang="en-US" altLang="zh-CN" sz="1600" dirty="0">
                <a:solidFill>
                  <a:srgbClr val="FFFFFF"/>
                </a:solidFill>
                <a:latin typeface="苹方 细体" panose="020B0200000000000000" pitchFamily="34" charset="-122"/>
                <a:ea typeface="苹方 细体" panose="020B0200000000000000" pitchFamily="34" charset="-122"/>
              </a:rPr>
              <a:t>Lorem ipsum dolor sit </a:t>
            </a:r>
            <a:r>
              <a:rPr lang="en-US" altLang="zh-CN" sz="1600" dirty="0" err="1">
                <a:solidFill>
                  <a:srgbClr val="FFFFFF"/>
                </a:solidFill>
                <a:latin typeface="苹方 细体" panose="020B0200000000000000" pitchFamily="34" charset="-122"/>
                <a:ea typeface="苹方 细体" panose="020B0200000000000000" pitchFamily="34" charset="-122"/>
              </a:rPr>
              <a:t>amet</a:t>
            </a:r>
            <a:r>
              <a:rPr lang="en-US" altLang="zh-CN" sz="1600" dirty="0">
                <a:solidFill>
                  <a:srgbClr val="FFFFFF"/>
                </a:solidFill>
                <a:latin typeface="苹方 细体" panose="020B0200000000000000" pitchFamily="34" charset="-122"/>
                <a:ea typeface="苹方 细体" panose="020B0200000000000000" pitchFamily="34" charset="-122"/>
              </a:rPr>
              <a:t> </a:t>
            </a:r>
            <a:r>
              <a:rPr lang="en-US" altLang="zh-CN" sz="1600" dirty="0" err="1">
                <a:solidFill>
                  <a:srgbClr val="FFFFFF"/>
                </a:solidFill>
                <a:latin typeface="苹方 细体" panose="020B0200000000000000" pitchFamily="34" charset="-122"/>
                <a:ea typeface="苹方 细体" panose="020B0200000000000000" pitchFamily="34" charset="-122"/>
              </a:rPr>
              <a:t>consectetuer</a:t>
            </a:r>
            <a:endParaRPr lang="en-US" altLang="zh-CN" sz="1600" dirty="0">
              <a:solidFill>
                <a:srgbClr val="FFFFFF"/>
              </a:solidFill>
              <a:latin typeface="苹方 细体" panose="020B0200000000000000" pitchFamily="34" charset="-122"/>
              <a:ea typeface="苹方 细体" panose="020B0200000000000000" pitchFamily="34" charset="-122"/>
            </a:endParaRPr>
          </a:p>
        </p:txBody>
      </p:sp>
      <p:grpSp>
        <p:nvGrpSpPr>
          <p:cNvPr id="53" name="Group 33"/>
          <p:cNvGrpSpPr>
            <a:grpSpLocks noChangeAspect="1"/>
          </p:cNvGrpSpPr>
          <p:nvPr/>
        </p:nvGrpSpPr>
        <p:grpSpPr bwMode="auto">
          <a:xfrm>
            <a:off x="6797577" y="4060555"/>
            <a:ext cx="367165" cy="479515"/>
            <a:chOff x="4472" y="2113"/>
            <a:chExt cx="317" cy="414"/>
          </a:xfrm>
        </p:grpSpPr>
        <p:sp>
          <p:nvSpPr>
            <p:cNvPr id="54" name="AutoShape 32"/>
            <p:cNvSpPr>
              <a:spLocks noChangeAspect="1" noChangeArrowheads="1" noTextEdit="1"/>
            </p:cNvSpPr>
            <p:nvPr/>
          </p:nvSpPr>
          <p:spPr bwMode="auto">
            <a:xfrm>
              <a:off x="4472" y="2113"/>
              <a:ext cx="317"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p:cNvSpPr>
            <p:nvPr/>
          </p:nvSpPr>
          <p:spPr bwMode="auto">
            <a:xfrm>
              <a:off x="4477" y="2480"/>
              <a:ext cx="61" cy="47"/>
            </a:xfrm>
            <a:custGeom>
              <a:avLst/>
              <a:gdLst>
                <a:gd name="T0" fmla="*/ 27 w 45"/>
                <a:gd name="T1" fmla="*/ 0 h 35"/>
                <a:gd name="T2" fmla="*/ 21 w 45"/>
                <a:gd name="T3" fmla="*/ 0 h 35"/>
                <a:gd name="T4" fmla="*/ 0 w 45"/>
                <a:gd name="T5" fmla="*/ 13 h 35"/>
                <a:gd name="T6" fmla="*/ 0 w 45"/>
                <a:gd name="T7" fmla="*/ 19 h 35"/>
                <a:gd name="T8" fmla="*/ 21 w 45"/>
                <a:gd name="T9" fmla="*/ 35 h 35"/>
                <a:gd name="T10" fmla="*/ 27 w 45"/>
                <a:gd name="T11" fmla="*/ 35 h 35"/>
                <a:gd name="T12" fmla="*/ 45 w 45"/>
                <a:gd name="T13" fmla="*/ 19 h 35"/>
                <a:gd name="T14" fmla="*/ 45 w 45"/>
                <a:gd name="T15" fmla="*/ 13 h 35"/>
                <a:gd name="T16" fmla="*/ 27 w 45"/>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5">
                  <a:moveTo>
                    <a:pt x="27" y="0"/>
                  </a:moveTo>
                  <a:cubicBezTo>
                    <a:pt x="21" y="0"/>
                    <a:pt x="21" y="0"/>
                    <a:pt x="21" y="0"/>
                  </a:cubicBezTo>
                  <a:cubicBezTo>
                    <a:pt x="11" y="0"/>
                    <a:pt x="0" y="3"/>
                    <a:pt x="0" y="13"/>
                  </a:cubicBezTo>
                  <a:cubicBezTo>
                    <a:pt x="0" y="19"/>
                    <a:pt x="0" y="19"/>
                    <a:pt x="0" y="19"/>
                  </a:cubicBezTo>
                  <a:cubicBezTo>
                    <a:pt x="0" y="28"/>
                    <a:pt x="11" y="35"/>
                    <a:pt x="21" y="35"/>
                  </a:cubicBezTo>
                  <a:cubicBezTo>
                    <a:pt x="27" y="35"/>
                    <a:pt x="27" y="35"/>
                    <a:pt x="27" y="35"/>
                  </a:cubicBezTo>
                  <a:cubicBezTo>
                    <a:pt x="36" y="35"/>
                    <a:pt x="45" y="28"/>
                    <a:pt x="45" y="19"/>
                  </a:cubicBezTo>
                  <a:cubicBezTo>
                    <a:pt x="45" y="13"/>
                    <a:pt x="45" y="13"/>
                    <a:pt x="45" y="13"/>
                  </a:cubicBezTo>
                  <a:cubicBezTo>
                    <a:pt x="45" y="3"/>
                    <a:pt x="36" y="0"/>
                    <a:pt x="27" y="0"/>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
            <p:cNvSpPr>
              <a:spLocks/>
            </p:cNvSpPr>
            <p:nvPr/>
          </p:nvSpPr>
          <p:spPr bwMode="auto">
            <a:xfrm>
              <a:off x="4544" y="2423"/>
              <a:ext cx="57" cy="104"/>
            </a:xfrm>
            <a:custGeom>
              <a:avLst/>
              <a:gdLst>
                <a:gd name="T0" fmla="*/ 22 w 42"/>
                <a:gd name="T1" fmla="*/ 0 h 77"/>
                <a:gd name="T2" fmla="*/ 16 w 42"/>
                <a:gd name="T3" fmla="*/ 0 h 77"/>
                <a:gd name="T4" fmla="*/ 0 w 42"/>
                <a:gd name="T5" fmla="*/ 14 h 77"/>
                <a:gd name="T6" fmla="*/ 0 w 42"/>
                <a:gd name="T7" fmla="*/ 61 h 77"/>
                <a:gd name="T8" fmla="*/ 16 w 42"/>
                <a:gd name="T9" fmla="*/ 77 h 77"/>
                <a:gd name="T10" fmla="*/ 22 w 42"/>
                <a:gd name="T11" fmla="*/ 77 h 77"/>
                <a:gd name="T12" fmla="*/ 42 w 42"/>
                <a:gd name="T13" fmla="*/ 61 h 77"/>
                <a:gd name="T14" fmla="*/ 42 w 42"/>
                <a:gd name="T15" fmla="*/ 14 h 77"/>
                <a:gd name="T16" fmla="*/ 22 w 42"/>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77">
                  <a:moveTo>
                    <a:pt x="22" y="0"/>
                  </a:moveTo>
                  <a:cubicBezTo>
                    <a:pt x="16" y="0"/>
                    <a:pt x="16" y="0"/>
                    <a:pt x="16" y="0"/>
                  </a:cubicBezTo>
                  <a:cubicBezTo>
                    <a:pt x="7" y="0"/>
                    <a:pt x="0" y="4"/>
                    <a:pt x="0" y="14"/>
                  </a:cubicBezTo>
                  <a:cubicBezTo>
                    <a:pt x="0" y="61"/>
                    <a:pt x="0" y="61"/>
                    <a:pt x="0" y="61"/>
                  </a:cubicBezTo>
                  <a:cubicBezTo>
                    <a:pt x="0" y="70"/>
                    <a:pt x="7" y="77"/>
                    <a:pt x="16" y="77"/>
                  </a:cubicBezTo>
                  <a:cubicBezTo>
                    <a:pt x="22" y="77"/>
                    <a:pt x="22" y="77"/>
                    <a:pt x="22" y="77"/>
                  </a:cubicBezTo>
                  <a:cubicBezTo>
                    <a:pt x="32" y="77"/>
                    <a:pt x="42" y="70"/>
                    <a:pt x="42" y="61"/>
                  </a:cubicBezTo>
                  <a:cubicBezTo>
                    <a:pt x="42" y="14"/>
                    <a:pt x="42" y="14"/>
                    <a:pt x="42" y="14"/>
                  </a:cubicBezTo>
                  <a:cubicBezTo>
                    <a:pt x="42" y="4"/>
                    <a:pt x="32" y="0"/>
                    <a:pt x="22" y="0"/>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4610" y="2375"/>
              <a:ext cx="52" cy="152"/>
            </a:xfrm>
            <a:custGeom>
              <a:avLst/>
              <a:gdLst>
                <a:gd name="T0" fmla="*/ 23 w 38"/>
                <a:gd name="T1" fmla="*/ 0 h 112"/>
                <a:gd name="T2" fmla="*/ 18 w 38"/>
                <a:gd name="T3" fmla="*/ 0 h 112"/>
                <a:gd name="T4" fmla="*/ 0 w 38"/>
                <a:gd name="T5" fmla="*/ 19 h 112"/>
                <a:gd name="T6" fmla="*/ 0 w 38"/>
                <a:gd name="T7" fmla="*/ 95 h 112"/>
                <a:gd name="T8" fmla="*/ 18 w 38"/>
                <a:gd name="T9" fmla="*/ 112 h 112"/>
                <a:gd name="T10" fmla="*/ 23 w 38"/>
                <a:gd name="T11" fmla="*/ 112 h 112"/>
                <a:gd name="T12" fmla="*/ 38 w 38"/>
                <a:gd name="T13" fmla="*/ 95 h 112"/>
                <a:gd name="T14" fmla="*/ 38 w 38"/>
                <a:gd name="T15" fmla="*/ 19 h 112"/>
                <a:gd name="T16" fmla="*/ 23 w 38"/>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2">
                  <a:moveTo>
                    <a:pt x="23" y="0"/>
                  </a:moveTo>
                  <a:cubicBezTo>
                    <a:pt x="18" y="0"/>
                    <a:pt x="18" y="0"/>
                    <a:pt x="18" y="0"/>
                  </a:cubicBezTo>
                  <a:cubicBezTo>
                    <a:pt x="9" y="0"/>
                    <a:pt x="0" y="9"/>
                    <a:pt x="0" y="19"/>
                  </a:cubicBezTo>
                  <a:cubicBezTo>
                    <a:pt x="0" y="95"/>
                    <a:pt x="0" y="95"/>
                    <a:pt x="0" y="95"/>
                  </a:cubicBezTo>
                  <a:cubicBezTo>
                    <a:pt x="0" y="105"/>
                    <a:pt x="9" y="112"/>
                    <a:pt x="18" y="112"/>
                  </a:cubicBezTo>
                  <a:cubicBezTo>
                    <a:pt x="23" y="112"/>
                    <a:pt x="23" y="112"/>
                    <a:pt x="23" y="112"/>
                  </a:cubicBezTo>
                  <a:cubicBezTo>
                    <a:pt x="32" y="112"/>
                    <a:pt x="38" y="105"/>
                    <a:pt x="38" y="95"/>
                  </a:cubicBezTo>
                  <a:cubicBezTo>
                    <a:pt x="38" y="19"/>
                    <a:pt x="38" y="19"/>
                    <a:pt x="38" y="19"/>
                  </a:cubicBezTo>
                  <a:cubicBezTo>
                    <a:pt x="38" y="9"/>
                    <a:pt x="32" y="0"/>
                    <a:pt x="23" y="0"/>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4671" y="2323"/>
              <a:ext cx="53" cy="204"/>
            </a:xfrm>
            <a:custGeom>
              <a:avLst/>
              <a:gdLst>
                <a:gd name="T0" fmla="*/ 39 w 39"/>
                <a:gd name="T1" fmla="*/ 18 h 151"/>
                <a:gd name="T2" fmla="*/ 22 w 39"/>
                <a:gd name="T3" fmla="*/ 0 h 151"/>
                <a:gd name="T4" fmla="*/ 18 w 39"/>
                <a:gd name="T5" fmla="*/ 0 h 151"/>
                <a:gd name="T6" fmla="*/ 0 w 39"/>
                <a:gd name="T7" fmla="*/ 18 h 151"/>
                <a:gd name="T8" fmla="*/ 0 w 39"/>
                <a:gd name="T9" fmla="*/ 133 h 151"/>
                <a:gd name="T10" fmla="*/ 18 w 39"/>
                <a:gd name="T11" fmla="*/ 151 h 151"/>
                <a:gd name="T12" fmla="*/ 22 w 39"/>
                <a:gd name="T13" fmla="*/ 151 h 151"/>
                <a:gd name="T14" fmla="*/ 39 w 39"/>
                <a:gd name="T15" fmla="*/ 133 h 151"/>
                <a:gd name="T16" fmla="*/ 39 w 39"/>
                <a:gd name="T17" fmla="*/ 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51">
                  <a:moveTo>
                    <a:pt x="39" y="18"/>
                  </a:moveTo>
                  <a:cubicBezTo>
                    <a:pt x="39" y="8"/>
                    <a:pt x="31" y="0"/>
                    <a:pt x="22" y="0"/>
                  </a:cubicBezTo>
                  <a:cubicBezTo>
                    <a:pt x="18" y="0"/>
                    <a:pt x="18" y="0"/>
                    <a:pt x="18" y="0"/>
                  </a:cubicBezTo>
                  <a:cubicBezTo>
                    <a:pt x="8" y="0"/>
                    <a:pt x="0" y="8"/>
                    <a:pt x="0" y="18"/>
                  </a:cubicBezTo>
                  <a:cubicBezTo>
                    <a:pt x="0" y="133"/>
                    <a:pt x="0" y="133"/>
                    <a:pt x="0" y="133"/>
                  </a:cubicBezTo>
                  <a:cubicBezTo>
                    <a:pt x="0" y="143"/>
                    <a:pt x="8" y="151"/>
                    <a:pt x="18" y="151"/>
                  </a:cubicBezTo>
                  <a:cubicBezTo>
                    <a:pt x="22" y="151"/>
                    <a:pt x="22" y="151"/>
                    <a:pt x="22" y="151"/>
                  </a:cubicBezTo>
                  <a:cubicBezTo>
                    <a:pt x="31" y="151"/>
                    <a:pt x="39" y="143"/>
                    <a:pt x="39" y="133"/>
                  </a:cubicBezTo>
                  <a:lnTo>
                    <a:pt x="39" y="18"/>
                  </a:ln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p:cNvSpPr>
            <p:nvPr/>
          </p:nvSpPr>
          <p:spPr bwMode="auto">
            <a:xfrm>
              <a:off x="4738" y="2266"/>
              <a:ext cx="52" cy="261"/>
            </a:xfrm>
            <a:custGeom>
              <a:avLst/>
              <a:gdLst>
                <a:gd name="T0" fmla="*/ 21 w 39"/>
                <a:gd name="T1" fmla="*/ 0 h 193"/>
                <a:gd name="T2" fmla="*/ 17 w 39"/>
                <a:gd name="T3" fmla="*/ 0 h 193"/>
                <a:gd name="T4" fmla="*/ 0 w 39"/>
                <a:gd name="T5" fmla="*/ 18 h 193"/>
                <a:gd name="T6" fmla="*/ 0 w 39"/>
                <a:gd name="T7" fmla="*/ 175 h 193"/>
                <a:gd name="T8" fmla="*/ 17 w 39"/>
                <a:gd name="T9" fmla="*/ 193 h 193"/>
                <a:gd name="T10" fmla="*/ 21 w 39"/>
                <a:gd name="T11" fmla="*/ 193 h 193"/>
                <a:gd name="T12" fmla="*/ 39 w 39"/>
                <a:gd name="T13" fmla="*/ 175 h 193"/>
                <a:gd name="T14" fmla="*/ 39 w 39"/>
                <a:gd name="T15" fmla="*/ 18 h 193"/>
                <a:gd name="T16" fmla="*/ 21 w 39"/>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3">
                  <a:moveTo>
                    <a:pt x="21" y="0"/>
                  </a:moveTo>
                  <a:cubicBezTo>
                    <a:pt x="17" y="0"/>
                    <a:pt x="17" y="0"/>
                    <a:pt x="17" y="0"/>
                  </a:cubicBezTo>
                  <a:cubicBezTo>
                    <a:pt x="8" y="0"/>
                    <a:pt x="0" y="9"/>
                    <a:pt x="0" y="18"/>
                  </a:cubicBezTo>
                  <a:cubicBezTo>
                    <a:pt x="0" y="175"/>
                    <a:pt x="0" y="175"/>
                    <a:pt x="0" y="175"/>
                  </a:cubicBezTo>
                  <a:cubicBezTo>
                    <a:pt x="0" y="184"/>
                    <a:pt x="8" y="193"/>
                    <a:pt x="17" y="193"/>
                  </a:cubicBezTo>
                  <a:cubicBezTo>
                    <a:pt x="21" y="193"/>
                    <a:pt x="21" y="193"/>
                    <a:pt x="21" y="193"/>
                  </a:cubicBezTo>
                  <a:cubicBezTo>
                    <a:pt x="30" y="193"/>
                    <a:pt x="39" y="184"/>
                    <a:pt x="39" y="175"/>
                  </a:cubicBezTo>
                  <a:cubicBezTo>
                    <a:pt x="39" y="18"/>
                    <a:pt x="39" y="18"/>
                    <a:pt x="39" y="18"/>
                  </a:cubicBezTo>
                  <a:cubicBezTo>
                    <a:pt x="39" y="9"/>
                    <a:pt x="30" y="0"/>
                    <a:pt x="21" y="0"/>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4469" y="2112"/>
              <a:ext cx="321" cy="280"/>
            </a:xfrm>
            <a:custGeom>
              <a:avLst/>
              <a:gdLst>
                <a:gd name="T0" fmla="*/ 234 w 237"/>
                <a:gd name="T1" fmla="*/ 9 h 207"/>
                <a:gd name="T2" fmla="*/ 217 w 237"/>
                <a:gd name="T3" fmla="*/ 2 h 207"/>
                <a:gd name="T4" fmla="*/ 157 w 237"/>
                <a:gd name="T5" fmla="*/ 25 h 207"/>
                <a:gd name="T6" fmla="*/ 149 w 237"/>
                <a:gd name="T7" fmla="*/ 43 h 207"/>
                <a:gd name="T8" fmla="*/ 162 w 237"/>
                <a:gd name="T9" fmla="*/ 52 h 207"/>
                <a:gd name="T10" fmla="*/ 167 w 237"/>
                <a:gd name="T11" fmla="*/ 51 h 207"/>
                <a:gd name="T12" fmla="*/ 190 w 237"/>
                <a:gd name="T13" fmla="*/ 42 h 207"/>
                <a:gd name="T14" fmla="*/ 10 w 237"/>
                <a:gd name="T15" fmla="*/ 180 h 207"/>
                <a:gd name="T16" fmla="*/ 2 w 237"/>
                <a:gd name="T17" fmla="*/ 198 h 207"/>
                <a:gd name="T18" fmla="*/ 15 w 237"/>
                <a:gd name="T19" fmla="*/ 207 h 207"/>
                <a:gd name="T20" fmla="*/ 20 w 237"/>
                <a:gd name="T21" fmla="*/ 206 h 207"/>
                <a:gd name="T22" fmla="*/ 205 w 237"/>
                <a:gd name="T23" fmla="*/ 69 h 207"/>
                <a:gd name="T24" fmla="*/ 205 w 237"/>
                <a:gd name="T25" fmla="*/ 82 h 207"/>
                <a:gd name="T26" fmla="*/ 221 w 237"/>
                <a:gd name="T27" fmla="*/ 95 h 207"/>
                <a:gd name="T28" fmla="*/ 237 w 237"/>
                <a:gd name="T29" fmla="*/ 82 h 207"/>
                <a:gd name="T30" fmla="*/ 237 w 237"/>
                <a:gd name="T31" fmla="*/ 18 h 207"/>
                <a:gd name="T32" fmla="*/ 237 w 237"/>
                <a:gd name="T33" fmla="*/ 18 h 207"/>
                <a:gd name="T34" fmla="*/ 234 w 237"/>
                <a:gd name="T35"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7" h="207">
                  <a:moveTo>
                    <a:pt x="234" y="9"/>
                  </a:moveTo>
                  <a:cubicBezTo>
                    <a:pt x="231" y="3"/>
                    <a:pt x="224" y="0"/>
                    <a:pt x="217" y="2"/>
                  </a:cubicBezTo>
                  <a:cubicBezTo>
                    <a:pt x="157" y="25"/>
                    <a:pt x="157" y="25"/>
                    <a:pt x="157" y="25"/>
                  </a:cubicBezTo>
                  <a:cubicBezTo>
                    <a:pt x="150" y="28"/>
                    <a:pt x="147" y="36"/>
                    <a:pt x="149" y="43"/>
                  </a:cubicBezTo>
                  <a:cubicBezTo>
                    <a:pt x="152" y="49"/>
                    <a:pt x="157" y="52"/>
                    <a:pt x="162" y="52"/>
                  </a:cubicBezTo>
                  <a:cubicBezTo>
                    <a:pt x="164" y="52"/>
                    <a:pt x="166" y="52"/>
                    <a:pt x="167" y="51"/>
                  </a:cubicBezTo>
                  <a:cubicBezTo>
                    <a:pt x="190" y="42"/>
                    <a:pt x="190" y="42"/>
                    <a:pt x="190" y="42"/>
                  </a:cubicBezTo>
                  <a:cubicBezTo>
                    <a:pt x="120" y="139"/>
                    <a:pt x="12" y="180"/>
                    <a:pt x="10" y="180"/>
                  </a:cubicBezTo>
                  <a:cubicBezTo>
                    <a:pt x="3" y="183"/>
                    <a:pt x="0" y="191"/>
                    <a:pt x="2" y="198"/>
                  </a:cubicBezTo>
                  <a:cubicBezTo>
                    <a:pt x="4" y="203"/>
                    <a:pt x="10" y="207"/>
                    <a:pt x="15" y="207"/>
                  </a:cubicBezTo>
                  <a:cubicBezTo>
                    <a:pt x="17" y="207"/>
                    <a:pt x="19" y="207"/>
                    <a:pt x="20" y="206"/>
                  </a:cubicBezTo>
                  <a:cubicBezTo>
                    <a:pt x="26" y="204"/>
                    <a:pt x="128" y="165"/>
                    <a:pt x="205" y="69"/>
                  </a:cubicBezTo>
                  <a:cubicBezTo>
                    <a:pt x="205" y="82"/>
                    <a:pt x="205" y="82"/>
                    <a:pt x="205" y="82"/>
                  </a:cubicBezTo>
                  <a:cubicBezTo>
                    <a:pt x="205" y="89"/>
                    <a:pt x="214" y="95"/>
                    <a:pt x="221" y="95"/>
                  </a:cubicBezTo>
                  <a:cubicBezTo>
                    <a:pt x="229" y="95"/>
                    <a:pt x="237" y="89"/>
                    <a:pt x="237" y="82"/>
                  </a:cubicBezTo>
                  <a:cubicBezTo>
                    <a:pt x="237" y="18"/>
                    <a:pt x="237" y="18"/>
                    <a:pt x="237" y="18"/>
                  </a:cubicBezTo>
                  <a:cubicBezTo>
                    <a:pt x="237" y="18"/>
                    <a:pt x="237" y="18"/>
                    <a:pt x="237" y="18"/>
                  </a:cubicBezTo>
                  <a:cubicBezTo>
                    <a:pt x="237" y="15"/>
                    <a:pt x="236" y="12"/>
                    <a:pt x="234" y="9"/>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文本框 60"/>
          <p:cNvSpPr txBox="1"/>
          <p:nvPr/>
        </p:nvSpPr>
        <p:spPr>
          <a:xfrm>
            <a:off x="7392744" y="3756261"/>
            <a:ext cx="1949348" cy="376736"/>
          </a:xfrm>
          <a:prstGeom prst="rect">
            <a:avLst/>
          </a:prstGeom>
          <a:noFill/>
        </p:spPr>
        <p:txBody>
          <a:bodyPr wrap="none" rtlCol="0" anchor="ctr">
            <a:spAutoFit/>
          </a:bodyPr>
          <a:lstStyle/>
          <a:p>
            <a:r>
              <a:rPr lang="en-US" altLang="zh-CN" sz="2400" dirty="0">
                <a:solidFill>
                  <a:srgbClr val="FFFFFF"/>
                </a:solidFill>
                <a:effectLst>
                  <a:outerShdw blurRad="2159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INFORGRAPHIC</a:t>
            </a:r>
          </a:p>
        </p:txBody>
      </p:sp>
      <p:sp>
        <p:nvSpPr>
          <p:cNvPr id="62" name="文本框 61"/>
          <p:cNvSpPr txBox="1"/>
          <p:nvPr/>
        </p:nvSpPr>
        <p:spPr>
          <a:xfrm>
            <a:off x="7409538" y="3922601"/>
            <a:ext cx="3008403" cy="577662"/>
          </a:xfrm>
          <a:prstGeom prst="rect">
            <a:avLst/>
          </a:prstGeom>
          <a:noFill/>
        </p:spPr>
        <p:txBody>
          <a:bodyPr wrap="square" rtlCol="0" anchor="ctr">
            <a:spAutoFit/>
          </a:bodyPr>
          <a:lstStyle/>
          <a:p>
            <a:pPr>
              <a:lnSpc>
                <a:spcPct val="200000"/>
              </a:lnSpc>
            </a:pPr>
            <a:r>
              <a:rPr lang="en-US" altLang="zh-CN" sz="2000" b="1" dirty="0">
                <a:solidFill>
                  <a:schemeClr val="bg1"/>
                </a:solidFill>
                <a:effectLst>
                  <a:outerShdw blurRad="139700" sx="101000" sy="101000" algn="ctr" rotWithShape="0">
                    <a:prstClr val="black">
                      <a:alpha val="71000"/>
                    </a:prstClr>
                  </a:outerShdw>
                </a:effectLst>
                <a:latin typeface="微软雅黑 Light" panose="020B0502040204020203" pitchFamily="34" charset="-122"/>
                <a:ea typeface="微软雅黑 Light" panose="020B0502040204020203" pitchFamily="34" charset="-122"/>
              </a:rPr>
              <a:t>SAMPLE TEXT</a:t>
            </a:r>
          </a:p>
        </p:txBody>
      </p:sp>
      <p:sp>
        <p:nvSpPr>
          <p:cNvPr id="63" name="文本框 62"/>
          <p:cNvSpPr txBox="1"/>
          <p:nvPr/>
        </p:nvSpPr>
        <p:spPr>
          <a:xfrm>
            <a:off x="7409538" y="4584105"/>
            <a:ext cx="3008403" cy="477199"/>
          </a:xfrm>
          <a:prstGeom prst="rect">
            <a:avLst/>
          </a:prstGeom>
          <a:noFill/>
        </p:spPr>
        <p:txBody>
          <a:bodyPr wrap="square" rtlCol="0" anchor="ctr">
            <a:spAutoFit/>
          </a:bodyPr>
          <a:lstStyle/>
          <a:p>
            <a:r>
              <a:rPr lang="en-US" altLang="zh-CN" sz="1600" dirty="0">
                <a:solidFill>
                  <a:srgbClr val="FFFFFF"/>
                </a:solidFill>
                <a:latin typeface="苹方 细体" panose="020B0200000000000000" pitchFamily="34" charset="-122"/>
                <a:ea typeface="苹方 细体" panose="020B0200000000000000" pitchFamily="34" charset="-122"/>
              </a:rPr>
              <a:t>Lorem ipsum dolor sit </a:t>
            </a:r>
            <a:r>
              <a:rPr lang="en-US" altLang="zh-CN" sz="1600" dirty="0" err="1">
                <a:solidFill>
                  <a:srgbClr val="FFFFFF"/>
                </a:solidFill>
                <a:latin typeface="苹方 细体" panose="020B0200000000000000" pitchFamily="34" charset="-122"/>
                <a:ea typeface="苹方 细体" panose="020B0200000000000000" pitchFamily="34" charset="-122"/>
              </a:rPr>
              <a:t>amet</a:t>
            </a:r>
            <a:r>
              <a:rPr lang="en-US" altLang="zh-CN" sz="1600" dirty="0">
                <a:solidFill>
                  <a:srgbClr val="FFFFFF"/>
                </a:solidFill>
                <a:latin typeface="苹方 细体" panose="020B0200000000000000" pitchFamily="34" charset="-122"/>
                <a:ea typeface="苹方 细体" panose="020B0200000000000000" pitchFamily="34" charset="-122"/>
              </a:rPr>
              <a:t> </a:t>
            </a:r>
            <a:r>
              <a:rPr lang="en-US" altLang="zh-CN" sz="1600" dirty="0" err="1">
                <a:solidFill>
                  <a:srgbClr val="FFFFFF"/>
                </a:solidFill>
                <a:latin typeface="苹方 细体" panose="020B0200000000000000" pitchFamily="34" charset="-122"/>
                <a:ea typeface="苹方 细体" panose="020B0200000000000000" pitchFamily="34" charset="-122"/>
              </a:rPr>
              <a:t>consectetuer</a:t>
            </a:r>
            <a:endParaRPr lang="en-US" altLang="zh-CN" sz="1600" dirty="0">
              <a:solidFill>
                <a:srgbClr val="FFFFFF"/>
              </a:solidFill>
              <a:latin typeface="苹方 细体" panose="020B0200000000000000" pitchFamily="34" charset="-122"/>
              <a:ea typeface="苹方 细体" panose="020B0200000000000000" pitchFamily="34" charset="-122"/>
            </a:endParaRPr>
          </a:p>
        </p:txBody>
      </p:sp>
      <p:sp>
        <p:nvSpPr>
          <p:cNvPr id="42" name="标题 1"/>
          <p:cNvSpPr>
            <a:spLocks noGrp="1"/>
          </p:cNvSpPr>
          <p:nvPr>
            <p:ph type="title"/>
          </p:nvPr>
        </p:nvSpPr>
        <p:spPr>
          <a:xfrm>
            <a:off x="838200" y="720499"/>
            <a:ext cx="10515600" cy="614816"/>
          </a:xfrm>
        </p:spPr>
        <p:txBody>
          <a:bodyPr/>
          <a:lstStyle/>
          <a:p>
            <a:r>
              <a:rPr lang="en-US" altLang="zh-CN" dirty="0"/>
              <a:t>ADD YOUR TITLE</a:t>
            </a:r>
            <a:endParaRPr lang="zh-CN" altLang="en-US" dirty="0"/>
          </a:p>
        </p:txBody>
      </p:sp>
    </p:spTree>
    <p:extLst>
      <p:ext uri="{BB962C8B-B14F-4D97-AF65-F5344CB8AC3E}">
        <p14:creationId xmlns:p14="http://schemas.microsoft.com/office/powerpoint/2010/main" val="30566972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409261" y="2316893"/>
            <a:ext cx="9373479" cy="21696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en-US" altLang="zh-CN" dirty="0"/>
              <a:t>PLAN</a:t>
            </a:r>
            <a:endParaRPr lang="zh-CN" altLang="en-US" dirty="0"/>
          </a:p>
        </p:txBody>
      </p:sp>
      <p:sp>
        <p:nvSpPr>
          <p:cNvPr id="5" name="同侧圆角矩形 4"/>
          <p:cNvSpPr/>
          <p:nvPr/>
        </p:nvSpPr>
        <p:spPr>
          <a:xfrm>
            <a:off x="8033657" y="2626652"/>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627585" y="2678876"/>
            <a:ext cx="1003801"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No.1</a:t>
            </a:r>
            <a:endParaRPr lang="zh-CN" altLang="en-US" sz="32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8142973" y="3471599"/>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Cloud of Biz</a:t>
            </a:r>
            <a:endParaRPr lang="zh-CN" altLang="en-US" sz="14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8142973" y="3729712"/>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Total solution of Corp.</a:t>
            </a:r>
            <a:endParaRPr lang="zh-CN" altLang="en-US" sz="1400" dirty="0">
              <a:latin typeface="微软雅黑 Light" panose="020B0502040204020203" pitchFamily="34" charset="-122"/>
              <a:ea typeface="微软雅黑 Light" panose="020B0502040204020203" pitchFamily="34" charset="-122"/>
            </a:endParaRPr>
          </a:p>
        </p:txBody>
      </p:sp>
      <p:cxnSp>
        <p:nvCxnSpPr>
          <p:cNvPr id="9" name="直接连接符 8"/>
          <p:cNvCxnSpPr/>
          <p:nvPr/>
        </p:nvCxnSpPr>
        <p:spPr>
          <a:xfrm>
            <a:off x="8386537" y="3304743"/>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rot="5400000">
            <a:off x="5634196" y="1387067"/>
            <a:ext cx="590181" cy="712411"/>
            <a:chOff x="3461276" y="4610485"/>
            <a:chExt cx="590181" cy="712411"/>
          </a:xfrm>
        </p:grpSpPr>
        <p:cxnSp>
          <p:nvCxnSpPr>
            <p:cNvPr id="23" name="直接连接符 22"/>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rot="16200000">
            <a:off x="5946347" y="4758523"/>
            <a:ext cx="590181" cy="712411"/>
            <a:chOff x="3461276" y="4610485"/>
            <a:chExt cx="590181" cy="712411"/>
          </a:xfrm>
        </p:grpSpPr>
        <p:cxnSp>
          <p:nvCxnSpPr>
            <p:cNvPr id="21" name="直接连接符 20"/>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同侧圆角矩形 11"/>
          <p:cNvSpPr/>
          <p:nvPr/>
        </p:nvSpPr>
        <p:spPr>
          <a:xfrm>
            <a:off x="1966686" y="2316893"/>
            <a:ext cx="2873828" cy="2169644"/>
          </a:xfrm>
          <a:prstGeom prst="round2SameRect">
            <a:avLst>
              <a:gd name="adj1" fmla="val 8772"/>
              <a:gd name="adj2" fmla="val 0"/>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398480" y="2540303"/>
            <a:ext cx="2020105" cy="707886"/>
          </a:xfrm>
          <a:prstGeom prst="rect">
            <a:avLst/>
          </a:prstGeom>
          <a:noFill/>
        </p:spPr>
        <p:txBody>
          <a:bodyPr wrap="none" rtlCol="0">
            <a:spAutoFit/>
          </a:bodyPr>
          <a:lstStyle/>
          <a:p>
            <a:r>
              <a:rPr lang="en-US" altLang="zh-CN" sz="4000" dirty="0">
                <a:solidFill>
                  <a:srgbClr val="FFFFFF"/>
                </a:solidFill>
                <a:latin typeface="微软雅黑 Light" panose="020B0502040204020203" pitchFamily="34" charset="-122"/>
                <a:ea typeface="微软雅黑 Light" panose="020B0502040204020203" pitchFamily="34" charset="-122"/>
              </a:rPr>
              <a:t>423,000</a:t>
            </a:r>
          </a:p>
        </p:txBody>
      </p:sp>
      <p:sp>
        <p:nvSpPr>
          <p:cNvPr id="15" name="矩形 14"/>
          <p:cNvSpPr/>
          <p:nvPr/>
        </p:nvSpPr>
        <p:spPr>
          <a:xfrm>
            <a:off x="2413910" y="3101215"/>
            <a:ext cx="1974732" cy="523220"/>
          </a:xfrm>
          <a:prstGeom prst="rect">
            <a:avLst/>
          </a:prstGeom>
        </p:spPr>
        <p:txBody>
          <a:bodyPr wrap="square">
            <a:spAutoFit/>
          </a:bodyPr>
          <a:lstStyle/>
          <a:p>
            <a:pPr algn="ctr"/>
            <a:r>
              <a:rPr lang="en-US" altLang="zh-CN" sz="1400" dirty="0">
                <a:solidFill>
                  <a:schemeClr val="bg1"/>
                </a:solidFill>
                <a:latin typeface="微软雅黑 Light" panose="020B0502040204020203" pitchFamily="34" charset="-122"/>
                <a:ea typeface="微软雅黑 Light" panose="020B0502040204020203" pitchFamily="34" charset="-122"/>
              </a:rPr>
              <a:t>Users</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Increasing in 2016</a:t>
            </a:r>
          </a:p>
        </p:txBody>
      </p:sp>
      <p:sp>
        <p:nvSpPr>
          <p:cNvPr id="16" name="同侧圆角矩形 15"/>
          <p:cNvSpPr/>
          <p:nvPr/>
        </p:nvSpPr>
        <p:spPr>
          <a:xfrm>
            <a:off x="5061346" y="2607900"/>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5329064" y="2660124"/>
            <a:ext cx="1656224"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528,000</a:t>
            </a:r>
          </a:p>
        </p:txBody>
      </p:sp>
      <p:sp>
        <p:nvSpPr>
          <p:cNvPr id="18" name="矩形 17"/>
          <p:cNvSpPr/>
          <p:nvPr/>
        </p:nvSpPr>
        <p:spPr>
          <a:xfrm>
            <a:off x="5121995" y="3452847"/>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Downloader</a:t>
            </a:r>
          </a:p>
        </p:txBody>
      </p:sp>
      <p:cxnSp>
        <p:nvCxnSpPr>
          <p:cNvPr id="19" name="直接连接符 18"/>
          <p:cNvCxnSpPr/>
          <p:nvPr/>
        </p:nvCxnSpPr>
        <p:spPr>
          <a:xfrm>
            <a:off x="5472735" y="3285991"/>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grpSp>
        <p:nvGrpSpPr>
          <p:cNvPr id="3" name="Group 4"/>
          <p:cNvGrpSpPr>
            <a:grpSpLocks noChangeAspect="1"/>
          </p:cNvGrpSpPr>
          <p:nvPr/>
        </p:nvGrpSpPr>
        <p:grpSpPr bwMode="auto">
          <a:xfrm>
            <a:off x="3133725" y="3886200"/>
            <a:ext cx="534988" cy="444500"/>
            <a:chOff x="1974" y="2448"/>
            <a:chExt cx="337" cy="280"/>
          </a:xfrm>
        </p:grpSpPr>
        <p:sp>
          <p:nvSpPr>
            <p:cNvPr id="4" name="AutoShape 3"/>
            <p:cNvSpPr>
              <a:spLocks noChangeAspect="1" noChangeArrowheads="1" noTextEdit="1"/>
            </p:cNvSpPr>
            <p:nvPr/>
          </p:nvSpPr>
          <p:spPr bwMode="auto">
            <a:xfrm>
              <a:off x="1974" y="2448"/>
              <a:ext cx="337"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noEditPoints="1"/>
            </p:cNvSpPr>
            <p:nvPr/>
          </p:nvSpPr>
          <p:spPr bwMode="auto">
            <a:xfrm>
              <a:off x="1977" y="2448"/>
              <a:ext cx="334" cy="280"/>
            </a:xfrm>
            <a:custGeom>
              <a:avLst/>
              <a:gdLst>
                <a:gd name="T0" fmla="*/ 74 w 122"/>
                <a:gd name="T1" fmla="*/ 17 h 102"/>
                <a:gd name="T2" fmla="*/ 84 w 122"/>
                <a:gd name="T3" fmla="*/ 34 h 102"/>
                <a:gd name="T4" fmla="*/ 92 w 122"/>
                <a:gd name="T5" fmla="*/ 35 h 102"/>
                <a:gd name="T6" fmla="*/ 110 w 122"/>
                <a:gd name="T7" fmla="*/ 17 h 102"/>
                <a:gd name="T8" fmla="*/ 92 w 122"/>
                <a:gd name="T9" fmla="*/ 0 h 102"/>
                <a:gd name="T10" fmla="*/ 74 w 122"/>
                <a:gd name="T11" fmla="*/ 17 h 102"/>
                <a:gd name="T12" fmla="*/ 62 w 122"/>
                <a:gd name="T13" fmla="*/ 54 h 102"/>
                <a:gd name="T14" fmla="*/ 80 w 122"/>
                <a:gd name="T15" fmla="*/ 36 h 102"/>
                <a:gd name="T16" fmla="*/ 62 w 122"/>
                <a:gd name="T17" fmla="*/ 18 h 102"/>
                <a:gd name="T18" fmla="*/ 44 w 122"/>
                <a:gd name="T19" fmla="*/ 36 h 102"/>
                <a:gd name="T20" fmla="*/ 62 w 122"/>
                <a:gd name="T21" fmla="*/ 54 h 102"/>
                <a:gd name="T22" fmla="*/ 70 w 122"/>
                <a:gd name="T23" fmla="*/ 55 h 102"/>
                <a:gd name="T24" fmla="*/ 55 w 122"/>
                <a:gd name="T25" fmla="*/ 55 h 102"/>
                <a:gd name="T26" fmla="*/ 32 w 122"/>
                <a:gd name="T27" fmla="*/ 78 h 102"/>
                <a:gd name="T28" fmla="*/ 32 w 122"/>
                <a:gd name="T29" fmla="*/ 97 h 102"/>
                <a:gd name="T30" fmla="*/ 32 w 122"/>
                <a:gd name="T31" fmla="*/ 97 h 102"/>
                <a:gd name="T32" fmla="*/ 33 w 122"/>
                <a:gd name="T33" fmla="*/ 97 h 102"/>
                <a:gd name="T34" fmla="*/ 64 w 122"/>
                <a:gd name="T35" fmla="*/ 102 h 102"/>
                <a:gd name="T36" fmla="*/ 91 w 122"/>
                <a:gd name="T37" fmla="*/ 97 h 102"/>
                <a:gd name="T38" fmla="*/ 93 w 122"/>
                <a:gd name="T39" fmla="*/ 97 h 102"/>
                <a:gd name="T40" fmla="*/ 93 w 122"/>
                <a:gd name="T41" fmla="*/ 97 h 102"/>
                <a:gd name="T42" fmla="*/ 93 w 122"/>
                <a:gd name="T43" fmla="*/ 78 h 102"/>
                <a:gd name="T44" fmla="*/ 70 w 122"/>
                <a:gd name="T45" fmla="*/ 55 h 102"/>
                <a:gd name="T46" fmla="*/ 99 w 122"/>
                <a:gd name="T47" fmla="*/ 37 h 102"/>
                <a:gd name="T48" fmla="*/ 84 w 122"/>
                <a:gd name="T49" fmla="*/ 37 h 102"/>
                <a:gd name="T50" fmla="*/ 78 w 122"/>
                <a:gd name="T51" fmla="*/ 52 h 102"/>
                <a:gd name="T52" fmla="*/ 97 w 122"/>
                <a:gd name="T53" fmla="*/ 78 h 102"/>
                <a:gd name="T54" fmla="*/ 97 w 122"/>
                <a:gd name="T55" fmla="*/ 84 h 102"/>
                <a:gd name="T56" fmla="*/ 121 w 122"/>
                <a:gd name="T57" fmla="*/ 79 h 102"/>
                <a:gd name="T58" fmla="*/ 122 w 122"/>
                <a:gd name="T59" fmla="*/ 78 h 102"/>
                <a:gd name="T60" fmla="*/ 122 w 122"/>
                <a:gd name="T61" fmla="*/ 78 h 102"/>
                <a:gd name="T62" fmla="*/ 122 w 122"/>
                <a:gd name="T63" fmla="*/ 59 h 102"/>
                <a:gd name="T64" fmla="*/ 99 w 122"/>
                <a:gd name="T65" fmla="*/ 37 h 102"/>
                <a:gd name="T66" fmla="*/ 31 w 122"/>
                <a:gd name="T67" fmla="*/ 35 h 102"/>
                <a:gd name="T68" fmla="*/ 40 w 122"/>
                <a:gd name="T69" fmla="*/ 33 h 102"/>
                <a:gd name="T70" fmla="*/ 49 w 122"/>
                <a:gd name="T71" fmla="*/ 18 h 102"/>
                <a:gd name="T72" fmla="*/ 49 w 122"/>
                <a:gd name="T73" fmla="*/ 17 h 102"/>
                <a:gd name="T74" fmla="*/ 31 w 122"/>
                <a:gd name="T75" fmla="*/ 0 h 102"/>
                <a:gd name="T76" fmla="*/ 13 w 122"/>
                <a:gd name="T77" fmla="*/ 17 h 102"/>
                <a:gd name="T78" fmla="*/ 31 w 122"/>
                <a:gd name="T79" fmla="*/ 35 h 102"/>
                <a:gd name="T80" fmla="*/ 47 w 122"/>
                <a:gd name="T81" fmla="*/ 52 h 102"/>
                <a:gd name="T82" fmla="*/ 40 w 122"/>
                <a:gd name="T83" fmla="*/ 37 h 102"/>
                <a:gd name="T84" fmla="*/ 38 w 122"/>
                <a:gd name="T85" fmla="*/ 37 h 102"/>
                <a:gd name="T86" fmla="*/ 23 w 122"/>
                <a:gd name="T87" fmla="*/ 37 h 102"/>
                <a:gd name="T88" fmla="*/ 0 w 122"/>
                <a:gd name="T89" fmla="*/ 59 h 102"/>
                <a:gd name="T90" fmla="*/ 0 w 122"/>
                <a:gd name="T91" fmla="*/ 78 h 102"/>
                <a:gd name="T92" fmla="*/ 0 w 122"/>
                <a:gd name="T93" fmla="*/ 78 h 102"/>
                <a:gd name="T94" fmla="*/ 2 w 122"/>
                <a:gd name="T95" fmla="*/ 79 h 102"/>
                <a:gd name="T96" fmla="*/ 27 w 122"/>
                <a:gd name="T97" fmla="*/ 84 h 102"/>
                <a:gd name="T98" fmla="*/ 27 w 122"/>
                <a:gd name="T99" fmla="*/ 78 h 102"/>
                <a:gd name="T100" fmla="*/ 47 w 122"/>
                <a:gd name="T101" fmla="*/ 5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2" h="102">
                  <a:moveTo>
                    <a:pt x="74" y="17"/>
                  </a:moveTo>
                  <a:cubicBezTo>
                    <a:pt x="80" y="21"/>
                    <a:pt x="84" y="27"/>
                    <a:pt x="84" y="34"/>
                  </a:cubicBezTo>
                  <a:cubicBezTo>
                    <a:pt x="87" y="35"/>
                    <a:pt x="89" y="35"/>
                    <a:pt x="92" y="35"/>
                  </a:cubicBezTo>
                  <a:cubicBezTo>
                    <a:pt x="102" y="35"/>
                    <a:pt x="110" y="27"/>
                    <a:pt x="110" y="17"/>
                  </a:cubicBezTo>
                  <a:cubicBezTo>
                    <a:pt x="110" y="8"/>
                    <a:pt x="102" y="0"/>
                    <a:pt x="92" y="0"/>
                  </a:cubicBezTo>
                  <a:cubicBezTo>
                    <a:pt x="82" y="0"/>
                    <a:pt x="74" y="7"/>
                    <a:pt x="74" y="17"/>
                  </a:cubicBezTo>
                  <a:moveTo>
                    <a:pt x="62" y="54"/>
                  </a:moveTo>
                  <a:cubicBezTo>
                    <a:pt x="72" y="54"/>
                    <a:pt x="80" y="46"/>
                    <a:pt x="80" y="36"/>
                  </a:cubicBezTo>
                  <a:cubicBezTo>
                    <a:pt x="80" y="26"/>
                    <a:pt x="72" y="18"/>
                    <a:pt x="62" y="18"/>
                  </a:cubicBezTo>
                  <a:cubicBezTo>
                    <a:pt x="52" y="18"/>
                    <a:pt x="44" y="26"/>
                    <a:pt x="44" y="36"/>
                  </a:cubicBezTo>
                  <a:cubicBezTo>
                    <a:pt x="44" y="46"/>
                    <a:pt x="52" y="54"/>
                    <a:pt x="62" y="54"/>
                  </a:cubicBezTo>
                  <a:moveTo>
                    <a:pt x="70" y="55"/>
                  </a:moveTo>
                  <a:cubicBezTo>
                    <a:pt x="55" y="55"/>
                    <a:pt x="55" y="55"/>
                    <a:pt x="55" y="55"/>
                  </a:cubicBezTo>
                  <a:cubicBezTo>
                    <a:pt x="42" y="55"/>
                    <a:pt x="32" y="65"/>
                    <a:pt x="32" y="78"/>
                  </a:cubicBezTo>
                  <a:cubicBezTo>
                    <a:pt x="32" y="97"/>
                    <a:pt x="32" y="97"/>
                    <a:pt x="32" y="97"/>
                  </a:cubicBezTo>
                  <a:cubicBezTo>
                    <a:pt x="32" y="97"/>
                    <a:pt x="32" y="97"/>
                    <a:pt x="32" y="97"/>
                  </a:cubicBezTo>
                  <a:cubicBezTo>
                    <a:pt x="33" y="97"/>
                    <a:pt x="33" y="97"/>
                    <a:pt x="33" y="97"/>
                  </a:cubicBezTo>
                  <a:cubicBezTo>
                    <a:pt x="45" y="101"/>
                    <a:pt x="56" y="102"/>
                    <a:pt x="64" y="102"/>
                  </a:cubicBezTo>
                  <a:cubicBezTo>
                    <a:pt x="81" y="102"/>
                    <a:pt x="91" y="97"/>
                    <a:pt x="91" y="97"/>
                  </a:cubicBezTo>
                  <a:cubicBezTo>
                    <a:pt x="93" y="97"/>
                    <a:pt x="93" y="97"/>
                    <a:pt x="93" y="97"/>
                  </a:cubicBezTo>
                  <a:cubicBezTo>
                    <a:pt x="93" y="97"/>
                    <a:pt x="93" y="97"/>
                    <a:pt x="93" y="97"/>
                  </a:cubicBezTo>
                  <a:cubicBezTo>
                    <a:pt x="93" y="78"/>
                    <a:pt x="93" y="78"/>
                    <a:pt x="93" y="78"/>
                  </a:cubicBezTo>
                  <a:cubicBezTo>
                    <a:pt x="93" y="65"/>
                    <a:pt x="82" y="55"/>
                    <a:pt x="70" y="55"/>
                  </a:cubicBezTo>
                  <a:moveTo>
                    <a:pt x="99" y="37"/>
                  </a:moveTo>
                  <a:cubicBezTo>
                    <a:pt x="84" y="37"/>
                    <a:pt x="84" y="37"/>
                    <a:pt x="84" y="37"/>
                  </a:cubicBezTo>
                  <a:cubicBezTo>
                    <a:pt x="84" y="43"/>
                    <a:pt x="82" y="48"/>
                    <a:pt x="78" y="52"/>
                  </a:cubicBezTo>
                  <a:cubicBezTo>
                    <a:pt x="89" y="55"/>
                    <a:pt x="97" y="66"/>
                    <a:pt x="97" y="78"/>
                  </a:cubicBezTo>
                  <a:cubicBezTo>
                    <a:pt x="97" y="84"/>
                    <a:pt x="97" y="84"/>
                    <a:pt x="97" y="84"/>
                  </a:cubicBezTo>
                  <a:cubicBezTo>
                    <a:pt x="112" y="83"/>
                    <a:pt x="120" y="79"/>
                    <a:pt x="121" y="79"/>
                  </a:cubicBezTo>
                  <a:cubicBezTo>
                    <a:pt x="122" y="78"/>
                    <a:pt x="122" y="78"/>
                    <a:pt x="122" y="78"/>
                  </a:cubicBezTo>
                  <a:cubicBezTo>
                    <a:pt x="122" y="78"/>
                    <a:pt x="122" y="78"/>
                    <a:pt x="122" y="78"/>
                  </a:cubicBezTo>
                  <a:cubicBezTo>
                    <a:pt x="122" y="59"/>
                    <a:pt x="122" y="59"/>
                    <a:pt x="122" y="59"/>
                  </a:cubicBezTo>
                  <a:cubicBezTo>
                    <a:pt x="122" y="47"/>
                    <a:pt x="112" y="37"/>
                    <a:pt x="99" y="37"/>
                  </a:cubicBezTo>
                  <a:moveTo>
                    <a:pt x="31" y="35"/>
                  </a:moveTo>
                  <a:cubicBezTo>
                    <a:pt x="34" y="35"/>
                    <a:pt x="38" y="34"/>
                    <a:pt x="40" y="33"/>
                  </a:cubicBezTo>
                  <a:cubicBezTo>
                    <a:pt x="41" y="27"/>
                    <a:pt x="44" y="22"/>
                    <a:pt x="49" y="18"/>
                  </a:cubicBezTo>
                  <a:cubicBezTo>
                    <a:pt x="49" y="18"/>
                    <a:pt x="49" y="18"/>
                    <a:pt x="49" y="17"/>
                  </a:cubicBezTo>
                  <a:cubicBezTo>
                    <a:pt x="49" y="8"/>
                    <a:pt x="41" y="0"/>
                    <a:pt x="31" y="0"/>
                  </a:cubicBezTo>
                  <a:cubicBezTo>
                    <a:pt x="21" y="0"/>
                    <a:pt x="13" y="8"/>
                    <a:pt x="13" y="17"/>
                  </a:cubicBezTo>
                  <a:cubicBezTo>
                    <a:pt x="13" y="27"/>
                    <a:pt x="21" y="35"/>
                    <a:pt x="31" y="35"/>
                  </a:cubicBezTo>
                  <a:moveTo>
                    <a:pt x="47" y="52"/>
                  </a:moveTo>
                  <a:cubicBezTo>
                    <a:pt x="43" y="48"/>
                    <a:pt x="40" y="43"/>
                    <a:pt x="40" y="37"/>
                  </a:cubicBezTo>
                  <a:cubicBezTo>
                    <a:pt x="40" y="37"/>
                    <a:pt x="39" y="37"/>
                    <a:pt x="38" y="37"/>
                  </a:cubicBezTo>
                  <a:cubicBezTo>
                    <a:pt x="23" y="37"/>
                    <a:pt x="23" y="37"/>
                    <a:pt x="23" y="37"/>
                  </a:cubicBezTo>
                  <a:cubicBezTo>
                    <a:pt x="11" y="37"/>
                    <a:pt x="0" y="47"/>
                    <a:pt x="0" y="59"/>
                  </a:cubicBezTo>
                  <a:cubicBezTo>
                    <a:pt x="0" y="78"/>
                    <a:pt x="0" y="78"/>
                    <a:pt x="0" y="78"/>
                  </a:cubicBezTo>
                  <a:cubicBezTo>
                    <a:pt x="0" y="78"/>
                    <a:pt x="0" y="78"/>
                    <a:pt x="0" y="78"/>
                  </a:cubicBezTo>
                  <a:cubicBezTo>
                    <a:pt x="2" y="79"/>
                    <a:pt x="2" y="79"/>
                    <a:pt x="2" y="79"/>
                  </a:cubicBezTo>
                  <a:cubicBezTo>
                    <a:pt x="11" y="82"/>
                    <a:pt x="20" y="83"/>
                    <a:pt x="27" y="84"/>
                  </a:cubicBezTo>
                  <a:cubicBezTo>
                    <a:pt x="27" y="78"/>
                    <a:pt x="27" y="78"/>
                    <a:pt x="27" y="78"/>
                  </a:cubicBezTo>
                  <a:cubicBezTo>
                    <a:pt x="27" y="66"/>
                    <a:pt x="36" y="55"/>
                    <a:pt x="47" y="5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5727828" y="4773538"/>
            <a:ext cx="732123" cy="369332"/>
            <a:chOff x="3980098" y="1049275"/>
            <a:chExt cx="4231800" cy="2134802"/>
          </a:xfrm>
        </p:grpSpPr>
        <p:sp>
          <p:nvSpPr>
            <p:cNvPr id="26" name="等腰三角形 25"/>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27" name="文本框 26"/>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spTree>
    <p:extLst>
      <p:ext uri="{BB962C8B-B14F-4D97-AF65-F5344CB8AC3E}">
        <p14:creationId xmlns:p14="http://schemas.microsoft.com/office/powerpoint/2010/main" val="403741219"/>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1409261" y="2316893"/>
            <a:ext cx="9373479" cy="21696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同侧圆角矩形 3"/>
          <p:cNvSpPr/>
          <p:nvPr/>
        </p:nvSpPr>
        <p:spPr>
          <a:xfrm>
            <a:off x="4659086" y="2316893"/>
            <a:ext cx="2873828" cy="2169644"/>
          </a:xfrm>
          <a:prstGeom prst="round2SameRect">
            <a:avLst>
              <a:gd name="adj1" fmla="val 8772"/>
              <a:gd name="adj2" fmla="val 0"/>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同侧圆角矩形 5"/>
          <p:cNvSpPr/>
          <p:nvPr/>
        </p:nvSpPr>
        <p:spPr>
          <a:xfrm>
            <a:off x="2022930" y="2626652"/>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同侧圆角矩形 6"/>
          <p:cNvSpPr/>
          <p:nvPr/>
        </p:nvSpPr>
        <p:spPr>
          <a:xfrm>
            <a:off x="7977414" y="2626652"/>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stretch>
            <a:fillRect/>
          </a:stretch>
        </p:blipFill>
        <p:spPr>
          <a:xfrm>
            <a:off x="5873044" y="3854746"/>
            <a:ext cx="445912" cy="471166"/>
          </a:xfrm>
          <a:prstGeom prst="rect">
            <a:avLst/>
          </a:prstGeom>
        </p:spPr>
      </p:pic>
      <p:sp>
        <p:nvSpPr>
          <p:cNvPr id="9" name="文本框 8"/>
          <p:cNvSpPr txBox="1"/>
          <p:nvPr/>
        </p:nvSpPr>
        <p:spPr>
          <a:xfrm>
            <a:off x="5090880" y="2540303"/>
            <a:ext cx="2020105" cy="707886"/>
          </a:xfrm>
          <a:prstGeom prst="rect">
            <a:avLst/>
          </a:prstGeom>
          <a:noFill/>
        </p:spPr>
        <p:txBody>
          <a:bodyPr wrap="none" rtlCol="0">
            <a:spAutoFit/>
          </a:bodyPr>
          <a:lstStyle/>
          <a:p>
            <a:r>
              <a:rPr lang="en-US" altLang="zh-CN" sz="4000" dirty="0">
                <a:solidFill>
                  <a:schemeClr val="bg1"/>
                </a:solidFill>
                <a:latin typeface="微软雅黑 Light" panose="020B0502040204020203" pitchFamily="34" charset="-122"/>
                <a:ea typeface="微软雅黑 Light" panose="020B0502040204020203" pitchFamily="34" charset="-122"/>
              </a:rPr>
              <a:t>528,000</a:t>
            </a:r>
            <a:endParaRPr lang="zh-CN" altLang="en-US" sz="4000" dirty="0">
              <a:solidFill>
                <a:schemeClr val="bg1"/>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2290648" y="2678876"/>
            <a:ext cx="1656224"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423,000</a:t>
            </a:r>
            <a:endParaRPr lang="zh-CN" altLang="en-US" sz="3200" dirty="0">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8571342" y="2678876"/>
            <a:ext cx="1003801"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No.1</a:t>
            </a:r>
            <a:endParaRPr lang="zh-CN" altLang="en-US" sz="3200" dirty="0">
              <a:latin typeface="微软雅黑 Light" panose="020B0502040204020203" pitchFamily="34" charset="-122"/>
              <a:ea typeface="微软雅黑 Light" panose="020B0502040204020203" pitchFamily="34" charset="-122"/>
            </a:endParaRPr>
          </a:p>
        </p:txBody>
      </p:sp>
      <p:sp>
        <p:nvSpPr>
          <p:cNvPr id="12" name="矩形 11"/>
          <p:cNvSpPr/>
          <p:nvPr/>
        </p:nvSpPr>
        <p:spPr>
          <a:xfrm>
            <a:off x="2083579" y="3471599"/>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Users</a:t>
            </a:r>
            <a:endParaRPr lang="zh-CN" altLang="en-US" sz="1400" dirty="0">
              <a:latin typeface="微软雅黑 Light" panose="020B0502040204020203" pitchFamily="34" charset="-122"/>
              <a:ea typeface="微软雅黑 Light" panose="020B0502040204020203" pitchFamily="34" charset="-122"/>
            </a:endParaRPr>
          </a:p>
        </p:txBody>
      </p:sp>
      <p:sp>
        <p:nvSpPr>
          <p:cNvPr id="13" name="矩形 12"/>
          <p:cNvSpPr/>
          <p:nvPr/>
        </p:nvSpPr>
        <p:spPr>
          <a:xfrm>
            <a:off x="2083579" y="3729712"/>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Increasing in 2016</a:t>
            </a:r>
            <a:endParaRPr lang="zh-CN" altLang="en-US" sz="1400" dirty="0">
              <a:latin typeface="微软雅黑 Light" panose="020B0502040204020203" pitchFamily="34" charset="-122"/>
              <a:ea typeface="微软雅黑 Light" panose="020B0502040204020203" pitchFamily="34" charset="-122"/>
            </a:endParaRPr>
          </a:p>
        </p:txBody>
      </p:sp>
      <p:sp>
        <p:nvSpPr>
          <p:cNvPr id="14" name="矩形 13"/>
          <p:cNvSpPr/>
          <p:nvPr/>
        </p:nvSpPr>
        <p:spPr>
          <a:xfrm>
            <a:off x="5106310" y="3022829"/>
            <a:ext cx="1974732" cy="378886"/>
          </a:xfrm>
          <a:prstGeom prst="rect">
            <a:avLst/>
          </a:prstGeom>
        </p:spPr>
        <p:txBody>
          <a:bodyPr wrap="square">
            <a:spAutoFit/>
          </a:bodyPr>
          <a:lstStyle/>
          <a:p>
            <a:pPr algn="ct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Downloader</a:t>
            </a:r>
            <a:endParaRPr lang="zh-CN" altLang="en-US" sz="1400" dirty="0">
              <a:solidFill>
                <a:schemeClr val="bg1"/>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8086730" y="3471599"/>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Cloud of Biz</a:t>
            </a:r>
            <a:endParaRPr lang="zh-CN" altLang="en-US" sz="1400" dirty="0">
              <a:latin typeface="微软雅黑 Light" panose="020B0502040204020203" pitchFamily="34" charset="-122"/>
              <a:ea typeface="微软雅黑 Light" panose="020B0502040204020203" pitchFamily="34" charset="-122"/>
            </a:endParaRPr>
          </a:p>
        </p:txBody>
      </p:sp>
      <p:sp>
        <p:nvSpPr>
          <p:cNvPr id="16" name="矩形 15"/>
          <p:cNvSpPr/>
          <p:nvPr/>
        </p:nvSpPr>
        <p:spPr>
          <a:xfrm>
            <a:off x="8086730" y="3729712"/>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Total solution of Corp.</a:t>
            </a:r>
            <a:endParaRPr lang="zh-CN" altLang="en-US" sz="1400" dirty="0">
              <a:latin typeface="微软雅黑 Light" panose="020B0502040204020203" pitchFamily="34" charset="-122"/>
              <a:ea typeface="微软雅黑 Light" panose="020B0502040204020203" pitchFamily="34" charset="-122"/>
            </a:endParaRPr>
          </a:p>
        </p:txBody>
      </p:sp>
      <p:cxnSp>
        <p:nvCxnSpPr>
          <p:cNvPr id="17" name="直接连接符 16"/>
          <p:cNvCxnSpPr/>
          <p:nvPr/>
        </p:nvCxnSpPr>
        <p:spPr>
          <a:xfrm>
            <a:off x="2434319" y="3304743"/>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30294" y="3304743"/>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sp>
        <p:nvSpPr>
          <p:cNvPr id="26" name="标题 1"/>
          <p:cNvSpPr>
            <a:spLocks noGrp="1"/>
          </p:cNvSpPr>
          <p:nvPr>
            <p:ph type="title"/>
          </p:nvPr>
        </p:nvSpPr>
        <p:spPr>
          <a:xfrm>
            <a:off x="838200" y="651903"/>
            <a:ext cx="10515600" cy="642325"/>
          </a:xfrm>
        </p:spPr>
        <p:txBody>
          <a:bodyPr>
            <a:normAutofit/>
          </a:bodyPr>
          <a:lstStyle/>
          <a:p>
            <a:r>
              <a:rPr lang="en-US" altLang="zh-CN" dirty="0"/>
              <a:t>Plan</a:t>
            </a:r>
            <a:endParaRPr lang="zh-CN" altLang="en-US" dirty="0"/>
          </a:p>
        </p:txBody>
      </p:sp>
      <p:grpSp>
        <p:nvGrpSpPr>
          <p:cNvPr id="29" name="组合 28"/>
          <p:cNvGrpSpPr/>
          <p:nvPr/>
        </p:nvGrpSpPr>
        <p:grpSpPr>
          <a:xfrm rot="5400000">
            <a:off x="5634196" y="1387067"/>
            <a:ext cx="590181" cy="712411"/>
            <a:chOff x="3461276" y="4610485"/>
            <a:chExt cx="590181" cy="712411"/>
          </a:xfrm>
        </p:grpSpPr>
        <p:cxnSp>
          <p:nvCxnSpPr>
            <p:cNvPr id="30" name="直接连接符 29"/>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rot="16200000">
            <a:off x="5946347" y="4758523"/>
            <a:ext cx="590181" cy="712411"/>
            <a:chOff x="3461276" y="4610485"/>
            <a:chExt cx="590181" cy="712411"/>
          </a:xfrm>
        </p:grpSpPr>
        <p:cxnSp>
          <p:nvCxnSpPr>
            <p:cNvPr id="33" name="直接连接符 32"/>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727828" y="4773538"/>
            <a:ext cx="732123" cy="369332"/>
            <a:chOff x="3980098" y="1049275"/>
            <a:chExt cx="4231800" cy="2134802"/>
          </a:xfrm>
        </p:grpSpPr>
        <p:sp>
          <p:nvSpPr>
            <p:cNvPr id="36" name="等腰三角形 35"/>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37" name="文本框 36"/>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spTree>
    <p:extLst>
      <p:ext uri="{BB962C8B-B14F-4D97-AF65-F5344CB8AC3E}">
        <p14:creationId xmlns:p14="http://schemas.microsoft.com/office/powerpoint/2010/main" val="1348224093"/>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09261" y="2316893"/>
            <a:ext cx="9373479" cy="21696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a:spLocks noGrp="1"/>
          </p:cNvSpPr>
          <p:nvPr>
            <p:ph type="title"/>
          </p:nvPr>
        </p:nvSpPr>
        <p:spPr>
          <a:xfrm>
            <a:off x="838200" y="651903"/>
            <a:ext cx="10515600" cy="642325"/>
          </a:xfrm>
        </p:spPr>
        <p:txBody>
          <a:bodyPr>
            <a:normAutofit/>
          </a:bodyPr>
          <a:lstStyle/>
          <a:p>
            <a:r>
              <a:rPr lang="en-US" altLang="zh-CN" dirty="0"/>
              <a:t>Plan</a:t>
            </a:r>
            <a:endParaRPr lang="zh-CN" altLang="en-US" dirty="0"/>
          </a:p>
        </p:txBody>
      </p:sp>
      <p:sp>
        <p:nvSpPr>
          <p:cNvPr id="5" name="同侧圆角矩形 4"/>
          <p:cNvSpPr/>
          <p:nvPr/>
        </p:nvSpPr>
        <p:spPr>
          <a:xfrm>
            <a:off x="1974779" y="2626652"/>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2242497" y="2678876"/>
            <a:ext cx="1656224"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423,000</a:t>
            </a:r>
            <a:endParaRPr lang="zh-CN" altLang="en-US" sz="32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2035428" y="3471599"/>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Users</a:t>
            </a:r>
            <a:endParaRPr lang="zh-CN" altLang="en-US" sz="14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2035428" y="3729712"/>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Increasing in 2016</a:t>
            </a:r>
            <a:endParaRPr lang="zh-CN" altLang="en-US" sz="1400" dirty="0">
              <a:latin typeface="微软雅黑 Light" panose="020B0502040204020203" pitchFamily="34" charset="-122"/>
              <a:ea typeface="微软雅黑 Light" panose="020B0502040204020203" pitchFamily="34" charset="-122"/>
            </a:endParaRPr>
          </a:p>
        </p:txBody>
      </p:sp>
      <p:cxnSp>
        <p:nvCxnSpPr>
          <p:cNvPr id="9" name="直接连接符 8"/>
          <p:cNvCxnSpPr/>
          <p:nvPr/>
        </p:nvCxnSpPr>
        <p:spPr>
          <a:xfrm>
            <a:off x="2386168" y="3304743"/>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sp>
        <p:nvSpPr>
          <p:cNvPr id="16" name="同侧圆角矩形 15"/>
          <p:cNvSpPr/>
          <p:nvPr/>
        </p:nvSpPr>
        <p:spPr>
          <a:xfrm>
            <a:off x="4956952" y="2607900"/>
            <a:ext cx="2191657" cy="1654629"/>
          </a:xfrm>
          <a:prstGeom prst="round2SameRect">
            <a:avLst>
              <a:gd name="adj1" fmla="val 877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5224670" y="2660124"/>
            <a:ext cx="1656224" cy="584775"/>
          </a:xfrm>
          <a:prstGeom prst="rect">
            <a:avLst/>
          </a:prstGeom>
          <a:noFill/>
        </p:spPr>
        <p:txBody>
          <a:bodyPr wrap="none" rtlCol="0">
            <a:spAutoFit/>
          </a:bodyPr>
          <a:lstStyle/>
          <a:p>
            <a:pPr algn="ctr"/>
            <a:r>
              <a:rPr lang="en-US" altLang="zh-CN" sz="3200" dirty="0">
                <a:latin typeface="微软雅黑 Light" panose="020B0502040204020203" pitchFamily="34" charset="-122"/>
                <a:ea typeface="微软雅黑 Light" panose="020B0502040204020203" pitchFamily="34" charset="-122"/>
              </a:rPr>
              <a:t>528,000</a:t>
            </a:r>
          </a:p>
        </p:txBody>
      </p:sp>
      <p:sp>
        <p:nvSpPr>
          <p:cNvPr id="18" name="矩形 17"/>
          <p:cNvSpPr/>
          <p:nvPr/>
        </p:nvSpPr>
        <p:spPr>
          <a:xfrm>
            <a:off x="5017601" y="3452847"/>
            <a:ext cx="1974732" cy="378886"/>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Downloader</a:t>
            </a:r>
          </a:p>
        </p:txBody>
      </p:sp>
      <p:cxnSp>
        <p:nvCxnSpPr>
          <p:cNvPr id="19" name="直接连接符 18"/>
          <p:cNvCxnSpPr/>
          <p:nvPr/>
        </p:nvCxnSpPr>
        <p:spPr>
          <a:xfrm>
            <a:off x="5368341" y="3285991"/>
            <a:ext cx="1390650" cy="0"/>
          </a:xfrm>
          <a:prstGeom prst="line">
            <a:avLst/>
          </a:prstGeom>
          <a:ln>
            <a:solidFill>
              <a:srgbClr val="EA5F04"/>
            </a:solidFill>
          </a:ln>
        </p:spPr>
        <p:style>
          <a:lnRef idx="1">
            <a:schemeClr val="accent1"/>
          </a:lnRef>
          <a:fillRef idx="0">
            <a:schemeClr val="accent1"/>
          </a:fillRef>
          <a:effectRef idx="0">
            <a:schemeClr val="accent1"/>
          </a:effectRef>
          <a:fontRef idx="minor">
            <a:schemeClr val="tx1"/>
          </a:fontRef>
        </p:style>
      </p:cxnSp>
      <p:sp>
        <p:nvSpPr>
          <p:cNvPr id="20" name="同侧圆角矩形 19"/>
          <p:cNvSpPr/>
          <p:nvPr/>
        </p:nvSpPr>
        <p:spPr>
          <a:xfrm>
            <a:off x="7343394" y="2316893"/>
            <a:ext cx="2873828" cy="2169644"/>
          </a:xfrm>
          <a:prstGeom prst="round2SameRect">
            <a:avLst>
              <a:gd name="adj1" fmla="val 8772"/>
              <a:gd name="adj2" fmla="val 0"/>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173491" y="2540303"/>
            <a:ext cx="1208985" cy="707886"/>
          </a:xfrm>
          <a:prstGeom prst="rect">
            <a:avLst/>
          </a:prstGeom>
          <a:noFill/>
        </p:spPr>
        <p:txBody>
          <a:bodyPr wrap="none" rtlCol="0">
            <a:spAutoFit/>
          </a:bodyPr>
          <a:lstStyle/>
          <a:p>
            <a:r>
              <a:rPr lang="en-US" altLang="zh-CN" sz="4000" dirty="0">
                <a:solidFill>
                  <a:schemeClr val="bg1"/>
                </a:solidFill>
                <a:latin typeface="微软雅黑 Light" panose="020B0502040204020203" pitchFamily="34" charset="-122"/>
                <a:ea typeface="微软雅黑 Light" panose="020B0502040204020203" pitchFamily="34" charset="-122"/>
              </a:rPr>
              <a:t>No.1</a:t>
            </a:r>
          </a:p>
        </p:txBody>
      </p:sp>
      <p:sp>
        <p:nvSpPr>
          <p:cNvPr id="23" name="矩形 22"/>
          <p:cNvSpPr/>
          <p:nvPr/>
        </p:nvSpPr>
        <p:spPr>
          <a:xfrm>
            <a:off x="7790618" y="3137822"/>
            <a:ext cx="1974732" cy="523220"/>
          </a:xfrm>
          <a:prstGeom prst="rect">
            <a:avLst/>
          </a:prstGeom>
        </p:spPr>
        <p:txBody>
          <a:bodyPr wrap="square">
            <a:spAutoFit/>
          </a:bodyPr>
          <a:lstStyle/>
          <a:p>
            <a:pPr algn="ctr"/>
            <a:r>
              <a:rPr lang="en-US" altLang="zh-CN" sz="1400" dirty="0">
                <a:solidFill>
                  <a:schemeClr val="bg1"/>
                </a:solidFill>
                <a:latin typeface="微软雅黑 Light" panose="020B0502040204020203" pitchFamily="34" charset="-122"/>
                <a:ea typeface="微软雅黑 Light" panose="020B0502040204020203" pitchFamily="34" charset="-122"/>
              </a:rPr>
              <a:t>Cloud of Biz</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Total solution of Corp.</a:t>
            </a:r>
          </a:p>
        </p:txBody>
      </p:sp>
      <p:pic>
        <p:nvPicPr>
          <p:cNvPr id="24" name="图片 23"/>
          <p:cNvPicPr>
            <a:picLocks noChangeAspect="1"/>
          </p:cNvPicPr>
          <p:nvPr/>
        </p:nvPicPr>
        <p:blipFill>
          <a:blip r:embed="rId2"/>
          <a:stretch>
            <a:fillRect/>
          </a:stretch>
        </p:blipFill>
        <p:spPr>
          <a:xfrm>
            <a:off x="8554256" y="3874990"/>
            <a:ext cx="447454" cy="490082"/>
          </a:xfrm>
          <a:prstGeom prst="rect">
            <a:avLst/>
          </a:prstGeom>
        </p:spPr>
      </p:pic>
      <p:grpSp>
        <p:nvGrpSpPr>
          <p:cNvPr id="25" name="组合 24"/>
          <p:cNvGrpSpPr/>
          <p:nvPr/>
        </p:nvGrpSpPr>
        <p:grpSpPr>
          <a:xfrm rot="5400000">
            <a:off x="5634196" y="1387067"/>
            <a:ext cx="590181" cy="712411"/>
            <a:chOff x="3461276" y="4610485"/>
            <a:chExt cx="590181" cy="712411"/>
          </a:xfrm>
        </p:grpSpPr>
        <p:cxnSp>
          <p:nvCxnSpPr>
            <p:cNvPr id="26" name="直接连接符 25"/>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rot="16200000">
            <a:off x="5946347" y="4758523"/>
            <a:ext cx="590181" cy="712411"/>
            <a:chOff x="3461276" y="4610485"/>
            <a:chExt cx="590181" cy="712411"/>
          </a:xfrm>
        </p:grpSpPr>
        <p:cxnSp>
          <p:nvCxnSpPr>
            <p:cNvPr id="29" name="直接连接符 28"/>
            <p:cNvCxnSpPr/>
            <p:nvPr/>
          </p:nvCxnSpPr>
          <p:spPr>
            <a:xfrm rot="18900000">
              <a:off x="3756366" y="4732715"/>
              <a:ext cx="0" cy="59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8900000">
              <a:off x="3461276" y="4610485"/>
              <a:ext cx="5901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727828" y="4773538"/>
            <a:ext cx="732123" cy="369332"/>
            <a:chOff x="3980098" y="1049275"/>
            <a:chExt cx="4231800" cy="2134802"/>
          </a:xfrm>
        </p:grpSpPr>
        <p:sp>
          <p:nvSpPr>
            <p:cNvPr id="32" name="等腰三角形 31"/>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33" name="文本框 32"/>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spTree>
    <p:extLst>
      <p:ext uri="{BB962C8B-B14F-4D97-AF65-F5344CB8AC3E}">
        <p14:creationId xmlns:p14="http://schemas.microsoft.com/office/powerpoint/2010/main" val="3676789034"/>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7439914" y="3129443"/>
            <a:ext cx="826870" cy="1914908"/>
          </a:xfrm>
          <a:prstGeom prst="rect">
            <a:avLst/>
          </a:prstGeom>
        </p:spPr>
      </p:pic>
      <p:sp>
        <p:nvSpPr>
          <p:cNvPr id="17" name="标题 1"/>
          <p:cNvSpPr txBox="1">
            <a:spLocks/>
          </p:cNvSpPr>
          <p:nvPr/>
        </p:nvSpPr>
        <p:spPr>
          <a:xfrm>
            <a:off x="7002229" y="1272911"/>
            <a:ext cx="2108640" cy="1036770"/>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6600" dirty="0">
                <a:solidFill>
                  <a:srgbClr val="F45A69"/>
                </a:solidFill>
                <a:latin typeface="微软雅黑 Light" panose="020B0502040204020203" pitchFamily="34" charset="-122"/>
                <a:ea typeface="微软雅黑 Light" panose="020B0502040204020203" pitchFamily="34" charset="-122"/>
              </a:rPr>
              <a:t>55</a:t>
            </a:r>
            <a:r>
              <a:rPr lang="en-US" altLang="zh-CN" sz="6600" baseline="30000" dirty="0">
                <a:solidFill>
                  <a:srgbClr val="F45A69"/>
                </a:solidFill>
                <a:latin typeface="微软雅黑 Light" panose="020B0502040204020203" pitchFamily="34" charset="-122"/>
                <a:ea typeface="微软雅黑 Light" panose="020B0502040204020203" pitchFamily="34" charset="-122"/>
              </a:rPr>
              <a:t>%</a:t>
            </a:r>
            <a:endParaRPr lang="zh-CN" altLang="en-US" sz="6600" baseline="30000" dirty="0">
              <a:solidFill>
                <a:srgbClr val="F45A69"/>
              </a:solidFill>
              <a:latin typeface="微软雅黑 Light" panose="020B0502040204020203" pitchFamily="34" charset="-122"/>
              <a:ea typeface="微软雅黑 Light" panose="020B0502040204020203" pitchFamily="34" charset="-122"/>
            </a:endParaRPr>
          </a:p>
        </p:txBody>
      </p:sp>
      <p:sp>
        <p:nvSpPr>
          <p:cNvPr id="18" name="标题 1"/>
          <p:cNvSpPr txBox="1">
            <a:spLocks/>
          </p:cNvSpPr>
          <p:nvPr/>
        </p:nvSpPr>
        <p:spPr>
          <a:xfrm>
            <a:off x="8737160" y="4263703"/>
            <a:ext cx="2108640" cy="1036770"/>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6600" dirty="0">
                <a:latin typeface="微软雅黑 Light" panose="020B0502040204020203" pitchFamily="34" charset="-122"/>
                <a:ea typeface="微软雅黑 Light" panose="020B0502040204020203" pitchFamily="34" charset="-122"/>
              </a:rPr>
              <a:t>45</a:t>
            </a:r>
            <a:r>
              <a:rPr lang="en-US" altLang="zh-CN" sz="6600" baseline="30000" dirty="0">
                <a:latin typeface="微软雅黑 Light" panose="020B0502040204020203" pitchFamily="34" charset="-122"/>
                <a:ea typeface="微软雅黑 Light" panose="020B0502040204020203" pitchFamily="34" charset="-122"/>
              </a:rPr>
              <a:t>%</a:t>
            </a:r>
            <a:endParaRPr lang="zh-CN" altLang="en-US" sz="6600" baseline="30000" dirty="0">
              <a:latin typeface="微软雅黑 Light" panose="020B0502040204020203" pitchFamily="34" charset="-122"/>
              <a:ea typeface="微软雅黑 Light" panose="020B0502040204020203" pitchFamily="34" charset="-122"/>
            </a:endParaRPr>
          </a:p>
        </p:txBody>
      </p:sp>
      <p:sp>
        <p:nvSpPr>
          <p:cNvPr id="19" name="矩形 18"/>
          <p:cNvSpPr/>
          <p:nvPr/>
        </p:nvSpPr>
        <p:spPr>
          <a:xfrm>
            <a:off x="1305791" y="1879600"/>
            <a:ext cx="381000" cy="3164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312903" y="3129443"/>
            <a:ext cx="381000" cy="1914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20015" y="2563091"/>
            <a:ext cx="381000" cy="2481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327127" y="4263703"/>
            <a:ext cx="381000" cy="780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334239" y="3422073"/>
            <a:ext cx="381000" cy="1622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341353" y="2895600"/>
            <a:ext cx="381000" cy="2148751"/>
          </a:xfrm>
          <a:prstGeom prst="rect">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1"/>
          <p:cNvSpPr txBox="1">
            <a:spLocks/>
          </p:cNvSpPr>
          <p:nvPr/>
        </p:nvSpPr>
        <p:spPr>
          <a:xfrm>
            <a:off x="1073714" y="1373114"/>
            <a:ext cx="845154" cy="566592"/>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WEB</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26" name="标题 1"/>
          <p:cNvSpPr txBox="1">
            <a:spLocks/>
          </p:cNvSpPr>
          <p:nvPr/>
        </p:nvSpPr>
        <p:spPr>
          <a:xfrm>
            <a:off x="1826049" y="2563091"/>
            <a:ext cx="1493966" cy="566592"/>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DAILY</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27" name="标题 1"/>
          <p:cNvSpPr txBox="1">
            <a:spLocks/>
          </p:cNvSpPr>
          <p:nvPr/>
        </p:nvSpPr>
        <p:spPr>
          <a:xfrm>
            <a:off x="3141757" y="2044706"/>
            <a:ext cx="737516" cy="566592"/>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IM</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28" name="标题 1"/>
          <p:cNvSpPr txBox="1">
            <a:spLocks/>
          </p:cNvSpPr>
          <p:nvPr/>
        </p:nvSpPr>
        <p:spPr>
          <a:xfrm>
            <a:off x="3843975" y="3763805"/>
            <a:ext cx="1351006" cy="353306"/>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ONLINE</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29" name="标题 1"/>
          <p:cNvSpPr txBox="1">
            <a:spLocks/>
          </p:cNvSpPr>
          <p:nvPr/>
        </p:nvSpPr>
        <p:spPr>
          <a:xfrm>
            <a:off x="4524527" y="2924080"/>
            <a:ext cx="2007326" cy="566592"/>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OUTDOOR</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30" name="标题 1"/>
          <p:cNvSpPr txBox="1">
            <a:spLocks/>
          </p:cNvSpPr>
          <p:nvPr/>
        </p:nvSpPr>
        <p:spPr>
          <a:xfrm>
            <a:off x="6035909" y="2386138"/>
            <a:ext cx="984986" cy="566592"/>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3">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2000" dirty="0">
                <a:solidFill>
                  <a:schemeClr val="bg1"/>
                </a:solidFill>
                <a:latin typeface="微软雅黑 Light" panose="020B0502040204020203" pitchFamily="34" charset="-122"/>
                <a:ea typeface="微软雅黑 Light" panose="020B0502040204020203" pitchFamily="34" charset="-122"/>
              </a:rPr>
              <a:t>PR</a:t>
            </a:r>
            <a:endParaRPr lang="zh-CN" altLang="en-US" sz="2000" baseline="30000" dirty="0">
              <a:solidFill>
                <a:schemeClr val="bg1"/>
              </a:solidFill>
              <a:latin typeface="微软雅黑 Light" panose="020B0502040204020203" pitchFamily="34" charset="-122"/>
              <a:ea typeface="微软雅黑 Light" panose="020B0502040204020203" pitchFamily="34" charset="-122"/>
            </a:endParaRPr>
          </a:p>
        </p:txBody>
      </p:sp>
      <p:grpSp>
        <p:nvGrpSpPr>
          <p:cNvPr id="2" name="Group 4"/>
          <p:cNvGrpSpPr>
            <a:grpSpLocks noChangeAspect="1"/>
          </p:cNvGrpSpPr>
          <p:nvPr/>
        </p:nvGrpSpPr>
        <p:grpSpPr bwMode="auto">
          <a:xfrm>
            <a:off x="9115425" y="1273175"/>
            <a:ext cx="912813" cy="1914525"/>
            <a:chOff x="5742" y="802"/>
            <a:chExt cx="575" cy="1206"/>
          </a:xfrm>
        </p:grpSpPr>
        <p:sp>
          <p:nvSpPr>
            <p:cNvPr id="3" name="AutoShape 3"/>
            <p:cNvSpPr>
              <a:spLocks noChangeAspect="1" noChangeArrowheads="1" noTextEdit="1"/>
            </p:cNvSpPr>
            <p:nvPr/>
          </p:nvSpPr>
          <p:spPr bwMode="auto">
            <a:xfrm>
              <a:off x="5742" y="802"/>
              <a:ext cx="575" cy="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Oval 5"/>
            <p:cNvSpPr>
              <a:spLocks noChangeArrowheads="1"/>
            </p:cNvSpPr>
            <p:nvPr/>
          </p:nvSpPr>
          <p:spPr bwMode="auto">
            <a:xfrm>
              <a:off x="5924" y="812"/>
              <a:ext cx="211" cy="205"/>
            </a:xfrm>
            <a:prstGeom prst="ellipse">
              <a:avLst/>
            </a:pr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5742" y="1036"/>
              <a:ext cx="575" cy="972"/>
            </a:xfrm>
            <a:custGeom>
              <a:avLst/>
              <a:gdLst>
                <a:gd name="T0" fmla="*/ 59 w 60"/>
                <a:gd name="T1" fmla="*/ 40 h 104"/>
                <a:gd name="T2" fmla="*/ 50 w 60"/>
                <a:gd name="T3" fmla="*/ 12 h 104"/>
                <a:gd name="T4" fmla="*/ 50 w 60"/>
                <a:gd name="T5" fmla="*/ 12 h 104"/>
                <a:gd name="T6" fmla="*/ 35 w 60"/>
                <a:gd name="T7" fmla="*/ 0 h 104"/>
                <a:gd name="T8" fmla="*/ 31 w 60"/>
                <a:gd name="T9" fmla="*/ 0 h 104"/>
                <a:gd name="T10" fmla="*/ 29 w 60"/>
                <a:gd name="T11" fmla="*/ 0 h 104"/>
                <a:gd name="T12" fmla="*/ 25 w 60"/>
                <a:gd name="T13" fmla="*/ 0 h 104"/>
                <a:gd name="T14" fmla="*/ 10 w 60"/>
                <a:gd name="T15" fmla="*/ 12 h 104"/>
                <a:gd name="T16" fmla="*/ 10 w 60"/>
                <a:gd name="T17" fmla="*/ 12 h 104"/>
                <a:gd name="T18" fmla="*/ 1 w 60"/>
                <a:gd name="T19" fmla="*/ 40 h 104"/>
                <a:gd name="T20" fmla="*/ 4 w 60"/>
                <a:gd name="T21" fmla="*/ 46 h 104"/>
                <a:gd name="T22" fmla="*/ 9 w 60"/>
                <a:gd name="T23" fmla="*/ 43 h 104"/>
                <a:gd name="T24" fmla="*/ 18 w 60"/>
                <a:gd name="T25" fmla="*/ 16 h 104"/>
                <a:gd name="T26" fmla="*/ 20 w 60"/>
                <a:gd name="T27" fmla="*/ 16 h 104"/>
                <a:gd name="T28" fmla="*/ 5 w 60"/>
                <a:gd name="T29" fmla="*/ 62 h 104"/>
                <a:gd name="T30" fmla="*/ 17 w 60"/>
                <a:gd name="T31" fmla="*/ 62 h 104"/>
                <a:gd name="T32" fmla="*/ 17 w 60"/>
                <a:gd name="T33" fmla="*/ 99 h 104"/>
                <a:gd name="T34" fmla="*/ 23 w 60"/>
                <a:gd name="T35" fmla="*/ 104 h 104"/>
                <a:gd name="T36" fmla="*/ 28 w 60"/>
                <a:gd name="T37" fmla="*/ 99 h 104"/>
                <a:gd name="T38" fmla="*/ 28 w 60"/>
                <a:gd name="T39" fmla="*/ 62 h 104"/>
                <a:gd name="T40" fmla="*/ 32 w 60"/>
                <a:gd name="T41" fmla="*/ 62 h 104"/>
                <a:gd name="T42" fmla="*/ 32 w 60"/>
                <a:gd name="T43" fmla="*/ 99 h 104"/>
                <a:gd name="T44" fmla="*/ 37 w 60"/>
                <a:gd name="T45" fmla="*/ 104 h 104"/>
                <a:gd name="T46" fmla="*/ 42 w 60"/>
                <a:gd name="T47" fmla="*/ 99 h 104"/>
                <a:gd name="T48" fmla="*/ 42 w 60"/>
                <a:gd name="T49" fmla="*/ 62 h 104"/>
                <a:gd name="T50" fmla="*/ 54 w 60"/>
                <a:gd name="T51" fmla="*/ 62 h 104"/>
                <a:gd name="T52" fmla="*/ 40 w 60"/>
                <a:gd name="T53" fmla="*/ 16 h 104"/>
                <a:gd name="T54" fmla="*/ 42 w 60"/>
                <a:gd name="T55" fmla="*/ 16 h 104"/>
                <a:gd name="T56" fmla="*/ 50 w 60"/>
                <a:gd name="T57" fmla="*/ 43 h 104"/>
                <a:gd name="T58" fmla="*/ 56 w 60"/>
                <a:gd name="T59" fmla="*/ 46 h 104"/>
                <a:gd name="T60" fmla="*/ 59 w 60"/>
                <a:gd name="T61"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104">
                  <a:moveTo>
                    <a:pt x="59" y="40"/>
                  </a:moveTo>
                  <a:cubicBezTo>
                    <a:pt x="50" y="12"/>
                    <a:pt x="50" y="12"/>
                    <a:pt x="50" y="12"/>
                  </a:cubicBezTo>
                  <a:cubicBezTo>
                    <a:pt x="50" y="12"/>
                    <a:pt x="50" y="12"/>
                    <a:pt x="50" y="12"/>
                  </a:cubicBezTo>
                  <a:cubicBezTo>
                    <a:pt x="46" y="2"/>
                    <a:pt x="38" y="0"/>
                    <a:pt x="35" y="0"/>
                  </a:cubicBezTo>
                  <a:cubicBezTo>
                    <a:pt x="33" y="0"/>
                    <a:pt x="33" y="0"/>
                    <a:pt x="31" y="0"/>
                  </a:cubicBezTo>
                  <a:cubicBezTo>
                    <a:pt x="30" y="0"/>
                    <a:pt x="30" y="0"/>
                    <a:pt x="29" y="0"/>
                  </a:cubicBezTo>
                  <a:cubicBezTo>
                    <a:pt x="27" y="0"/>
                    <a:pt x="27" y="0"/>
                    <a:pt x="25" y="0"/>
                  </a:cubicBezTo>
                  <a:cubicBezTo>
                    <a:pt x="22" y="0"/>
                    <a:pt x="14" y="2"/>
                    <a:pt x="10" y="12"/>
                  </a:cubicBezTo>
                  <a:cubicBezTo>
                    <a:pt x="10" y="12"/>
                    <a:pt x="10" y="12"/>
                    <a:pt x="10" y="12"/>
                  </a:cubicBezTo>
                  <a:cubicBezTo>
                    <a:pt x="1" y="40"/>
                    <a:pt x="1" y="40"/>
                    <a:pt x="1" y="40"/>
                  </a:cubicBezTo>
                  <a:cubicBezTo>
                    <a:pt x="0" y="42"/>
                    <a:pt x="1" y="45"/>
                    <a:pt x="4" y="46"/>
                  </a:cubicBezTo>
                  <a:cubicBezTo>
                    <a:pt x="6" y="46"/>
                    <a:pt x="9" y="45"/>
                    <a:pt x="9" y="43"/>
                  </a:cubicBezTo>
                  <a:cubicBezTo>
                    <a:pt x="18" y="16"/>
                    <a:pt x="18" y="16"/>
                    <a:pt x="18" y="16"/>
                  </a:cubicBezTo>
                  <a:cubicBezTo>
                    <a:pt x="20" y="16"/>
                    <a:pt x="20" y="16"/>
                    <a:pt x="20" y="16"/>
                  </a:cubicBezTo>
                  <a:cubicBezTo>
                    <a:pt x="5" y="62"/>
                    <a:pt x="5" y="62"/>
                    <a:pt x="5" y="62"/>
                  </a:cubicBezTo>
                  <a:cubicBezTo>
                    <a:pt x="17" y="62"/>
                    <a:pt x="17" y="62"/>
                    <a:pt x="17" y="62"/>
                  </a:cubicBezTo>
                  <a:cubicBezTo>
                    <a:pt x="17" y="99"/>
                    <a:pt x="17" y="99"/>
                    <a:pt x="17" y="99"/>
                  </a:cubicBezTo>
                  <a:cubicBezTo>
                    <a:pt x="17" y="101"/>
                    <a:pt x="20" y="104"/>
                    <a:pt x="23" y="104"/>
                  </a:cubicBezTo>
                  <a:cubicBezTo>
                    <a:pt x="26" y="104"/>
                    <a:pt x="28" y="101"/>
                    <a:pt x="28" y="99"/>
                  </a:cubicBezTo>
                  <a:cubicBezTo>
                    <a:pt x="28" y="62"/>
                    <a:pt x="28" y="62"/>
                    <a:pt x="28" y="62"/>
                  </a:cubicBezTo>
                  <a:cubicBezTo>
                    <a:pt x="32" y="62"/>
                    <a:pt x="32" y="62"/>
                    <a:pt x="32" y="62"/>
                  </a:cubicBezTo>
                  <a:cubicBezTo>
                    <a:pt x="32" y="99"/>
                    <a:pt x="32" y="99"/>
                    <a:pt x="32" y="99"/>
                  </a:cubicBezTo>
                  <a:cubicBezTo>
                    <a:pt x="32" y="101"/>
                    <a:pt x="34" y="104"/>
                    <a:pt x="37" y="104"/>
                  </a:cubicBezTo>
                  <a:cubicBezTo>
                    <a:pt x="40" y="104"/>
                    <a:pt x="42" y="101"/>
                    <a:pt x="42" y="99"/>
                  </a:cubicBezTo>
                  <a:cubicBezTo>
                    <a:pt x="42" y="62"/>
                    <a:pt x="42" y="62"/>
                    <a:pt x="42" y="62"/>
                  </a:cubicBezTo>
                  <a:cubicBezTo>
                    <a:pt x="54" y="62"/>
                    <a:pt x="54" y="62"/>
                    <a:pt x="54" y="62"/>
                  </a:cubicBezTo>
                  <a:cubicBezTo>
                    <a:pt x="40" y="16"/>
                    <a:pt x="40" y="16"/>
                    <a:pt x="40" y="16"/>
                  </a:cubicBezTo>
                  <a:cubicBezTo>
                    <a:pt x="42" y="16"/>
                    <a:pt x="42" y="16"/>
                    <a:pt x="42" y="16"/>
                  </a:cubicBezTo>
                  <a:cubicBezTo>
                    <a:pt x="50" y="43"/>
                    <a:pt x="50" y="43"/>
                    <a:pt x="50" y="43"/>
                  </a:cubicBezTo>
                  <a:cubicBezTo>
                    <a:pt x="51" y="45"/>
                    <a:pt x="54" y="46"/>
                    <a:pt x="56" y="46"/>
                  </a:cubicBezTo>
                  <a:cubicBezTo>
                    <a:pt x="58" y="45"/>
                    <a:pt x="60" y="42"/>
                    <a:pt x="59" y="4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Tree>
    <p:extLst>
      <p:ext uri="{BB962C8B-B14F-4D97-AF65-F5344CB8AC3E}">
        <p14:creationId xmlns:p14="http://schemas.microsoft.com/office/powerpoint/2010/main" val="2564816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2577244" y="1666975"/>
            <a:ext cx="7037514" cy="2169644"/>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INSIGHT</a:t>
            </a:r>
            <a:endParaRPr lang="zh-CN" altLang="en-US" dirty="0"/>
          </a:p>
        </p:txBody>
      </p:sp>
      <p:grpSp>
        <p:nvGrpSpPr>
          <p:cNvPr id="9" name="组合 22"/>
          <p:cNvGrpSpPr>
            <a:grpSpLocks/>
          </p:cNvGrpSpPr>
          <p:nvPr/>
        </p:nvGrpSpPr>
        <p:grpSpPr bwMode="auto">
          <a:xfrm>
            <a:off x="3205162" y="1581150"/>
            <a:ext cx="5949874" cy="3253086"/>
            <a:chOff x="2377852" y="2195571"/>
            <a:chExt cx="4354388" cy="2381093"/>
          </a:xfrm>
        </p:grpSpPr>
        <p:grpSp>
          <p:nvGrpSpPr>
            <p:cNvPr id="10" name="组合 5"/>
            <p:cNvGrpSpPr>
              <a:grpSpLocks/>
            </p:cNvGrpSpPr>
            <p:nvPr/>
          </p:nvGrpSpPr>
          <p:grpSpPr bwMode="auto">
            <a:xfrm>
              <a:off x="2377852" y="2195571"/>
              <a:ext cx="4354388" cy="835730"/>
              <a:chOff x="1153716" y="1916831"/>
              <a:chExt cx="4354388" cy="835730"/>
            </a:xfrm>
          </p:grpSpPr>
          <p:sp>
            <p:nvSpPr>
              <p:cNvPr id="19" name="TextBox 1"/>
              <p:cNvSpPr txBox="1">
                <a:spLocks noChangeArrowheads="1"/>
              </p:cNvSpPr>
              <p:nvPr/>
            </p:nvSpPr>
            <p:spPr bwMode="auto">
              <a:xfrm>
                <a:off x="1153716" y="1916831"/>
                <a:ext cx="1656184" cy="835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1030101010101" pitchFamily="2" charset="-122"/>
                  </a:defRPr>
                </a:lvl1pPr>
                <a:lvl2pPr marL="742950" indent="-285750" eaLnBrk="0" hangingPunct="0">
                  <a:defRPr>
                    <a:solidFill>
                      <a:schemeClr val="tx1"/>
                    </a:solidFill>
                    <a:latin typeface="Calibri" panose="020F0502020204030204" pitchFamily="34" charset="0"/>
                    <a:ea typeface="宋体" panose="02010601030101010101" pitchFamily="2" charset="-122"/>
                  </a:defRPr>
                </a:lvl2pPr>
                <a:lvl3pPr marL="1143000" indent="-228600" eaLnBrk="0" hangingPunct="0">
                  <a:defRPr>
                    <a:solidFill>
                      <a:schemeClr val="tx1"/>
                    </a:solidFill>
                    <a:latin typeface="Calibri" panose="020F0502020204030204" pitchFamily="34" charset="0"/>
                    <a:ea typeface="宋体" panose="02010601030101010101" pitchFamily="2" charset="-122"/>
                  </a:defRPr>
                </a:lvl3pPr>
                <a:lvl4pPr marL="1600200" indent="-228600" eaLnBrk="0" hangingPunct="0">
                  <a:defRPr>
                    <a:solidFill>
                      <a:schemeClr val="tx1"/>
                    </a:solidFill>
                    <a:latin typeface="Calibri" panose="020F0502020204030204" pitchFamily="34" charset="0"/>
                    <a:ea typeface="宋体" panose="02010601030101010101" pitchFamily="2" charset="-122"/>
                  </a:defRPr>
                </a:lvl4pPr>
                <a:lvl5pPr marL="2057400" indent="-228600" eaLnBrk="0" hangingPunct="0">
                  <a:defRPr>
                    <a:solidFill>
                      <a:schemeClr val="tx1"/>
                    </a:solidFill>
                    <a:latin typeface="Calibri" panose="020F0502020204030204" pitchFamily="34" charset="0"/>
                    <a:ea typeface="宋体" panose="02010601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9pPr>
              </a:lstStyle>
              <a:p>
                <a:pPr algn="just" eaLnBrk="1" hangingPunct="1">
                  <a:lnSpc>
                    <a:spcPct val="200000"/>
                  </a:lnSpc>
                </a:pPr>
                <a:r>
                  <a:rPr lang="zh-CN" altLang="en-US" sz="4000" dirty="0">
                    <a:solidFill>
                      <a:schemeClr val="bg1"/>
                    </a:solidFill>
                    <a:latin typeface="微软雅黑 Light" panose="020B0502040204020203" pitchFamily="34" charset="-122"/>
                    <a:ea typeface="微软雅黑 Light" panose="020B0502040204020203" pitchFamily="34" charset="-122"/>
                  </a:rPr>
                  <a:t>需求</a:t>
                </a:r>
              </a:p>
            </p:txBody>
          </p:sp>
          <p:sp>
            <p:nvSpPr>
              <p:cNvPr id="20" name="TextBox 6"/>
              <p:cNvSpPr txBox="1">
                <a:spLocks noChangeArrowheads="1"/>
              </p:cNvSpPr>
              <p:nvPr/>
            </p:nvSpPr>
            <p:spPr bwMode="auto">
              <a:xfrm>
                <a:off x="2483768" y="1916831"/>
                <a:ext cx="1656184" cy="835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1030101010101" pitchFamily="2" charset="-122"/>
                  </a:defRPr>
                </a:lvl1pPr>
                <a:lvl2pPr marL="742950" indent="-285750" eaLnBrk="0" hangingPunct="0">
                  <a:defRPr>
                    <a:solidFill>
                      <a:schemeClr val="tx1"/>
                    </a:solidFill>
                    <a:latin typeface="Calibri" panose="020F0502020204030204" pitchFamily="34" charset="0"/>
                    <a:ea typeface="宋体" panose="02010601030101010101" pitchFamily="2" charset="-122"/>
                  </a:defRPr>
                </a:lvl2pPr>
                <a:lvl3pPr marL="1143000" indent="-228600" eaLnBrk="0" hangingPunct="0">
                  <a:defRPr>
                    <a:solidFill>
                      <a:schemeClr val="tx1"/>
                    </a:solidFill>
                    <a:latin typeface="Calibri" panose="020F0502020204030204" pitchFamily="34" charset="0"/>
                    <a:ea typeface="宋体" panose="02010601030101010101" pitchFamily="2" charset="-122"/>
                  </a:defRPr>
                </a:lvl3pPr>
                <a:lvl4pPr marL="1600200" indent="-228600" eaLnBrk="0" hangingPunct="0">
                  <a:defRPr>
                    <a:solidFill>
                      <a:schemeClr val="tx1"/>
                    </a:solidFill>
                    <a:latin typeface="Calibri" panose="020F0502020204030204" pitchFamily="34" charset="0"/>
                    <a:ea typeface="宋体" panose="02010601030101010101" pitchFamily="2" charset="-122"/>
                  </a:defRPr>
                </a:lvl4pPr>
                <a:lvl5pPr marL="2057400" indent="-228600" eaLnBrk="0" hangingPunct="0">
                  <a:defRPr>
                    <a:solidFill>
                      <a:schemeClr val="tx1"/>
                    </a:solidFill>
                    <a:latin typeface="Calibri" panose="020F0502020204030204" pitchFamily="34" charset="0"/>
                    <a:ea typeface="宋体" panose="02010601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9pPr>
              </a:lstStyle>
              <a:p>
                <a:pPr algn="ctr" eaLnBrk="1" hangingPunct="1">
                  <a:lnSpc>
                    <a:spcPct val="200000"/>
                  </a:lnSpc>
                </a:pPr>
                <a:r>
                  <a:rPr lang="zh-CN" altLang="en-US" sz="4000" dirty="0">
                    <a:solidFill>
                      <a:srgbClr val="F45A69"/>
                    </a:solidFill>
                    <a:latin typeface="微软雅黑 Light" panose="020B0502040204020203" pitchFamily="34" charset="-122"/>
                    <a:ea typeface="微软雅黑 Light" panose="020B0502040204020203" pitchFamily="34" charset="-122"/>
                  </a:rPr>
                  <a:t>差异</a:t>
                </a:r>
              </a:p>
            </p:txBody>
          </p:sp>
          <p:sp>
            <p:nvSpPr>
              <p:cNvPr id="21" name="TextBox 8"/>
              <p:cNvSpPr txBox="1">
                <a:spLocks noChangeArrowheads="1"/>
              </p:cNvSpPr>
              <p:nvPr/>
            </p:nvSpPr>
            <p:spPr bwMode="auto">
              <a:xfrm>
                <a:off x="3851920" y="1916831"/>
                <a:ext cx="1656184" cy="835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1030101010101" pitchFamily="2" charset="-122"/>
                  </a:defRPr>
                </a:lvl1pPr>
                <a:lvl2pPr marL="742950" indent="-285750" eaLnBrk="0" hangingPunct="0">
                  <a:defRPr>
                    <a:solidFill>
                      <a:schemeClr val="tx1"/>
                    </a:solidFill>
                    <a:latin typeface="Calibri" panose="020F0502020204030204" pitchFamily="34" charset="0"/>
                    <a:ea typeface="宋体" panose="02010601030101010101" pitchFamily="2" charset="-122"/>
                  </a:defRPr>
                </a:lvl2pPr>
                <a:lvl3pPr marL="1143000" indent="-228600" eaLnBrk="0" hangingPunct="0">
                  <a:defRPr>
                    <a:solidFill>
                      <a:schemeClr val="tx1"/>
                    </a:solidFill>
                    <a:latin typeface="Calibri" panose="020F0502020204030204" pitchFamily="34" charset="0"/>
                    <a:ea typeface="宋体" panose="02010601030101010101" pitchFamily="2" charset="-122"/>
                  </a:defRPr>
                </a:lvl3pPr>
                <a:lvl4pPr marL="1600200" indent="-228600" eaLnBrk="0" hangingPunct="0">
                  <a:defRPr>
                    <a:solidFill>
                      <a:schemeClr val="tx1"/>
                    </a:solidFill>
                    <a:latin typeface="Calibri" panose="020F0502020204030204" pitchFamily="34" charset="0"/>
                    <a:ea typeface="宋体" panose="02010601030101010101" pitchFamily="2" charset="-122"/>
                  </a:defRPr>
                </a:lvl4pPr>
                <a:lvl5pPr marL="2057400" indent="-228600" eaLnBrk="0" hangingPunct="0">
                  <a:defRPr>
                    <a:solidFill>
                      <a:schemeClr val="tx1"/>
                    </a:solidFill>
                    <a:latin typeface="Calibri" panose="020F0502020204030204" pitchFamily="34" charset="0"/>
                    <a:ea typeface="宋体" panose="02010601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9pPr>
              </a:lstStyle>
              <a:p>
                <a:pPr algn="r" eaLnBrk="1" hangingPunct="1">
                  <a:lnSpc>
                    <a:spcPct val="200000"/>
                  </a:lnSpc>
                </a:pPr>
                <a:r>
                  <a:rPr lang="zh-CN" altLang="en-US" sz="4000" dirty="0">
                    <a:solidFill>
                      <a:srgbClr val="F45A69"/>
                    </a:solidFill>
                    <a:latin typeface="微软雅黑 Light" panose="020B0502040204020203" pitchFamily="34" charset="-122"/>
                    <a:ea typeface="微软雅黑 Light" panose="020B0502040204020203" pitchFamily="34" charset="-122"/>
                  </a:rPr>
                  <a:t>个性</a:t>
                </a:r>
              </a:p>
            </p:txBody>
          </p:sp>
        </p:grpSp>
        <p:cxnSp>
          <p:nvCxnSpPr>
            <p:cNvPr id="13" name="直接连接符 12"/>
            <p:cNvCxnSpPr/>
            <p:nvPr/>
          </p:nvCxnSpPr>
          <p:spPr>
            <a:xfrm>
              <a:off x="2987394" y="3333861"/>
              <a:ext cx="0" cy="3746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71569" y="3333861"/>
              <a:ext cx="0" cy="3746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55744" y="3333861"/>
              <a:ext cx="0" cy="3746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87394" y="3708529"/>
              <a:ext cx="3168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4571569" y="3708529"/>
              <a:ext cx="0" cy="35879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TextBox 21"/>
            <p:cNvSpPr txBox="1">
              <a:spLocks noChangeArrowheads="1"/>
            </p:cNvSpPr>
            <p:nvPr/>
          </p:nvSpPr>
          <p:spPr bwMode="auto">
            <a:xfrm>
              <a:off x="3001012" y="4283804"/>
              <a:ext cx="3141977" cy="29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1030101010101" pitchFamily="2" charset="-122"/>
                </a:defRPr>
              </a:lvl1pPr>
              <a:lvl2pPr marL="742950" indent="-285750" eaLnBrk="0" hangingPunct="0">
                <a:defRPr>
                  <a:solidFill>
                    <a:schemeClr val="tx1"/>
                  </a:solidFill>
                  <a:latin typeface="Calibri" panose="020F0502020204030204" pitchFamily="34" charset="0"/>
                  <a:ea typeface="宋体" panose="02010601030101010101" pitchFamily="2" charset="-122"/>
                </a:defRPr>
              </a:lvl2pPr>
              <a:lvl3pPr marL="1143000" indent="-228600" eaLnBrk="0" hangingPunct="0">
                <a:defRPr>
                  <a:solidFill>
                    <a:schemeClr val="tx1"/>
                  </a:solidFill>
                  <a:latin typeface="Calibri" panose="020F0502020204030204" pitchFamily="34" charset="0"/>
                  <a:ea typeface="宋体" panose="02010601030101010101" pitchFamily="2" charset="-122"/>
                </a:defRPr>
              </a:lvl3pPr>
              <a:lvl4pPr marL="1600200" indent="-228600" eaLnBrk="0" hangingPunct="0">
                <a:defRPr>
                  <a:solidFill>
                    <a:schemeClr val="tx1"/>
                  </a:solidFill>
                  <a:latin typeface="Calibri" panose="020F0502020204030204" pitchFamily="34" charset="0"/>
                  <a:ea typeface="宋体" panose="02010601030101010101" pitchFamily="2" charset="-122"/>
                </a:defRPr>
              </a:lvl4pPr>
              <a:lvl5pPr marL="2057400" indent="-228600" eaLnBrk="0" hangingPunct="0">
                <a:defRPr>
                  <a:solidFill>
                    <a:schemeClr val="tx1"/>
                  </a:solidFill>
                  <a:latin typeface="Calibri" panose="020F0502020204030204" pitchFamily="34" charset="0"/>
                  <a:ea typeface="宋体" panose="02010601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1030101010101" pitchFamily="2" charset="-122"/>
                </a:defRPr>
              </a:lvl9pPr>
            </a:lstStyle>
            <a:p>
              <a:pPr algn="ctr" eaLnBrk="1" hangingPunct="1"/>
              <a:r>
                <a:rPr lang="zh-CN" altLang="en-US" sz="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rPr>
                <a:t>迎合更高等级的需求</a:t>
              </a:r>
            </a:p>
          </p:txBody>
        </p:sp>
      </p:grpSp>
      <p:grpSp>
        <p:nvGrpSpPr>
          <p:cNvPr id="28" name="组合 27"/>
          <p:cNvGrpSpPr/>
          <p:nvPr/>
        </p:nvGrpSpPr>
        <p:grpSpPr>
          <a:xfrm>
            <a:off x="6520434" y="1936597"/>
            <a:ext cx="732123" cy="369332"/>
            <a:chOff x="3980098" y="1049275"/>
            <a:chExt cx="4231800" cy="2134802"/>
          </a:xfrm>
        </p:grpSpPr>
        <p:sp>
          <p:nvSpPr>
            <p:cNvPr id="29" name="等腰三角形 28"/>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30" name="文本框 29"/>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grpSp>
        <p:nvGrpSpPr>
          <p:cNvPr id="31" name="组合 30"/>
          <p:cNvGrpSpPr/>
          <p:nvPr/>
        </p:nvGrpSpPr>
        <p:grpSpPr>
          <a:xfrm>
            <a:off x="8882634" y="1936597"/>
            <a:ext cx="732123" cy="369332"/>
            <a:chOff x="3980098" y="1049275"/>
            <a:chExt cx="4231800" cy="2134802"/>
          </a:xfrm>
        </p:grpSpPr>
        <p:sp>
          <p:nvSpPr>
            <p:cNvPr id="32" name="等腰三角形 31"/>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33" name="文本框 32"/>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spTree>
    <p:extLst>
      <p:ext uri="{BB962C8B-B14F-4D97-AF65-F5344CB8AC3E}">
        <p14:creationId xmlns:p14="http://schemas.microsoft.com/office/powerpoint/2010/main" val="295259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609996" y="3172061"/>
            <a:ext cx="2812166" cy="2286345"/>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439340" y="1571919"/>
            <a:ext cx="2812166" cy="2286345"/>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en-US" altLang="zh-CN" dirty="0"/>
              <a:t>Add your title</a:t>
            </a:r>
            <a:endParaRPr lang="zh-CN" altLang="en-US" dirty="0"/>
          </a:p>
        </p:txBody>
      </p:sp>
      <p:sp>
        <p:nvSpPr>
          <p:cNvPr id="3" name="内容占位符 2"/>
          <p:cNvSpPr>
            <a:spLocks noGrp="1"/>
          </p:cNvSpPr>
          <p:nvPr>
            <p:ph idx="1"/>
          </p:nvPr>
        </p:nvSpPr>
        <p:spPr>
          <a:xfrm>
            <a:off x="838200" y="3262720"/>
            <a:ext cx="2355761" cy="824000"/>
          </a:xfrm>
        </p:spPr>
        <p:txBody>
          <a:bodyPr>
            <a:normAutofit/>
          </a:bodyPr>
          <a:lstStyle/>
          <a:p>
            <a:r>
              <a:rPr lang="en-US" altLang="zh-CN" sz="1600" dirty="0"/>
              <a:t>Lorem ipsum dolor sit </a:t>
            </a:r>
            <a:r>
              <a:rPr lang="en-US" altLang="zh-CN" sz="1600" dirty="0" err="1"/>
              <a:t>amet</a:t>
            </a:r>
            <a:r>
              <a:rPr lang="en-US" altLang="zh-CN" sz="1600" dirty="0"/>
              <a:t> </a:t>
            </a:r>
            <a:r>
              <a:rPr lang="en-US" altLang="zh-CN" sz="1600" dirty="0" err="1"/>
              <a:t>consectetuer</a:t>
            </a:r>
            <a:endParaRPr lang="en-US" altLang="zh-CN" sz="1600" dirty="0"/>
          </a:p>
        </p:txBody>
      </p:sp>
      <p:sp>
        <p:nvSpPr>
          <p:cNvPr id="11" name="文本框 10"/>
          <p:cNvSpPr txBox="1"/>
          <p:nvPr/>
        </p:nvSpPr>
        <p:spPr>
          <a:xfrm>
            <a:off x="5294677" y="2640170"/>
            <a:ext cx="1529586" cy="1446550"/>
          </a:xfrm>
          <a:prstGeom prst="rect">
            <a:avLst/>
          </a:prstGeom>
          <a:gradFill>
            <a:gsLst>
              <a:gs pos="75000">
                <a:srgbClr val="F45A69"/>
              </a:gs>
              <a:gs pos="0">
                <a:srgbClr val="FF0000"/>
              </a:gs>
            </a:gsLst>
            <a:lin ang="2700000" scaled="1"/>
          </a:gradFill>
        </p:spPr>
        <p:txBody>
          <a:bodyPr wrap="none" rtlCol="0">
            <a:spAutoFit/>
          </a:bodyPr>
          <a:lstStyle/>
          <a:p>
            <a:pPr algn="ctr"/>
            <a:r>
              <a:rPr lang="en-US" altLang="zh-CN" sz="4400" dirty="0">
                <a:solidFill>
                  <a:schemeClr val="bg1"/>
                </a:solidFill>
                <a:latin typeface="微软雅黑 Light" panose="020B0502040204020203" pitchFamily="34" charset="-122"/>
                <a:ea typeface="微软雅黑 Light" panose="020B0502040204020203" pitchFamily="34" charset="-122"/>
              </a:rPr>
              <a:t>ADD</a:t>
            </a:r>
          </a:p>
          <a:p>
            <a:pPr algn="ctr"/>
            <a:r>
              <a:rPr lang="en-US" altLang="zh-CN" sz="4400" dirty="0">
                <a:solidFill>
                  <a:schemeClr val="bg1"/>
                </a:solidFill>
                <a:latin typeface="微软雅黑 Light" panose="020B0502040204020203" pitchFamily="34" charset="-122"/>
                <a:ea typeface="微软雅黑 Light" panose="020B0502040204020203" pitchFamily="34" charset="-122"/>
              </a:rPr>
              <a:t>TITLE</a:t>
            </a:r>
            <a:endParaRPr lang="zh-CN" altLang="en-US" sz="4400" dirty="0">
              <a:solidFill>
                <a:schemeClr val="bg1"/>
              </a:solidFill>
              <a:latin typeface="微软雅黑 Light" panose="020B0502040204020203" pitchFamily="34" charset="-122"/>
              <a:ea typeface="微软雅黑 Light" panose="020B0502040204020203" pitchFamily="34" charset="-122"/>
            </a:endParaRPr>
          </a:p>
        </p:txBody>
      </p:sp>
      <p:sp>
        <p:nvSpPr>
          <p:cNvPr id="12" name="等腰三角形 11"/>
          <p:cNvSpPr/>
          <p:nvPr/>
        </p:nvSpPr>
        <p:spPr>
          <a:xfrm rot="5400000">
            <a:off x="3599773" y="3278389"/>
            <a:ext cx="227193" cy="1958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8146689" y="2178378"/>
            <a:ext cx="227193" cy="1958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内容占位符 2"/>
          <p:cNvSpPr txBox="1">
            <a:spLocks/>
          </p:cNvSpPr>
          <p:nvPr/>
        </p:nvSpPr>
        <p:spPr>
          <a:xfrm>
            <a:off x="8400622" y="1663700"/>
            <a:ext cx="2699178" cy="976470"/>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dirty="0"/>
              <a:t>Lorem ipsum dolor sit </a:t>
            </a:r>
            <a:r>
              <a:rPr lang="en-US" altLang="zh-CN" sz="1600" dirty="0" err="1"/>
              <a:t>amet</a:t>
            </a:r>
            <a:r>
              <a:rPr lang="en-US" altLang="zh-CN" sz="1600" dirty="0"/>
              <a:t> </a:t>
            </a:r>
            <a:r>
              <a:rPr lang="en-US" altLang="zh-CN" sz="1600" dirty="0" err="1"/>
              <a:t>consectetuer</a:t>
            </a:r>
            <a:endParaRPr lang="en-US" altLang="zh-CN" sz="1600" dirty="0"/>
          </a:p>
        </p:txBody>
      </p:sp>
      <p:sp>
        <p:nvSpPr>
          <p:cNvPr id="20" name="椭圆 19"/>
          <p:cNvSpPr/>
          <p:nvPr/>
        </p:nvSpPr>
        <p:spPr>
          <a:xfrm>
            <a:off x="4207188" y="1416676"/>
            <a:ext cx="3764744" cy="376474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3930199" y="1139690"/>
            <a:ext cx="4318717" cy="4318716"/>
            <a:chOff x="3930199" y="1139690"/>
            <a:chExt cx="4318717" cy="4318716"/>
          </a:xfrm>
        </p:grpSpPr>
        <p:sp>
          <p:nvSpPr>
            <p:cNvPr id="22" name="空心弧 21"/>
            <p:cNvSpPr/>
            <p:nvPr/>
          </p:nvSpPr>
          <p:spPr>
            <a:xfrm>
              <a:off x="3930199" y="1139690"/>
              <a:ext cx="4318716" cy="4318716"/>
            </a:xfrm>
            <a:prstGeom prst="blockArc">
              <a:avLst>
                <a:gd name="adj1" fmla="val 18210804"/>
                <a:gd name="adj2" fmla="val 21491131"/>
                <a:gd name="adj3" fmla="val 2909"/>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空心弧 22"/>
            <p:cNvSpPr/>
            <p:nvPr/>
          </p:nvSpPr>
          <p:spPr>
            <a:xfrm rot="10800000">
              <a:off x="3930200" y="1139690"/>
              <a:ext cx="4318716" cy="4318716"/>
            </a:xfrm>
            <a:prstGeom prst="blockArc">
              <a:avLst>
                <a:gd name="adj1" fmla="val 18210804"/>
                <a:gd name="adj2" fmla="val 21491131"/>
                <a:gd name="adj3" fmla="val 290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15" name="内容占位符 2"/>
          <p:cNvSpPr txBox="1">
            <a:spLocks/>
          </p:cNvSpPr>
          <p:nvPr/>
        </p:nvSpPr>
        <p:spPr>
          <a:xfrm>
            <a:off x="838200" y="4545420"/>
            <a:ext cx="2355761" cy="82400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2400" kern="1200">
                <a:solidFill>
                  <a:schemeClr val="bg1"/>
                </a:solidFill>
                <a:latin typeface="微软雅黑 Light" panose="020B0502040204020203" pitchFamily="34" charset="-122"/>
                <a:ea typeface="微软雅黑 Light" panose="020B0502040204020203" pitchFamily="34" charset="-122"/>
                <a:cs typeface="+mn-cs"/>
              </a:defRPr>
            </a:lvl1pPr>
            <a:lvl2pPr marL="6858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2pPr>
            <a:lvl3pPr marL="11430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3pPr>
            <a:lvl4pPr marL="16002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4pPr>
            <a:lvl5pPr marL="2057400" indent="-228600" algn="ctr"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a:t>Lorem ipsum dolor sit amet consectetuer</a:t>
            </a:r>
            <a:endParaRPr lang="en-US" altLang="zh-CN" sz="1600" dirty="0"/>
          </a:p>
        </p:txBody>
      </p:sp>
      <p:sp>
        <p:nvSpPr>
          <p:cNvPr id="16" name="内容占位符 2"/>
          <p:cNvSpPr txBox="1">
            <a:spLocks/>
          </p:cNvSpPr>
          <p:nvPr/>
        </p:nvSpPr>
        <p:spPr>
          <a:xfrm>
            <a:off x="8400622" y="2881795"/>
            <a:ext cx="2699178" cy="976470"/>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dirty="0">
                <a:effectLst>
                  <a:outerShdw blurRad="101600" sx="101000" sy="101000" algn="ctr" rotWithShape="0">
                    <a:prstClr val="black">
                      <a:alpha val="75000"/>
                    </a:prstClr>
                  </a:outerShdw>
                </a:effectLst>
                <a:cs typeface="方正兰亭细黑_GBK_M" pitchFamily="2" charset="2"/>
              </a:rPr>
              <a:t>Lorem ipsum dolor sit </a:t>
            </a:r>
            <a:r>
              <a:rPr lang="en-US" altLang="zh-CN" sz="1600" dirty="0" err="1">
                <a:effectLst>
                  <a:outerShdw blurRad="101600" sx="101000" sy="101000" algn="ctr" rotWithShape="0">
                    <a:prstClr val="black">
                      <a:alpha val="75000"/>
                    </a:prstClr>
                  </a:outerShdw>
                </a:effectLst>
                <a:cs typeface="方正兰亭细黑_GBK_M" pitchFamily="2" charset="2"/>
              </a:rPr>
              <a:t>amet</a:t>
            </a:r>
            <a:r>
              <a:rPr lang="en-US" altLang="zh-CN" sz="1600" dirty="0">
                <a:effectLst>
                  <a:outerShdw blurRad="101600" sx="101000" sy="101000" algn="ctr" rotWithShape="0">
                    <a:prstClr val="black">
                      <a:alpha val="75000"/>
                    </a:prstClr>
                  </a:outerShdw>
                </a:effectLst>
                <a:cs typeface="方正兰亭细黑_GBK_M" pitchFamily="2" charset="2"/>
              </a:rPr>
              <a:t> </a:t>
            </a:r>
            <a:r>
              <a:rPr lang="en-US" altLang="zh-CN" sz="1600" dirty="0" err="1">
                <a:effectLst>
                  <a:outerShdw blurRad="101600" sx="101000" sy="101000" algn="ctr" rotWithShape="0">
                    <a:prstClr val="black">
                      <a:alpha val="75000"/>
                    </a:prstClr>
                  </a:outerShdw>
                </a:effectLst>
                <a:cs typeface="方正兰亭细黑_GBK_M" pitchFamily="2" charset="2"/>
              </a:rPr>
              <a:t>consectetuer</a:t>
            </a:r>
            <a:endParaRPr lang="en-US" altLang="zh-CN" sz="1600" dirty="0">
              <a:effectLst>
                <a:outerShdw blurRad="101600" sx="101000" sy="101000" algn="ctr" rotWithShape="0">
                  <a:prstClr val="black">
                    <a:alpha val="75000"/>
                  </a:prstClr>
                </a:outerShdw>
              </a:effectLst>
              <a:cs typeface="方正兰亭细黑_GBK_M" pitchFamily="2" charset="2"/>
            </a:endParaRPr>
          </a:p>
        </p:txBody>
      </p:sp>
      <p:grpSp>
        <p:nvGrpSpPr>
          <p:cNvPr id="17" name="组合 16"/>
          <p:cNvGrpSpPr/>
          <p:nvPr/>
        </p:nvGrpSpPr>
        <p:grpSpPr>
          <a:xfrm>
            <a:off x="1650018" y="4176088"/>
            <a:ext cx="732123" cy="369332"/>
            <a:chOff x="3980098" y="1049275"/>
            <a:chExt cx="4231800" cy="2134802"/>
          </a:xfrm>
        </p:grpSpPr>
        <p:sp>
          <p:nvSpPr>
            <p:cNvPr id="18" name="等腰三角形 17"/>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19" name="文本框 18"/>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grpSp>
        <p:nvGrpSpPr>
          <p:cNvPr id="24" name="组合 23"/>
          <p:cNvGrpSpPr/>
          <p:nvPr/>
        </p:nvGrpSpPr>
        <p:grpSpPr>
          <a:xfrm>
            <a:off x="9435295" y="2563263"/>
            <a:ext cx="732123" cy="369332"/>
            <a:chOff x="3980098" y="1049275"/>
            <a:chExt cx="4231800" cy="2134802"/>
          </a:xfrm>
        </p:grpSpPr>
        <p:sp>
          <p:nvSpPr>
            <p:cNvPr id="25" name="等腰三角形 24"/>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26" name="文本框 25"/>
            <p:cNvSpPr txBox="1"/>
            <p:nvPr/>
          </p:nvSpPr>
          <p:spPr>
            <a:xfrm>
              <a:off x="3980098" y="1049275"/>
              <a:ext cx="4231800"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grpSp>
    </p:spTree>
    <p:extLst>
      <p:ext uri="{BB962C8B-B14F-4D97-AF65-F5344CB8AC3E}">
        <p14:creationId xmlns:p14="http://schemas.microsoft.com/office/powerpoint/2010/main" val="69538860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50" presetClass="entr" presetSubtype="0" decel="10000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3"/>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par>
                                <p:cTn id="20" presetID="50" presetClass="entr" presetSubtype="0" decel="10000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par>
                                <p:cTn id="25" presetID="50" presetClass="entr" presetSubtype="0" decel="10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strVal val="#ppt_w+.3"/>
                                          </p:val>
                                        </p:tav>
                                        <p:tav tm="100000">
                                          <p:val>
                                            <p:strVal val="#ppt_w"/>
                                          </p:val>
                                        </p:tav>
                                      </p:tavLst>
                                    </p:anim>
                                    <p:anim calcmode="lin" valueType="num">
                                      <p:cBhvr>
                                        <p:cTn id="28" dur="1000" fill="hold"/>
                                        <p:tgtEl>
                                          <p:spTgt spid="14"/>
                                        </p:tgtEl>
                                        <p:attrNameLst>
                                          <p:attrName>ppt_h</p:attrName>
                                        </p:attrNameLst>
                                      </p:cBhvr>
                                      <p:tavLst>
                                        <p:tav tm="0">
                                          <p:val>
                                            <p:strVal val="#ppt_h"/>
                                          </p:val>
                                        </p:tav>
                                        <p:tav tm="100000">
                                          <p:val>
                                            <p:strVal val="#ppt_h"/>
                                          </p:val>
                                        </p:tav>
                                      </p:tavLst>
                                    </p:anim>
                                    <p:animEffect transition="in" filter="fade">
                                      <p:cBhvr>
                                        <p:cTn id="29" dur="1000"/>
                                        <p:tgtEl>
                                          <p:spTgt spid="14"/>
                                        </p:tgtEl>
                                      </p:cBhvr>
                                    </p:animEffect>
                                  </p:childTnLst>
                                </p:cTn>
                              </p:par>
                              <p:par>
                                <p:cTn id="30" presetID="50" presetClass="entr" presetSubtype="0" decel="100000" fill="hold" grpId="0" nodeType="withEffect">
                                  <p:stCondLst>
                                    <p:cond delay="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strVal val="#ppt_w+.3"/>
                                          </p:val>
                                        </p:tav>
                                        <p:tav tm="100000">
                                          <p:val>
                                            <p:strVal val="#ppt_w"/>
                                          </p:val>
                                        </p:tav>
                                      </p:tavLst>
                                    </p:anim>
                                    <p:anim calcmode="lin" valueType="num">
                                      <p:cBhvr>
                                        <p:cTn id="33" dur="1000" fill="hold"/>
                                        <p:tgtEl>
                                          <p:spTgt spid="3"/>
                                        </p:tgtEl>
                                        <p:attrNameLst>
                                          <p:attrName>ppt_h</p:attrName>
                                        </p:attrNameLst>
                                      </p:cBhvr>
                                      <p:tavLst>
                                        <p:tav tm="0">
                                          <p:val>
                                            <p:strVal val="#ppt_h"/>
                                          </p:val>
                                        </p:tav>
                                        <p:tav tm="100000">
                                          <p:val>
                                            <p:strVal val="#ppt_h"/>
                                          </p:val>
                                        </p:tav>
                                      </p:tavLst>
                                    </p:anim>
                                    <p:animEffect transition="in" filter="fade">
                                      <p:cBhvr>
                                        <p:cTn id="34" dur="1000"/>
                                        <p:tgtEl>
                                          <p:spTgt spid="3"/>
                                        </p:tgtEl>
                                      </p:cBhvr>
                                    </p:animEffect>
                                  </p:childTnLst>
                                </p:cTn>
                              </p:par>
                              <p:par>
                                <p:cTn id="35" presetID="50" presetClass="entr" presetSubtype="0" decel="100000"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strVal val="#ppt_w+.3"/>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Effect transition="in" filter="fade">
                                      <p:cBhvr>
                                        <p:cTn id="39" dur="1000"/>
                                        <p:tgtEl>
                                          <p:spTgt spid="15"/>
                                        </p:tgtEl>
                                      </p:cBhvr>
                                    </p:animEffect>
                                  </p:childTnLst>
                                </p:cTn>
                              </p:par>
                              <p:par>
                                <p:cTn id="40" presetID="50" presetClass="entr" presetSubtype="0" decel="10000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1000" fill="hold"/>
                                        <p:tgtEl>
                                          <p:spTgt spid="16"/>
                                        </p:tgtEl>
                                        <p:attrNameLst>
                                          <p:attrName>ppt_w</p:attrName>
                                        </p:attrNameLst>
                                      </p:cBhvr>
                                      <p:tavLst>
                                        <p:tav tm="0">
                                          <p:val>
                                            <p:strVal val="#ppt_w+.3"/>
                                          </p:val>
                                        </p:tav>
                                        <p:tav tm="100000">
                                          <p:val>
                                            <p:strVal val="#ppt_w"/>
                                          </p:val>
                                        </p:tav>
                                      </p:tavLst>
                                    </p:anim>
                                    <p:anim calcmode="lin" valueType="num">
                                      <p:cBhvr>
                                        <p:cTn id="43" dur="1000" fill="hold"/>
                                        <p:tgtEl>
                                          <p:spTgt spid="16"/>
                                        </p:tgtEl>
                                        <p:attrNameLst>
                                          <p:attrName>ppt_h</p:attrName>
                                        </p:attrNameLst>
                                      </p:cBhvr>
                                      <p:tavLst>
                                        <p:tav tm="0">
                                          <p:val>
                                            <p:strVal val="#ppt_h"/>
                                          </p:val>
                                        </p:tav>
                                        <p:tav tm="100000">
                                          <p:val>
                                            <p:strVal val="#ppt_h"/>
                                          </p:val>
                                        </p:tav>
                                      </p:tavLst>
                                    </p:anim>
                                    <p:animEffect transition="in" filter="fade">
                                      <p:cBhvr>
                                        <p:cTn id="4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3" grpId="0" animBg="1"/>
      <p:bldP spid="14" grpId="0"/>
      <p:bldP spid="20" grpId="0" animBg="1"/>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8667098" y="3460496"/>
            <a:ext cx="2080108" cy="2278762"/>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276124" y="1188008"/>
            <a:ext cx="2080108" cy="2278762"/>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794117" y="3460496"/>
            <a:ext cx="2080108" cy="2278762"/>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432083" y="1188008"/>
            <a:ext cx="2080108" cy="2278762"/>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76899" y="2539614"/>
            <a:ext cx="1601006" cy="1601006"/>
          </a:xfrm>
          <a:prstGeom prst="ellipse">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Group 80"/>
          <p:cNvGrpSpPr>
            <a:grpSpLocks noChangeAspect="1"/>
          </p:cNvGrpSpPr>
          <p:nvPr/>
        </p:nvGrpSpPr>
        <p:grpSpPr bwMode="auto">
          <a:xfrm>
            <a:off x="4495433" y="2812005"/>
            <a:ext cx="836570" cy="887726"/>
            <a:chOff x="4738" y="3130"/>
            <a:chExt cx="551" cy="590"/>
          </a:xfrm>
          <a:solidFill>
            <a:schemeClr val="tx1">
              <a:lumMod val="85000"/>
              <a:lumOff val="15000"/>
            </a:schemeClr>
          </a:solidFill>
        </p:grpSpPr>
        <p:sp>
          <p:nvSpPr>
            <p:cNvPr id="9"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椭圆 41"/>
          <p:cNvSpPr/>
          <p:nvPr/>
        </p:nvSpPr>
        <p:spPr>
          <a:xfrm>
            <a:off x="8951292" y="2539614"/>
            <a:ext cx="1601006" cy="1601006"/>
          </a:xfrm>
          <a:prstGeom prst="ellipse">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9522984" y="2857442"/>
            <a:ext cx="603540" cy="843882"/>
            <a:chOff x="9451975" y="2613025"/>
            <a:chExt cx="538163" cy="752475"/>
          </a:xfrm>
          <a:solidFill>
            <a:schemeClr val="tx1">
              <a:lumMod val="85000"/>
              <a:lumOff val="15000"/>
            </a:schemeClr>
          </a:solidFill>
        </p:grpSpPr>
        <p:sp>
          <p:nvSpPr>
            <p:cNvPr id="16"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椭圆 40"/>
          <p:cNvSpPr/>
          <p:nvPr/>
        </p:nvSpPr>
        <p:spPr>
          <a:xfrm>
            <a:off x="6514095"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Group 30"/>
          <p:cNvGrpSpPr>
            <a:grpSpLocks noChangeAspect="1"/>
          </p:cNvGrpSpPr>
          <p:nvPr/>
        </p:nvGrpSpPr>
        <p:grpSpPr bwMode="auto">
          <a:xfrm>
            <a:off x="6896324" y="2976118"/>
            <a:ext cx="959830" cy="688896"/>
            <a:chOff x="3670" y="2036"/>
            <a:chExt cx="581" cy="417"/>
          </a:xfrm>
          <a:solidFill>
            <a:schemeClr val="tx1">
              <a:lumMod val="85000"/>
              <a:lumOff val="15000"/>
            </a:schemeClr>
          </a:solidFill>
        </p:grpSpPr>
        <p:sp>
          <p:nvSpPr>
            <p:cNvPr id="22" name="Oval 31"/>
            <p:cNvSpPr>
              <a:spLocks noChangeArrowheads="1"/>
            </p:cNvSpPr>
            <p:nvPr/>
          </p:nvSpPr>
          <p:spPr bwMode="auto">
            <a:xfrm>
              <a:off x="3919" y="2251"/>
              <a:ext cx="82" cy="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3707" y="2251"/>
              <a:ext cx="77" cy="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35"/>
            <p:cNvSpPr>
              <a:spLocks noChangeArrowheads="1"/>
            </p:cNvSpPr>
            <p:nvPr/>
          </p:nvSpPr>
          <p:spPr bwMode="auto">
            <a:xfrm>
              <a:off x="4136" y="2251"/>
              <a:ext cx="78" cy="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7"/>
            <p:cNvSpPr>
              <a:spLocks noChangeArrowheads="1"/>
            </p:cNvSpPr>
            <p:nvPr/>
          </p:nvSpPr>
          <p:spPr bwMode="auto">
            <a:xfrm>
              <a:off x="3813" y="2036"/>
              <a:ext cx="82" cy="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9"/>
            <p:cNvSpPr>
              <a:spLocks noChangeArrowheads="1"/>
            </p:cNvSpPr>
            <p:nvPr/>
          </p:nvSpPr>
          <p:spPr bwMode="auto">
            <a:xfrm>
              <a:off x="4026" y="2036"/>
              <a:ext cx="82" cy="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椭圆 38"/>
          <p:cNvSpPr/>
          <p:nvPr/>
        </p:nvSpPr>
        <p:spPr>
          <a:xfrm>
            <a:off x="1639703"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103208" y="2883041"/>
            <a:ext cx="674964" cy="765022"/>
            <a:chOff x="2471074" y="6170447"/>
            <a:chExt cx="1106488" cy="1254125"/>
          </a:xfrm>
          <a:solidFill>
            <a:schemeClr val="tx1">
              <a:lumMod val="85000"/>
              <a:lumOff val="15000"/>
            </a:schemeClr>
          </a:solidFill>
        </p:grpSpPr>
        <p:sp>
          <p:nvSpPr>
            <p:cNvPr id="35"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4"/>
            <p:cNvSpPr>
              <a:spLocks noChangeArrowheads="1"/>
            </p:cNvSpPr>
            <p:nvPr/>
          </p:nvSpPr>
          <p:spPr bwMode="auto">
            <a:xfrm>
              <a:off x="2936212" y="6843547"/>
              <a:ext cx="146050" cy="152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椭圆 47"/>
          <p:cNvSpPr/>
          <p:nvPr/>
        </p:nvSpPr>
        <p:spPr>
          <a:xfrm>
            <a:off x="2301407" y="2367233"/>
            <a:ext cx="277600" cy="277596"/>
          </a:xfrm>
          <a:prstGeom prst="ellipse">
            <a:avLst/>
          </a:prstGeom>
          <a:solidFill>
            <a:schemeClr val="bg1"/>
          </a:solidFill>
          <a:ln w="57150">
            <a:solidFill>
              <a:srgbClr val="090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738603" y="4001822"/>
            <a:ext cx="277600" cy="277596"/>
          </a:xfrm>
          <a:prstGeom prst="ellipse">
            <a:avLst/>
          </a:prstGeom>
          <a:solidFill>
            <a:schemeClr val="bg1"/>
          </a:solidFill>
          <a:ln w="57150">
            <a:solidFill>
              <a:srgbClr val="090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175799" y="2395856"/>
            <a:ext cx="277600" cy="277596"/>
          </a:xfrm>
          <a:prstGeom prst="ellipse">
            <a:avLst/>
          </a:prstGeom>
          <a:solidFill>
            <a:schemeClr val="bg1"/>
          </a:solidFill>
          <a:ln w="57150">
            <a:solidFill>
              <a:srgbClr val="090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650273" y="4010724"/>
            <a:ext cx="277600" cy="277596"/>
          </a:xfrm>
          <a:prstGeom prst="ellipse">
            <a:avLst/>
          </a:prstGeom>
          <a:solidFill>
            <a:schemeClr val="bg1"/>
          </a:solidFill>
          <a:ln w="57150">
            <a:solidFill>
              <a:srgbClr val="090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内容占位符 2"/>
          <p:cNvSpPr txBox="1">
            <a:spLocks/>
          </p:cNvSpPr>
          <p:nvPr/>
        </p:nvSpPr>
        <p:spPr>
          <a:xfrm>
            <a:off x="1739509" y="1083101"/>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a:t>Leader</a:t>
            </a:r>
          </a:p>
        </p:txBody>
      </p:sp>
      <p:sp>
        <p:nvSpPr>
          <p:cNvPr id="53" name="内容占位符 2"/>
          <p:cNvSpPr txBox="1">
            <a:spLocks/>
          </p:cNvSpPr>
          <p:nvPr/>
        </p:nvSpPr>
        <p:spPr>
          <a:xfrm>
            <a:off x="956603" y="3052168"/>
            <a:ext cx="4839286" cy="715523"/>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p:txBody>
      </p:sp>
      <p:sp>
        <p:nvSpPr>
          <p:cNvPr id="54" name="内容占位符 2"/>
          <p:cNvSpPr txBox="1">
            <a:spLocks/>
          </p:cNvSpPr>
          <p:nvPr/>
        </p:nvSpPr>
        <p:spPr>
          <a:xfrm>
            <a:off x="1335307"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t>Original design</a:t>
            </a:r>
          </a:p>
          <a:p>
            <a:pPr algn="ctr">
              <a:lnSpc>
                <a:spcPct val="100000"/>
              </a:lnSpc>
            </a:pPr>
            <a:r>
              <a:rPr lang="en-US" altLang="zh-CN" sz="1400" dirty="0"/>
              <a:t>studio of slide show</a:t>
            </a:r>
          </a:p>
        </p:txBody>
      </p:sp>
      <p:sp>
        <p:nvSpPr>
          <p:cNvPr id="55" name="内容占位符 2"/>
          <p:cNvSpPr txBox="1">
            <a:spLocks/>
          </p:cNvSpPr>
          <p:nvPr/>
        </p:nvSpPr>
        <p:spPr>
          <a:xfrm>
            <a:off x="4130284"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a:t>Business</a:t>
            </a:r>
          </a:p>
        </p:txBody>
      </p:sp>
      <p:sp>
        <p:nvSpPr>
          <p:cNvPr id="56" name="内容占位符 2"/>
          <p:cNvSpPr txBox="1">
            <a:spLocks/>
          </p:cNvSpPr>
          <p:nvPr/>
        </p:nvSpPr>
        <p:spPr>
          <a:xfrm>
            <a:off x="3726082"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t>an original design</a:t>
            </a:r>
          </a:p>
          <a:p>
            <a:pPr algn="ctr">
              <a:lnSpc>
                <a:spcPct val="100000"/>
              </a:lnSpc>
            </a:pPr>
            <a:r>
              <a:rPr lang="en-US" altLang="zh-CN" sz="1400" dirty="0"/>
              <a:t>studio of slide show</a:t>
            </a:r>
          </a:p>
        </p:txBody>
      </p:sp>
      <p:sp>
        <p:nvSpPr>
          <p:cNvPr id="57" name="内容占位符 2"/>
          <p:cNvSpPr txBox="1">
            <a:spLocks/>
          </p:cNvSpPr>
          <p:nvPr/>
        </p:nvSpPr>
        <p:spPr>
          <a:xfrm>
            <a:off x="6405611" y="1083101"/>
            <a:ext cx="181792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a:t>Employee</a:t>
            </a:r>
          </a:p>
        </p:txBody>
      </p:sp>
      <p:sp>
        <p:nvSpPr>
          <p:cNvPr id="58" name="内容占位符 2"/>
          <p:cNvSpPr txBox="1">
            <a:spLocks/>
          </p:cNvSpPr>
          <p:nvPr/>
        </p:nvSpPr>
        <p:spPr>
          <a:xfrm>
            <a:off x="6069856"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t>Most Talent experts</a:t>
            </a:r>
          </a:p>
          <a:p>
            <a:pPr algn="ctr">
              <a:lnSpc>
                <a:spcPct val="100000"/>
              </a:lnSpc>
            </a:pPr>
            <a:r>
              <a:rPr lang="en-US" altLang="zh-CN" sz="1400" dirty="0"/>
              <a:t>in E-Commercial</a:t>
            </a:r>
          </a:p>
        </p:txBody>
      </p:sp>
      <p:sp>
        <p:nvSpPr>
          <p:cNvPr id="60" name="内容占位符 2"/>
          <p:cNvSpPr txBox="1">
            <a:spLocks/>
          </p:cNvSpPr>
          <p:nvPr/>
        </p:nvSpPr>
        <p:spPr>
          <a:xfrm>
            <a:off x="8986136"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a:t>Future</a:t>
            </a:r>
          </a:p>
        </p:txBody>
      </p:sp>
      <p:sp>
        <p:nvSpPr>
          <p:cNvPr id="61" name="内容占位符 2"/>
          <p:cNvSpPr txBox="1">
            <a:spLocks/>
          </p:cNvSpPr>
          <p:nvPr/>
        </p:nvSpPr>
        <p:spPr>
          <a:xfrm>
            <a:off x="8581934"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t>An unicorn Company</a:t>
            </a:r>
          </a:p>
          <a:p>
            <a:pPr algn="ctr">
              <a:lnSpc>
                <a:spcPct val="100000"/>
              </a:lnSpc>
            </a:pPr>
            <a:r>
              <a:rPr lang="en-US" altLang="zh-CN" sz="1400" dirty="0"/>
              <a:t>in further future</a:t>
            </a:r>
          </a:p>
        </p:txBody>
      </p:sp>
      <p:sp>
        <p:nvSpPr>
          <p:cNvPr id="62" name="标题 1"/>
          <p:cNvSpPr>
            <a:spLocks noGrp="1"/>
          </p:cNvSpPr>
          <p:nvPr>
            <p:ph type="title"/>
          </p:nvPr>
        </p:nvSpPr>
        <p:spPr>
          <a:xfrm>
            <a:off x="838200" y="516613"/>
            <a:ext cx="10515600" cy="671394"/>
          </a:xfrm>
        </p:spPr>
        <p:txBody>
          <a:bodyPr>
            <a:normAutofit/>
          </a:bodyPr>
          <a:lstStyle/>
          <a:p>
            <a:r>
              <a:rPr lang="en-US" altLang="zh-CN" dirty="0"/>
              <a:t>More</a:t>
            </a:r>
            <a:endParaRPr lang="zh-CN" altLang="en-US" dirty="0"/>
          </a:p>
        </p:txBody>
      </p:sp>
    </p:spTree>
    <p:extLst>
      <p:ext uri="{BB962C8B-B14F-4D97-AF65-F5344CB8AC3E}">
        <p14:creationId xmlns:p14="http://schemas.microsoft.com/office/powerpoint/2010/main" val="718276267"/>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0"/>
            <a:ext cx="9888474" cy="6858000"/>
          </a:xfrm>
          <a:prstGeom prst="rect">
            <a:avLst/>
          </a:prstGeom>
        </p:spPr>
      </p:pic>
      <p:sp>
        <p:nvSpPr>
          <p:cNvPr id="32" name="等腰三角形 31"/>
          <p:cNvSpPr/>
          <p:nvPr/>
        </p:nvSpPr>
        <p:spPr>
          <a:xfrm>
            <a:off x="5045614" y="1199330"/>
            <a:ext cx="2100774"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0"/>
          <p:cNvSpPr txBox="1"/>
          <p:nvPr/>
        </p:nvSpPr>
        <p:spPr>
          <a:xfrm>
            <a:off x="5116822" y="3729905"/>
            <a:ext cx="1958357" cy="584775"/>
          </a:xfrm>
          <a:prstGeom prst="rect">
            <a:avLst/>
          </a:prstGeom>
          <a:noFill/>
        </p:spPr>
        <p:txBody>
          <a:bodyPr wrap="none" rtlCol="0">
            <a:spAutoFit/>
          </a:bodyPr>
          <a:lstStyle/>
          <a:p>
            <a:pPr algn="ctr"/>
            <a:r>
              <a:rPr lang="en-US" altLang="zh-CN"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rPr>
              <a:t>Title Here</a:t>
            </a:r>
            <a:endParaRPr lang="zh-CN" altLang="en-US"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
        <p:nvSpPr>
          <p:cNvPr id="25" name="文本框 24"/>
          <p:cNvSpPr txBox="1"/>
          <p:nvPr/>
        </p:nvSpPr>
        <p:spPr>
          <a:xfrm>
            <a:off x="4331738" y="1443020"/>
            <a:ext cx="3528531" cy="1446550"/>
          </a:xfrm>
          <a:prstGeom prst="rect">
            <a:avLst/>
          </a:prstGeom>
          <a:noFill/>
        </p:spPr>
        <p:txBody>
          <a:bodyPr wrap="none" rtlCol="0">
            <a:spAutoFit/>
          </a:bodyPr>
          <a:lstStyle/>
          <a:p>
            <a:pPr algn="ctr"/>
            <a:r>
              <a:rPr lang="en-US" altLang="zh-CN" sz="88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THREE</a:t>
            </a:r>
          </a:p>
        </p:txBody>
      </p:sp>
      <p:sp>
        <p:nvSpPr>
          <p:cNvPr id="33" name="等腰三角形 32"/>
          <p:cNvSpPr/>
          <p:nvPr/>
        </p:nvSpPr>
        <p:spPr>
          <a:xfrm rot="10800000">
            <a:off x="5998218" y="4314680"/>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0"/>
          <p:cNvSpPr txBox="1"/>
          <p:nvPr/>
        </p:nvSpPr>
        <p:spPr>
          <a:xfrm>
            <a:off x="3613142" y="4405369"/>
            <a:ext cx="4965718" cy="400110"/>
          </a:xfrm>
          <a:prstGeom prst="rect">
            <a:avLst/>
          </a:prstGeom>
          <a:noFill/>
        </p:spPr>
        <p:txBody>
          <a:bodyPr wrap="none" rtlCol="0">
            <a:spAutoFit/>
          </a:bodyPr>
          <a:lstStyle/>
          <a:p>
            <a:pPr algn="ctr"/>
            <a:r>
              <a:rPr lang="en-US" altLang="zh-CN"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rPr>
              <a:t>Subtitle here</a:t>
            </a:r>
            <a:endParaRPr lang="zh-CN" altLang="en-US"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Tree>
    <p:extLst>
      <p:ext uri="{BB962C8B-B14F-4D97-AF65-F5344CB8AC3E}">
        <p14:creationId xmlns:p14="http://schemas.microsoft.com/office/powerpoint/2010/main" val="349039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7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7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4010" y="337575"/>
            <a:ext cx="1409700" cy="2874901"/>
          </a:xfrm>
        </p:spPr>
        <p:txBody>
          <a:bodyPr>
            <a:noAutofit/>
          </a:bodyPr>
          <a:lstStyle/>
          <a:p>
            <a:r>
              <a:rPr lang="en-US" altLang="zh-CN" sz="23900" dirty="0">
                <a:latin typeface="Agency FB" panose="020B0503020202020204" pitchFamily="34" charset="0"/>
              </a:rPr>
              <a:t>1</a:t>
            </a:r>
            <a:endParaRPr lang="zh-CN" altLang="en-US" sz="23900" dirty="0">
              <a:latin typeface="Agency FB" panose="020B0503020202020204" pitchFamily="34" charset="0"/>
            </a:endParaRPr>
          </a:p>
        </p:txBody>
      </p:sp>
      <p:sp>
        <p:nvSpPr>
          <p:cNvPr id="8" name="文本框 7"/>
          <p:cNvSpPr txBox="1"/>
          <p:nvPr/>
        </p:nvSpPr>
        <p:spPr>
          <a:xfrm>
            <a:off x="5869776" y="371864"/>
            <a:ext cx="2026517" cy="646331"/>
          </a:xfrm>
          <a:prstGeom prst="rect">
            <a:avLst/>
          </a:prstGeom>
          <a:noFill/>
        </p:spPr>
        <p:txBody>
          <a:bodyPr wrap="none" rtlCol="0" anchor="ctr">
            <a:spAutoFit/>
          </a:bodyPr>
          <a:lstStyle/>
          <a:p>
            <a:pPr algn="ctr"/>
            <a:r>
              <a:rPr lang="en-US" altLang="zh-CN" sz="36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ALTERNATIVE</a:t>
            </a:r>
            <a:endParaRPr lang="en-US" altLang="zh-CN" sz="36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9" name="文本框 8"/>
          <p:cNvSpPr txBox="1"/>
          <p:nvPr/>
        </p:nvSpPr>
        <p:spPr>
          <a:xfrm>
            <a:off x="5162278" y="1883963"/>
            <a:ext cx="2664399" cy="2062103"/>
          </a:xfrm>
          <a:prstGeom prst="rect">
            <a:avLst/>
          </a:prstGeom>
          <a:noFill/>
        </p:spPr>
        <p:txBody>
          <a:bodyPr wrap="square" rtlCol="0" anchor="ctr">
            <a:spAutoFit/>
          </a:bodyPr>
          <a:lstStyle/>
          <a:p>
            <a:pPr algn="r"/>
            <a:r>
              <a:rPr lang="en-US" altLang="zh-CN" sz="1600" dirty="0">
                <a:solidFill>
                  <a:schemeClr val="bg1"/>
                </a:solidFill>
                <a:latin typeface="微软雅黑 Light" panose="020B0502040204020203" pitchFamily="34" charset="-122"/>
                <a:ea typeface="微软雅黑 Light" panose="020B0502040204020203" pitchFamily="34" charset="-122"/>
              </a:rPr>
              <a:t>We were one of the first energy companies in 1997 to acknowledge the threat of climate change, to call for action by governments, our industry and energy users, and to take action ourselves. </a:t>
            </a:r>
          </a:p>
        </p:txBody>
      </p:sp>
      <p:sp>
        <p:nvSpPr>
          <p:cNvPr id="12" name="文本框 11"/>
          <p:cNvSpPr txBox="1"/>
          <p:nvPr/>
        </p:nvSpPr>
        <p:spPr>
          <a:xfrm>
            <a:off x="5407960" y="1277509"/>
            <a:ext cx="2376125" cy="400110"/>
          </a:xfrm>
          <a:prstGeom prst="rect">
            <a:avLst/>
          </a:prstGeom>
          <a:solidFill>
            <a:schemeClr val="bg1"/>
          </a:solidFill>
        </p:spPr>
        <p:txBody>
          <a:bodyPr wrap="square" rtlCol="0" anchor="ctr">
            <a:spAutoFit/>
          </a:bodyPr>
          <a:lstStyle/>
          <a:p>
            <a:pPr algn="r"/>
            <a:r>
              <a:rPr lang="en-US" altLang="zh-CN" sz="2000" dirty="0">
                <a:solidFill>
                  <a:sysClr val="windowText" lastClr="000000"/>
                </a:solidFill>
                <a:latin typeface="微软雅黑 Light" panose="020B0502040204020203" pitchFamily="34" charset="-122"/>
                <a:ea typeface="微软雅黑 Light" panose="020B0502040204020203" pitchFamily="34" charset="-122"/>
              </a:rPr>
              <a:t>Feature A</a:t>
            </a:r>
          </a:p>
        </p:txBody>
      </p:sp>
      <p:sp>
        <p:nvSpPr>
          <p:cNvPr id="13" name="文本框 12"/>
          <p:cNvSpPr txBox="1"/>
          <p:nvPr/>
        </p:nvSpPr>
        <p:spPr>
          <a:xfrm>
            <a:off x="5407960" y="4309419"/>
            <a:ext cx="2376125" cy="400110"/>
          </a:xfrm>
          <a:prstGeom prst="rect">
            <a:avLst/>
          </a:prstGeom>
          <a:solidFill>
            <a:schemeClr val="bg1"/>
          </a:solidFill>
        </p:spPr>
        <p:txBody>
          <a:bodyPr wrap="square" rtlCol="0" anchor="ctr">
            <a:spAutoFit/>
          </a:bodyPr>
          <a:lstStyle/>
          <a:p>
            <a:pPr algn="r"/>
            <a:r>
              <a:rPr lang="en-US" altLang="zh-CN" sz="2000" dirty="0">
                <a:solidFill>
                  <a:sysClr val="windowText" lastClr="000000"/>
                </a:solidFill>
                <a:latin typeface="微软雅黑 Light" panose="020B0502040204020203" pitchFamily="34" charset="-122"/>
                <a:ea typeface="微软雅黑 Light" panose="020B0502040204020203" pitchFamily="34" charset="-122"/>
              </a:rPr>
              <a:t>Feature B</a:t>
            </a:r>
          </a:p>
        </p:txBody>
      </p:sp>
      <p:sp>
        <p:nvSpPr>
          <p:cNvPr id="14" name="文本框 13"/>
          <p:cNvSpPr txBox="1"/>
          <p:nvPr/>
        </p:nvSpPr>
        <p:spPr>
          <a:xfrm>
            <a:off x="5162278" y="4829781"/>
            <a:ext cx="2664399" cy="830997"/>
          </a:xfrm>
          <a:prstGeom prst="rect">
            <a:avLst/>
          </a:prstGeom>
          <a:noFill/>
        </p:spPr>
        <p:txBody>
          <a:bodyPr wrap="square" rtlCol="0" anchor="ctr">
            <a:spAutoFit/>
          </a:bodyPr>
          <a:lstStyle/>
          <a:p>
            <a:pPr algn="r"/>
            <a:r>
              <a:rPr lang="en-US" altLang="zh-CN" sz="1600" dirty="0">
                <a:solidFill>
                  <a:schemeClr val="bg1"/>
                </a:solidFill>
                <a:latin typeface="微软雅黑 Light" panose="020B0502040204020203" pitchFamily="34" charset="-122"/>
                <a:ea typeface="微软雅黑 Light" panose="020B0502040204020203" pitchFamily="34" charset="-122"/>
              </a:rPr>
              <a:t>our industry and energy users, and to take action ourselves. </a:t>
            </a:r>
          </a:p>
        </p:txBody>
      </p:sp>
      <p:sp>
        <p:nvSpPr>
          <p:cNvPr id="15" name="标题 1"/>
          <p:cNvSpPr txBox="1">
            <a:spLocks/>
          </p:cNvSpPr>
          <p:nvPr/>
        </p:nvSpPr>
        <p:spPr>
          <a:xfrm>
            <a:off x="7784085" y="337575"/>
            <a:ext cx="1409700" cy="2874901"/>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2">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dirty="0">
                <a:gradFill>
                  <a:gsLst>
                    <a:gs pos="75000">
                      <a:srgbClr val="F45A69"/>
                    </a:gs>
                    <a:gs pos="0">
                      <a:srgbClr val="FF0000"/>
                    </a:gs>
                  </a:gsLst>
                  <a:lin ang="2700000" scaled="1"/>
                </a:gradFill>
              </a:rPr>
              <a:t>2</a:t>
            </a:r>
            <a:endParaRPr lang="zh-CN" altLang="en-US" dirty="0">
              <a:gradFill>
                <a:gsLst>
                  <a:gs pos="75000">
                    <a:srgbClr val="F45A69"/>
                  </a:gs>
                  <a:gs pos="0">
                    <a:srgbClr val="FF0000"/>
                  </a:gs>
                </a:gsLst>
                <a:lin ang="2700000" scaled="1"/>
              </a:gradFill>
            </a:endParaRPr>
          </a:p>
        </p:txBody>
      </p:sp>
      <p:sp>
        <p:nvSpPr>
          <p:cNvPr id="16" name="文本框 15"/>
          <p:cNvSpPr txBox="1"/>
          <p:nvPr/>
        </p:nvSpPr>
        <p:spPr>
          <a:xfrm>
            <a:off x="9567130" y="299492"/>
            <a:ext cx="1907895" cy="646331"/>
          </a:xfrm>
          <a:prstGeom prst="rect">
            <a:avLst/>
          </a:prstGeom>
          <a:noFill/>
        </p:spPr>
        <p:txBody>
          <a:bodyPr wrap="none" rtlCol="0" anchor="ctr">
            <a:spAutoFit/>
          </a:bodyPr>
          <a:lstStyle/>
          <a:p>
            <a:pPr algn="ctr"/>
            <a:r>
              <a:rPr lang="en-US" altLang="zh-CN" sz="36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ENTERPRISE</a:t>
            </a:r>
            <a:endParaRPr lang="en-US" altLang="zh-CN" sz="36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17" name="文本框 16"/>
          <p:cNvSpPr txBox="1"/>
          <p:nvPr/>
        </p:nvSpPr>
        <p:spPr>
          <a:xfrm>
            <a:off x="8908035" y="1760414"/>
            <a:ext cx="2664399" cy="584775"/>
          </a:xfrm>
          <a:prstGeom prst="rect">
            <a:avLst/>
          </a:prstGeom>
          <a:noFill/>
        </p:spPr>
        <p:txBody>
          <a:bodyPr wrap="square" rtlCol="0" anchor="ctr">
            <a:spAutoFit/>
          </a:bodyPr>
          <a:lstStyle/>
          <a:p>
            <a:pPr algn="r"/>
            <a:r>
              <a:rPr lang="en-US" altLang="zh-CN" sz="1600" dirty="0">
                <a:solidFill>
                  <a:schemeClr val="bg1"/>
                </a:solidFill>
                <a:latin typeface="微软雅黑 Light" panose="020B0502040204020203" pitchFamily="34" charset="-122"/>
                <a:ea typeface="微软雅黑 Light" panose="020B0502040204020203" pitchFamily="34" charset="-122"/>
              </a:rPr>
              <a:t>We were one of the first energy companies. </a:t>
            </a:r>
          </a:p>
        </p:txBody>
      </p:sp>
      <p:sp>
        <p:nvSpPr>
          <p:cNvPr id="18" name="文本框 17"/>
          <p:cNvSpPr txBox="1"/>
          <p:nvPr/>
        </p:nvSpPr>
        <p:spPr>
          <a:xfrm>
            <a:off x="9153717" y="1289129"/>
            <a:ext cx="2376125" cy="400110"/>
          </a:xfrm>
          <a:prstGeom prst="rect">
            <a:avLst/>
          </a:prstGeom>
          <a:solidFill>
            <a:schemeClr val="bg1"/>
          </a:solidFill>
        </p:spPr>
        <p:txBody>
          <a:bodyPr wrap="square" rtlCol="0" anchor="ctr">
            <a:spAutoFit/>
          </a:bodyPr>
          <a:lstStyle/>
          <a:p>
            <a:pPr algn="r"/>
            <a:r>
              <a:rPr lang="en-US" altLang="zh-CN" sz="2000" dirty="0" err="1">
                <a:solidFill>
                  <a:sysClr val="windowText" lastClr="000000"/>
                </a:solidFill>
                <a:latin typeface="微软雅黑 Light" panose="020B0502040204020203" pitchFamily="34" charset="-122"/>
                <a:ea typeface="微软雅黑 Light" panose="020B0502040204020203" pitchFamily="34" charset="-122"/>
              </a:rPr>
              <a:t>Sevice</a:t>
            </a:r>
            <a:r>
              <a:rPr lang="en-US" altLang="zh-CN" sz="2000" dirty="0">
                <a:solidFill>
                  <a:sysClr val="windowText" lastClr="000000"/>
                </a:solidFill>
                <a:latin typeface="微软雅黑 Light" panose="020B0502040204020203" pitchFamily="34" charset="-122"/>
                <a:ea typeface="微软雅黑 Light" panose="020B0502040204020203" pitchFamily="34" charset="-122"/>
              </a:rPr>
              <a:t> A</a:t>
            </a:r>
          </a:p>
        </p:txBody>
      </p:sp>
      <p:sp>
        <p:nvSpPr>
          <p:cNvPr id="21" name="文本框 20"/>
          <p:cNvSpPr txBox="1"/>
          <p:nvPr/>
        </p:nvSpPr>
        <p:spPr>
          <a:xfrm>
            <a:off x="8908035" y="3467738"/>
            <a:ext cx="2664399" cy="584775"/>
          </a:xfrm>
          <a:prstGeom prst="rect">
            <a:avLst/>
          </a:prstGeom>
          <a:noFill/>
        </p:spPr>
        <p:txBody>
          <a:bodyPr wrap="square" rtlCol="0" anchor="ctr">
            <a:spAutoFit/>
          </a:bodyPr>
          <a:lstStyle/>
          <a:p>
            <a:pPr algn="r"/>
            <a:r>
              <a:rPr lang="en-US" altLang="zh-CN" sz="1600" dirty="0">
                <a:solidFill>
                  <a:schemeClr val="bg1"/>
                </a:solidFill>
                <a:latin typeface="微软雅黑 Light" panose="020B0502040204020203" pitchFamily="34" charset="-122"/>
                <a:ea typeface="微软雅黑 Light" panose="020B0502040204020203" pitchFamily="34" charset="-122"/>
              </a:rPr>
              <a:t>We were one of the first energy companies. </a:t>
            </a:r>
          </a:p>
        </p:txBody>
      </p:sp>
      <p:sp>
        <p:nvSpPr>
          <p:cNvPr id="22" name="文本框 21"/>
          <p:cNvSpPr txBox="1"/>
          <p:nvPr/>
        </p:nvSpPr>
        <p:spPr>
          <a:xfrm>
            <a:off x="9153717" y="2996453"/>
            <a:ext cx="2376125" cy="400110"/>
          </a:xfrm>
          <a:prstGeom prst="rect">
            <a:avLst/>
          </a:prstGeom>
          <a:solidFill>
            <a:schemeClr val="bg1"/>
          </a:solidFill>
        </p:spPr>
        <p:txBody>
          <a:bodyPr wrap="square" rtlCol="0" anchor="ctr">
            <a:spAutoFit/>
          </a:bodyPr>
          <a:lstStyle/>
          <a:p>
            <a:pPr algn="r"/>
            <a:r>
              <a:rPr lang="en-US" altLang="zh-CN" sz="2000" dirty="0" err="1">
                <a:solidFill>
                  <a:sysClr val="windowText" lastClr="000000"/>
                </a:solidFill>
                <a:latin typeface="微软雅黑 Light" panose="020B0502040204020203" pitchFamily="34" charset="-122"/>
                <a:ea typeface="微软雅黑 Light" panose="020B0502040204020203" pitchFamily="34" charset="-122"/>
              </a:rPr>
              <a:t>Sevice</a:t>
            </a:r>
            <a:r>
              <a:rPr lang="en-US" altLang="zh-CN" sz="2000" dirty="0">
                <a:solidFill>
                  <a:sysClr val="windowText" lastClr="000000"/>
                </a:solidFill>
                <a:latin typeface="微软雅黑 Light" panose="020B0502040204020203" pitchFamily="34" charset="-122"/>
                <a:ea typeface="微软雅黑 Light" panose="020B0502040204020203" pitchFamily="34" charset="-122"/>
              </a:rPr>
              <a:t> B</a:t>
            </a:r>
          </a:p>
        </p:txBody>
      </p:sp>
      <p:sp>
        <p:nvSpPr>
          <p:cNvPr id="23" name="文本框 22"/>
          <p:cNvSpPr txBox="1"/>
          <p:nvPr/>
        </p:nvSpPr>
        <p:spPr>
          <a:xfrm>
            <a:off x="8908035" y="5391085"/>
            <a:ext cx="2664399" cy="584775"/>
          </a:xfrm>
          <a:prstGeom prst="rect">
            <a:avLst/>
          </a:prstGeom>
          <a:noFill/>
        </p:spPr>
        <p:txBody>
          <a:bodyPr wrap="square" rtlCol="0" anchor="ctr">
            <a:spAutoFit/>
          </a:bodyPr>
          <a:lstStyle/>
          <a:p>
            <a:pPr algn="r"/>
            <a:r>
              <a:rPr lang="en-US" altLang="zh-CN" sz="1600" dirty="0">
                <a:solidFill>
                  <a:schemeClr val="bg1"/>
                </a:solidFill>
                <a:latin typeface="微软雅黑 Light" panose="020B0502040204020203" pitchFamily="34" charset="-122"/>
                <a:ea typeface="微软雅黑 Light" panose="020B0502040204020203" pitchFamily="34" charset="-122"/>
              </a:rPr>
              <a:t>We were one of the first energy companies. </a:t>
            </a:r>
          </a:p>
        </p:txBody>
      </p:sp>
      <p:sp>
        <p:nvSpPr>
          <p:cNvPr id="24" name="文本框 23"/>
          <p:cNvSpPr txBox="1"/>
          <p:nvPr/>
        </p:nvSpPr>
        <p:spPr>
          <a:xfrm>
            <a:off x="9153717" y="4919800"/>
            <a:ext cx="2376125" cy="400110"/>
          </a:xfrm>
          <a:prstGeom prst="rect">
            <a:avLst/>
          </a:prstGeom>
          <a:solidFill>
            <a:schemeClr val="bg1"/>
          </a:solidFill>
        </p:spPr>
        <p:txBody>
          <a:bodyPr wrap="square" rtlCol="0" anchor="ctr">
            <a:spAutoFit/>
          </a:bodyPr>
          <a:lstStyle/>
          <a:p>
            <a:pPr algn="r"/>
            <a:r>
              <a:rPr lang="en-US" altLang="zh-CN" sz="2000" dirty="0" err="1">
                <a:solidFill>
                  <a:sysClr val="windowText" lastClr="000000"/>
                </a:solidFill>
                <a:latin typeface="微软雅黑 Light" panose="020B0502040204020203" pitchFamily="34" charset="-122"/>
                <a:ea typeface="微软雅黑 Light" panose="020B0502040204020203" pitchFamily="34" charset="-122"/>
              </a:rPr>
              <a:t>Sevice</a:t>
            </a:r>
            <a:r>
              <a:rPr lang="en-US" altLang="zh-CN" sz="2000" dirty="0">
                <a:solidFill>
                  <a:sysClr val="windowText" lastClr="000000"/>
                </a:solidFill>
                <a:latin typeface="微软雅黑 Light" panose="020B0502040204020203" pitchFamily="34" charset="-122"/>
                <a:ea typeface="微软雅黑 Light" panose="020B0502040204020203" pitchFamily="34" charset="-122"/>
              </a:rPr>
              <a:t> C</a:t>
            </a:r>
          </a:p>
        </p:txBody>
      </p:sp>
      <p:pic>
        <p:nvPicPr>
          <p:cNvPr id="19" name="图片 1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33871" r="34683" b="2778"/>
          <a:stretch/>
        </p:blipFill>
        <p:spPr>
          <a:xfrm>
            <a:off x="-1" y="-1"/>
            <a:ext cx="3943351" cy="6858001"/>
          </a:xfrm>
          <a:prstGeom prst="rect">
            <a:avLst/>
          </a:prstGeom>
        </p:spPr>
      </p:pic>
    </p:spTree>
    <p:extLst>
      <p:ext uri="{BB962C8B-B14F-4D97-AF65-F5344CB8AC3E}">
        <p14:creationId xmlns:p14="http://schemas.microsoft.com/office/powerpoint/2010/main" val="352514688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等腰三角形 31"/>
          <p:cNvSpPr/>
          <p:nvPr/>
        </p:nvSpPr>
        <p:spPr>
          <a:xfrm>
            <a:off x="5045614" y="664758"/>
            <a:ext cx="2100774"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120737" y="4100240"/>
            <a:ext cx="760271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818713" y="3900819"/>
            <a:ext cx="398842" cy="398842"/>
            <a:chOff x="1403648" y="2425452"/>
            <a:chExt cx="288032" cy="288032"/>
          </a:xfrm>
        </p:grpSpPr>
        <p:sp>
          <p:nvSpPr>
            <p:cNvPr id="6" name="椭圆 5"/>
            <p:cNvSpPr/>
            <p:nvPr/>
          </p:nvSpPr>
          <p:spPr>
            <a:xfrm>
              <a:off x="1403648" y="2425452"/>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sp>
          <p:nvSpPr>
            <p:cNvPr id="7" name="椭圆 6"/>
            <p:cNvSpPr/>
            <p:nvPr/>
          </p:nvSpPr>
          <p:spPr>
            <a:xfrm>
              <a:off x="1475656" y="2497460"/>
              <a:ext cx="144016" cy="144016"/>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4306873" y="3900819"/>
            <a:ext cx="398842" cy="398842"/>
            <a:chOff x="1403648" y="2425452"/>
            <a:chExt cx="288032" cy="288032"/>
          </a:xfrm>
        </p:grpSpPr>
        <p:sp>
          <p:nvSpPr>
            <p:cNvPr id="9" name="椭圆 8"/>
            <p:cNvSpPr/>
            <p:nvPr/>
          </p:nvSpPr>
          <p:spPr>
            <a:xfrm>
              <a:off x="1403648" y="2425452"/>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sp>
          <p:nvSpPr>
            <p:cNvPr id="10" name="椭圆 9"/>
            <p:cNvSpPr/>
            <p:nvPr/>
          </p:nvSpPr>
          <p:spPr>
            <a:xfrm>
              <a:off x="1475656" y="2497460"/>
              <a:ext cx="144016" cy="144016"/>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5795034" y="3900819"/>
            <a:ext cx="398842" cy="398842"/>
            <a:chOff x="1403648" y="2425452"/>
            <a:chExt cx="288032" cy="288032"/>
          </a:xfrm>
        </p:grpSpPr>
        <p:sp>
          <p:nvSpPr>
            <p:cNvPr id="12" name="椭圆 11"/>
            <p:cNvSpPr/>
            <p:nvPr/>
          </p:nvSpPr>
          <p:spPr>
            <a:xfrm>
              <a:off x="1403648" y="2425452"/>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sp>
          <p:nvSpPr>
            <p:cNvPr id="13" name="椭圆 12"/>
            <p:cNvSpPr/>
            <p:nvPr/>
          </p:nvSpPr>
          <p:spPr>
            <a:xfrm>
              <a:off x="1475656" y="2497460"/>
              <a:ext cx="144016" cy="144016"/>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7283195" y="3900819"/>
            <a:ext cx="398842" cy="398842"/>
            <a:chOff x="1403648" y="2425452"/>
            <a:chExt cx="288032" cy="288032"/>
          </a:xfrm>
        </p:grpSpPr>
        <p:sp>
          <p:nvSpPr>
            <p:cNvPr id="15" name="椭圆 14"/>
            <p:cNvSpPr/>
            <p:nvPr/>
          </p:nvSpPr>
          <p:spPr>
            <a:xfrm>
              <a:off x="1403648" y="2425452"/>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sp>
          <p:nvSpPr>
            <p:cNvPr id="16" name="椭圆 15"/>
            <p:cNvSpPr/>
            <p:nvPr/>
          </p:nvSpPr>
          <p:spPr>
            <a:xfrm>
              <a:off x="1475656" y="2497460"/>
              <a:ext cx="144016" cy="144016"/>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8771356" y="3900819"/>
            <a:ext cx="398842" cy="398842"/>
            <a:chOff x="1403648" y="2425452"/>
            <a:chExt cx="288032" cy="288032"/>
          </a:xfrm>
        </p:grpSpPr>
        <p:sp>
          <p:nvSpPr>
            <p:cNvPr id="18" name="椭圆 17"/>
            <p:cNvSpPr/>
            <p:nvPr/>
          </p:nvSpPr>
          <p:spPr>
            <a:xfrm>
              <a:off x="1403648" y="2425452"/>
              <a:ext cx="288032"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latin typeface="微软雅黑 Light" panose="020B0502040204020203" pitchFamily="34" charset="-122"/>
                <a:ea typeface="微软雅黑 Light" panose="020B0502040204020203" pitchFamily="34" charset="-122"/>
              </a:endParaRPr>
            </a:p>
          </p:txBody>
        </p:sp>
        <p:sp>
          <p:nvSpPr>
            <p:cNvPr id="19" name="椭圆 18"/>
            <p:cNvSpPr/>
            <p:nvPr/>
          </p:nvSpPr>
          <p:spPr>
            <a:xfrm>
              <a:off x="1475656" y="2497460"/>
              <a:ext cx="144016" cy="144016"/>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微软雅黑 Light" panose="020B0502040204020203" pitchFamily="34" charset="-122"/>
                <a:ea typeface="微软雅黑 Light" panose="020B0502040204020203" pitchFamily="34" charset="-122"/>
              </a:endParaRPr>
            </a:p>
          </p:txBody>
        </p:sp>
      </p:grpSp>
      <p:sp>
        <p:nvSpPr>
          <p:cNvPr id="20" name="TextBox 30"/>
          <p:cNvSpPr txBox="1"/>
          <p:nvPr/>
        </p:nvSpPr>
        <p:spPr>
          <a:xfrm>
            <a:off x="2569840" y="3195333"/>
            <a:ext cx="1109599" cy="584775"/>
          </a:xfrm>
          <a:prstGeom prst="rect">
            <a:avLst/>
          </a:prstGeom>
          <a:noFill/>
        </p:spPr>
        <p:txBody>
          <a:bodyPr wrap="none" rtlCol="0">
            <a:spAutoFit/>
          </a:bodyPr>
          <a:lstStyle/>
          <a:p>
            <a:pPr algn="ctr"/>
            <a:r>
              <a:rPr lang="en-US" altLang="zh-CN"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rPr>
              <a:t>Title1</a:t>
            </a:r>
            <a:endParaRPr lang="zh-CN" altLang="en-US"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
        <p:nvSpPr>
          <p:cNvPr id="21" name="TextBox 74"/>
          <p:cNvSpPr txBox="1"/>
          <p:nvPr/>
        </p:nvSpPr>
        <p:spPr>
          <a:xfrm>
            <a:off x="3946228" y="3195333"/>
            <a:ext cx="1180131" cy="584775"/>
          </a:xfrm>
          <a:prstGeom prst="rect">
            <a:avLst/>
          </a:prstGeom>
          <a:noFill/>
        </p:spPr>
        <p:txBody>
          <a:bodyPr wrap="none" rtlCol="0">
            <a:spAutoFit/>
          </a:bodyPr>
          <a:lstStyle>
            <a:defPPr>
              <a:defRPr lang="zh-CN"/>
            </a:defPPr>
            <a:lvl1pPr algn="ctr">
              <a:defRPr sz="320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defRPr>
            </a:lvl1pPr>
          </a:lstStyle>
          <a:p>
            <a:r>
              <a:rPr lang="en-US" altLang="zh-CN" dirty="0"/>
              <a:t>Title2</a:t>
            </a:r>
            <a:endParaRPr lang="zh-CN" altLang="en-US" dirty="0"/>
          </a:p>
        </p:txBody>
      </p:sp>
      <p:sp>
        <p:nvSpPr>
          <p:cNvPr id="22" name="TextBox 75"/>
          <p:cNvSpPr txBox="1"/>
          <p:nvPr/>
        </p:nvSpPr>
        <p:spPr>
          <a:xfrm>
            <a:off x="5495934" y="3195333"/>
            <a:ext cx="1180131" cy="584775"/>
          </a:xfrm>
          <a:prstGeom prst="rect">
            <a:avLst/>
          </a:prstGeom>
          <a:noFill/>
        </p:spPr>
        <p:txBody>
          <a:bodyPr wrap="none" rtlCol="0">
            <a:spAutoFit/>
          </a:bodyPr>
          <a:lstStyle>
            <a:defPPr>
              <a:defRPr lang="zh-CN"/>
            </a:defPPr>
            <a:lvl1pPr algn="ctr">
              <a:defRPr sz="320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defRPr>
            </a:lvl1pPr>
          </a:lstStyle>
          <a:p>
            <a:r>
              <a:rPr lang="en-US" altLang="zh-CN" dirty="0"/>
              <a:t>Title3</a:t>
            </a:r>
            <a:endParaRPr lang="zh-CN" altLang="en-US" dirty="0"/>
          </a:p>
        </p:txBody>
      </p:sp>
      <p:sp>
        <p:nvSpPr>
          <p:cNvPr id="23" name="TextBox 76"/>
          <p:cNvSpPr txBox="1"/>
          <p:nvPr/>
        </p:nvSpPr>
        <p:spPr>
          <a:xfrm>
            <a:off x="6843853" y="3195333"/>
            <a:ext cx="1186543" cy="584775"/>
          </a:xfrm>
          <a:prstGeom prst="rect">
            <a:avLst/>
          </a:prstGeom>
          <a:noFill/>
        </p:spPr>
        <p:txBody>
          <a:bodyPr wrap="none" rtlCol="0">
            <a:spAutoFit/>
          </a:bodyPr>
          <a:lstStyle>
            <a:defPPr>
              <a:defRPr lang="zh-CN"/>
            </a:defPPr>
            <a:lvl1pPr algn="ctr">
              <a:defRPr sz="320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defRPr>
            </a:lvl1pPr>
          </a:lstStyle>
          <a:p>
            <a:r>
              <a:rPr lang="en-US" altLang="zh-CN" dirty="0"/>
              <a:t>Title4</a:t>
            </a:r>
            <a:endParaRPr lang="zh-CN" altLang="en-US" dirty="0"/>
          </a:p>
        </p:txBody>
      </p:sp>
      <p:sp>
        <p:nvSpPr>
          <p:cNvPr id="24" name="TextBox 77"/>
          <p:cNvSpPr txBox="1"/>
          <p:nvPr/>
        </p:nvSpPr>
        <p:spPr>
          <a:xfrm>
            <a:off x="8466149" y="3195333"/>
            <a:ext cx="1180131" cy="584775"/>
          </a:xfrm>
          <a:prstGeom prst="rect">
            <a:avLst/>
          </a:prstGeom>
          <a:noFill/>
        </p:spPr>
        <p:txBody>
          <a:bodyPr wrap="none" rtlCol="0">
            <a:spAutoFit/>
          </a:bodyPr>
          <a:lstStyle>
            <a:defPPr>
              <a:defRPr lang="zh-CN"/>
            </a:defPPr>
            <a:lvl1pPr algn="ctr">
              <a:defRPr sz="320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defRPr>
            </a:lvl1pPr>
          </a:lstStyle>
          <a:p>
            <a:r>
              <a:rPr lang="en-US" altLang="zh-CN" dirty="0"/>
              <a:t>Title5</a:t>
            </a:r>
            <a:endParaRPr lang="zh-CN" altLang="en-US" dirty="0"/>
          </a:p>
        </p:txBody>
      </p:sp>
      <p:sp>
        <p:nvSpPr>
          <p:cNvPr id="25" name="文本框 24"/>
          <p:cNvSpPr txBox="1"/>
          <p:nvPr/>
        </p:nvSpPr>
        <p:spPr>
          <a:xfrm>
            <a:off x="3960643" y="908448"/>
            <a:ext cx="4270721" cy="1446550"/>
          </a:xfrm>
          <a:prstGeom prst="rect">
            <a:avLst/>
          </a:prstGeom>
          <a:noFill/>
        </p:spPr>
        <p:txBody>
          <a:bodyPr wrap="none" rtlCol="0">
            <a:spAutoFit/>
          </a:bodyPr>
          <a:lstStyle/>
          <a:p>
            <a:pPr algn="ctr"/>
            <a:r>
              <a:rPr lang="en-US" altLang="zh-CN" sz="88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Content</a:t>
            </a:r>
            <a:endParaRPr lang="zh-CN" altLang="en-US" sz="88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endParaRPr>
          </a:p>
        </p:txBody>
      </p:sp>
      <p:sp>
        <p:nvSpPr>
          <p:cNvPr id="26" name="TextBox 30"/>
          <p:cNvSpPr txBox="1"/>
          <p:nvPr/>
        </p:nvSpPr>
        <p:spPr>
          <a:xfrm>
            <a:off x="2511135" y="4672033"/>
            <a:ext cx="950901" cy="400110"/>
          </a:xfrm>
          <a:prstGeom prst="rect">
            <a:avLst/>
          </a:prstGeom>
          <a:noFill/>
        </p:spPr>
        <p:txBody>
          <a:bodyPr wrap="non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rPr>
              <a:t>Month</a:t>
            </a:r>
            <a:endParaRPr lang="zh-CN" altLang="en-US"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endParaRPr>
          </a:p>
        </p:txBody>
      </p:sp>
      <p:sp>
        <p:nvSpPr>
          <p:cNvPr id="27" name="TextBox 74"/>
          <p:cNvSpPr txBox="1"/>
          <p:nvPr/>
        </p:nvSpPr>
        <p:spPr>
          <a:xfrm>
            <a:off x="4030843" y="4672033"/>
            <a:ext cx="950901" cy="400110"/>
          </a:xfrm>
          <a:prstGeom prst="rect">
            <a:avLst/>
          </a:prstGeom>
          <a:noFill/>
        </p:spPr>
        <p:txBody>
          <a:bodyPr wrap="non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rPr>
              <a:t>Month</a:t>
            </a:r>
            <a:endParaRPr lang="zh-CN" altLang="en-US"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endParaRPr>
          </a:p>
        </p:txBody>
      </p:sp>
      <p:sp>
        <p:nvSpPr>
          <p:cNvPr id="28" name="TextBox 75"/>
          <p:cNvSpPr txBox="1"/>
          <p:nvPr/>
        </p:nvSpPr>
        <p:spPr>
          <a:xfrm>
            <a:off x="5520932" y="4672033"/>
            <a:ext cx="950901" cy="400110"/>
          </a:xfrm>
          <a:prstGeom prst="rect">
            <a:avLst/>
          </a:prstGeom>
          <a:noFill/>
        </p:spPr>
        <p:txBody>
          <a:bodyPr wrap="non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rPr>
              <a:t>Month</a:t>
            </a:r>
            <a:endParaRPr lang="zh-CN" altLang="en-US"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endParaRPr>
          </a:p>
        </p:txBody>
      </p:sp>
      <p:sp>
        <p:nvSpPr>
          <p:cNvPr id="29" name="TextBox 76"/>
          <p:cNvSpPr txBox="1"/>
          <p:nvPr/>
        </p:nvSpPr>
        <p:spPr>
          <a:xfrm>
            <a:off x="7007165" y="4672033"/>
            <a:ext cx="950901" cy="400110"/>
          </a:xfrm>
          <a:prstGeom prst="rect">
            <a:avLst/>
          </a:prstGeom>
          <a:noFill/>
        </p:spPr>
        <p:txBody>
          <a:bodyPr wrap="non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rPr>
              <a:t>Month</a:t>
            </a:r>
            <a:endParaRPr lang="zh-CN" altLang="en-US"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endParaRPr>
          </a:p>
        </p:txBody>
      </p:sp>
      <p:sp>
        <p:nvSpPr>
          <p:cNvPr id="30" name="TextBox 77"/>
          <p:cNvSpPr txBox="1"/>
          <p:nvPr/>
        </p:nvSpPr>
        <p:spPr>
          <a:xfrm>
            <a:off x="8493398" y="4672033"/>
            <a:ext cx="950901" cy="400110"/>
          </a:xfrm>
          <a:prstGeom prst="rect">
            <a:avLst/>
          </a:prstGeom>
          <a:noFill/>
        </p:spPr>
        <p:txBody>
          <a:bodyPr wrap="non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rPr>
              <a:t>Month</a:t>
            </a:r>
            <a:endParaRPr lang="zh-CN" altLang="en-US" sz="2000" dirty="0">
              <a:solidFill>
                <a:schemeClr val="bg1"/>
              </a:solidFill>
              <a:latin typeface="微软雅黑 Light" panose="020B0502040204020203" pitchFamily="34" charset="-122"/>
              <a:ea typeface="微软雅黑 Light" panose="020B0502040204020203" pitchFamily="34" charset="-122"/>
              <a:cs typeface="方正兰亭细黑_GBK_M" pitchFamily="2" charset="2"/>
            </a:endParaRPr>
          </a:p>
        </p:txBody>
      </p:sp>
      <p:sp>
        <p:nvSpPr>
          <p:cNvPr id="33" name="等腰三角形 32"/>
          <p:cNvSpPr/>
          <p:nvPr/>
        </p:nvSpPr>
        <p:spPr>
          <a:xfrm>
            <a:off x="2920351" y="4489626"/>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4406584" y="4463522"/>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5898600" y="4463522"/>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7384833" y="4463522"/>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8871066" y="4463522"/>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1683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6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8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10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750"/>
                                        <p:tgtEl>
                                          <p:spTgt spid="26"/>
                                        </p:tgtEl>
                                      </p:cBhvr>
                                    </p:animEffect>
                                    <p:anim calcmode="lin" valueType="num">
                                      <p:cBhvr>
                                        <p:cTn id="26" dur="750" fill="hold"/>
                                        <p:tgtEl>
                                          <p:spTgt spid="26"/>
                                        </p:tgtEl>
                                        <p:attrNameLst>
                                          <p:attrName>ppt_x</p:attrName>
                                        </p:attrNameLst>
                                      </p:cBhvr>
                                      <p:tavLst>
                                        <p:tav tm="0">
                                          <p:val>
                                            <p:strVal val="#ppt_x"/>
                                          </p:val>
                                        </p:tav>
                                        <p:tav tm="100000">
                                          <p:val>
                                            <p:strVal val="#ppt_x"/>
                                          </p:val>
                                        </p:tav>
                                      </p:tavLst>
                                    </p:anim>
                                    <p:anim calcmode="lin" valueType="num">
                                      <p:cBhvr>
                                        <p:cTn id="27" dur="75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5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750" fill="hold"/>
                                        <p:tgtEl>
                                          <p:spTgt spid="2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5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anim calcmode="lin" valueType="num">
                                      <p:cBhvr>
                                        <p:cTn id="36" dur="750" fill="hold"/>
                                        <p:tgtEl>
                                          <p:spTgt spid="28"/>
                                        </p:tgtEl>
                                        <p:attrNameLst>
                                          <p:attrName>ppt_x</p:attrName>
                                        </p:attrNameLst>
                                      </p:cBhvr>
                                      <p:tavLst>
                                        <p:tav tm="0">
                                          <p:val>
                                            <p:strVal val="#ppt_x"/>
                                          </p:val>
                                        </p:tav>
                                        <p:tav tm="100000">
                                          <p:val>
                                            <p:strVal val="#ppt_x"/>
                                          </p:val>
                                        </p:tav>
                                      </p:tavLst>
                                    </p:anim>
                                    <p:anim calcmode="lin" valueType="num">
                                      <p:cBhvr>
                                        <p:cTn id="37" dur="750" fill="hold"/>
                                        <p:tgtEl>
                                          <p:spTgt spid="2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750"/>
                                        <p:tgtEl>
                                          <p:spTgt spid="29"/>
                                        </p:tgtEl>
                                      </p:cBhvr>
                                    </p:animEffect>
                                    <p:anim calcmode="lin" valueType="num">
                                      <p:cBhvr>
                                        <p:cTn id="41" dur="750" fill="hold"/>
                                        <p:tgtEl>
                                          <p:spTgt spid="29"/>
                                        </p:tgtEl>
                                        <p:attrNameLst>
                                          <p:attrName>ppt_x</p:attrName>
                                        </p:attrNameLst>
                                      </p:cBhvr>
                                      <p:tavLst>
                                        <p:tav tm="0">
                                          <p:val>
                                            <p:strVal val="#ppt_x"/>
                                          </p:val>
                                        </p:tav>
                                        <p:tav tm="100000">
                                          <p:val>
                                            <p:strVal val="#ppt_x"/>
                                          </p:val>
                                        </p:tav>
                                      </p:tavLst>
                                    </p:anim>
                                    <p:anim calcmode="lin" valueType="num">
                                      <p:cBhvr>
                                        <p:cTn id="42" dur="750" fill="hold"/>
                                        <p:tgtEl>
                                          <p:spTgt spid="2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25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750"/>
                                        <p:tgtEl>
                                          <p:spTgt spid="30"/>
                                        </p:tgtEl>
                                      </p:cBhvr>
                                    </p:animEffect>
                                    <p:anim calcmode="lin" valueType="num">
                                      <p:cBhvr>
                                        <p:cTn id="46" dur="750" fill="hold"/>
                                        <p:tgtEl>
                                          <p:spTgt spid="30"/>
                                        </p:tgtEl>
                                        <p:attrNameLst>
                                          <p:attrName>ppt_x</p:attrName>
                                        </p:attrNameLst>
                                      </p:cBhvr>
                                      <p:tavLst>
                                        <p:tav tm="0">
                                          <p:val>
                                            <p:strVal val="#ppt_x"/>
                                          </p:val>
                                        </p:tav>
                                        <p:tav tm="100000">
                                          <p:val>
                                            <p:strVal val="#ppt_x"/>
                                          </p:val>
                                        </p:tav>
                                      </p:tavLst>
                                    </p:anim>
                                    <p:anim calcmode="lin" valueType="num">
                                      <p:cBhvr>
                                        <p:cTn id="47" dur="750" fill="hold"/>
                                        <p:tgtEl>
                                          <p:spTgt spid="3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7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25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50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75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6"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SWOT</a:t>
            </a:r>
            <a:endParaRPr lang="zh-CN" altLang="en-US" dirty="0"/>
          </a:p>
        </p:txBody>
      </p:sp>
      <p:sp>
        <p:nvSpPr>
          <p:cNvPr id="4" name="文本框 3"/>
          <p:cNvSpPr txBox="1"/>
          <p:nvPr/>
        </p:nvSpPr>
        <p:spPr>
          <a:xfrm>
            <a:off x="838200" y="1998233"/>
            <a:ext cx="4938486" cy="1015998"/>
          </a:xfrm>
          <a:prstGeom prst="rect">
            <a:avLst/>
          </a:prstGeom>
          <a:noFill/>
          <a:ln>
            <a:noFill/>
          </a:ln>
        </p:spPr>
        <p:txBody>
          <a:bodyPr wrap="square" rtlCol="0" anchor="t">
            <a:noAutofit/>
          </a:bodyPr>
          <a:lstStyle/>
          <a:p>
            <a:pPr>
              <a:lnSpc>
                <a:spcPct val="150000"/>
              </a:lnSpc>
            </a:pPr>
            <a:r>
              <a:rPr lang="en-US" altLang="zh-CN" dirty="0">
                <a:solidFill>
                  <a:schemeClr val="bg1"/>
                </a:solidFill>
                <a:latin typeface="微软雅黑 Light" panose="020B0502040204020203" pitchFamily="34" charset="-122"/>
                <a:ea typeface="微软雅黑 Light" panose="020B0502040204020203" pitchFamily="34" charset="-122"/>
              </a:rPr>
              <a:t>If I could save time in a bottle the first thing that I'd like to do is to save every day</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838200" y="3737564"/>
            <a:ext cx="4938486" cy="1015998"/>
          </a:xfrm>
          <a:prstGeom prst="rect">
            <a:avLst/>
          </a:prstGeom>
          <a:noFill/>
          <a:ln>
            <a:noFill/>
          </a:ln>
        </p:spPr>
        <p:txBody>
          <a:bodyPr wrap="square" rtlCol="0" anchor="b">
            <a:noAutofit/>
          </a:bodyPr>
          <a:lstStyle/>
          <a:p>
            <a:pPr>
              <a:lnSpc>
                <a:spcPct val="150000"/>
              </a:lnSpc>
            </a:pPr>
            <a:r>
              <a:rPr lang="en-US" altLang="zh-CN" dirty="0">
                <a:solidFill>
                  <a:schemeClr val="bg1"/>
                </a:solidFill>
                <a:latin typeface="微软雅黑 Light" panose="020B0502040204020203" pitchFamily="34" charset="-122"/>
                <a:ea typeface="微软雅黑 Light" panose="020B0502040204020203" pitchFamily="34" charset="-122"/>
              </a:rPr>
              <a:t>If I could save time in a bottle the first thing that I'd like to do is to save every day</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6502401" y="1998233"/>
            <a:ext cx="4851400" cy="1015998"/>
          </a:xfrm>
          <a:prstGeom prst="rect">
            <a:avLst/>
          </a:prstGeom>
          <a:noFill/>
          <a:ln>
            <a:noFill/>
          </a:ln>
        </p:spPr>
        <p:txBody>
          <a:bodyPr wrap="square" rtlCol="0" anchor="t">
            <a:noAutofit/>
          </a:bodyPr>
          <a:lstStyle/>
          <a:p>
            <a:pPr algn="r">
              <a:lnSpc>
                <a:spcPct val="150000"/>
              </a:lnSpc>
            </a:pPr>
            <a:r>
              <a:rPr lang="en-US" altLang="zh-CN" dirty="0">
                <a:solidFill>
                  <a:schemeClr val="bg1"/>
                </a:solidFill>
                <a:latin typeface="微软雅黑 Light" panose="020B0502040204020203" pitchFamily="34" charset="-122"/>
                <a:ea typeface="微软雅黑 Light" panose="020B0502040204020203" pitchFamily="34" charset="-122"/>
              </a:rPr>
              <a:t>If I could save time in a bottle the first thing that I'd like to do is to save every day</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502401" y="3737564"/>
            <a:ext cx="4851400" cy="1015998"/>
          </a:xfrm>
          <a:prstGeom prst="rect">
            <a:avLst/>
          </a:prstGeom>
          <a:noFill/>
          <a:ln>
            <a:noFill/>
          </a:ln>
        </p:spPr>
        <p:txBody>
          <a:bodyPr wrap="square" rtlCol="0" anchor="b">
            <a:noAutofit/>
          </a:bodyPr>
          <a:lstStyle/>
          <a:p>
            <a:pPr algn="r">
              <a:lnSpc>
                <a:spcPct val="150000"/>
              </a:lnSpc>
            </a:pPr>
            <a:r>
              <a:rPr lang="en-US" altLang="zh-CN" dirty="0">
                <a:solidFill>
                  <a:schemeClr val="bg1"/>
                </a:solidFill>
                <a:latin typeface="微软雅黑 Light" panose="020B0502040204020203" pitchFamily="34" charset="-122"/>
                <a:ea typeface="微软雅黑 Light" panose="020B0502040204020203" pitchFamily="34" charset="-122"/>
              </a:rPr>
              <a:t>If I could save time in a bottle the first thing that I'd like to do is to save every day</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5322457" y="2660638"/>
            <a:ext cx="1412830" cy="1412830"/>
          </a:xfrm>
          <a:prstGeom prst="rect">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13929" y="2782890"/>
            <a:ext cx="456507" cy="846221"/>
          </a:xfrm>
          <a:prstGeom prst="rect">
            <a:avLst/>
          </a:prstGeom>
          <a:noFill/>
          <a:ln>
            <a:noFill/>
          </a:ln>
        </p:spPr>
        <p:txBody>
          <a:bodyPr wrap="square" rtlCol="0" anchor="b">
            <a:noAutofit/>
          </a:bodyPr>
          <a:lstStyle/>
          <a:p>
            <a:pPr algn="r">
              <a:lnSpc>
                <a:spcPct val="150000"/>
              </a:lnSpc>
            </a:pPr>
            <a:r>
              <a:rPr lang="en-US" altLang="zh-CN" sz="4400" dirty="0">
                <a:solidFill>
                  <a:schemeClr val="bg1"/>
                </a:solidFill>
                <a:latin typeface="微软雅黑 Light" panose="020B0502040204020203" pitchFamily="34" charset="-122"/>
                <a:ea typeface="微软雅黑 Light" panose="020B0502040204020203" pitchFamily="34" charset="-122"/>
              </a:rPr>
              <a:t>S</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5846139" y="2765201"/>
            <a:ext cx="456507" cy="846221"/>
          </a:xfrm>
          <a:prstGeom prst="rect">
            <a:avLst/>
          </a:prstGeom>
          <a:noFill/>
          <a:ln>
            <a:noFill/>
          </a:ln>
        </p:spPr>
        <p:txBody>
          <a:bodyPr wrap="square" rtlCol="0" anchor="b">
            <a:noAutofit/>
          </a:bodyPr>
          <a:lstStyle/>
          <a:p>
            <a:pPr algn="r">
              <a:lnSpc>
                <a:spcPct val="150000"/>
              </a:lnSpc>
            </a:pPr>
            <a:r>
              <a:rPr lang="en-US" altLang="zh-CN" sz="4400" dirty="0">
                <a:solidFill>
                  <a:schemeClr val="bg1"/>
                </a:solidFill>
                <a:latin typeface="微软雅黑 Light" panose="020B0502040204020203" pitchFamily="34" charset="-122"/>
                <a:ea typeface="微软雅黑 Light" panose="020B0502040204020203" pitchFamily="34" charset="-122"/>
              </a:rPr>
              <a:t>W</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5483417" y="3244936"/>
            <a:ext cx="456507" cy="846221"/>
          </a:xfrm>
          <a:prstGeom prst="rect">
            <a:avLst/>
          </a:prstGeom>
          <a:noFill/>
          <a:ln>
            <a:noFill/>
          </a:ln>
        </p:spPr>
        <p:txBody>
          <a:bodyPr wrap="square" rtlCol="0" anchor="b">
            <a:noAutofit/>
          </a:bodyPr>
          <a:lstStyle/>
          <a:p>
            <a:pPr algn="r">
              <a:lnSpc>
                <a:spcPct val="150000"/>
              </a:lnSpc>
            </a:pPr>
            <a:r>
              <a:rPr lang="en-US" altLang="zh-CN" sz="4400" dirty="0">
                <a:solidFill>
                  <a:schemeClr val="bg1"/>
                </a:solidFill>
                <a:latin typeface="微软雅黑 Light" panose="020B0502040204020203" pitchFamily="34" charset="-122"/>
                <a:ea typeface="微软雅黑 Light" panose="020B0502040204020203" pitchFamily="34" charset="-122"/>
              </a:rPr>
              <a:t>O</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5970436" y="3236091"/>
            <a:ext cx="456507" cy="846221"/>
          </a:xfrm>
          <a:prstGeom prst="rect">
            <a:avLst/>
          </a:prstGeom>
          <a:noFill/>
          <a:ln>
            <a:noFill/>
          </a:ln>
        </p:spPr>
        <p:txBody>
          <a:bodyPr wrap="square" rtlCol="0" anchor="b">
            <a:noAutofit/>
          </a:bodyPr>
          <a:lstStyle/>
          <a:p>
            <a:pPr algn="r">
              <a:lnSpc>
                <a:spcPct val="150000"/>
              </a:lnSpc>
            </a:pPr>
            <a:r>
              <a:rPr lang="en-US" altLang="zh-CN" sz="4400" dirty="0">
                <a:solidFill>
                  <a:schemeClr val="bg1"/>
                </a:solidFill>
                <a:latin typeface="微软雅黑 Light" panose="020B0502040204020203" pitchFamily="34" charset="-122"/>
                <a:ea typeface="微软雅黑 Light" panose="020B0502040204020203" pitchFamily="34" charset="-122"/>
              </a:rPr>
              <a:t>T</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48511044"/>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898283" y="1611086"/>
            <a:ext cx="1743046" cy="1743046"/>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nvPr>
        </p:nvSpPr>
        <p:spPr/>
        <p:txBody>
          <a:bodyPr>
            <a:normAutofit fontScale="90000"/>
          </a:bodyPr>
          <a:lstStyle/>
          <a:p>
            <a:r>
              <a:rPr lang="en-US" altLang="zh-CN" dirty="0"/>
              <a:t>TEAM</a:t>
            </a:r>
            <a:endParaRPr lang="zh-CN" altLang="en-US" dirty="0"/>
          </a:p>
        </p:txBody>
      </p:sp>
      <p:sp>
        <p:nvSpPr>
          <p:cNvPr id="7" name="文本框 6"/>
          <p:cNvSpPr txBox="1"/>
          <p:nvPr/>
        </p:nvSpPr>
        <p:spPr>
          <a:xfrm>
            <a:off x="435743" y="3690040"/>
            <a:ext cx="2801964" cy="830997"/>
          </a:xfrm>
          <a:prstGeom prst="rect">
            <a:avLst/>
          </a:prstGeom>
          <a:noFill/>
        </p:spPr>
        <p:txBody>
          <a:bodyPr wrap="square" rtlCol="0">
            <a:spAutoFit/>
          </a:bodyPr>
          <a:lstStyle/>
          <a:p>
            <a:pPr algn="ctr"/>
            <a:r>
              <a:rPr lang="en-US" altLang="zh-CN" sz="2000" spc="1000" dirty="0">
                <a:solidFill>
                  <a:schemeClr val="bg1"/>
                </a:solidFill>
                <a:latin typeface="微软雅黑 Light" panose="020B0502040204020203" pitchFamily="34" charset="-122"/>
                <a:ea typeface="微软雅黑 Light" panose="020B0502040204020203" pitchFamily="34" charset="-122"/>
              </a:rPr>
              <a:t>Jay Chou</a:t>
            </a:r>
            <a:endParaRPr lang="en-US" altLang="zh-CN" sz="1050" spc="10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JVR Records</a:t>
            </a:r>
            <a:endParaRPr lang="en-US" altLang="zh-CN" sz="32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Most popular singer</a:t>
            </a:r>
          </a:p>
        </p:txBody>
      </p:sp>
      <p:sp>
        <p:nvSpPr>
          <p:cNvPr id="8" name="文本框 7"/>
          <p:cNvSpPr txBox="1"/>
          <p:nvPr/>
        </p:nvSpPr>
        <p:spPr>
          <a:xfrm>
            <a:off x="4800114" y="3690040"/>
            <a:ext cx="2801964" cy="830997"/>
          </a:xfrm>
          <a:prstGeom prst="rect">
            <a:avLst/>
          </a:prstGeom>
          <a:noFill/>
        </p:spPr>
        <p:txBody>
          <a:bodyPr wrap="square" rtlCol="0">
            <a:spAutoFit/>
          </a:bodyPr>
          <a:lstStyle/>
          <a:p>
            <a:pPr algn="ctr"/>
            <a:r>
              <a:rPr lang="en-US" altLang="zh-CN" sz="2000" spc="1000" dirty="0">
                <a:solidFill>
                  <a:schemeClr val="bg1"/>
                </a:solidFill>
                <a:latin typeface="微软雅黑 Light" panose="020B0502040204020203" pitchFamily="34" charset="-122"/>
                <a:ea typeface="微软雅黑 Light" panose="020B0502040204020203" pitchFamily="34" charset="-122"/>
              </a:rPr>
              <a:t>Karen </a:t>
            </a:r>
            <a:r>
              <a:rPr lang="en-US" altLang="zh-CN" sz="2000" spc="1000" dirty="0" err="1">
                <a:solidFill>
                  <a:schemeClr val="bg1"/>
                </a:solidFill>
                <a:latin typeface="微软雅黑 Light" panose="020B0502040204020203" pitchFamily="34" charset="-122"/>
                <a:ea typeface="微软雅黑 Light" panose="020B0502040204020203" pitchFamily="34" charset="-122"/>
              </a:rPr>
              <a:t>Mok</a:t>
            </a:r>
            <a:endParaRPr lang="en-US" altLang="zh-CN" sz="1050" spc="10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Most famous actress</a:t>
            </a:r>
            <a:endParaRPr lang="en-US" altLang="zh-CN" sz="32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Golden records in 90’s</a:t>
            </a:r>
          </a:p>
        </p:txBody>
      </p:sp>
      <p:sp>
        <p:nvSpPr>
          <p:cNvPr id="9" name="文本框 8"/>
          <p:cNvSpPr txBox="1"/>
          <p:nvPr/>
        </p:nvSpPr>
        <p:spPr>
          <a:xfrm>
            <a:off x="9113376" y="3690040"/>
            <a:ext cx="2801964" cy="830997"/>
          </a:xfrm>
          <a:prstGeom prst="rect">
            <a:avLst/>
          </a:prstGeom>
          <a:noFill/>
        </p:spPr>
        <p:txBody>
          <a:bodyPr wrap="square" rtlCol="0">
            <a:spAutoFit/>
          </a:bodyPr>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rPr>
              <a:t>Stefan Chou</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Bingo International</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Wins</a:t>
            </a:r>
          </a:p>
        </p:txBody>
      </p:sp>
      <p:sp>
        <p:nvSpPr>
          <p:cNvPr id="10" name="文本框 9"/>
          <p:cNvSpPr txBox="1"/>
          <p:nvPr/>
        </p:nvSpPr>
        <p:spPr>
          <a:xfrm>
            <a:off x="435743" y="4810509"/>
            <a:ext cx="2801964" cy="738664"/>
          </a:xfrm>
          <a:prstGeom prst="rect">
            <a:avLst/>
          </a:prstGeom>
          <a:noFill/>
        </p:spPr>
        <p:txBody>
          <a:bodyPr wrap="square" rtlCol="0">
            <a:spAutoFit/>
          </a:bodyPr>
          <a:lstStyle/>
          <a:p>
            <a:pPr algn="ctr"/>
            <a:r>
              <a:rPr lang="en-US" altLang="zh-CN" sz="1400" spc="1000" dirty="0">
                <a:solidFill>
                  <a:schemeClr val="bg1"/>
                </a:solidFill>
                <a:latin typeface="微软雅黑 Light" panose="020B0502040204020203" pitchFamily="34" charset="-122"/>
                <a:ea typeface="微软雅黑 Light" panose="020B0502040204020203" pitchFamily="34" charset="-122"/>
              </a:rPr>
              <a:t>2000</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JVR Records</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Most popular singer</a:t>
            </a:r>
          </a:p>
        </p:txBody>
      </p:sp>
      <p:sp>
        <p:nvSpPr>
          <p:cNvPr id="11" name="文本框 10"/>
          <p:cNvSpPr txBox="1"/>
          <p:nvPr/>
        </p:nvSpPr>
        <p:spPr>
          <a:xfrm>
            <a:off x="4800114" y="4810509"/>
            <a:ext cx="2801964" cy="738664"/>
          </a:xfrm>
          <a:prstGeom prst="rect">
            <a:avLst/>
          </a:prstGeom>
          <a:noFill/>
        </p:spPr>
        <p:txBody>
          <a:bodyPr wrap="square" rtlCol="0">
            <a:spAutoFit/>
          </a:bodyPr>
          <a:lstStyle/>
          <a:p>
            <a:pPr algn="ctr"/>
            <a:r>
              <a:rPr lang="en-US" altLang="zh-CN" sz="1400" spc="1000" dirty="0">
                <a:solidFill>
                  <a:schemeClr val="bg1"/>
                </a:solidFill>
                <a:latin typeface="微软雅黑 Light" panose="020B0502040204020203" pitchFamily="34" charset="-122"/>
                <a:ea typeface="微软雅黑 Light" panose="020B0502040204020203" pitchFamily="34" charset="-122"/>
              </a:rPr>
              <a:t>2010</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Most famous actress</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Golden records in 90’s</a:t>
            </a:r>
          </a:p>
        </p:txBody>
      </p:sp>
      <p:sp>
        <p:nvSpPr>
          <p:cNvPr id="12" name="文本框 11"/>
          <p:cNvSpPr txBox="1"/>
          <p:nvPr/>
        </p:nvSpPr>
        <p:spPr>
          <a:xfrm>
            <a:off x="9113376" y="4810509"/>
            <a:ext cx="2801964" cy="738664"/>
          </a:xfrm>
          <a:prstGeom prst="rect">
            <a:avLst/>
          </a:prstGeom>
          <a:noFill/>
        </p:spPr>
        <p:txBody>
          <a:bodyPr wrap="square" rtlCol="0">
            <a:spAutoFit/>
          </a:bodyPr>
          <a:lstStyle/>
          <a:p>
            <a:pPr algn="ctr"/>
            <a:r>
              <a:rPr lang="en-US" altLang="zh-CN" sz="1400" spc="1000" dirty="0">
                <a:solidFill>
                  <a:schemeClr val="bg1"/>
                </a:solidFill>
                <a:latin typeface="微软雅黑 Light" panose="020B0502040204020203" pitchFamily="34" charset="-122"/>
                <a:ea typeface="微软雅黑 Light" panose="020B0502040204020203" pitchFamily="34" charset="-122"/>
              </a:rPr>
              <a:t>2016</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Bingo International</a:t>
            </a:r>
          </a:p>
          <a:p>
            <a:pPr algn="ctr"/>
            <a:r>
              <a:rPr lang="en-US" altLang="zh-CN" sz="1400" dirty="0">
                <a:solidFill>
                  <a:schemeClr val="bg1"/>
                </a:solidFill>
                <a:latin typeface="微软雅黑 Light" panose="020B0502040204020203" pitchFamily="34" charset="-122"/>
                <a:ea typeface="微软雅黑 Light" panose="020B0502040204020203" pitchFamily="34" charset="-122"/>
              </a:rPr>
              <a:t>CEO of Wins</a:t>
            </a:r>
          </a:p>
        </p:txBody>
      </p:sp>
      <p:sp>
        <p:nvSpPr>
          <p:cNvPr id="13" name="空心弧 12"/>
          <p:cNvSpPr/>
          <p:nvPr/>
        </p:nvSpPr>
        <p:spPr>
          <a:xfrm rot="5400000">
            <a:off x="771694" y="1484497"/>
            <a:ext cx="1996224" cy="1996224"/>
          </a:xfrm>
          <a:prstGeom prst="blockArc">
            <a:avLst>
              <a:gd name="adj1" fmla="val 10800000"/>
              <a:gd name="adj2" fmla="val 93205"/>
              <a:gd name="adj3" fmla="val 240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空心弧 13"/>
          <p:cNvSpPr/>
          <p:nvPr/>
        </p:nvSpPr>
        <p:spPr>
          <a:xfrm rot="5400000">
            <a:off x="5202984" y="1484497"/>
            <a:ext cx="1996224" cy="1996224"/>
          </a:xfrm>
          <a:prstGeom prst="blockArc">
            <a:avLst>
              <a:gd name="adj1" fmla="val 117674"/>
              <a:gd name="adj2" fmla="val 93205"/>
              <a:gd name="adj3" fmla="val 240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rot="16200000">
            <a:off x="9567761" y="1484497"/>
            <a:ext cx="1996224" cy="1996224"/>
          </a:xfrm>
          <a:prstGeom prst="blockArc">
            <a:avLst>
              <a:gd name="adj1" fmla="val 10800000"/>
              <a:gd name="adj2" fmla="val 93205"/>
              <a:gd name="adj3" fmla="val 240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7" name="直接连接符 16"/>
          <p:cNvCxnSpPr/>
          <p:nvPr/>
        </p:nvCxnSpPr>
        <p:spPr>
          <a:xfrm>
            <a:off x="2767918" y="2482609"/>
            <a:ext cx="243506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173450" y="2482609"/>
            <a:ext cx="243506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338133" y="1611086"/>
            <a:ext cx="1743046" cy="174304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694350" y="1611086"/>
            <a:ext cx="1743046" cy="174304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03695295"/>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Call center</a:t>
            </a:r>
            <a:endParaRPr lang="zh-CN" altLang="en-US" dirty="0"/>
          </a:p>
        </p:txBody>
      </p:sp>
      <p:sp>
        <p:nvSpPr>
          <p:cNvPr id="3" name="内容占位符 2"/>
          <p:cNvSpPr>
            <a:spLocks noGrp="1"/>
          </p:cNvSpPr>
          <p:nvPr>
            <p:ph idx="1"/>
          </p:nvPr>
        </p:nvSpPr>
        <p:spPr>
          <a:xfrm>
            <a:off x="838200" y="1653878"/>
            <a:ext cx="6220500" cy="1798601"/>
          </a:xfrm>
        </p:spPr>
        <p:txBody>
          <a:bodyPr>
            <a:noAutofit/>
          </a:bodyPr>
          <a:lstStyle/>
          <a:p>
            <a:pPr algn="just">
              <a:lnSpc>
                <a:spcPct val="150000"/>
              </a:lnSpc>
            </a:pPr>
            <a:r>
              <a:rPr lang="en-US" altLang="zh-CN" sz="1600" dirty="0"/>
              <a:t>If I could save time in a bottle the first thing that I'd like to do is to save every </a:t>
            </a:r>
            <a:r>
              <a:rPr lang="en-US" altLang="zh-CN" sz="1600" dirty="0" err="1"/>
              <a:t>dayIf</a:t>
            </a:r>
            <a:r>
              <a:rPr lang="en-US" altLang="zh-CN" sz="1600" dirty="0"/>
              <a:t> I could save time in a bottle the first thing that I'd like to do is to save every </a:t>
            </a:r>
            <a:r>
              <a:rPr lang="en-US" altLang="zh-CN" sz="1600" dirty="0" err="1"/>
              <a:t>dayIf</a:t>
            </a:r>
            <a:r>
              <a:rPr lang="en-US" altLang="zh-CN" sz="1600" dirty="0"/>
              <a:t> I could save time in a bottle the first thing that I'd like to do is to save every day</a:t>
            </a:r>
          </a:p>
        </p:txBody>
      </p:sp>
      <p:grpSp>
        <p:nvGrpSpPr>
          <p:cNvPr id="9" name="组合 8"/>
          <p:cNvGrpSpPr/>
          <p:nvPr/>
        </p:nvGrpSpPr>
        <p:grpSpPr>
          <a:xfrm>
            <a:off x="838200" y="3617605"/>
            <a:ext cx="1763217" cy="1498066"/>
            <a:chOff x="-7225065" y="-8383935"/>
            <a:chExt cx="21456826" cy="18308869"/>
          </a:xfrm>
        </p:grpSpPr>
        <p:sp>
          <p:nvSpPr>
            <p:cNvPr id="10" name="任意多边形 9"/>
            <p:cNvSpPr/>
            <p:nvPr/>
          </p:nvSpPr>
          <p:spPr>
            <a:xfrm>
              <a:off x="8063203" y="-6095493"/>
              <a:ext cx="4128797" cy="6708896"/>
            </a:xfrm>
            <a:custGeom>
              <a:avLst/>
              <a:gdLst>
                <a:gd name="connsiteX0" fmla="*/ 3492798 w 11202765"/>
                <a:gd name="connsiteY0" fmla="*/ 0 h 18203411"/>
                <a:gd name="connsiteX1" fmla="*/ 7709966 w 11202765"/>
                <a:gd name="connsiteY1" fmla="*/ 0 h 18203411"/>
                <a:gd name="connsiteX2" fmla="*/ 11202765 w 11202765"/>
                <a:gd name="connsiteY2" fmla="*/ 3492798 h 18203411"/>
                <a:gd name="connsiteX3" fmla="*/ 11202765 w 11202765"/>
                <a:gd name="connsiteY3" fmla="*/ 11863284 h 18203411"/>
                <a:gd name="connsiteX4" fmla="*/ 11198221 w 11202765"/>
                <a:gd name="connsiteY4" fmla="*/ 12043023 h 18203411"/>
                <a:gd name="connsiteX5" fmla="*/ 11196263 w 11202765"/>
                <a:gd name="connsiteY5" fmla="*/ 12068765 h 18203411"/>
                <a:gd name="connsiteX6" fmla="*/ 11202765 w 11202765"/>
                <a:gd name="connsiteY6" fmla="*/ 12325916 h 18203411"/>
                <a:gd name="connsiteX7" fmla="*/ 11202765 w 11202765"/>
                <a:gd name="connsiteY7" fmla="*/ 12602029 h 18203411"/>
                <a:gd name="connsiteX8" fmla="*/ 5601382 w 11202765"/>
                <a:gd name="connsiteY8" fmla="*/ 18203411 h 18203411"/>
                <a:gd name="connsiteX9" fmla="*/ 0 w 11202765"/>
                <a:gd name="connsiteY9" fmla="*/ 12602029 h 18203411"/>
                <a:gd name="connsiteX10" fmla="*/ 0 w 11202765"/>
                <a:gd name="connsiteY10" fmla="*/ 12325916 h 18203411"/>
                <a:gd name="connsiteX11" fmla="*/ 6502 w 11202765"/>
                <a:gd name="connsiteY11" fmla="*/ 12068765 h 18203411"/>
                <a:gd name="connsiteX12" fmla="*/ 4545 w 11202765"/>
                <a:gd name="connsiteY12" fmla="*/ 12043023 h 18203411"/>
                <a:gd name="connsiteX13" fmla="*/ 0 w 11202765"/>
                <a:gd name="connsiteY13" fmla="*/ 11863284 h 18203411"/>
                <a:gd name="connsiteX14" fmla="*/ 0 w 11202765"/>
                <a:gd name="connsiteY14" fmla="*/ 3492798 h 18203411"/>
                <a:gd name="connsiteX15" fmla="*/ 3492798 w 11202765"/>
                <a:gd name="connsiteY15" fmla="*/ 0 h 18203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02765" h="18203411">
                  <a:moveTo>
                    <a:pt x="3492798" y="0"/>
                  </a:moveTo>
                  <a:lnTo>
                    <a:pt x="7709966" y="0"/>
                  </a:lnTo>
                  <a:cubicBezTo>
                    <a:pt x="9638985" y="0"/>
                    <a:pt x="11202765" y="1563780"/>
                    <a:pt x="11202765" y="3492798"/>
                  </a:cubicBezTo>
                  <a:lnTo>
                    <a:pt x="11202765" y="11863284"/>
                  </a:lnTo>
                  <a:cubicBezTo>
                    <a:pt x="11202765" y="11923566"/>
                    <a:pt x="11201237" y="11983491"/>
                    <a:pt x="11198221" y="12043023"/>
                  </a:cubicBezTo>
                  <a:lnTo>
                    <a:pt x="11196263" y="12068765"/>
                  </a:lnTo>
                  <a:lnTo>
                    <a:pt x="11202765" y="12325916"/>
                  </a:lnTo>
                  <a:lnTo>
                    <a:pt x="11202765" y="12602029"/>
                  </a:lnTo>
                  <a:cubicBezTo>
                    <a:pt x="11202765" y="15695587"/>
                    <a:pt x="8694941" y="18203411"/>
                    <a:pt x="5601382" y="18203411"/>
                  </a:cubicBezTo>
                  <a:cubicBezTo>
                    <a:pt x="2507824" y="18203411"/>
                    <a:pt x="0" y="15695587"/>
                    <a:pt x="0" y="12602029"/>
                  </a:cubicBezTo>
                  <a:lnTo>
                    <a:pt x="0" y="12325916"/>
                  </a:lnTo>
                  <a:lnTo>
                    <a:pt x="6502" y="12068765"/>
                  </a:lnTo>
                  <a:lnTo>
                    <a:pt x="4545" y="12043023"/>
                  </a:lnTo>
                  <a:cubicBezTo>
                    <a:pt x="1527" y="11983491"/>
                    <a:pt x="0" y="11923566"/>
                    <a:pt x="0" y="11863284"/>
                  </a:cubicBezTo>
                  <a:lnTo>
                    <a:pt x="0" y="3492798"/>
                  </a:lnTo>
                  <a:cubicBezTo>
                    <a:pt x="0" y="1563780"/>
                    <a:pt x="1563779" y="0"/>
                    <a:pt x="3492798" y="0"/>
                  </a:cubicBezTo>
                  <a:close/>
                </a:path>
              </a:pathLst>
            </a:cu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225065" y="-8383935"/>
              <a:ext cx="14088180" cy="7172209"/>
              <a:chOff x="6080715" y="1228725"/>
              <a:chExt cx="3872909" cy="1971675"/>
            </a:xfrm>
          </p:grpSpPr>
          <p:sp>
            <p:nvSpPr>
              <p:cNvPr id="20" name="矩形 19"/>
              <p:cNvSpPr/>
              <p:nvPr/>
            </p:nvSpPr>
            <p:spPr>
              <a:xfrm>
                <a:off x="6080715" y="1228725"/>
                <a:ext cx="3872909" cy="1971675"/>
              </a:xfrm>
              <a:prstGeom prst="rect">
                <a:avLst/>
              </a:prstGeom>
              <a:solidFill>
                <a:srgbClr val="0F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272526" y="1465943"/>
                <a:ext cx="333829" cy="1508314"/>
                <a:chOff x="6272526" y="1465943"/>
                <a:chExt cx="333829" cy="1508314"/>
              </a:xfrm>
            </p:grpSpPr>
            <p:sp>
              <p:nvSpPr>
                <p:cNvPr id="52" name="矩形 51"/>
                <p:cNvSpPr/>
                <p:nvPr/>
              </p:nvSpPr>
              <p:spPr>
                <a:xfrm>
                  <a:off x="6272526"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272526"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272526"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272526"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6787312" y="1465943"/>
                <a:ext cx="333829" cy="1508314"/>
                <a:chOff x="6841341" y="1465943"/>
                <a:chExt cx="333829" cy="1508314"/>
              </a:xfrm>
            </p:grpSpPr>
            <p:sp>
              <p:nvSpPr>
                <p:cNvPr id="48" name="矩形 47"/>
                <p:cNvSpPr/>
                <p:nvPr/>
              </p:nvSpPr>
              <p:spPr>
                <a:xfrm>
                  <a:off x="6841341"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841341"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841341"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841341"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302098" y="1465943"/>
                <a:ext cx="333829" cy="1508314"/>
                <a:chOff x="7410156" y="1465943"/>
                <a:chExt cx="333829" cy="1508314"/>
              </a:xfrm>
            </p:grpSpPr>
            <p:sp>
              <p:nvSpPr>
                <p:cNvPr id="44" name="矩形 43"/>
                <p:cNvSpPr/>
                <p:nvPr/>
              </p:nvSpPr>
              <p:spPr>
                <a:xfrm>
                  <a:off x="7410156"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410156"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410156"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410156"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816884" y="1465943"/>
                <a:ext cx="333829" cy="1508314"/>
                <a:chOff x="7917598" y="1465943"/>
                <a:chExt cx="333829" cy="1508314"/>
              </a:xfrm>
            </p:grpSpPr>
            <p:sp>
              <p:nvSpPr>
                <p:cNvPr id="40" name="矩形 39"/>
                <p:cNvSpPr/>
                <p:nvPr/>
              </p:nvSpPr>
              <p:spPr>
                <a:xfrm>
                  <a:off x="7917598"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7917598"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7917598"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917598"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331670" y="1465943"/>
                <a:ext cx="333829" cy="1508314"/>
                <a:chOff x="8487019" y="1465943"/>
                <a:chExt cx="333829" cy="1508314"/>
              </a:xfrm>
            </p:grpSpPr>
            <p:sp>
              <p:nvSpPr>
                <p:cNvPr id="36" name="矩形 35"/>
                <p:cNvSpPr/>
                <p:nvPr/>
              </p:nvSpPr>
              <p:spPr>
                <a:xfrm>
                  <a:off x="8487019"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487019"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487019"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487019"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846456" y="1465943"/>
                <a:ext cx="333829" cy="1508314"/>
                <a:chOff x="8889525" y="1465943"/>
                <a:chExt cx="333829" cy="1508314"/>
              </a:xfrm>
            </p:grpSpPr>
            <p:sp>
              <p:nvSpPr>
                <p:cNvPr id="32" name="矩形 31"/>
                <p:cNvSpPr/>
                <p:nvPr/>
              </p:nvSpPr>
              <p:spPr>
                <a:xfrm>
                  <a:off x="8889525"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889525"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889525"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889525"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9361240" y="1465943"/>
                <a:ext cx="333829" cy="1508314"/>
                <a:chOff x="9361240" y="1465943"/>
                <a:chExt cx="333829" cy="1508314"/>
              </a:xfrm>
            </p:grpSpPr>
            <p:sp>
              <p:nvSpPr>
                <p:cNvPr id="28" name="矩形 27"/>
                <p:cNvSpPr/>
                <p:nvPr/>
              </p:nvSpPr>
              <p:spPr>
                <a:xfrm>
                  <a:off x="9361240" y="1465943"/>
                  <a:ext cx="333829" cy="2322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9361240" y="18578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61240" y="22491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361240" y="2640429"/>
                  <a:ext cx="333829" cy="333828"/>
                </a:xfrm>
                <a:prstGeom prst="rect">
                  <a:avLst/>
                </a:prstGeom>
                <a:solidFill>
                  <a:srgbClr val="476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3086100" y="-5200534"/>
              <a:ext cx="6709367" cy="15125468"/>
              <a:chOff x="-3086100" y="-5200534"/>
              <a:chExt cx="6709367" cy="15125468"/>
            </a:xfrm>
          </p:grpSpPr>
          <p:sp>
            <p:nvSpPr>
              <p:cNvPr id="17" name="任意多边形 16"/>
              <p:cNvSpPr/>
              <p:nvPr/>
            </p:nvSpPr>
            <p:spPr>
              <a:xfrm>
                <a:off x="-3086100" y="-5200534"/>
                <a:ext cx="6709367" cy="7562734"/>
              </a:xfrm>
              <a:custGeom>
                <a:avLst/>
                <a:gdLst>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896854 h 1755776"/>
                  <a:gd name="connsiteX39" fmla="*/ 202043 w 1557657"/>
                  <a:gd name="connsiteY39" fmla="*/ 958173 h 1755776"/>
                  <a:gd name="connsiteX40" fmla="*/ 231295 w 1557657"/>
                  <a:gd name="connsiteY40" fmla="*/ 987425 h 1755776"/>
                  <a:gd name="connsiteX41" fmla="*/ 260547 w 1557657"/>
                  <a:gd name="connsiteY41" fmla="*/ 958173 h 1755776"/>
                  <a:gd name="connsiteX42" fmla="*/ 260547 w 1557657"/>
                  <a:gd name="connsiteY42" fmla="*/ 896366 h 1755776"/>
                  <a:gd name="connsiteX43" fmla="*/ 267470 w 1557657"/>
                  <a:gd name="connsiteY43" fmla="*/ 896308 h 1755776"/>
                  <a:gd name="connsiteX44" fmla="*/ 260546 w 1557657"/>
                  <a:gd name="connsiteY44" fmla="*/ 862012 h 1755776"/>
                  <a:gd name="connsiteX45" fmla="*/ 260546 w 1557657"/>
                  <a:gd name="connsiteY45" fmla="*/ 261939 h 1755776"/>
                  <a:gd name="connsiteX46" fmla="*/ 385959 w 1557657"/>
                  <a:gd name="connsiteY46" fmla="*/ 136526 h 1755776"/>
                  <a:gd name="connsiteX47" fmla="*/ 511372 w 1557657"/>
                  <a:gd name="connsiteY47" fmla="*/ 261939 h 1755776"/>
                  <a:gd name="connsiteX48" fmla="*/ 511371 w 1557657"/>
                  <a:gd name="connsiteY48" fmla="*/ 862013 h 1755776"/>
                  <a:gd name="connsiteX49" fmla="*/ 504847 w 1557657"/>
                  <a:gd name="connsiteY49" fmla="*/ 894326 h 1755776"/>
                  <a:gd name="connsiteX50" fmla="*/ 507405 w 1557657"/>
                  <a:gd name="connsiteY50" fmla="*/ 894305 h 1755776"/>
                  <a:gd name="connsiteX51" fmla="*/ 507405 w 1557657"/>
                  <a:gd name="connsiteY51" fmla="*/ 952937 h 1755776"/>
                  <a:gd name="connsiteX52" fmla="*/ 541893 w 1557657"/>
                  <a:gd name="connsiteY52" fmla="*/ 987425 h 1755776"/>
                  <a:gd name="connsiteX53" fmla="*/ 541892 w 1557657"/>
                  <a:gd name="connsiteY53" fmla="*/ 987426 h 1755776"/>
                  <a:gd name="connsiteX54" fmla="*/ 576380 w 1557657"/>
                  <a:gd name="connsiteY54" fmla="*/ 952938 h 1755776"/>
                  <a:gd name="connsiteX55" fmla="*/ 576380 w 1557657"/>
                  <a:gd name="connsiteY55" fmla="*/ 893729 h 1755776"/>
                  <a:gd name="connsiteX56" fmla="*/ 583428 w 1557657"/>
                  <a:gd name="connsiteY56" fmla="*/ 893670 h 1755776"/>
                  <a:gd name="connsiteX57" fmla="*/ 576380 w 1557657"/>
                  <a:gd name="connsiteY57" fmla="*/ 858759 h 1755776"/>
                  <a:gd name="connsiteX58" fmla="*/ 576380 w 1557657"/>
                  <a:gd name="connsiteY58" fmla="*/ 128666 h 1755776"/>
                  <a:gd name="connsiteX59" fmla="*/ 705046 w 1557657"/>
                  <a:gd name="connsiteY59"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896854 h 1755776"/>
                  <a:gd name="connsiteX39" fmla="*/ 202043 w 1557657"/>
                  <a:gd name="connsiteY39" fmla="*/ 958173 h 1755776"/>
                  <a:gd name="connsiteX40" fmla="*/ 231295 w 1557657"/>
                  <a:gd name="connsiteY40" fmla="*/ 987425 h 1755776"/>
                  <a:gd name="connsiteX41" fmla="*/ 260547 w 1557657"/>
                  <a:gd name="connsiteY41" fmla="*/ 958173 h 1755776"/>
                  <a:gd name="connsiteX42" fmla="*/ 260547 w 1557657"/>
                  <a:gd name="connsiteY42" fmla="*/ 896366 h 1755776"/>
                  <a:gd name="connsiteX43" fmla="*/ 260546 w 1557657"/>
                  <a:gd name="connsiteY43" fmla="*/ 862012 h 1755776"/>
                  <a:gd name="connsiteX44" fmla="*/ 260546 w 1557657"/>
                  <a:gd name="connsiteY44" fmla="*/ 261939 h 1755776"/>
                  <a:gd name="connsiteX45" fmla="*/ 385959 w 1557657"/>
                  <a:gd name="connsiteY45" fmla="*/ 136526 h 1755776"/>
                  <a:gd name="connsiteX46" fmla="*/ 511372 w 1557657"/>
                  <a:gd name="connsiteY46" fmla="*/ 261939 h 1755776"/>
                  <a:gd name="connsiteX47" fmla="*/ 511371 w 1557657"/>
                  <a:gd name="connsiteY47" fmla="*/ 862013 h 1755776"/>
                  <a:gd name="connsiteX48" fmla="*/ 504847 w 1557657"/>
                  <a:gd name="connsiteY48" fmla="*/ 894326 h 1755776"/>
                  <a:gd name="connsiteX49" fmla="*/ 507405 w 1557657"/>
                  <a:gd name="connsiteY49" fmla="*/ 894305 h 1755776"/>
                  <a:gd name="connsiteX50" fmla="*/ 507405 w 1557657"/>
                  <a:gd name="connsiteY50" fmla="*/ 952937 h 1755776"/>
                  <a:gd name="connsiteX51" fmla="*/ 541893 w 1557657"/>
                  <a:gd name="connsiteY51" fmla="*/ 987425 h 1755776"/>
                  <a:gd name="connsiteX52" fmla="*/ 541892 w 1557657"/>
                  <a:gd name="connsiteY52" fmla="*/ 987426 h 1755776"/>
                  <a:gd name="connsiteX53" fmla="*/ 576380 w 1557657"/>
                  <a:gd name="connsiteY53" fmla="*/ 952938 h 1755776"/>
                  <a:gd name="connsiteX54" fmla="*/ 576380 w 1557657"/>
                  <a:gd name="connsiteY54" fmla="*/ 893729 h 1755776"/>
                  <a:gd name="connsiteX55" fmla="*/ 583428 w 1557657"/>
                  <a:gd name="connsiteY55" fmla="*/ 893670 h 1755776"/>
                  <a:gd name="connsiteX56" fmla="*/ 576380 w 1557657"/>
                  <a:gd name="connsiteY56" fmla="*/ 858759 h 1755776"/>
                  <a:gd name="connsiteX57" fmla="*/ 576380 w 1557657"/>
                  <a:gd name="connsiteY57" fmla="*/ 128666 h 1755776"/>
                  <a:gd name="connsiteX58" fmla="*/ 705046 w 1557657"/>
                  <a:gd name="connsiteY58"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958173 h 1755776"/>
                  <a:gd name="connsiteX39" fmla="*/ 231295 w 1557657"/>
                  <a:gd name="connsiteY39" fmla="*/ 987425 h 1755776"/>
                  <a:gd name="connsiteX40" fmla="*/ 260547 w 1557657"/>
                  <a:gd name="connsiteY40" fmla="*/ 958173 h 1755776"/>
                  <a:gd name="connsiteX41" fmla="*/ 260547 w 1557657"/>
                  <a:gd name="connsiteY41" fmla="*/ 896366 h 1755776"/>
                  <a:gd name="connsiteX42" fmla="*/ 260546 w 1557657"/>
                  <a:gd name="connsiteY42" fmla="*/ 862012 h 1755776"/>
                  <a:gd name="connsiteX43" fmla="*/ 260546 w 1557657"/>
                  <a:gd name="connsiteY43" fmla="*/ 261939 h 1755776"/>
                  <a:gd name="connsiteX44" fmla="*/ 385959 w 1557657"/>
                  <a:gd name="connsiteY44" fmla="*/ 136526 h 1755776"/>
                  <a:gd name="connsiteX45" fmla="*/ 511372 w 1557657"/>
                  <a:gd name="connsiteY45" fmla="*/ 261939 h 1755776"/>
                  <a:gd name="connsiteX46" fmla="*/ 511371 w 1557657"/>
                  <a:gd name="connsiteY46" fmla="*/ 862013 h 1755776"/>
                  <a:gd name="connsiteX47" fmla="*/ 504847 w 1557657"/>
                  <a:gd name="connsiteY47" fmla="*/ 894326 h 1755776"/>
                  <a:gd name="connsiteX48" fmla="*/ 507405 w 1557657"/>
                  <a:gd name="connsiteY48" fmla="*/ 894305 h 1755776"/>
                  <a:gd name="connsiteX49" fmla="*/ 507405 w 1557657"/>
                  <a:gd name="connsiteY49" fmla="*/ 952937 h 1755776"/>
                  <a:gd name="connsiteX50" fmla="*/ 541893 w 1557657"/>
                  <a:gd name="connsiteY50" fmla="*/ 987425 h 1755776"/>
                  <a:gd name="connsiteX51" fmla="*/ 541892 w 1557657"/>
                  <a:gd name="connsiteY51" fmla="*/ 987426 h 1755776"/>
                  <a:gd name="connsiteX52" fmla="*/ 576380 w 1557657"/>
                  <a:gd name="connsiteY52" fmla="*/ 952938 h 1755776"/>
                  <a:gd name="connsiteX53" fmla="*/ 576380 w 1557657"/>
                  <a:gd name="connsiteY53" fmla="*/ 893729 h 1755776"/>
                  <a:gd name="connsiteX54" fmla="*/ 583428 w 1557657"/>
                  <a:gd name="connsiteY54" fmla="*/ 893670 h 1755776"/>
                  <a:gd name="connsiteX55" fmla="*/ 576380 w 1557657"/>
                  <a:gd name="connsiteY55" fmla="*/ 858759 h 1755776"/>
                  <a:gd name="connsiteX56" fmla="*/ 576380 w 1557657"/>
                  <a:gd name="connsiteY56" fmla="*/ 128666 h 1755776"/>
                  <a:gd name="connsiteX57" fmla="*/ 705046 w 1557657"/>
                  <a:gd name="connsiteY5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958173 h 1755776"/>
                  <a:gd name="connsiteX39" fmla="*/ 231295 w 1557657"/>
                  <a:gd name="connsiteY39" fmla="*/ 987425 h 1755776"/>
                  <a:gd name="connsiteX40" fmla="*/ 260547 w 1557657"/>
                  <a:gd name="connsiteY40" fmla="*/ 958173 h 1755776"/>
                  <a:gd name="connsiteX41" fmla="*/ 260547 w 1557657"/>
                  <a:gd name="connsiteY41" fmla="*/ 896366 h 1755776"/>
                  <a:gd name="connsiteX42" fmla="*/ 260546 w 1557657"/>
                  <a:gd name="connsiteY42" fmla="*/ 862012 h 1755776"/>
                  <a:gd name="connsiteX43" fmla="*/ 260546 w 1557657"/>
                  <a:gd name="connsiteY43" fmla="*/ 261939 h 1755776"/>
                  <a:gd name="connsiteX44" fmla="*/ 385959 w 1557657"/>
                  <a:gd name="connsiteY44" fmla="*/ 136526 h 1755776"/>
                  <a:gd name="connsiteX45" fmla="*/ 511372 w 1557657"/>
                  <a:gd name="connsiteY45" fmla="*/ 261939 h 1755776"/>
                  <a:gd name="connsiteX46" fmla="*/ 511371 w 1557657"/>
                  <a:gd name="connsiteY46" fmla="*/ 862013 h 1755776"/>
                  <a:gd name="connsiteX47" fmla="*/ 504847 w 1557657"/>
                  <a:gd name="connsiteY47" fmla="*/ 894326 h 1755776"/>
                  <a:gd name="connsiteX48" fmla="*/ 507405 w 1557657"/>
                  <a:gd name="connsiteY48" fmla="*/ 894305 h 1755776"/>
                  <a:gd name="connsiteX49" fmla="*/ 507405 w 1557657"/>
                  <a:gd name="connsiteY49" fmla="*/ 952937 h 1755776"/>
                  <a:gd name="connsiteX50" fmla="*/ 541893 w 1557657"/>
                  <a:gd name="connsiteY50" fmla="*/ 987425 h 1755776"/>
                  <a:gd name="connsiteX51" fmla="*/ 541892 w 1557657"/>
                  <a:gd name="connsiteY51" fmla="*/ 987426 h 1755776"/>
                  <a:gd name="connsiteX52" fmla="*/ 576380 w 1557657"/>
                  <a:gd name="connsiteY52" fmla="*/ 952938 h 1755776"/>
                  <a:gd name="connsiteX53" fmla="*/ 576380 w 1557657"/>
                  <a:gd name="connsiteY53" fmla="*/ 893729 h 1755776"/>
                  <a:gd name="connsiteX54" fmla="*/ 583428 w 1557657"/>
                  <a:gd name="connsiteY54" fmla="*/ 893670 h 1755776"/>
                  <a:gd name="connsiteX55" fmla="*/ 576380 w 1557657"/>
                  <a:gd name="connsiteY55" fmla="*/ 858759 h 1755776"/>
                  <a:gd name="connsiteX56" fmla="*/ 576380 w 1557657"/>
                  <a:gd name="connsiteY56" fmla="*/ 128666 h 1755776"/>
                  <a:gd name="connsiteX57" fmla="*/ 705046 w 1557657"/>
                  <a:gd name="connsiteY5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202043 w 1557657"/>
                  <a:gd name="connsiteY37" fmla="*/ 958173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894305 h 1755776"/>
                  <a:gd name="connsiteX48" fmla="*/ 507405 w 1557657"/>
                  <a:gd name="connsiteY48" fmla="*/ 952937 h 1755776"/>
                  <a:gd name="connsiteX49" fmla="*/ 541893 w 1557657"/>
                  <a:gd name="connsiteY49" fmla="*/ 987425 h 1755776"/>
                  <a:gd name="connsiteX50" fmla="*/ 541892 w 1557657"/>
                  <a:gd name="connsiteY50" fmla="*/ 987426 h 1755776"/>
                  <a:gd name="connsiteX51" fmla="*/ 576380 w 1557657"/>
                  <a:gd name="connsiteY51" fmla="*/ 952938 h 1755776"/>
                  <a:gd name="connsiteX52" fmla="*/ 576380 w 1557657"/>
                  <a:gd name="connsiteY52" fmla="*/ 893729 h 1755776"/>
                  <a:gd name="connsiteX53" fmla="*/ 583428 w 1557657"/>
                  <a:gd name="connsiteY53" fmla="*/ 893670 h 1755776"/>
                  <a:gd name="connsiteX54" fmla="*/ 576380 w 1557657"/>
                  <a:gd name="connsiteY54" fmla="*/ 858759 h 1755776"/>
                  <a:gd name="connsiteX55" fmla="*/ 576380 w 1557657"/>
                  <a:gd name="connsiteY55" fmla="*/ 128666 h 1755776"/>
                  <a:gd name="connsiteX56" fmla="*/ 705046 w 1557657"/>
                  <a:gd name="connsiteY56"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894305 h 1755776"/>
                  <a:gd name="connsiteX48" fmla="*/ 507405 w 1557657"/>
                  <a:gd name="connsiteY48" fmla="*/ 952937 h 1755776"/>
                  <a:gd name="connsiteX49" fmla="*/ 541893 w 1557657"/>
                  <a:gd name="connsiteY49" fmla="*/ 987425 h 1755776"/>
                  <a:gd name="connsiteX50" fmla="*/ 541892 w 1557657"/>
                  <a:gd name="connsiteY50" fmla="*/ 987426 h 1755776"/>
                  <a:gd name="connsiteX51" fmla="*/ 576380 w 1557657"/>
                  <a:gd name="connsiteY51" fmla="*/ 952938 h 1755776"/>
                  <a:gd name="connsiteX52" fmla="*/ 576380 w 1557657"/>
                  <a:gd name="connsiteY52" fmla="*/ 893729 h 1755776"/>
                  <a:gd name="connsiteX53" fmla="*/ 583428 w 1557657"/>
                  <a:gd name="connsiteY53" fmla="*/ 893670 h 1755776"/>
                  <a:gd name="connsiteX54" fmla="*/ 576380 w 1557657"/>
                  <a:gd name="connsiteY54" fmla="*/ 858759 h 1755776"/>
                  <a:gd name="connsiteX55" fmla="*/ 576380 w 1557657"/>
                  <a:gd name="connsiteY55" fmla="*/ 128666 h 1755776"/>
                  <a:gd name="connsiteX56" fmla="*/ 705046 w 1557657"/>
                  <a:gd name="connsiteY56"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952937 h 1755776"/>
                  <a:gd name="connsiteX48" fmla="*/ 541893 w 1557657"/>
                  <a:gd name="connsiteY48" fmla="*/ 987425 h 1755776"/>
                  <a:gd name="connsiteX49" fmla="*/ 541892 w 1557657"/>
                  <a:gd name="connsiteY49" fmla="*/ 987426 h 1755776"/>
                  <a:gd name="connsiteX50" fmla="*/ 576380 w 1557657"/>
                  <a:gd name="connsiteY50" fmla="*/ 952938 h 1755776"/>
                  <a:gd name="connsiteX51" fmla="*/ 576380 w 1557657"/>
                  <a:gd name="connsiteY51" fmla="*/ 893729 h 1755776"/>
                  <a:gd name="connsiteX52" fmla="*/ 583428 w 1557657"/>
                  <a:gd name="connsiteY52" fmla="*/ 893670 h 1755776"/>
                  <a:gd name="connsiteX53" fmla="*/ 576380 w 1557657"/>
                  <a:gd name="connsiteY53" fmla="*/ 858759 h 1755776"/>
                  <a:gd name="connsiteX54" fmla="*/ 576380 w 1557657"/>
                  <a:gd name="connsiteY54" fmla="*/ 128666 h 1755776"/>
                  <a:gd name="connsiteX55" fmla="*/ 705046 w 1557657"/>
                  <a:gd name="connsiteY55"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73999 w 1557657"/>
                  <a:gd name="connsiteY43" fmla="*/ 13353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73999 w 1557657"/>
                  <a:gd name="connsiteY43" fmla="*/ 13353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76380 w 1557657"/>
                  <a:gd name="connsiteY50" fmla="*/ 858759 h 1755776"/>
                  <a:gd name="connsiteX51" fmla="*/ 576380 w 1557657"/>
                  <a:gd name="connsiteY51" fmla="*/ 128666 h 1755776"/>
                  <a:gd name="connsiteX52" fmla="*/ 705046 w 1557657"/>
                  <a:gd name="connsiteY52"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946149 h 1755776"/>
                  <a:gd name="connsiteX5" fmla="*/ 874987 w 1557657"/>
                  <a:gd name="connsiteY5" fmla="*/ 987425 h 1755776"/>
                  <a:gd name="connsiteX6" fmla="*/ 874986 w 1557657"/>
                  <a:gd name="connsiteY6" fmla="*/ 987426 h 1755776"/>
                  <a:gd name="connsiteX7" fmla="*/ 916262 w 1557657"/>
                  <a:gd name="connsiteY7" fmla="*/ 946150 h 1755776"/>
                  <a:gd name="connsiteX8" fmla="*/ 916262 w 1557657"/>
                  <a:gd name="connsiteY8" fmla="*/ 890890 h 1755776"/>
                  <a:gd name="connsiteX9" fmla="*/ 919457 w 1557657"/>
                  <a:gd name="connsiteY9" fmla="*/ 890863 h 1755776"/>
                  <a:gd name="connsiteX10" fmla="*/ 916262 w 1557657"/>
                  <a:gd name="connsiteY10" fmla="*/ 875041 h 1755776"/>
                  <a:gd name="connsiteX11" fmla="*/ 916262 w 1557657"/>
                  <a:gd name="connsiteY11" fmla="*/ 248910 h 1755776"/>
                  <a:gd name="connsiteX12" fmla="*/ 1028646 w 1557657"/>
                  <a:gd name="connsiteY12" fmla="*/ 136526 h 1755776"/>
                  <a:gd name="connsiteX13" fmla="*/ 1141030 w 1557657"/>
                  <a:gd name="connsiteY13" fmla="*/ 248910 h 1755776"/>
                  <a:gd name="connsiteX14" fmla="*/ 1141029 w 1557657"/>
                  <a:gd name="connsiteY14" fmla="*/ 875042 h 1755776"/>
                  <a:gd name="connsiteX15" fmla="*/ 1138204 w 1557657"/>
                  <a:gd name="connsiteY15" fmla="*/ 889037 h 1755776"/>
                  <a:gd name="connsiteX16" fmla="*/ 1142481 w 1557657"/>
                  <a:gd name="connsiteY16" fmla="*/ 889001 h 1755776"/>
                  <a:gd name="connsiteX17" fmla="*/ 1152006 w 1557657"/>
                  <a:gd name="connsiteY17" fmla="*/ 1169988 h 1755776"/>
                  <a:gd name="connsiteX18" fmla="*/ 1243535 w 1557657"/>
                  <a:gd name="connsiteY18" fmla="*/ 1106365 h 1755776"/>
                  <a:gd name="connsiteX19" fmla="*/ 1255438 w 1557657"/>
                  <a:gd name="connsiteY19" fmla="*/ 1088325 h 1755776"/>
                  <a:gd name="connsiteX20" fmla="*/ 1256299 w 1557657"/>
                  <a:gd name="connsiteY20" fmla="*/ 1086164 h 1755776"/>
                  <a:gd name="connsiteX21" fmla="*/ 1306901 w 1557657"/>
                  <a:gd name="connsiteY21" fmla="*/ 858103 h 1755776"/>
                  <a:gd name="connsiteX22" fmla="*/ 1432257 w 1557657"/>
                  <a:gd name="connsiteY22" fmla="*/ 732747 h 1755776"/>
                  <a:gd name="connsiteX23" fmla="*/ 1557613 w 1557657"/>
                  <a:gd name="connsiteY23" fmla="*/ 858103 h 1755776"/>
                  <a:gd name="connsiteX24" fmla="*/ 1443310 w 1557657"/>
                  <a:gd name="connsiteY24" fmla="*/ 1308272 h 1755776"/>
                  <a:gd name="connsiteX25" fmla="*/ 1435241 w 1557657"/>
                  <a:gd name="connsiteY25" fmla="*/ 1316889 h 1755776"/>
                  <a:gd name="connsiteX26" fmla="*/ 1359175 w 1557657"/>
                  <a:gd name="connsiteY26" fmla="*/ 1498601 h 1755776"/>
                  <a:gd name="connsiteX27" fmla="*/ 1082950 w 1557657"/>
                  <a:gd name="connsiteY27" fmla="*/ 1755776 h 1755776"/>
                  <a:gd name="connsiteX28" fmla="*/ 163787 w 1557657"/>
                  <a:gd name="connsiteY28" fmla="*/ 1755776 h 1755776"/>
                  <a:gd name="connsiteX29" fmla="*/ 1862 w 1557657"/>
                  <a:gd name="connsiteY29" fmla="*/ 1489076 h 1755776"/>
                  <a:gd name="connsiteX30" fmla="*/ 1862 w 1557657"/>
                  <a:gd name="connsiteY30" fmla="*/ 898879 h 1755776"/>
                  <a:gd name="connsiteX31" fmla="*/ 0 w 1557657"/>
                  <a:gd name="connsiteY31" fmla="*/ 889656 h 1755776"/>
                  <a:gd name="connsiteX32" fmla="*/ 0 w 1557657"/>
                  <a:gd name="connsiteY32" fmla="*/ 380345 h 1755776"/>
                  <a:gd name="connsiteX33" fmla="*/ 97769 w 1557657"/>
                  <a:gd name="connsiteY33" fmla="*/ 282576 h 1755776"/>
                  <a:gd name="connsiteX34" fmla="*/ 195538 w 1557657"/>
                  <a:gd name="connsiteY34" fmla="*/ 380345 h 1755776"/>
                  <a:gd name="connsiteX35" fmla="*/ 195537 w 1557657"/>
                  <a:gd name="connsiteY35" fmla="*/ 889657 h 1755776"/>
                  <a:gd name="connsiteX36" fmla="*/ 194899 w 1557657"/>
                  <a:gd name="connsiteY36" fmla="*/ 955792 h 1755776"/>
                  <a:gd name="connsiteX37" fmla="*/ 231295 w 1557657"/>
                  <a:gd name="connsiteY37" fmla="*/ 987425 h 1755776"/>
                  <a:gd name="connsiteX38" fmla="*/ 260547 w 1557657"/>
                  <a:gd name="connsiteY38" fmla="*/ 958173 h 1755776"/>
                  <a:gd name="connsiteX39" fmla="*/ 260547 w 1557657"/>
                  <a:gd name="connsiteY39" fmla="*/ 896366 h 1755776"/>
                  <a:gd name="connsiteX40" fmla="*/ 260546 w 1557657"/>
                  <a:gd name="connsiteY40" fmla="*/ 862012 h 1755776"/>
                  <a:gd name="connsiteX41" fmla="*/ 260546 w 1557657"/>
                  <a:gd name="connsiteY41" fmla="*/ 261939 h 1755776"/>
                  <a:gd name="connsiteX42" fmla="*/ 373999 w 1557657"/>
                  <a:gd name="connsiteY42" fmla="*/ 133536 h 1755776"/>
                  <a:gd name="connsiteX43" fmla="*/ 511372 w 1557657"/>
                  <a:gd name="connsiteY43" fmla="*/ 261939 h 1755776"/>
                  <a:gd name="connsiteX44" fmla="*/ 507405 w 1557657"/>
                  <a:gd name="connsiteY44" fmla="*/ 952937 h 1755776"/>
                  <a:gd name="connsiteX45" fmla="*/ 541893 w 1557657"/>
                  <a:gd name="connsiteY45" fmla="*/ 987425 h 1755776"/>
                  <a:gd name="connsiteX46" fmla="*/ 541892 w 1557657"/>
                  <a:gd name="connsiteY46" fmla="*/ 987426 h 1755776"/>
                  <a:gd name="connsiteX47" fmla="*/ 576380 w 1557657"/>
                  <a:gd name="connsiteY47" fmla="*/ 952938 h 1755776"/>
                  <a:gd name="connsiteX48" fmla="*/ 576380 w 1557657"/>
                  <a:gd name="connsiteY48" fmla="*/ 893729 h 1755776"/>
                  <a:gd name="connsiteX49" fmla="*/ 576380 w 1557657"/>
                  <a:gd name="connsiteY49" fmla="*/ 858759 h 1755776"/>
                  <a:gd name="connsiteX50" fmla="*/ 576380 w 1557657"/>
                  <a:gd name="connsiteY50" fmla="*/ 128666 h 1755776"/>
                  <a:gd name="connsiteX51" fmla="*/ 705046 w 1557657"/>
                  <a:gd name="connsiteY51"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90890 h 1755776"/>
                  <a:gd name="connsiteX8" fmla="*/ 919457 w 1557657"/>
                  <a:gd name="connsiteY8" fmla="*/ 890863 h 1755776"/>
                  <a:gd name="connsiteX9" fmla="*/ 916262 w 1557657"/>
                  <a:gd name="connsiteY9" fmla="*/ 875041 h 1755776"/>
                  <a:gd name="connsiteX10" fmla="*/ 916262 w 1557657"/>
                  <a:gd name="connsiteY10" fmla="*/ 248910 h 1755776"/>
                  <a:gd name="connsiteX11" fmla="*/ 1028646 w 1557657"/>
                  <a:gd name="connsiteY11" fmla="*/ 136526 h 1755776"/>
                  <a:gd name="connsiteX12" fmla="*/ 1141030 w 1557657"/>
                  <a:gd name="connsiteY12" fmla="*/ 248910 h 1755776"/>
                  <a:gd name="connsiteX13" fmla="*/ 1141029 w 1557657"/>
                  <a:gd name="connsiteY13" fmla="*/ 875042 h 1755776"/>
                  <a:gd name="connsiteX14" fmla="*/ 1138204 w 1557657"/>
                  <a:gd name="connsiteY14" fmla="*/ 889037 h 1755776"/>
                  <a:gd name="connsiteX15" fmla="*/ 1142481 w 1557657"/>
                  <a:gd name="connsiteY15" fmla="*/ 889001 h 1755776"/>
                  <a:gd name="connsiteX16" fmla="*/ 1152006 w 1557657"/>
                  <a:gd name="connsiteY16" fmla="*/ 1169988 h 1755776"/>
                  <a:gd name="connsiteX17" fmla="*/ 1243535 w 1557657"/>
                  <a:gd name="connsiteY17" fmla="*/ 1106365 h 1755776"/>
                  <a:gd name="connsiteX18" fmla="*/ 1255438 w 1557657"/>
                  <a:gd name="connsiteY18" fmla="*/ 1088325 h 1755776"/>
                  <a:gd name="connsiteX19" fmla="*/ 1256299 w 1557657"/>
                  <a:gd name="connsiteY19" fmla="*/ 1086164 h 1755776"/>
                  <a:gd name="connsiteX20" fmla="*/ 1306901 w 1557657"/>
                  <a:gd name="connsiteY20" fmla="*/ 858103 h 1755776"/>
                  <a:gd name="connsiteX21" fmla="*/ 1432257 w 1557657"/>
                  <a:gd name="connsiteY21" fmla="*/ 732747 h 1755776"/>
                  <a:gd name="connsiteX22" fmla="*/ 1557613 w 1557657"/>
                  <a:gd name="connsiteY22" fmla="*/ 858103 h 1755776"/>
                  <a:gd name="connsiteX23" fmla="*/ 1443310 w 1557657"/>
                  <a:gd name="connsiteY23" fmla="*/ 1308272 h 1755776"/>
                  <a:gd name="connsiteX24" fmla="*/ 1435241 w 1557657"/>
                  <a:gd name="connsiteY24" fmla="*/ 1316889 h 1755776"/>
                  <a:gd name="connsiteX25" fmla="*/ 1359175 w 1557657"/>
                  <a:gd name="connsiteY25" fmla="*/ 1498601 h 1755776"/>
                  <a:gd name="connsiteX26" fmla="*/ 1082950 w 1557657"/>
                  <a:gd name="connsiteY26" fmla="*/ 1755776 h 1755776"/>
                  <a:gd name="connsiteX27" fmla="*/ 163787 w 1557657"/>
                  <a:gd name="connsiteY27" fmla="*/ 1755776 h 1755776"/>
                  <a:gd name="connsiteX28" fmla="*/ 1862 w 1557657"/>
                  <a:gd name="connsiteY28" fmla="*/ 1489076 h 1755776"/>
                  <a:gd name="connsiteX29" fmla="*/ 1862 w 1557657"/>
                  <a:gd name="connsiteY29" fmla="*/ 898879 h 1755776"/>
                  <a:gd name="connsiteX30" fmla="*/ 0 w 1557657"/>
                  <a:gd name="connsiteY30" fmla="*/ 889656 h 1755776"/>
                  <a:gd name="connsiteX31" fmla="*/ 0 w 1557657"/>
                  <a:gd name="connsiteY31" fmla="*/ 380345 h 1755776"/>
                  <a:gd name="connsiteX32" fmla="*/ 97769 w 1557657"/>
                  <a:gd name="connsiteY32" fmla="*/ 282576 h 1755776"/>
                  <a:gd name="connsiteX33" fmla="*/ 195538 w 1557657"/>
                  <a:gd name="connsiteY33" fmla="*/ 380345 h 1755776"/>
                  <a:gd name="connsiteX34" fmla="*/ 195537 w 1557657"/>
                  <a:gd name="connsiteY34" fmla="*/ 889657 h 1755776"/>
                  <a:gd name="connsiteX35" fmla="*/ 194899 w 1557657"/>
                  <a:gd name="connsiteY35" fmla="*/ 955792 h 1755776"/>
                  <a:gd name="connsiteX36" fmla="*/ 231295 w 1557657"/>
                  <a:gd name="connsiteY36" fmla="*/ 987425 h 1755776"/>
                  <a:gd name="connsiteX37" fmla="*/ 260547 w 1557657"/>
                  <a:gd name="connsiteY37" fmla="*/ 958173 h 1755776"/>
                  <a:gd name="connsiteX38" fmla="*/ 260547 w 1557657"/>
                  <a:gd name="connsiteY38" fmla="*/ 896366 h 1755776"/>
                  <a:gd name="connsiteX39" fmla="*/ 260546 w 1557657"/>
                  <a:gd name="connsiteY39" fmla="*/ 862012 h 1755776"/>
                  <a:gd name="connsiteX40" fmla="*/ 260546 w 1557657"/>
                  <a:gd name="connsiteY40" fmla="*/ 261939 h 1755776"/>
                  <a:gd name="connsiteX41" fmla="*/ 373999 w 1557657"/>
                  <a:gd name="connsiteY41" fmla="*/ 133536 h 1755776"/>
                  <a:gd name="connsiteX42" fmla="*/ 511372 w 1557657"/>
                  <a:gd name="connsiteY42" fmla="*/ 261939 h 1755776"/>
                  <a:gd name="connsiteX43" fmla="*/ 507405 w 1557657"/>
                  <a:gd name="connsiteY43" fmla="*/ 952937 h 1755776"/>
                  <a:gd name="connsiteX44" fmla="*/ 541893 w 1557657"/>
                  <a:gd name="connsiteY44" fmla="*/ 987425 h 1755776"/>
                  <a:gd name="connsiteX45" fmla="*/ 541892 w 1557657"/>
                  <a:gd name="connsiteY45" fmla="*/ 987426 h 1755776"/>
                  <a:gd name="connsiteX46" fmla="*/ 576380 w 1557657"/>
                  <a:gd name="connsiteY46" fmla="*/ 952938 h 1755776"/>
                  <a:gd name="connsiteX47" fmla="*/ 576380 w 1557657"/>
                  <a:gd name="connsiteY47" fmla="*/ 893729 h 1755776"/>
                  <a:gd name="connsiteX48" fmla="*/ 576380 w 1557657"/>
                  <a:gd name="connsiteY48" fmla="*/ 858759 h 1755776"/>
                  <a:gd name="connsiteX49" fmla="*/ 576380 w 1557657"/>
                  <a:gd name="connsiteY49" fmla="*/ 128666 h 1755776"/>
                  <a:gd name="connsiteX50" fmla="*/ 705046 w 1557657"/>
                  <a:gd name="connsiteY50"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90890 h 1755776"/>
                  <a:gd name="connsiteX8" fmla="*/ 916262 w 1557657"/>
                  <a:gd name="connsiteY8" fmla="*/ 875041 h 1755776"/>
                  <a:gd name="connsiteX9" fmla="*/ 916262 w 1557657"/>
                  <a:gd name="connsiteY9" fmla="*/ 248910 h 1755776"/>
                  <a:gd name="connsiteX10" fmla="*/ 1028646 w 1557657"/>
                  <a:gd name="connsiteY10" fmla="*/ 136526 h 1755776"/>
                  <a:gd name="connsiteX11" fmla="*/ 1141030 w 1557657"/>
                  <a:gd name="connsiteY11" fmla="*/ 248910 h 1755776"/>
                  <a:gd name="connsiteX12" fmla="*/ 1141029 w 1557657"/>
                  <a:gd name="connsiteY12" fmla="*/ 875042 h 1755776"/>
                  <a:gd name="connsiteX13" fmla="*/ 1138204 w 1557657"/>
                  <a:gd name="connsiteY13" fmla="*/ 889037 h 1755776"/>
                  <a:gd name="connsiteX14" fmla="*/ 1142481 w 1557657"/>
                  <a:gd name="connsiteY14" fmla="*/ 889001 h 1755776"/>
                  <a:gd name="connsiteX15" fmla="*/ 1152006 w 1557657"/>
                  <a:gd name="connsiteY15" fmla="*/ 1169988 h 1755776"/>
                  <a:gd name="connsiteX16" fmla="*/ 1243535 w 1557657"/>
                  <a:gd name="connsiteY16" fmla="*/ 1106365 h 1755776"/>
                  <a:gd name="connsiteX17" fmla="*/ 1255438 w 1557657"/>
                  <a:gd name="connsiteY17" fmla="*/ 1088325 h 1755776"/>
                  <a:gd name="connsiteX18" fmla="*/ 1256299 w 1557657"/>
                  <a:gd name="connsiteY18" fmla="*/ 1086164 h 1755776"/>
                  <a:gd name="connsiteX19" fmla="*/ 1306901 w 1557657"/>
                  <a:gd name="connsiteY19" fmla="*/ 858103 h 1755776"/>
                  <a:gd name="connsiteX20" fmla="*/ 1432257 w 1557657"/>
                  <a:gd name="connsiteY20" fmla="*/ 732747 h 1755776"/>
                  <a:gd name="connsiteX21" fmla="*/ 1557613 w 1557657"/>
                  <a:gd name="connsiteY21" fmla="*/ 858103 h 1755776"/>
                  <a:gd name="connsiteX22" fmla="*/ 1443310 w 1557657"/>
                  <a:gd name="connsiteY22" fmla="*/ 1308272 h 1755776"/>
                  <a:gd name="connsiteX23" fmla="*/ 1435241 w 1557657"/>
                  <a:gd name="connsiteY23" fmla="*/ 1316889 h 1755776"/>
                  <a:gd name="connsiteX24" fmla="*/ 1359175 w 1557657"/>
                  <a:gd name="connsiteY24" fmla="*/ 1498601 h 1755776"/>
                  <a:gd name="connsiteX25" fmla="*/ 1082950 w 1557657"/>
                  <a:gd name="connsiteY25" fmla="*/ 1755776 h 1755776"/>
                  <a:gd name="connsiteX26" fmla="*/ 163787 w 1557657"/>
                  <a:gd name="connsiteY26" fmla="*/ 1755776 h 1755776"/>
                  <a:gd name="connsiteX27" fmla="*/ 1862 w 1557657"/>
                  <a:gd name="connsiteY27" fmla="*/ 1489076 h 1755776"/>
                  <a:gd name="connsiteX28" fmla="*/ 1862 w 1557657"/>
                  <a:gd name="connsiteY28" fmla="*/ 898879 h 1755776"/>
                  <a:gd name="connsiteX29" fmla="*/ 0 w 1557657"/>
                  <a:gd name="connsiteY29" fmla="*/ 889656 h 1755776"/>
                  <a:gd name="connsiteX30" fmla="*/ 0 w 1557657"/>
                  <a:gd name="connsiteY30" fmla="*/ 380345 h 1755776"/>
                  <a:gd name="connsiteX31" fmla="*/ 97769 w 1557657"/>
                  <a:gd name="connsiteY31" fmla="*/ 282576 h 1755776"/>
                  <a:gd name="connsiteX32" fmla="*/ 195538 w 1557657"/>
                  <a:gd name="connsiteY32" fmla="*/ 380345 h 1755776"/>
                  <a:gd name="connsiteX33" fmla="*/ 195537 w 1557657"/>
                  <a:gd name="connsiteY33" fmla="*/ 889657 h 1755776"/>
                  <a:gd name="connsiteX34" fmla="*/ 194899 w 1557657"/>
                  <a:gd name="connsiteY34" fmla="*/ 955792 h 1755776"/>
                  <a:gd name="connsiteX35" fmla="*/ 231295 w 1557657"/>
                  <a:gd name="connsiteY35" fmla="*/ 987425 h 1755776"/>
                  <a:gd name="connsiteX36" fmla="*/ 260547 w 1557657"/>
                  <a:gd name="connsiteY36" fmla="*/ 958173 h 1755776"/>
                  <a:gd name="connsiteX37" fmla="*/ 260547 w 1557657"/>
                  <a:gd name="connsiteY37" fmla="*/ 896366 h 1755776"/>
                  <a:gd name="connsiteX38" fmla="*/ 260546 w 1557657"/>
                  <a:gd name="connsiteY38" fmla="*/ 862012 h 1755776"/>
                  <a:gd name="connsiteX39" fmla="*/ 260546 w 1557657"/>
                  <a:gd name="connsiteY39" fmla="*/ 261939 h 1755776"/>
                  <a:gd name="connsiteX40" fmla="*/ 373999 w 1557657"/>
                  <a:gd name="connsiteY40" fmla="*/ 133536 h 1755776"/>
                  <a:gd name="connsiteX41" fmla="*/ 511372 w 1557657"/>
                  <a:gd name="connsiteY41" fmla="*/ 261939 h 1755776"/>
                  <a:gd name="connsiteX42" fmla="*/ 507405 w 1557657"/>
                  <a:gd name="connsiteY42" fmla="*/ 952937 h 1755776"/>
                  <a:gd name="connsiteX43" fmla="*/ 541893 w 1557657"/>
                  <a:gd name="connsiteY43" fmla="*/ 987425 h 1755776"/>
                  <a:gd name="connsiteX44" fmla="*/ 541892 w 1557657"/>
                  <a:gd name="connsiteY44" fmla="*/ 987426 h 1755776"/>
                  <a:gd name="connsiteX45" fmla="*/ 576380 w 1557657"/>
                  <a:gd name="connsiteY45" fmla="*/ 952938 h 1755776"/>
                  <a:gd name="connsiteX46" fmla="*/ 576380 w 1557657"/>
                  <a:gd name="connsiteY46" fmla="*/ 893729 h 1755776"/>
                  <a:gd name="connsiteX47" fmla="*/ 576380 w 1557657"/>
                  <a:gd name="connsiteY47" fmla="*/ 858759 h 1755776"/>
                  <a:gd name="connsiteX48" fmla="*/ 576380 w 1557657"/>
                  <a:gd name="connsiteY48" fmla="*/ 128666 h 1755776"/>
                  <a:gd name="connsiteX49" fmla="*/ 705046 w 1557657"/>
                  <a:gd name="connsiteY49"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38204 w 1557657"/>
                  <a:gd name="connsiteY12" fmla="*/ 889037 h 1755776"/>
                  <a:gd name="connsiteX13" fmla="*/ 1142481 w 1557657"/>
                  <a:gd name="connsiteY13" fmla="*/ 889001 h 1755776"/>
                  <a:gd name="connsiteX14" fmla="*/ 1152006 w 1557657"/>
                  <a:gd name="connsiteY14" fmla="*/ 1169988 h 1755776"/>
                  <a:gd name="connsiteX15" fmla="*/ 1243535 w 1557657"/>
                  <a:gd name="connsiteY15" fmla="*/ 1106365 h 1755776"/>
                  <a:gd name="connsiteX16" fmla="*/ 1255438 w 1557657"/>
                  <a:gd name="connsiteY16" fmla="*/ 1088325 h 1755776"/>
                  <a:gd name="connsiteX17" fmla="*/ 1256299 w 1557657"/>
                  <a:gd name="connsiteY17" fmla="*/ 1086164 h 1755776"/>
                  <a:gd name="connsiteX18" fmla="*/ 1306901 w 1557657"/>
                  <a:gd name="connsiteY18" fmla="*/ 858103 h 1755776"/>
                  <a:gd name="connsiteX19" fmla="*/ 1432257 w 1557657"/>
                  <a:gd name="connsiteY19" fmla="*/ 732747 h 1755776"/>
                  <a:gd name="connsiteX20" fmla="*/ 1557613 w 1557657"/>
                  <a:gd name="connsiteY20" fmla="*/ 858103 h 1755776"/>
                  <a:gd name="connsiteX21" fmla="*/ 1443310 w 1557657"/>
                  <a:gd name="connsiteY21" fmla="*/ 1308272 h 1755776"/>
                  <a:gd name="connsiteX22" fmla="*/ 1435241 w 1557657"/>
                  <a:gd name="connsiteY22" fmla="*/ 1316889 h 1755776"/>
                  <a:gd name="connsiteX23" fmla="*/ 1359175 w 1557657"/>
                  <a:gd name="connsiteY23" fmla="*/ 1498601 h 1755776"/>
                  <a:gd name="connsiteX24" fmla="*/ 1082950 w 1557657"/>
                  <a:gd name="connsiteY24" fmla="*/ 1755776 h 1755776"/>
                  <a:gd name="connsiteX25" fmla="*/ 163787 w 1557657"/>
                  <a:gd name="connsiteY25" fmla="*/ 1755776 h 1755776"/>
                  <a:gd name="connsiteX26" fmla="*/ 1862 w 1557657"/>
                  <a:gd name="connsiteY26" fmla="*/ 1489076 h 1755776"/>
                  <a:gd name="connsiteX27" fmla="*/ 1862 w 1557657"/>
                  <a:gd name="connsiteY27" fmla="*/ 898879 h 1755776"/>
                  <a:gd name="connsiteX28" fmla="*/ 0 w 1557657"/>
                  <a:gd name="connsiteY28" fmla="*/ 889656 h 1755776"/>
                  <a:gd name="connsiteX29" fmla="*/ 0 w 1557657"/>
                  <a:gd name="connsiteY29" fmla="*/ 380345 h 1755776"/>
                  <a:gd name="connsiteX30" fmla="*/ 97769 w 1557657"/>
                  <a:gd name="connsiteY30" fmla="*/ 282576 h 1755776"/>
                  <a:gd name="connsiteX31" fmla="*/ 195538 w 1557657"/>
                  <a:gd name="connsiteY31" fmla="*/ 380345 h 1755776"/>
                  <a:gd name="connsiteX32" fmla="*/ 195537 w 1557657"/>
                  <a:gd name="connsiteY32" fmla="*/ 889657 h 1755776"/>
                  <a:gd name="connsiteX33" fmla="*/ 194899 w 1557657"/>
                  <a:gd name="connsiteY33" fmla="*/ 955792 h 1755776"/>
                  <a:gd name="connsiteX34" fmla="*/ 231295 w 1557657"/>
                  <a:gd name="connsiteY34" fmla="*/ 987425 h 1755776"/>
                  <a:gd name="connsiteX35" fmla="*/ 260547 w 1557657"/>
                  <a:gd name="connsiteY35" fmla="*/ 958173 h 1755776"/>
                  <a:gd name="connsiteX36" fmla="*/ 260547 w 1557657"/>
                  <a:gd name="connsiteY36" fmla="*/ 896366 h 1755776"/>
                  <a:gd name="connsiteX37" fmla="*/ 260546 w 1557657"/>
                  <a:gd name="connsiteY37" fmla="*/ 862012 h 1755776"/>
                  <a:gd name="connsiteX38" fmla="*/ 260546 w 1557657"/>
                  <a:gd name="connsiteY38" fmla="*/ 261939 h 1755776"/>
                  <a:gd name="connsiteX39" fmla="*/ 373999 w 1557657"/>
                  <a:gd name="connsiteY39" fmla="*/ 133536 h 1755776"/>
                  <a:gd name="connsiteX40" fmla="*/ 511372 w 1557657"/>
                  <a:gd name="connsiteY40" fmla="*/ 261939 h 1755776"/>
                  <a:gd name="connsiteX41" fmla="*/ 507405 w 1557657"/>
                  <a:gd name="connsiteY41" fmla="*/ 952937 h 1755776"/>
                  <a:gd name="connsiteX42" fmla="*/ 541893 w 1557657"/>
                  <a:gd name="connsiteY42" fmla="*/ 987425 h 1755776"/>
                  <a:gd name="connsiteX43" fmla="*/ 541892 w 1557657"/>
                  <a:gd name="connsiteY43" fmla="*/ 987426 h 1755776"/>
                  <a:gd name="connsiteX44" fmla="*/ 576380 w 1557657"/>
                  <a:gd name="connsiteY44" fmla="*/ 952938 h 1755776"/>
                  <a:gd name="connsiteX45" fmla="*/ 576380 w 1557657"/>
                  <a:gd name="connsiteY45" fmla="*/ 893729 h 1755776"/>
                  <a:gd name="connsiteX46" fmla="*/ 576380 w 1557657"/>
                  <a:gd name="connsiteY46" fmla="*/ 858759 h 1755776"/>
                  <a:gd name="connsiteX47" fmla="*/ 576380 w 1557657"/>
                  <a:gd name="connsiteY47" fmla="*/ 128666 h 1755776"/>
                  <a:gd name="connsiteX48" fmla="*/ 705046 w 1557657"/>
                  <a:gd name="connsiteY48"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38204 w 1557657"/>
                  <a:gd name="connsiteY12" fmla="*/ 889037 h 1755776"/>
                  <a:gd name="connsiteX13" fmla="*/ 1152006 w 1557657"/>
                  <a:gd name="connsiteY13" fmla="*/ 1169988 h 1755776"/>
                  <a:gd name="connsiteX14" fmla="*/ 1243535 w 1557657"/>
                  <a:gd name="connsiteY14" fmla="*/ 1106365 h 1755776"/>
                  <a:gd name="connsiteX15" fmla="*/ 1255438 w 1557657"/>
                  <a:gd name="connsiteY15" fmla="*/ 1088325 h 1755776"/>
                  <a:gd name="connsiteX16" fmla="*/ 1256299 w 1557657"/>
                  <a:gd name="connsiteY16" fmla="*/ 1086164 h 1755776"/>
                  <a:gd name="connsiteX17" fmla="*/ 1306901 w 1557657"/>
                  <a:gd name="connsiteY17" fmla="*/ 858103 h 1755776"/>
                  <a:gd name="connsiteX18" fmla="*/ 1432257 w 1557657"/>
                  <a:gd name="connsiteY18" fmla="*/ 732747 h 1755776"/>
                  <a:gd name="connsiteX19" fmla="*/ 1557613 w 1557657"/>
                  <a:gd name="connsiteY19" fmla="*/ 858103 h 1755776"/>
                  <a:gd name="connsiteX20" fmla="*/ 1443310 w 1557657"/>
                  <a:gd name="connsiteY20" fmla="*/ 1308272 h 1755776"/>
                  <a:gd name="connsiteX21" fmla="*/ 1435241 w 1557657"/>
                  <a:gd name="connsiteY21" fmla="*/ 1316889 h 1755776"/>
                  <a:gd name="connsiteX22" fmla="*/ 1359175 w 1557657"/>
                  <a:gd name="connsiteY22" fmla="*/ 1498601 h 1755776"/>
                  <a:gd name="connsiteX23" fmla="*/ 1082950 w 1557657"/>
                  <a:gd name="connsiteY23" fmla="*/ 1755776 h 1755776"/>
                  <a:gd name="connsiteX24" fmla="*/ 163787 w 1557657"/>
                  <a:gd name="connsiteY24" fmla="*/ 1755776 h 1755776"/>
                  <a:gd name="connsiteX25" fmla="*/ 1862 w 1557657"/>
                  <a:gd name="connsiteY25" fmla="*/ 1489076 h 1755776"/>
                  <a:gd name="connsiteX26" fmla="*/ 1862 w 1557657"/>
                  <a:gd name="connsiteY26" fmla="*/ 898879 h 1755776"/>
                  <a:gd name="connsiteX27" fmla="*/ 0 w 1557657"/>
                  <a:gd name="connsiteY27" fmla="*/ 889656 h 1755776"/>
                  <a:gd name="connsiteX28" fmla="*/ 0 w 1557657"/>
                  <a:gd name="connsiteY28" fmla="*/ 380345 h 1755776"/>
                  <a:gd name="connsiteX29" fmla="*/ 97769 w 1557657"/>
                  <a:gd name="connsiteY29" fmla="*/ 282576 h 1755776"/>
                  <a:gd name="connsiteX30" fmla="*/ 195538 w 1557657"/>
                  <a:gd name="connsiteY30" fmla="*/ 380345 h 1755776"/>
                  <a:gd name="connsiteX31" fmla="*/ 195537 w 1557657"/>
                  <a:gd name="connsiteY31" fmla="*/ 889657 h 1755776"/>
                  <a:gd name="connsiteX32" fmla="*/ 194899 w 1557657"/>
                  <a:gd name="connsiteY32" fmla="*/ 955792 h 1755776"/>
                  <a:gd name="connsiteX33" fmla="*/ 231295 w 1557657"/>
                  <a:gd name="connsiteY33" fmla="*/ 987425 h 1755776"/>
                  <a:gd name="connsiteX34" fmla="*/ 260547 w 1557657"/>
                  <a:gd name="connsiteY34" fmla="*/ 958173 h 1755776"/>
                  <a:gd name="connsiteX35" fmla="*/ 260547 w 1557657"/>
                  <a:gd name="connsiteY35" fmla="*/ 896366 h 1755776"/>
                  <a:gd name="connsiteX36" fmla="*/ 260546 w 1557657"/>
                  <a:gd name="connsiteY36" fmla="*/ 862012 h 1755776"/>
                  <a:gd name="connsiteX37" fmla="*/ 260546 w 1557657"/>
                  <a:gd name="connsiteY37" fmla="*/ 261939 h 1755776"/>
                  <a:gd name="connsiteX38" fmla="*/ 373999 w 1557657"/>
                  <a:gd name="connsiteY38" fmla="*/ 133536 h 1755776"/>
                  <a:gd name="connsiteX39" fmla="*/ 511372 w 1557657"/>
                  <a:gd name="connsiteY39" fmla="*/ 261939 h 1755776"/>
                  <a:gd name="connsiteX40" fmla="*/ 507405 w 1557657"/>
                  <a:gd name="connsiteY40" fmla="*/ 952937 h 1755776"/>
                  <a:gd name="connsiteX41" fmla="*/ 541893 w 1557657"/>
                  <a:gd name="connsiteY41" fmla="*/ 987425 h 1755776"/>
                  <a:gd name="connsiteX42" fmla="*/ 541892 w 1557657"/>
                  <a:gd name="connsiteY42" fmla="*/ 987426 h 1755776"/>
                  <a:gd name="connsiteX43" fmla="*/ 576380 w 1557657"/>
                  <a:gd name="connsiteY43" fmla="*/ 952938 h 1755776"/>
                  <a:gd name="connsiteX44" fmla="*/ 576380 w 1557657"/>
                  <a:gd name="connsiteY44" fmla="*/ 893729 h 1755776"/>
                  <a:gd name="connsiteX45" fmla="*/ 576380 w 1557657"/>
                  <a:gd name="connsiteY45" fmla="*/ 858759 h 1755776"/>
                  <a:gd name="connsiteX46" fmla="*/ 576380 w 1557657"/>
                  <a:gd name="connsiteY46" fmla="*/ 128666 h 1755776"/>
                  <a:gd name="connsiteX47" fmla="*/ 705046 w 1557657"/>
                  <a:gd name="connsiteY4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52006 w 1557657"/>
                  <a:gd name="connsiteY12" fmla="*/ 1169988 h 1755776"/>
                  <a:gd name="connsiteX13" fmla="*/ 1243535 w 1557657"/>
                  <a:gd name="connsiteY13" fmla="*/ 1106365 h 1755776"/>
                  <a:gd name="connsiteX14" fmla="*/ 1255438 w 1557657"/>
                  <a:gd name="connsiteY14" fmla="*/ 1088325 h 1755776"/>
                  <a:gd name="connsiteX15" fmla="*/ 1256299 w 1557657"/>
                  <a:gd name="connsiteY15" fmla="*/ 1086164 h 1755776"/>
                  <a:gd name="connsiteX16" fmla="*/ 1306901 w 1557657"/>
                  <a:gd name="connsiteY16" fmla="*/ 858103 h 1755776"/>
                  <a:gd name="connsiteX17" fmla="*/ 1432257 w 1557657"/>
                  <a:gd name="connsiteY17" fmla="*/ 732747 h 1755776"/>
                  <a:gd name="connsiteX18" fmla="*/ 1557613 w 1557657"/>
                  <a:gd name="connsiteY18" fmla="*/ 858103 h 1755776"/>
                  <a:gd name="connsiteX19" fmla="*/ 1443310 w 1557657"/>
                  <a:gd name="connsiteY19" fmla="*/ 1308272 h 1755776"/>
                  <a:gd name="connsiteX20" fmla="*/ 1435241 w 1557657"/>
                  <a:gd name="connsiteY20" fmla="*/ 1316889 h 1755776"/>
                  <a:gd name="connsiteX21" fmla="*/ 1359175 w 1557657"/>
                  <a:gd name="connsiteY21" fmla="*/ 1498601 h 1755776"/>
                  <a:gd name="connsiteX22" fmla="*/ 1082950 w 1557657"/>
                  <a:gd name="connsiteY22" fmla="*/ 1755776 h 1755776"/>
                  <a:gd name="connsiteX23" fmla="*/ 163787 w 1557657"/>
                  <a:gd name="connsiteY23" fmla="*/ 1755776 h 1755776"/>
                  <a:gd name="connsiteX24" fmla="*/ 1862 w 1557657"/>
                  <a:gd name="connsiteY24" fmla="*/ 1489076 h 1755776"/>
                  <a:gd name="connsiteX25" fmla="*/ 1862 w 1557657"/>
                  <a:gd name="connsiteY25" fmla="*/ 898879 h 1755776"/>
                  <a:gd name="connsiteX26" fmla="*/ 0 w 1557657"/>
                  <a:gd name="connsiteY26" fmla="*/ 889656 h 1755776"/>
                  <a:gd name="connsiteX27" fmla="*/ 0 w 1557657"/>
                  <a:gd name="connsiteY27" fmla="*/ 380345 h 1755776"/>
                  <a:gd name="connsiteX28" fmla="*/ 97769 w 1557657"/>
                  <a:gd name="connsiteY28" fmla="*/ 282576 h 1755776"/>
                  <a:gd name="connsiteX29" fmla="*/ 195538 w 1557657"/>
                  <a:gd name="connsiteY29" fmla="*/ 380345 h 1755776"/>
                  <a:gd name="connsiteX30" fmla="*/ 195537 w 1557657"/>
                  <a:gd name="connsiteY30" fmla="*/ 889657 h 1755776"/>
                  <a:gd name="connsiteX31" fmla="*/ 194899 w 1557657"/>
                  <a:gd name="connsiteY31" fmla="*/ 955792 h 1755776"/>
                  <a:gd name="connsiteX32" fmla="*/ 231295 w 1557657"/>
                  <a:gd name="connsiteY32" fmla="*/ 987425 h 1755776"/>
                  <a:gd name="connsiteX33" fmla="*/ 260547 w 1557657"/>
                  <a:gd name="connsiteY33" fmla="*/ 958173 h 1755776"/>
                  <a:gd name="connsiteX34" fmla="*/ 260547 w 1557657"/>
                  <a:gd name="connsiteY34" fmla="*/ 896366 h 1755776"/>
                  <a:gd name="connsiteX35" fmla="*/ 260546 w 1557657"/>
                  <a:gd name="connsiteY35" fmla="*/ 862012 h 1755776"/>
                  <a:gd name="connsiteX36" fmla="*/ 260546 w 1557657"/>
                  <a:gd name="connsiteY36" fmla="*/ 261939 h 1755776"/>
                  <a:gd name="connsiteX37" fmla="*/ 373999 w 1557657"/>
                  <a:gd name="connsiteY37" fmla="*/ 133536 h 1755776"/>
                  <a:gd name="connsiteX38" fmla="*/ 511372 w 1557657"/>
                  <a:gd name="connsiteY38" fmla="*/ 261939 h 1755776"/>
                  <a:gd name="connsiteX39" fmla="*/ 507405 w 1557657"/>
                  <a:gd name="connsiteY39" fmla="*/ 952937 h 1755776"/>
                  <a:gd name="connsiteX40" fmla="*/ 541893 w 1557657"/>
                  <a:gd name="connsiteY40" fmla="*/ 987425 h 1755776"/>
                  <a:gd name="connsiteX41" fmla="*/ 541892 w 1557657"/>
                  <a:gd name="connsiteY41" fmla="*/ 987426 h 1755776"/>
                  <a:gd name="connsiteX42" fmla="*/ 576380 w 1557657"/>
                  <a:gd name="connsiteY42" fmla="*/ 952938 h 1755776"/>
                  <a:gd name="connsiteX43" fmla="*/ 576380 w 1557657"/>
                  <a:gd name="connsiteY43" fmla="*/ 893729 h 1755776"/>
                  <a:gd name="connsiteX44" fmla="*/ 576380 w 1557657"/>
                  <a:gd name="connsiteY44" fmla="*/ 858759 h 1755776"/>
                  <a:gd name="connsiteX45" fmla="*/ 576380 w 1557657"/>
                  <a:gd name="connsiteY45" fmla="*/ 128666 h 1755776"/>
                  <a:gd name="connsiteX46" fmla="*/ 705046 w 1557657"/>
                  <a:gd name="connsiteY46" fmla="*/ 0 h 175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57657" h="1755776">
                    <a:moveTo>
                      <a:pt x="705046" y="0"/>
                    </a:moveTo>
                    <a:cubicBezTo>
                      <a:pt x="776106" y="0"/>
                      <a:pt x="833712" y="57606"/>
                      <a:pt x="833712" y="128666"/>
                    </a:cubicBezTo>
                    <a:cubicBezTo>
                      <a:pt x="833712" y="372031"/>
                      <a:pt x="833711" y="615395"/>
                      <a:pt x="833711" y="858760"/>
                    </a:cubicBezTo>
                    <a:lnTo>
                      <a:pt x="833711" y="946149"/>
                    </a:lnTo>
                    <a:cubicBezTo>
                      <a:pt x="833711" y="968945"/>
                      <a:pt x="852191" y="987425"/>
                      <a:pt x="874987" y="987425"/>
                    </a:cubicBezTo>
                    <a:lnTo>
                      <a:pt x="874986" y="987426"/>
                    </a:lnTo>
                    <a:cubicBezTo>
                      <a:pt x="897782" y="987426"/>
                      <a:pt x="916262" y="968946"/>
                      <a:pt x="916262" y="946150"/>
                    </a:cubicBezTo>
                    <a:lnTo>
                      <a:pt x="916262" y="875041"/>
                    </a:lnTo>
                    <a:lnTo>
                      <a:pt x="916262" y="248910"/>
                    </a:lnTo>
                    <a:cubicBezTo>
                      <a:pt x="916262" y="186842"/>
                      <a:pt x="966578" y="136526"/>
                      <a:pt x="1028646" y="136526"/>
                    </a:cubicBezTo>
                    <a:cubicBezTo>
                      <a:pt x="1090714" y="136526"/>
                      <a:pt x="1141030" y="186842"/>
                      <a:pt x="1141030" y="248910"/>
                    </a:cubicBezTo>
                    <a:cubicBezTo>
                      <a:pt x="1141030" y="457621"/>
                      <a:pt x="1141029" y="666331"/>
                      <a:pt x="1141029" y="875042"/>
                    </a:cubicBezTo>
                    <a:lnTo>
                      <a:pt x="1152006" y="1169988"/>
                    </a:lnTo>
                    <a:cubicBezTo>
                      <a:pt x="1191892" y="1146772"/>
                      <a:pt x="1215704" y="1143646"/>
                      <a:pt x="1243535" y="1106365"/>
                    </a:cubicBezTo>
                    <a:lnTo>
                      <a:pt x="1255438" y="1088325"/>
                    </a:lnTo>
                    <a:lnTo>
                      <a:pt x="1256299" y="1086164"/>
                    </a:lnTo>
                    <a:cubicBezTo>
                      <a:pt x="1277731" y="1027209"/>
                      <a:pt x="1293804" y="965278"/>
                      <a:pt x="1306901" y="858103"/>
                    </a:cubicBezTo>
                    <a:cubicBezTo>
                      <a:pt x="1306901" y="788871"/>
                      <a:pt x="1363025" y="732747"/>
                      <a:pt x="1432257" y="732747"/>
                    </a:cubicBezTo>
                    <a:cubicBezTo>
                      <a:pt x="1501489" y="732747"/>
                      <a:pt x="1555771" y="762182"/>
                      <a:pt x="1557613" y="858103"/>
                    </a:cubicBezTo>
                    <a:cubicBezTo>
                      <a:pt x="1559455" y="954024"/>
                      <a:pt x="1503493" y="1213939"/>
                      <a:pt x="1443310" y="1308272"/>
                    </a:cubicBezTo>
                    <a:lnTo>
                      <a:pt x="1435241" y="1316889"/>
                    </a:lnTo>
                    <a:lnTo>
                      <a:pt x="1359175" y="1498601"/>
                    </a:lnTo>
                    <a:cubicBezTo>
                      <a:pt x="1283769" y="1629570"/>
                      <a:pt x="1203600" y="1696245"/>
                      <a:pt x="1082950" y="1755776"/>
                    </a:cubicBezTo>
                    <a:lnTo>
                      <a:pt x="163787" y="1755776"/>
                    </a:lnTo>
                    <a:cubicBezTo>
                      <a:pt x="80443" y="1681958"/>
                      <a:pt x="28849" y="1631951"/>
                      <a:pt x="1862" y="1489076"/>
                    </a:cubicBezTo>
                    <a:lnTo>
                      <a:pt x="1862" y="898879"/>
                    </a:lnTo>
                    <a:lnTo>
                      <a:pt x="0" y="889656"/>
                    </a:lnTo>
                    <a:lnTo>
                      <a:pt x="0" y="380345"/>
                    </a:lnTo>
                    <a:cubicBezTo>
                      <a:pt x="0" y="326349"/>
                      <a:pt x="43773" y="282576"/>
                      <a:pt x="97769" y="282576"/>
                    </a:cubicBezTo>
                    <a:cubicBezTo>
                      <a:pt x="151765" y="282576"/>
                      <a:pt x="195538" y="326349"/>
                      <a:pt x="195538" y="380345"/>
                    </a:cubicBezTo>
                    <a:cubicBezTo>
                      <a:pt x="195538" y="550116"/>
                      <a:pt x="195537" y="719886"/>
                      <a:pt x="195537" y="889657"/>
                    </a:cubicBezTo>
                    <a:cubicBezTo>
                      <a:pt x="195324" y="911702"/>
                      <a:pt x="195112" y="933747"/>
                      <a:pt x="194899" y="955792"/>
                    </a:cubicBezTo>
                    <a:cubicBezTo>
                      <a:pt x="195452" y="981898"/>
                      <a:pt x="220354" y="987028"/>
                      <a:pt x="231295" y="987425"/>
                    </a:cubicBezTo>
                    <a:cubicBezTo>
                      <a:pt x="242236" y="987822"/>
                      <a:pt x="260547" y="974328"/>
                      <a:pt x="260547" y="958173"/>
                    </a:cubicBezTo>
                    <a:lnTo>
                      <a:pt x="260547" y="896366"/>
                    </a:lnTo>
                    <a:cubicBezTo>
                      <a:pt x="260547" y="884915"/>
                      <a:pt x="260546" y="873463"/>
                      <a:pt x="260546" y="862012"/>
                    </a:cubicBezTo>
                    <a:lnTo>
                      <a:pt x="260546" y="261939"/>
                    </a:lnTo>
                    <a:cubicBezTo>
                      <a:pt x="260546" y="192675"/>
                      <a:pt x="304735" y="133536"/>
                      <a:pt x="373999" y="133536"/>
                    </a:cubicBezTo>
                    <a:cubicBezTo>
                      <a:pt x="443263" y="133536"/>
                      <a:pt x="489138" y="125372"/>
                      <a:pt x="511372" y="261939"/>
                    </a:cubicBezTo>
                    <a:cubicBezTo>
                      <a:pt x="533606" y="398506"/>
                      <a:pt x="507405" y="831916"/>
                      <a:pt x="507405" y="952937"/>
                    </a:cubicBezTo>
                    <a:cubicBezTo>
                      <a:pt x="507405" y="971984"/>
                      <a:pt x="522846" y="987425"/>
                      <a:pt x="541893" y="987425"/>
                    </a:cubicBezTo>
                    <a:lnTo>
                      <a:pt x="541892" y="987426"/>
                    </a:lnTo>
                    <a:cubicBezTo>
                      <a:pt x="560939" y="987426"/>
                      <a:pt x="576380" y="971985"/>
                      <a:pt x="576380" y="952938"/>
                    </a:cubicBezTo>
                    <a:lnTo>
                      <a:pt x="576380" y="893729"/>
                    </a:lnTo>
                    <a:lnTo>
                      <a:pt x="576380" y="858759"/>
                    </a:lnTo>
                    <a:lnTo>
                      <a:pt x="576380" y="128666"/>
                    </a:lnTo>
                    <a:cubicBezTo>
                      <a:pt x="576380" y="57606"/>
                      <a:pt x="633986" y="0"/>
                      <a:pt x="705046" y="0"/>
                    </a:cubicBezTo>
                    <a:close/>
                  </a:path>
                </a:pathLst>
              </a:custGeom>
              <a:solidFill>
                <a:srgbClr val="FAC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781300" y="2362200"/>
                <a:ext cx="520065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086100" y="3200400"/>
                <a:ext cx="5810250" cy="6724534"/>
              </a:xfrm>
              <a:prstGeom prst="rect">
                <a:avLst/>
              </a:prstGeom>
              <a:solidFill>
                <a:srgbClr val="DB0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flipH="1">
              <a:off x="7521361" y="-5200534"/>
              <a:ext cx="6710400" cy="15125468"/>
              <a:chOff x="-3086100" y="-5200534"/>
              <a:chExt cx="6709367" cy="15125468"/>
            </a:xfrm>
          </p:grpSpPr>
          <p:sp>
            <p:nvSpPr>
              <p:cNvPr id="14" name="任意多边形 13"/>
              <p:cNvSpPr/>
              <p:nvPr/>
            </p:nvSpPr>
            <p:spPr>
              <a:xfrm>
                <a:off x="-3086100" y="-5200534"/>
                <a:ext cx="6709367" cy="7562734"/>
              </a:xfrm>
              <a:custGeom>
                <a:avLst/>
                <a:gdLst>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896854 h 1755776"/>
                  <a:gd name="connsiteX39" fmla="*/ 202043 w 1557657"/>
                  <a:gd name="connsiteY39" fmla="*/ 958173 h 1755776"/>
                  <a:gd name="connsiteX40" fmla="*/ 231295 w 1557657"/>
                  <a:gd name="connsiteY40" fmla="*/ 987425 h 1755776"/>
                  <a:gd name="connsiteX41" fmla="*/ 260547 w 1557657"/>
                  <a:gd name="connsiteY41" fmla="*/ 958173 h 1755776"/>
                  <a:gd name="connsiteX42" fmla="*/ 260547 w 1557657"/>
                  <a:gd name="connsiteY42" fmla="*/ 896366 h 1755776"/>
                  <a:gd name="connsiteX43" fmla="*/ 267470 w 1557657"/>
                  <a:gd name="connsiteY43" fmla="*/ 896308 h 1755776"/>
                  <a:gd name="connsiteX44" fmla="*/ 260546 w 1557657"/>
                  <a:gd name="connsiteY44" fmla="*/ 862012 h 1755776"/>
                  <a:gd name="connsiteX45" fmla="*/ 260546 w 1557657"/>
                  <a:gd name="connsiteY45" fmla="*/ 261939 h 1755776"/>
                  <a:gd name="connsiteX46" fmla="*/ 385959 w 1557657"/>
                  <a:gd name="connsiteY46" fmla="*/ 136526 h 1755776"/>
                  <a:gd name="connsiteX47" fmla="*/ 511372 w 1557657"/>
                  <a:gd name="connsiteY47" fmla="*/ 261939 h 1755776"/>
                  <a:gd name="connsiteX48" fmla="*/ 511371 w 1557657"/>
                  <a:gd name="connsiteY48" fmla="*/ 862013 h 1755776"/>
                  <a:gd name="connsiteX49" fmla="*/ 504847 w 1557657"/>
                  <a:gd name="connsiteY49" fmla="*/ 894326 h 1755776"/>
                  <a:gd name="connsiteX50" fmla="*/ 507405 w 1557657"/>
                  <a:gd name="connsiteY50" fmla="*/ 894305 h 1755776"/>
                  <a:gd name="connsiteX51" fmla="*/ 507405 w 1557657"/>
                  <a:gd name="connsiteY51" fmla="*/ 952937 h 1755776"/>
                  <a:gd name="connsiteX52" fmla="*/ 541893 w 1557657"/>
                  <a:gd name="connsiteY52" fmla="*/ 987425 h 1755776"/>
                  <a:gd name="connsiteX53" fmla="*/ 541892 w 1557657"/>
                  <a:gd name="connsiteY53" fmla="*/ 987426 h 1755776"/>
                  <a:gd name="connsiteX54" fmla="*/ 576380 w 1557657"/>
                  <a:gd name="connsiteY54" fmla="*/ 952938 h 1755776"/>
                  <a:gd name="connsiteX55" fmla="*/ 576380 w 1557657"/>
                  <a:gd name="connsiteY55" fmla="*/ 893729 h 1755776"/>
                  <a:gd name="connsiteX56" fmla="*/ 583428 w 1557657"/>
                  <a:gd name="connsiteY56" fmla="*/ 893670 h 1755776"/>
                  <a:gd name="connsiteX57" fmla="*/ 576380 w 1557657"/>
                  <a:gd name="connsiteY57" fmla="*/ 858759 h 1755776"/>
                  <a:gd name="connsiteX58" fmla="*/ 576380 w 1557657"/>
                  <a:gd name="connsiteY58" fmla="*/ 128666 h 1755776"/>
                  <a:gd name="connsiteX59" fmla="*/ 705046 w 1557657"/>
                  <a:gd name="connsiteY59"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896854 h 1755776"/>
                  <a:gd name="connsiteX39" fmla="*/ 202043 w 1557657"/>
                  <a:gd name="connsiteY39" fmla="*/ 958173 h 1755776"/>
                  <a:gd name="connsiteX40" fmla="*/ 231295 w 1557657"/>
                  <a:gd name="connsiteY40" fmla="*/ 987425 h 1755776"/>
                  <a:gd name="connsiteX41" fmla="*/ 260547 w 1557657"/>
                  <a:gd name="connsiteY41" fmla="*/ 958173 h 1755776"/>
                  <a:gd name="connsiteX42" fmla="*/ 260547 w 1557657"/>
                  <a:gd name="connsiteY42" fmla="*/ 896366 h 1755776"/>
                  <a:gd name="connsiteX43" fmla="*/ 260546 w 1557657"/>
                  <a:gd name="connsiteY43" fmla="*/ 862012 h 1755776"/>
                  <a:gd name="connsiteX44" fmla="*/ 260546 w 1557657"/>
                  <a:gd name="connsiteY44" fmla="*/ 261939 h 1755776"/>
                  <a:gd name="connsiteX45" fmla="*/ 385959 w 1557657"/>
                  <a:gd name="connsiteY45" fmla="*/ 136526 h 1755776"/>
                  <a:gd name="connsiteX46" fmla="*/ 511372 w 1557657"/>
                  <a:gd name="connsiteY46" fmla="*/ 261939 h 1755776"/>
                  <a:gd name="connsiteX47" fmla="*/ 511371 w 1557657"/>
                  <a:gd name="connsiteY47" fmla="*/ 862013 h 1755776"/>
                  <a:gd name="connsiteX48" fmla="*/ 504847 w 1557657"/>
                  <a:gd name="connsiteY48" fmla="*/ 894326 h 1755776"/>
                  <a:gd name="connsiteX49" fmla="*/ 507405 w 1557657"/>
                  <a:gd name="connsiteY49" fmla="*/ 894305 h 1755776"/>
                  <a:gd name="connsiteX50" fmla="*/ 507405 w 1557657"/>
                  <a:gd name="connsiteY50" fmla="*/ 952937 h 1755776"/>
                  <a:gd name="connsiteX51" fmla="*/ 541893 w 1557657"/>
                  <a:gd name="connsiteY51" fmla="*/ 987425 h 1755776"/>
                  <a:gd name="connsiteX52" fmla="*/ 541892 w 1557657"/>
                  <a:gd name="connsiteY52" fmla="*/ 987426 h 1755776"/>
                  <a:gd name="connsiteX53" fmla="*/ 576380 w 1557657"/>
                  <a:gd name="connsiteY53" fmla="*/ 952938 h 1755776"/>
                  <a:gd name="connsiteX54" fmla="*/ 576380 w 1557657"/>
                  <a:gd name="connsiteY54" fmla="*/ 893729 h 1755776"/>
                  <a:gd name="connsiteX55" fmla="*/ 583428 w 1557657"/>
                  <a:gd name="connsiteY55" fmla="*/ 893670 h 1755776"/>
                  <a:gd name="connsiteX56" fmla="*/ 576380 w 1557657"/>
                  <a:gd name="connsiteY56" fmla="*/ 858759 h 1755776"/>
                  <a:gd name="connsiteX57" fmla="*/ 576380 w 1557657"/>
                  <a:gd name="connsiteY57" fmla="*/ 128666 h 1755776"/>
                  <a:gd name="connsiteX58" fmla="*/ 705046 w 1557657"/>
                  <a:gd name="connsiteY58"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958173 h 1755776"/>
                  <a:gd name="connsiteX39" fmla="*/ 231295 w 1557657"/>
                  <a:gd name="connsiteY39" fmla="*/ 987425 h 1755776"/>
                  <a:gd name="connsiteX40" fmla="*/ 260547 w 1557657"/>
                  <a:gd name="connsiteY40" fmla="*/ 958173 h 1755776"/>
                  <a:gd name="connsiteX41" fmla="*/ 260547 w 1557657"/>
                  <a:gd name="connsiteY41" fmla="*/ 896366 h 1755776"/>
                  <a:gd name="connsiteX42" fmla="*/ 260546 w 1557657"/>
                  <a:gd name="connsiteY42" fmla="*/ 862012 h 1755776"/>
                  <a:gd name="connsiteX43" fmla="*/ 260546 w 1557657"/>
                  <a:gd name="connsiteY43" fmla="*/ 261939 h 1755776"/>
                  <a:gd name="connsiteX44" fmla="*/ 385959 w 1557657"/>
                  <a:gd name="connsiteY44" fmla="*/ 136526 h 1755776"/>
                  <a:gd name="connsiteX45" fmla="*/ 511372 w 1557657"/>
                  <a:gd name="connsiteY45" fmla="*/ 261939 h 1755776"/>
                  <a:gd name="connsiteX46" fmla="*/ 511371 w 1557657"/>
                  <a:gd name="connsiteY46" fmla="*/ 862013 h 1755776"/>
                  <a:gd name="connsiteX47" fmla="*/ 504847 w 1557657"/>
                  <a:gd name="connsiteY47" fmla="*/ 894326 h 1755776"/>
                  <a:gd name="connsiteX48" fmla="*/ 507405 w 1557657"/>
                  <a:gd name="connsiteY48" fmla="*/ 894305 h 1755776"/>
                  <a:gd name="connsiteX49" fmla="*/ 507405 w 1557657"/>
                  <a:gd name="connsiteY49" fmla="*/ 952937 h 1755776"/>
                  <a:gd name="connsiteX50" fmla="*/ 541893 w 1557657"/>
                  <a:gd name="connsiteY50" fmla="*/ 987425 h 1755776"/>
                  <a:gd name="connsiteX51" fmla="*/ 541892 w 1557657"/>
                  <a:gd name="connsiteY51" fmla="*/ 987426 h 1755776"/>
                  <a:gd name="connsiteX52" fmla="*/ 576380 w 1557657"/>
                  <a:gd name="connsiteY52" fmla="*/ 952938 h 1755776"/>
                  <a:gd name="connsiteX53" fmla="*/ 576380 w 1557657"/>
                  <a:gd name="connsiteY53" fmla="*/ 893729 h 1755776"/>
                  <a:gd name="connsiteX54" fmla="*/ 583428 w 1557657"/>
                  <a:gd name="connsiteY54" fmla="*/ 893670 h 1755776"/>
                  <a:gd name="connsiteX55" fmla="*/ 576380 w 1557657"/>
                  <a:gd name="connsiteY55" fmla="*/ 858759 h 1755776"/>
                  <a:gd name="connsiteX56" fmla="*/ 576380 w 1557657"/>
                  <a:gd name="connsiteY56" fmla="*/ 128666 h 1755776"/>
                  <a:gd name="connsiteX57" fmla="*/ 705046 w 1557657"/>
                  <a:gd name="connsiteY5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071 w 1557657"/>
                  <a:gd name="connsiteY37" fmla="*/ 896921 h 1755776"/>
                  <a:gd name="connsiteX38" fmla="*/ 202043 w 1557657"/>
                  <a:gd name="connsiteY38" fmla="*/ 958173 h 1755776"/>
                  <a:gd name="connsiteX39" fmla="*/ 231295 w 1557657"/>
                  <a:gd name="connsiteY39" fmla="*/ 987425 h 1755776"/>
                  <a:gd name="connsiteX40" fmla="*/ 260547 w 1557657"/>
                  <a:gd name="connsiteY40" fmla="*/ 958173 h 1755776"/>
                  <a:gd name="connsiteX41" fmla="*/ 260547 w 1557657"/>
                  <a:gd name="connsiteY41" fmla="*/ 896366 h 1755776"/>
                  <a:gd name="connsiteX42" fmla="*/ 260546 w 1557657"/>
                  <a:gd name="connsiteY42" fmla="*/ 862012 h 1755776"/>
                  <a:gd name="connsiteX43" fmla="*/ 260546 w 1557657"/>
                  <a:gd name="connsiteY43" fmla="*/ 261939 h 1755776"/>
                  <a:gd name="connsiteX44" fmla="*/ 385959 w 1557657"/>
                  <a:gd name="connsiteY44" fmla="*/ 136526 h 1755776"/>
                  <a:gd name="connsiteX45" fmla="*/ 511372 w 1557657"/>
                  <a:gd name="connsiteY45" fmla="*/ 261939 h 1755776"/>
                  <a:gd name="connsiteX46" fmla="*/ 511371 w 1557657"/>
                  <a:gd name="connsiteY46" fmla="*/ 862013 h 1755776"/>
                  <a:gd name="connsiteX47" fmla="*/ 504847 w 1557657"/>
                  <a:gd name="connsiteY47" fmla="*/ 894326 h 1755776"/>
                  <a:gd name="connsiteX48" fmla="*/ 507405 w 1557657"/>
                  <a:gd name="connsiteY48" fmla="*/ 894305 h 1755776"/>
                  <a:gd name="connsiteX49" fmla="*/ 507405 w 1557657"/>
                  <a:gd name="connsiteY49" fmla="*/ 952937 h 1755776"/>
                  <a:gd name="connsiteX50" fmla="*/ 541893 w 1557657"/>
                  <a:gd name="connsiteY50" fmla="*/ 987425 h 1755776"/>
                  <a:gd name="connsiteX51" fmla="*/ 541892 w 1557657"/>
                  <a:gd name="connsiteY51" fmla="*/ 987426 h 1755776"/>
                  <a:gd name="connsiteX52" fmla="*/ 576380 w 1557657"/>
                  <a:gd name="connsiteY52" fmla="*/ 952938 h 1755776"/>
                  <a:gd name="connsiteX53" fmla="*/ 576380 w 1557657"/>
                  <a:gd name="connsiteY53" fmla="*/ 893729 h 1755776"/>
                  <a:gd name="connsiteX54" fmla="*/ 583428 w 1557657"/>
                  <a:gd name="connsiteY54" fmla="*/ 893670 h 1755776"/>
                  <a:gd name="connsiteX55" fmla="*/ 576380 w 1557657"/>
                  <a:gd name="connsiteY55" fmla="*/ 858759 h 1755776"/>
                  <a:gd name="connsiteX56" fmla="*/ 576380 w 1557657"/>
                  <a:gd name="connsiteY56" fmla="*/ 128666 h 1755776"/>
                  <a:gd name="connsiteX57" fmla="*/ 705046 w 1557657"/>
                  <a:gd name="connsiteY5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202043 w 1557657"/>
                  <a:gd name="connsiteY37" fmla="*/ 958173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894305 h 1755776"/>
                  <a:gd name="connsiteX48" fmla="*/ 507405 w 1557657"/>
                  <a:gd name="connsiteY48" fmla="*/ 952937 h 1755776"/>
                  <a:gd name="connsiteX49" fmla="*/ 541893 w 1557657"/>
                  <a:gd name="connsiteY49" fmla="*/ 987425 h 1755776"/>
                  <a:gd name="connsiteX50" fmla="*/ 541892 w 1557657"/>
                  <a:gd name="connsiteY50" fmla="*/ 987426 h 1755776"/>
                  <a:gd name="connsiteX51" fmla="*/ 576380 w 1557657"/>
                  <a:gd name="connsiteY51" fmla="*/ 952938 h 1755776"/>
                  <a:gd name="connsiteX52" fmla="*/ 576380 w 1557657"/>
                  <a:gd name="connsiteY52" fmla="*/ 893729 h 1755776"/>
                  <a:gd name="connsiteX53" fmla="*/ 583428 w 1557657"/>
                  <a:gd name="connsiteY53" fmla="*/ 893670 h 1755776"/>
                  <a:gd name="connsiteX54" fmla="*/ 576380 w 1557657"/>
                  <a:gd name="connsiteY54" fmla="*/ 858759 h 1755776"/>
                  <a:gd name="connsiteX55" fmla="*/ 576380 w 1557657"/>
                  <a:gd name="connsiteY55" fmla="*/ 128666 h 1755776"/>
                  <a:gd name="connsiteX56" fmla="*/ 705046 w 1557657"/>
                  <a:gd name="connsiteY56"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894305 h 1755776"/>
                  <a:gd name="connsiteX48" fmla="*/ 507405 w 1557657"/>
                  <a:gd name="connsiteY48" fmla="*/ 952937 h 1755776"/>
                  <a:gd name="connsiteX49" fmla="*/ 541893 w 1557657"/>
                  <a:gd name="connsiteY49" fmla="*/ 987425 h 1755776"/>
                  <a:gd name="connsiteX50" fmla="*/ 541892 w 1557657"/>
                  <a:gd name="connsiteY50" fmla="*/ 987426 h 1755776"/>
                  <a:gd name="connsiteX51" fmla="*/ 576380 w 1557657"/>
                  <a:gd name="connsiteY51" fmla="*/ 952938 h 1755776"/>
                  <a:gd name="connsiteX52" fmla="*/ 576380 w 1557657"/>
                  <a:gd name="connsiteY52" fmla="*/ 893729 h 1755776"/>
                  <a:gd name="connsiteX53" fmla="*/ 583428 w 1557657"/>
                  <a:gd name="connsiteY53" fmla="*/ 893670 h 1755776"/>
                  <a:gd name="connsiteX54" fmla="*/ 576380 w 1557657"/>
                  <a:gd name="connsiteY54" fmla="*/ 858759 h 1755776"/>
                  <a:gd name="connsiteX55" fmla="*/ 576380 w 1557657"/>
                  <a:gd name="connsiteY55" fmla="*/ 128666 h 1755776"/>
                  <a:gd name="connsiteX56" fmla="*/ 705046 w 1557657"/>
                  <a:gd name="connsiteY56"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11371 w 1557657"/>
                  <a:gd name="connsiteY45" fmla="*/ 862013 h 1755776"/>
                  <a:gd name="connsiteX46" fmla="*/ 504847 w 1557657"/>
                  <a:gd name="connsiteY46" fmla="*/ 894326 h 1755776"/>
                  <a:gd name="connsiteX47" fmla="*/ 507405 w 1557657"/>
                  <a:gd name="connsiteY47" fmla="*/ 952937 h 1755776"/>
                  <a:gd name="connsiteX48" fmla="*/ 541893 w 1557657"/>
                  <a:gd name="connsiteY48" fmla="*/ 987425 h 1755776"/>
                  <a:gd name="connsiteX49" fmla="*/ 541892 w 1557657"/>
                  <a:gd name="connsiteY49" fmla="*/ 987426 h 1755776"/>
                  <a:gd name="connsiteX50" fmla="*/ 576380 w 1557657"/>
                  <a:gd name="connsiteY50" fmla="*/ 952938 h 1755776"/>
                  <a:gd name="connsiteX51" fmla="*/ 576380 w 1557657"/>
                  <a:gd name="connsiteY51" fmla="*/ 893729 h 1755776"/>
                  <a:gd name="connsiteX52" fmla="*/ 583428 w 1557657"/>
                  <a:gd name="connsiteY52" fmla="*/ 893670 h 1755776"/>
                  <a:gd name="connsiteX53" fmla="*/ 576380 w 1557657"/>
                  <a:gd name="connsiteY53" fmla="*/ 858759 h 1755776"/>
                  <a:gd name="connsiteX54" fmla="*/ 576380 w 1557657"/>
                  <a:gd name="connsiteY54" fmla="*/ 128666 h 1755776"/>
                  <a:gd name="connsiteX55" fmla="*/ 705046 w 1557657"/>
                  <a:gd name="connsiteY55"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4847 w 1557657"/>
                  <a:gd name="connsiteY45" fmla="*/ 894326 h 1755776"/>
                  <a:gd name="connsiteX46" fmla="*/ 507405 w 1557657"/>
                  <a:gd name="connsiteY46" fmla="*/ 952937 h 1755776"/>
                  <a:gd name="connsiteX47" fmla="*/ 541893 w 1557657"/>
                  <a:gd name="connsiteY47" fmla="*/ 987425 h 1755776"/>
                  <a:gd name="connsiteX48" fmla="*/ 541892 w 1557657"/>
                  <a:gd name="connsiteY48" fmla="*/ 987426 h 1755776"/>
                  <a:gd name="connsiteX49" fmla="*/ 576380 w 1557657"/>
                  <a:gd name="connsiteY49" fmla="*/ 952938 h 1755776"/>
                  <a:gd name="connsiteX50" fmla="*/ 576380 w 1557657"/>
                  <a:gd name="connsiteY50" fmla="*/ 893729 h 1755776"/>
                  <a:gd name="connsiteX51" fmla="*/ 583428 w 1557657"/>
                  <a:gd name="connsiteY51" fmla="*/ 893670 h 1755776"/>
                  <a:gd name="connsiteX52" fmla="*/ 576380 w 1557657"/>
                  <a:gd name="connsiteY52" fmla="*/ 858759 h 1755776"/>
                  <a:gd name="connsiteX53" fmla="*/ 576380 w 1557657"/>
                  <a:gd name="connsiteY53" fmla="*/ 128666 h 1755776"/>
                  <a:gd name="connsiteX54" fmla="*/ 705046 w 1557657"/>
                  <a:gd name="connsiteY54"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85959 w 1557657"/>
                  <a:gd name="connsiteY43" fmla="*/ 13652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73999 w 1557657"/>
                  <a:gd name="connsiteY43" fmla="*/ 13353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83428 w 1557657"/>
                  <a:gd name="connsiteY50" fmla="*/ 893670 h 1755776"/>
                  <a:gd name="connsiteX51" fmla="*/ 576380 w 1557657"/>
                  <a:gd name="connsiteY51" fmla="*/ 858759 h 1755776"/>
                  <a:gd name="connsiteX52" fmla="*/ 576380 w 1557657"/>
                  <a:gd name="connsiteY52" fmla="*/ 128666 h 1755776"/>
                  <a:gd name="connsiteX53" fmla="*/ 705046 w 1557657"/>
                  <a:gd name="connsiteY53"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891580 h 1755776"/>
                  <a:gd name="connsiteX5" fmla="*/ 833711 w 1557657"/>
                  <a:gd name="connsiteY5" fmla="*/ 946149 h 1755776"/>
                  <a:gd name="connsiteX6" fmla="*/ 874987 w 1557657"/>
                  <a:gd name="connsiteY6" fmla="*/ 987425 h 1755776"/>
                  <a:gd name="connsiteX7" fmla="*/ 874986 w 1557657"/>
                  <a:gd name="connsiteY7" fmla="*/ 987426 h 1755776"/>
                  <a:gd name="connsiteX8" fmla="*/ 916262 w 1557657"/>
                  <a:gd name="connsiteY8" fmla="*/ 946150 h 1755776"/>
                  <a:gd name="connsiteX9" fmla="*/ 916262 w 1557657"/>
                  <a:gd name="connsiteY9" fmla="*/ 890890 h 1755776"/>
                  <a:gd name="connsiteX10" fmla="*/ 919457 w 1557657"/>
                  <a:gd name="connsiteY10" fmla="*/ 890863 h 1755776"/>
                  <a:gd name="connsiteX11" fmla="*/ 916262 w 1557657"/>
                  <a:gd name="connsiteY11" fmla="*/ 875041 h 1755776"/>
                  <a:gd name="connsiteX12" fmla="*/ 916262 w 1557657"/>
                  <a:gd name="connsiteY12" fmla="*/ 248910 h 1755776"/>
                  <a:gd name="connsiteX13" fmla="*/ 1028646 w 1557657"/>
                  <a:gd name="connsiteY13" fmla="*/ 136526 h 1755776"/>
                  <a:gd name="connsiteX14" fmla="*/ 1141030 w 1557657"/>
                  <a:gd name="connsiteY14" fmla="*/ 248910 h 1755776"/>
                  <a:gd name="connsiteX15" fmla="*/ 1141029 w 1557657"/>
                  <a:gd name="connsiteY15" fmla="*/ 875042 h 1755776"/>
                  <a:gd name="connsiteX16" fmla="*/ 1138204 w 1557657"/>
                  <a:gd name="connsiteY16" fmla="*/ 889037 h 1755776"/>
                  <a:gd name="connsiteX17" fmla="*/ 1142481 w 1557657"/>
                  <a:gd name="connsiteY17" fmla="*/ 889001 h 1755776"/>
                  <a:gd name="connsiteX18" fmla="*/ 1152006 w 1557657"/>
                  <a:gd name="connsiteY18" fmla="*/ 1169988 h 1755776"/>
                  <a:gd name="connsiteX19" fmla="*/ 1243535 w 1557657"/>
                  <a:gd name="connsiteY19" fmla="*/ 1106365 h 1755776"/>
                  <a:gd name="connsiteX20" fmla="*/ 1255438 w 1557657"/>
                  <a:gd name="connsiteY20" fmla="*/ 1088325 h 1755776"/>
                  <a:gd name="connsiteX21" fmla="*/ 1256299 w 1557657"/>
                  <a:gd name="connsiteY21" fmla="*/ 1086164 h 1755776"/>
                  <a:gd name="connsiteX22" fmla="*/ 1306901 w 1557657"/>
                  <a:gd name="connsiteY22" fmla="*/ 858103 h 1755776"/>
                  <a:gd name="connsiteX23" fmla="*/ 1432257 w 1557657"/>
                  <a:gd name="connsiteY23" fmla="*/ 732747 h 1755776"/>
                  <a:gd name="connsiteX24" fmla="*/ 1557613 w 1557657"/>
                  <a:gd name="connsiteY24" fmla="*/ 858103 h 1755776"/>
                  <a:gd name="connsiteX25" fmla="*/ 1443310 w 1557657"/>
                  <a:gd name="connsiteY25" fmla="*/ 1308272 h 1755776"/>
                  <a:gd name="connsiteX26" fmla="*/ 1435241 w 1557657"/>
                  <a:gd name="connsiteY26" fmla="*/ 1316889 h 1755776"/>
                  <a:gd name="connsiteX27" fmla="*/ 1359175 w 1557657"/>
                  <a:gd name="connsiteY27" fmla="*/ 1498601 h 1755776"/>
                  <a:gd name="connsiteX28" fmla="*/ 1082950 w 1557657"/>
                  <a:gd name="connsiteY28" fmla="*/ 1755776 h 1755776"/>
                  <a:gd name="connsiteX29" fmla="*/ 163787 w 1557657"/>
                  <a:gd name="connsiteY29" fmla="*/ 1755776 h 1755776"/>
                  <a:gd name="connsiteX30" fmla="*/ 1862 w 1557657"/>
                  <a:gd name="connsiteY30" fmla="*/ 1489076 h 1755776"/>
                  <a:gd name="connsiteX31" fmla="*/ 1862 w 1557657"/>
                  <a:gd name="connsiteY31" fmla="*/ 898879 h 1755776"/>
                  <a:gd name="connsiteX32" fmla="*/ 0 w 1557657"/>
                  <a:gd name="connsiteY32" fmla="*/ 889656 h 1755776"/>
                  <a:gd name="connsiteX33" fmla="*/ 0 w 1557657"/>
                  <a:gd name="connsiteY33" fmla="*/ 380345 h 1755776"/>
                  <a:gd name="connsiteX34" fmla="*/ 97769 w 1557657"/>
                  <a:gd name="connsiteY34" fmla="*/ 282576 h 1755776"/>
                  <a:gd name="connsiteX35" fmla="*/ 195538 w 1557657"/>
                  <a:gd name="connsiteY35" fmla="*/ 380345 h 1755776"/>
                  <a:gd name="connsiteX36" fmla="*/ 195537 w 1557657"/>
                  <a:gd name="connsiteY36" fmla="*/ 889657 h 1755776"/>
                  <a:gd name="connsiteX37" fmla="*/ 194899 w 1557657"/>
                  <a:gd name="connsiteY37" fmla="*/ 955792 h 1755776"/>
                  <a:gd name="connsiteX38" fmla="*/ 231295 w 1557657"/>
                  <a:gd name="connsiteY38" fmla="*/ 987425 h 1755776"/>
                  <a:gd name="connsiteX39" fmla="*/ 260547 w 1557657"/>
                  <a:gd name="connsiteY39" fmla="*/ 958173 h 1755776"/>
                  <a:gd name="connsiteX40" fmla="*/ 260547 w 1557657"/>
                  <a:gd name="connsiteY40" fmla="*/ 896366 h 1755776"/>
                  <a:gd name="connsiteX41" fmla="*/ 260546 w 1557657"/>
                  <a:gd name="connsiteY41" fmla="*/ 862012 h 1755776"/>
                  <a:gd name="connsiteX42" fmla="*/ 260546 w 1557657"/>
                  <a:gd name="connsiteY42" fmla="*/ 261939 h 1755776"/>
                  <a:gd name="connsiteX43" fmla="*/ 373999 w 1557657"/>
                  <a:gd name="connsiteY43" fmla="*/ 133536 h 1755776"/>
                  <a:gd name="connsiteX44" fmla="*/ 511372 w 1557657"/>
                  <a:gd name="connsiteY44" fmla="*/ 261939 h 1755776"/>
                  <a:gd name="connsiteX45" fmla="*/ 507405 w 1557657"/>
                  <a:gd name="connsiteY45" fmla="*/ 952937 h 1755776"/>
                  <a:gd name="connsiteX46" fmla="*/ 541893 w 1557657"/>
                  <a:gd name="connsiteY46" fmla="*/ 987425 h 1755776"/>
                  <a:gd name="connsiteX47" fmla="*/ 541892 w 1557657"/>
                  <a:gd name="connsiteY47" fmla="*/ 987426 h 1755776"/>
                  <a:gd name="connsiteX48" fmla="*/ 576380 w 1557657"/>
                  <a:gd name="connsiteY48" fmla="*/ 952938 h 1755776"/>
                  <a:gd name="connsiteX49" fmla="*/ 576380 w 1557657"/>
                  <a:gd name="connsiteY49" fmla="*/ 893729 h 1755776"/>
                  <a:gd name="connsiteX50" fmla="*/ 576380 w 1557657"/>
                  <a:gd name="connsiteY50" fmla="*/ 858759 h 1755776"/>
                  <a:gd name="connsiteX51" fmla="*/ 576380 w 1557657"/>
                  <a:gd name="connsiteY51" fmla="*/ 128666 h 1755776"/>
                  <a:gd name="connsiteX52" fmla="*/ 705046 w 1557657"/>
                  <a:gd name="connsiteY52"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27074 w 1557657"/>
                  <a:gd name="connsiteY3" fmla="*/ 891636 h 1755776"/>
                  <a:gd name="connsiteX4" fmla="*/ 833711 w 1557657"/>
                  <a:gd name="connsiteY4" fmla="*/ 946149 h 1755776"/>
                  <a:gd name="connsiteX5" fmla="*/ 874987 w 1557657"/>
                  <a:gd name="connsiteY5" fmla="*/ 987425 h 1755776"/>
                  <a:gd name="connsiteX6" fmla="*/ 874986 w 1557657"/>
                  <a:gd name="connsiteY6" fmla="*/ 987426 h 1755776"/>
                  <a:gd name="connsiteX7" fmla="*/ 916262 w 1557657"/>
                  <a:gd name="connsiteY7" fmla="*/ 946150 h 1755776"/>
                  <a:gd name="connsiteX8" fmla="*/ 916262 w 1557657"/>
                  <a:gd name="connsiteY8" fmla="*/ 890890 h 1755776"/>
                  <a:gd name="connsiteX9" fmla="*/ 919457 w 1557657"/>
                  <a:gd name="connsiteY9" fmla="*/ 890863 h 1755776"/>
                  <a:gd name="connsiteX10" fmla="*/ 916262 w 1557657"/>
                  <a:gd name="connsiteY10" fmla="*/ 875041 h 1755776"/>
                  <a:gd name="connsiteX11" fmla="*/ 916262 w 1557657"/>
                  <a:gd name="connsiteY11" fmla="*/ 248910 h 1755776"/>
                  <a:gd name="connsiteX12" fmla="*/ 1028646 w 1557657"/>
                  <a:gd name="connsiteY12" fmla="*/ 136526 h 1755776"/>
                  <a:gd name="connsiteX13" fmla="*/ 1141030 w 1557657"/>
                  <a:gd name="connsiteY13" fmla="*/ 248910 h 1755776"/>
                  <a:gd name="connsiteX14" fmla="*/ 1141029 w 1557657"/>
                  <a:gd name="connsiteY14" fmla="*/ 875042 h 1755776"/>
                  <a:gd name="connsiteX15" fmla="*/ 1138204 w 1557657"/>
                  <a:gd name="connsiteY15" fmla="*/ 889037 h 1755776"/>
                  <a:gd name="connsiteX16" fmla="*/ 1142481 w 1557657"/>
                  <a:gd name="connsiteY16" fmla="*/ 889001 h 1755776"/>
                  <a:gd name="connsiteX17" fmla="*/ 1152006 w 1557657"/>
                  <a:gd name="connsiteY17" fmla="*/ 1169988 h 1755776"/>
                  <a:gd name="connsiteX18" fmla="*/ 1243535 w 1557657"/>
                  <a:gd name="connsiteY18" fmla="*/ 1106365 h 1755776"/>
                  <a:gd name="connsiteX19" fmla="*/ 1255438 w 1557657"/>
                  <a:gd name="connsiteY19" fmla="*/ 1088325 h 1755776"/>
                  <a:gd name="connsiteX20" fmla="*/ 1256299 w 1557657"/>
                  <a:gd name="connsiteY20" fmla="*/ 1086164 h 1755776"/>
                  <a:gd name="connsiteX21" fmla="*/ 1306901 w 1557657"/>
                  <a:gd name="connsiteY21" fmla="*/ 858103 h 1755776"/>
                  <a:gd name="connsiteX22" fmla="*/ 1432257 w 1557657"/>
                  <a:gd name="connsiteY22" fmla="*/ 732747 h 1755776"/>
                  <a:gd name="connsiteX23" fmla="*/ 1557613 w 1557657"/>
                  <a:gd name="connsiteY23" fmla="*/ 858103 h 1755776"/>
                  <a:gd name="connsiteX24" fmla="*/ 1443310 w 1557657"/>
                  <a:gd name="connsiteY24" fmla="*/ 1308272 h 1755776"/>
                  <a:gd name="connsiteX25" fmla="*/ 1435241 w 1557657"/>
                  <a:gd name="connsiteY25" fmla="*/ 1316889 h 1755776"/>
                  <a:gd name="connsiteX26" fmla="*/ 1359175 w 1557657"/>
                  <a:gd name="connsiteY26" fmla="*/ 1498601 h 1755776"/>
                  <a:gd name="connsiteX27" fmla="*/ 1082950 w 1557657"/>
                  <a:gd name="connsiteY27" fmla="*/ 1755776 h 1755776"/>
                  <a:gd name="connsiteX28" fmla="*/ 163787 w 1557657"/>
                  <a:gd name="connsiteY28" fmla="*/ 1755776 h 1755776"/>
                  <a:gd name="connsiteX29" fmla="*/ 1862 w 1557657"/>
                  <a:gd name="connsiteY29" fmla="*/ 1489076 h 1755776"/>
                  <a:gd name="connsiteX30" fmla="*/ 1862 w 1557657"/>
                  <a:gd name="connsiteY30" fmla="*/ 898879 h 1755776"/>
                  <a:gd name="connsiteX31" fmla="*/ 0 w 1557657"/>
                  <a:gd name="connsiteY31" fmla="*/ 889656 h 1755776"/>
                  <a:gd name="connsiteX32" fmla="*/ 0 w 1557657"/>
                  <a:gd name="connsiteY32" fmla="*/ 380345 h 1755776"/>
                  <a:gd name="connsiteX33" fmla="*/ 97769 w 1557657"/>
                  <a:gd name="connsiteY33" fmla="*/ 282576 h 1755776"/>
                  <a:gd name="connsiteX34" fmla="*/ 195538 w 1557657"/>
                  <a:gd name="connsiteY34" fmla="*/ 380345 h 1755776"/>
                  <a:gd name="connsiteX35" fmla="*/ 195537 w 1557657"/>
                  <a:gd name="connsiteY35" fmla="*/ 889657 h 1755776"/>
                  <a:gd name="connsiteX36" fmla="*/ 194899 w 1557657"/>
                  <a:gd name="connsiteY36" fmla="*/ 955792 h 1755776"/>
                  <a:gd name="connsiteX37" fmla="*/ 231295 w 1557657"/>
                  <a:gd name="connsiteY37" fmla="*/ 987425 h 1755776"/>
                  <a:gd name="connsiteX38" fmla="*/ 260547 w 1557657"/>
                  <a:gd name="connsiteY38" fmla="*/ 958173 h 1755776"/>
                  <a:gd name="connsiteX39" fmla="*/ 260547 w 1557657"/>
                  <a:gd name="connsiteY39" fmla="*/ 896366 h 1755776"/>
                  <a:gd name="connsiteX40" fmla="*/ 260546 w 1557657"/>
                  <a:gd name="connsiteY40" fmla="*/ 862012 h 1755776"/>
                  <a:gd name="connsiteX41" fmla="*/ 260546 w 1557657"/>
                  <a:gd name="connsiteY41" fmla="*/ 261939 h 1755776"/>
                  <a:gd name="connsiteX42" fmla="*/ 373999 w 1557657"/>
                  <a:gd name="connsiteY42" fmla="*/ 133536 h 1755776"/>
                  <a:gd name="connsiteX43" fmla="*/ 511372 w 1557657"/>
                  <a:gd name="connsiteY43" fmla="*/ 261939 h 1755776"/>
                  <a:gd name="connsiteX44" fmla="*/ 507405 w 1557657"/>
                  <a:gd name="connsiteY44" fmla="*/ 952937 h 1755776"/>
                  <a:gd name="connsiteX45" fmla="*/ 541893 w 1557657"/>
                  <a:gd name="connsiteY45" fmla="*/ 987425 h 1755776"/>
                  <a:gd name="connsiteX46" fmla="*/ 541892 w 1557657"/>
                  <a:gd name="connsiteY46" fmla="*/ 987426 h 1755776"/>
                  <a:gd name="connsiteX47" fmla="*/ 576380 w 1557657"/>
                  <a:gd name="connsiteY47" fmla="*/ 952938 h 1755776"/>
                  <a:gd name="connsiteX48" fmla="*/ 576380 w 1557657"/>
                  <a:gd name="connsiteY48" fmla="*/ 893729 h 1755776"/>
                  <a:gd name="connsiteX49" fmla="*/ 576380 w 1557657"/>
                  <a:gd name="connsiteY49" fmla="*/ 858759 h 1755776"/>
                  <a:gd name="connsiteX50" fmla="*/ 576380 w 1557657"/>
                  <a:gd name="connsiteY50" fmla="*/ 128666 h 1755776"/>
                  <a:gd name="connsiteX51" fmla="*/ 705046 w 1557657"/>
                  <a:gd name="connsiteY51"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90890 h 1755776"/>
                  <a:gd name="connsiteX8" fmla="*/ 919457 w 1557657"/>
                  <a:gd name="connsiteY8" fmla="*/ 890863 h 1755776"/>
                  <a:gd name="connsiteX9" fmla="*/ 916262 w 1557657"/>
                  <a:gd name="connsiteY9" fmla="*/ 875041 h 1755776"/>
                  <a:gd name="connsiteX10" fmla="*/ 916262 w 1557657"/>
                  <a:gd name="connsiteY10" fmla="*/ 248910 h 1755776"/>
                  <a:gd name="connsiteX11" fmla="*/ 1028646 w 1557657"/>
                  <a:gd name="connsiteY11" fmla="*/ 136526 h 1755776"/>
                  <a:gd name="connsiteX12" fmla="*/ 1141030 w 1557657"/>
                  <a:gd name="connsiteY12" fmla="*/ 248910 h 1755776"/>
                  <a:gd name="connsiteX13" fmla="*/ 1141029 w 1557657"/>
                  <a:gd name="connsiteY13" fmla="*/ 875042 h 1755776"/>
                  <a:gd name="connsiteX14" fmla="*/ 1138204 w 1557657"/>
                  <a:gd name="connsiteY14" fmla="*/ 889037 h 1755776"/>
                  <a:gd name="connsiteX15" fmla="*/ 1142481 w 1557657"/>
                  <a:gd name="connsiteY15" fmla="*/ 889001 h 1755776"/>
                  <a:gd name="connsiteX16" fmla="*/ 1152006 w 1557657"/>
                  <a:gd name="connsiteY16" fmla="*/ 1169988 h 1755776"/>
                  <a:gd name="connsiteX17" fmla="*/ 1243535 w 1557657"/>
                  <a:gd name="connsiteY17" fmla="*/ 1106365 h 1755776"/>
                  <a:gd name="connsiteX18" fmla="*/ 1255438 w 1557657"/>
                  <a:gd name="connsiteY18" fmla="*/ 1088325 h 1755776"/>
                  <a:gd name="connsiteX19" fmla="*/ 1256299 w 1557657"/>
                  <a:gd name="connsiteY19" fmla="*/ 1086164 h 1755776"/>
                  <a:gd name="connsiteX20" fmla="*/ 1306901 w 1557657"/>
                  <a:gd name="connsiteY20" fmla="*/ 858103 h 1755776"/>
                  <a:gd name="connsiteX21" fmla="*/ 1432257 w 1557657"/>
                  <a:gd name="connsiteY21" fmla="*/ 732747 h 1755776"/>
                  <a:gd name="connsiteX22" fmla="*/ 1557613 w 1557657"/>
                  <a:gd name="connsiteY22" fmla="*/ 858103 h 1755776"/>
                  <a:gd name="connsiteX23" fmla="*/ 1443310 w 1557657"/>
                  <a:gd name="connsiteY23" fmla="*/ 1308272 h 1755776"/>
                  <a:gd name="connsiteX24" fmla="*/ 1435241 w 1557657"/>
                  <a:gd name="connsiteY24" fmla="*/ 1316889 h 1755776"/>
                  <a:gd name="connsiteX25" fmla="*/ 1359175 w 1557657"/>
                  <a:gd name="connsiteY25" fmla="*/ 1498601 h 1755776"/>
                  <a:gd name="connsiteX26" fmla="*/ 1082950 w 1557657"/>
                  <a:gd name="connsiteY26" fmla="*/ 1755776 h 1755776"/>
                  <a:gd name="connsiteX27" fmla="*/ 163787 w 1557657"/>
                  <a:gd name="connsiteY27" fmla="*/ 1755776 h 1755776"/>
                  <a:gd name="connsiteX28" fmla="*/ 1862 w 1557657"/>
                  <a:gd name="connsiteY28" fmla="*/ 1489076 h 1755776"/>
                  <a:gd name="connsiteX29" fmla="*/ 1862 w 1557657"/>
                  <a:gd name="connsiteY29" fmla="*/ 898879 h 1755776"/>
                  <a:gd name="connsiteX30" fmla="*/ 0 w 1557657"/>
                  <a:gd name="connsiteY30" fmla="*/ 889656 h 1755776"/>
                  <a:gd name="connsiteX31" fmla="*/ 0 w 1557657"/>
                  <a:gd name="connsiteY31" fmla="*/ 380345 h 1755776"/>
                  <a:gd name="connsiteX32" fmla="*/ 97769 w 1557657"/>
                  <a:gd name="connsiteY32" fmla="*/ 282576 h 1755776"/>
                  <a:gd name="connsiteX33" fmla="*/ 195538 w 1557657"/>
                  <a:gd name="connsiteY33" fmla="*/ 380345 h 1755776"/>
                  <a:gd name="connsiteX34" fmla="*/ 195537 w 1557657"/>
                  <a:gd name="connsiteY34" fmla="*/ 889657 h 1755776"/>
                  <a:gd name="connsiteX35" fmla="*/ 194899 w 1557657"/>
                  <a:gd name="connsiteY35" fmla="*/ 955792 h 1755776"/>
                  <a:gd name="connsiteX36" fmla="*/ 231295 w 1557657"/>
                  <a:gd name="connsiteY36" fmla="*/ 987425 h 1755776"/>
                  <a:gd name="connsiteX37" fmla="*/ 260547 w 1557657"/>
                  <a:gd name="connsiteY37" fmla="*/ 958173 h 1755776"/>
                  <a:gd name="connsiteX38" fmla="*/ 260547 w 1557657"/>
                  <a:gd name="connsiteY38" fmla="*/ 896366 h 1755776"/>
                  <a:gd name="connsiteX39" fmla="*/ 260546 w 1557657"/>
                  <a:gd name="connsiteY39" fmla="*/ 862012 h 1755776"/>
                  <a:gd name="connsiteX40" fmla="*/ 260546 w 1557657"/>
                  <a:gd name="connsiteY40" fmla="*/ 261939 h 1755776"/>
                  <a:gd name="connsiteX41" fmla="*/ 373999 w 1557657"/>
                  <a:gd name="connsiteY41" fmla="*/ 133536 h 1755776"/>
                  <a:gd name="connsiteX42" fmla="*/ 511372 w 1557657"/>
                  <a:gd name="connsiteY42" fmla="*/ 261939 h 1755776"/>
                  <a:gd name="connsiteX43" fmla="*/ 507405 w 1557657"/>
                  <a:gd name="connsiteY43" fmla="*/ 952937 h 1755776"/>
                  <a:gd name="connsiteX44" fmla="*/ 541893 w 1557657"/>
                  <a:gd name="connsiteY44" fmla="*/ 987425 h 1755776"/>
                  <a:gd name="connsiteX45" fmla="*/ 541892 w 1557657"/>
                  <a:gd name="connsiteY45" fmla="*/ 987426 h 1755776"/>
                  <a:gd name="connsiteX46" fmla="*/ 576380 w 1557657"/>
                  <a:gd name="connsiteY46" fmla="*/ 952938 h 1755776"/>
                  <a:gd name="connsiteX47" fmla="*/ 576380 w 1557657"/>
                  <a:gd name="connsiteY47" fmla="*/ 893729 h 1755776"/>
                  <a:gd name="connsiteX48" fmla="*/ 576380 w 1557657"/>
                  <a:gd name="connsiteY48" fmla="*/ 858759 h 1755776"/>
                  <a:gd name="connsiteX49" fmla="*/ 576380 w 1557657"/>
                  <a:gd name="connsiteY49" fmla="*/ 128666 h 1755776"/>
                  <a:gd name="connsiteX50" fmla="*/ 705046 w 1557657"/>
                  <a:gd name="connsiteY50"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90890 h 1755776"/>
                  <a:gd name="connsiteX8" fmla="*/ 916262 w 1557657"/>
                  <a:gd name="connsiteY8" fmla="*/ 875041 h 1755776"/>
                  <a:gd name="connsiteX9" fmla="*/ 916262 w 1557657"/>
                  <a:gd name="connsiteY9" fmla="*/ 248910 h 1755776"/>
                  <a:gd name="connsiteX10" fmla="*/ 1028646 w 1557657"/>
                  <a:gd name="connsiteY10" fmla="*/ 136526 h 1755776"/>
                  <a:gd name="connsiteX11" fmla="*/ 1141030 w 1557657"/>
                  <a:gd name="connsiteY11" fmla="*/ 248910 h 1755776"/>
                  <a:gd name="connsiteX12" fmla="*/ 1141029 w 1557657"/>
                  <a:gd name="connsiteY12" fmla="*/ 875042 h 1755776"/>
                  <a:gd name="connsiteX13" fmla="*/ 1138204 w 1557657"/>
                  <a:gd name="connsiteY13" fmla="*/ 889037 h 1755776"/>
                  <a:gd name="connsiteX14" fmla="*/ 1142481 w 1557657"/>
                  <a:gd name="connsiteY14" fmla="*/ 889001 h 1755776"/>
                  <a:gd name="connsiteX15" fmla="*/ 1152006 w 1557657"/>
                  <a:gd name="connsiteY15" fmla="*/ 1169988 h 1755776"/>
                  <a:gd name="connsiteX16" fmla="*/ 1243535 w 1557657"/>
                  <a:gd name="connsiteY16" fmla="*/ 1106365 h 1755776"/>
                  <a:gd name="connsiteX17" fmla="*/ 1255438 w 1557657"/>
                  <a:gd name="connsiteY17" fmla="*/ 1088325 h 1755776"/>
                  <a:gd name="connsiteX18" fmla="*/ 1256299 w 1557657"/>
                  <a:gd name="connsiteY18" fmla="*/ 1086164 h 1755776"/>
                  <a:gd name="connsiteX19" fmla="*/ 1306901 w 1557657"/>
                  <a:gd name="connsiteY19" fmla="*/ 858103 h 1755776"/>
                  <a:gd name="connsiteX20" fmla="*/ 1432257 w 1557657"/>
                  <a:gd name="connsiteY20" fmla="*/ 732747 h 1755776"/>
                  <a:gd name="connsiteX21" fmla="*/ 1557613 w 1557657"/>
                  <a:gd name="connsiteY21" fmla="*/ 858103 h 1755776"/>
                  <a:gd name="connsiteX22" fmla="*/ 1443310 w 1557657"/>
                  <a:gd name="connsiteY22" fmla="*/ 1308272 h 1755776"/>
                  <a:gd name="connsiteX23" fmla="*/ 1435241 w 1557657"/>
                  <a:gd name="connsiteY23" fmla="*/ 1316889 h 1755776"/>
                  <a:gd name="connsiteX24" fmla="*/ 1359175 w 1557657"/>
                  <a:gd name="connsiteY24" fmla="*/ 1498601 h 1755776"/>
                  <a:gd name="connsiteX25" fmla="*/ 1082950 w 1557657"/>
                  <a:gd name="connsiteY25" fmla="*/ 1755776 h 1755776"/>
                  <a:gd name="connsiteX26" fmla="*/ 163787 w 1557657"/>
                  <a:gd name="connsiteY26" fmla="*/ 1755776 h 1755776"/>
                  <a:gd name="connsiteX27" fmla="*/ 1862 w 1557657"/>
                  <a:gd name="connsiteY27" fmla="*/ 1489076 h 1755776"/>
                  <a:gd name="connsiteX28" fmla="*/ 1862 w 1557657"/>
                  <a:gd name="connsiteY28" fmla="*/ 898879 h 1755776"/>
                  <a:gd name="connsiteX29" fmla="*/ 0 w 1557657"/>
                  <a:gd name="connsiteY29" fmla="*/ 889656 h 1755776"/>
                  <a:gd name="connsiteX30" fmla="*/ 0 w 1557657"/>
                  <a:gd name="connsiteY30" fmla="*/ 380345 h 1755776"/>
                  <a:gd name="connsiteX31" fmla="*/ 97769 w 1557657"/>
                  <a:gd name="connsiteY31" fmla="*/ 282576 h 1755776"/>
                  <a:gd name="connsiteX32" fmla="*/ 195538 w 1557657"/>
                  <a:gd name="connsiteY32" fmla="*/ 380345 h 1755776"/>
                  <a:gd name="connsiteX33" fmla="*/ 195537 w 1557657"/>
                  <a:gd name="connsiteY33" fmla="*/ 889657 h 1755776"/>
                  <a:gd name="connsiteX34" fmla="*/ 194899 w 1557657"/>
                  <a:gd name="connsiteY34" fmla="*/ 955792 h 1755776"/>
                  <a:gd name="connsiteX35" fmla="*/ 231295 w 1557657"/>
                  <a:gd name="connsiteY35" fmla="*/ 987425 h 1755776"/>
                  <a:gd name="connsiteX36" fmla="*/ 260547 w 1557657"/>
                  <a:gd name="connsiteY36" fmla="*/ 958173 h 1755776"/>
                  <a:gd name="connsiteX37" fmla="*/ 260547 w 1557657"/>
                  <a:gd name="connsiteY37" fmla="*/ 896366 h 1755776"/>
                  <a:gd name="connsiteX38" fmla="*/ 260546 w 1557657"/>
                  <a:gd name="connsiteY38" fmla="*/ 862012 h 1755776"/>
                  <a:gd name="connsiteX39" fmla="*/ 260546 w 1557657"/>
                  <a:gd name="connsiteY39" fmla="*/ 261939 h 1755776"/>
                  <a:gd name="connsiteX40" fmla="*/ 373999 w 1557657"/>
                  <a:gd name="connsiteY40" fmla="*/ 133536 h 1755776"/>
                  <a:gd name="connsiteX41" fmla="*/ 511372 w 1557657"/>
                  <a:gd name="connsiteY41" fmla="*/ 261939 h 1755776"/>
                  <a:gd name="connsiteX42" fmla="*/ 507405 w 1557657"/>
                  <a:gd name="connsiteY42" fmla="*/ 952937 h 1755776"/>
                  <a:gd name="connsiteX43" fmla="*/ 541893 w 1557657"/>
                  <a:gd name="connsiteY43" fmla="*/ 987425 h 1755776"/>
                  <a:gd name="connsiteX44" fmla="*/ 541892 w 1557657"/>
                  <a:gd name="connsiteY44" fmla="*/ 987426 h 1755776"/>
                  <a:gd name="connsiteX45" fmla="*/ 576380 w 1557657"/>
                  <a:gd name="connsiteY45" fmla="*/ 952938 h 1755776"/>
                  <a:gd name="connsiteX46" fmla="*/ 576380 w 1557657"/>
                  <a:gd name="connsiteY46" fmla="*/ 893729 h 1755776"/>
                  <a:gd name="connsiteX47" fmla="*/ 576380 w 1557657"/>
                  <a:gd name="connsiteY47" fmla="*/ 858759 h 1755776"/>
                  <a:gd name="connsiteX48" fmla="*/ 576380 w 1557657"/>
                  <a:gd name="connsiteY48" fmla="*/ 128666 h 1755776"/>
                  <a:gd name="connsiteX49" fmla="*/ 705046 w 1557657"/>
                  <a:gd name="connsiteY49"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38204 w 1557657"/>
                  <a:gd name="connsiteY12" fmla="*/ 889037 h 1755776"/>
                  <a:gd name="connsiteX13" fmla="*/ 1142481 w 1557657"/>
                  <a:gd name="connsiteY13" fmla="*/ 889001 h 1755776"/>
                  <a:gd name="connsiteX14" fmla="*/ 1152006 w 1557657"/>
                  <a:gd name="connsiteY14" fmla="*/ 1169988 h 1755776"/>
                  <a:gd name="connsiteX15" fmla="*/ 1243535 w 1557657"/>
                  <a:gd name="connsiteY15" fmla="*/ 1106365 h 1755776"/>
                  <a:gd name="connsiteX16" fmla="*/ 1255438 w 1557657"/>
                  <a:gd name="connsiteY16" fmla="*/ 1088325 h 1755776"/>
                  <a:gd name="connsiteX17" fmla="*/ 1256299 w 1557657"/>
                  <a:gd name="connsiteY17" fmla="*/ 1086164 h 1755776"/>
                  <a:gd name="connsiteX18" fmla="*/ 1306901 w 1557657"/>
                  <a:gd name="connsiteY18" fmla="*/ 858103 h 1755776"/>
                  <a:gd name="connsiteX19" fmla="*/ 1432257 w 1557657"/>
                  <a:gd name="connsiteY19" fmla="*/ 732747 h 1755776"/>
                  <a:gd name="connsiteX20" fmla="*/ 1557613 w 1557657"/>
                  <a:gd name="connsiteY20" fmla="*/ 858103 h 1755776"/>
                  <a:gd name="connsiteX21" fmla="*/ 1443310 w 1557657"/>
                  <a:gd name="connsiteY21" fmla="*/ 1308272 h 1755776"/>
                  <a:gd name="connsiteX22" fmla="*/ 1435241 w 1557657"/>
                  <a:gd name="connsiteY22" fmla="*/ 1316889 h 1755776"/>
                  <a:gd name="connsiteX23" fmla="*/ 1359175 w 1557657"/>
                  <a:gd name="connsiteY23" fmla="*/ 1498601 h 1755776"/>
                  <a:gd name="connsiteX24" fmla="*/ 1082950 w 1557657"/>
                  <a:gd name="connsiteY24" fmla="*/ 1755776 h 1755776"/>
                  <a:gd name="connsiteX25" fmla="*/ 163787 w 1557657"/>
                  <a:gd name="connsiteY25" fmla="*/ 1755776 h 1755776"/>
                  <a:gd name="connsiteX26" fmla="*/ 1862 w 1557657"/>
                  <a:gd name="connsiteY26" fmla="*/ 1489076 h 1755776"/>
                  <a:gd name="connsiteX27" fmla="*/ 1862 w 1557657"/>
                  <a:gd name="connsiteY27" fmla="*/ 898879 h 1755776"/>
                  <a:gd name="connsiteX28" fmla="*/ 0 w 1557657"/>
                  <a:gd name="connsiteY28" fmla="*/ 889656 h 1755776"/>
                  <a:gd name="connsiteX29" fmla="*/ 0 w 1557657"/>
                  <a:gd name="connsiteY29" fmla="*/ 380345 h 1755776"/>
                  <a:gd name="connsiteX30" fmla="*/ 97769 w 1557657"/>
                  <a:gd name="connsiteY30" fmla="*/ 282576 h 1755776"/>
                  <a:gd name="connsiteX31" fmla="*/ 195538 w 1557657"/>
                  <a:gd name="connsiteY31" fmla="*/ 380345 h 1755776"/>
                  <a:gd name="connsiteX32" fmla="*/ 195537 w 1557657"/>
                  <a:gd name="connsiteY32" fmla="*/ 889657 h 1755776"/>
                  <a:gd name="connsiteX33" fmla="*/ 194899 w 1557657"/>
                  <a:gd name="connsiteY33" fmla="*/ 955792 h 1755776"/>
                  <a:gd name="connsiteX34" fmla="*/ 231295 w 1557657"/>
                  <a:gd name="connsiteY34" fmla="*/ 987425 h 1755776"/>
                  <a:gd name="connsiteX35" fmla="*/ 260547 w 1557657"/>
                  <a:gd name="connsiteY35" fmla="*/ 958173 h 1755776"/>
                  <a:gd name="connsiteX36" fmla="*/ 260547 w 1557657"/>
                  <a:gd name="connsiteY36" fmla="*/ 896366 h 1755776"/>
                  <a:gd name="connsiteX37" fmla="*/ 260546 w 1557657"/>
                  <a:gd name="connsiteY37" fmla="*/ 862012 h 1755776"/>
                  <a:gd name="connsiteX38" fmla="*/ 260546 w 1557657"/>
                  <a:gd name="connsiteY38" fmla="*/ 261939 h 1755776"/>
                  <a:gd name="connsiteX39" fmla="*/ 373999 w 1557657"/>
                  <a:gd name="connsiteY39" fmla="*/ 133536 h 1755776"/>
                  <a:gd name="connsiteX40" fmla="*/ 511372 w 1557657"/>
                  <a:gd name="connsiteY40" fmla="*/ 261939 h 1755776"/>
                  <a:gd name="connsiteX41" fmla="*/ 507405 w 1557657"/>
                  <a:gd name="connsiteY41" fmla="*/ 952937 h 1755776"/>
                  <a:gd name="connsiteX42" fmla="*/ 541893 w 1557657"/>
                  <a:gd name="connsiteY42" fmla="*/ 987425 h 1755776"/>
                  <a:gd name="connsiteX43" fmla="*/ 541892 w 1557657"/>
                  <a:gd name="connsiteY43" fmla="*/ 987426 h 1755776"/>
                  <a:gd name="connsiteX44" fmla="*/ 576380 w 1557657"/>
                  <a:gd name="connsiteY44" fmla="*/ 952938 h 1755776"/>
                  <a:gd name="connsiteX45" fmla="*/ 576380 w 1557657"/>
                  <a:gd name="connsiteY45" fmla="*/ 893729 h 1755776"/>
                  <a:gd name="connsiteX46" fmla="*/ 576380 w 1557657"/>
                  <a:gd name="connsiteY46" fmla="*/ 858759 h 1755776"/>
                  <a:gd name="connsiteX47" fmla="*/ 576380 w 1557657"/>
                  <a:gd name="connsiteY47" fmla="*/ 128666 h 1755776"/>
                  <a:gd name="connsiteX48" fmla="*/ 705046 w 1557657"/>
                  <a:gd name="connsiteY48"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38204 w 1557657"/>
                  <a:gd name="connsiteY12" fmla="*/ 889037 h 1755776"/>
                  <a:gd name="connsiteX13" fmla="*/ 1152006 w 1557657"/>
                  <a:gd name="connsiteY13" fmla="*/ 1169988 h 1755776"/>
                  <a:gd name="connsiteX14" fmla="*/ 1243535 w 1557657"/>
                  <a:gd name="connsiteY14" fmla="*/ 1106365 h 1755776"/>
                  <a:gd name="connsiteX15" fmla="*/ 1255438 w 1557657"/>
                  <a:gd name="connsiteY15" fmla="*/ 1088325 h 1755776"/>
                  <a:gd name="connsiteX16" fmla="*/ 1256299 w 1557657"/>
                  <a:gd name="connsiteY16" fmla="*/ 1086164 h 1755776"/>
                  <a:gd name="connsiteX17" fmla="*/ 1306901 w 1557657"/>
                  <a:gd name="connsiteY17" fmla="*/ 858103 h 1755776"/>
                  <a:gd name="connsiteX18" fmla="*/ 1432257 w 1557657"/>
                  <a:gd name="connsiteY18" fmla="*/ 732747 h 1755776"/>
                  <a:gd name="connsiteX19" fmla="*/ 1557613 w 1557657"/>
                  <a:gd name="connsiteY19" fmla="*/ 858103 h 1755776"/>
                  <a:gd name="connsiteX20" fmla="*/ 1443310 w 1557657"/>
                  <a:gd name="connsiteY20" fmla="*/ 1308272 h 1755776"/>
                  <a:gd name="connsiteX21" fmla="*/ 1435241 w 1557657"/>
                  <a:gd name="connsiteY21" fmla="*/ 1316889 h 1755776"/>
                  <a:gd name="connsiteX22" fmla="*/ 1359175 w 1557657"/>
                  <a:gd name="connsiteY22" fmla="*/ 1498601 h 1755776"/>
                  <a:gd name="connsiteX23" fmla="*/ 1082950 w 1557657"/>
                  <a:gd name="connsiteY23" fmla="*/ 1755776 h 1755776"/>
                  <a:gd name="connsiteX24" fmla="*/ 163787 w 1557657"/>
                  <a:gd name="connsiteY24" fmla="*/ 1755776 h 1755776"/>
                  <a:gd name="connsiteX25" fmla="*/ 1862 w 1557657"/>
                  <a:gd name="connsiteY25" fmla="*/ 1489076 h 1755776"/>
                  <a:gd name="connsiteX26" fmla="*/ 1862 w 1557657"/>
                  <a:gd name="connsiteY26" fmla="*/ 898879 h 1755776"/>
                  <a:gd name="connsiteX27" fmla="*/ 0 w 1557657"/>
                  <a:gd name="connsiteY27" fmla="*/ 889656 h 1755776"/>
                  <a:gd name="connsiteX28" fmla="*/ 0 w 1557657"/>
                  <a:gd name="connsiteY28" fmla="*/ 380345 h 1755776"/>
                  <a:gd name="connsiteX29" fmla="*/ 97769 w 1557657"/>
                  <a:gd name="connsiteY29" fmla="*/ 282576 h 1755776"/>
                  <a:gd name="connsiteX30" fmla="*/ 195538 w 1557657"/>
                  <a:gd name="connsiteY30" fmla="*/ 380345 h 1755776"/>
                  <a:gd name="connsiteX31" fmla="*/ 195537 w 1557657"/>
                  <a:gd name="connsiteY31" fmla="*/ 889657 h 1755776"/>
                  <a:gd name="connsiteX32" fmla="*/ 194899 w 1557657"/>
                  <a:gd name="connsiteY32" fmla="*/ 955792 h 1755776"/>
                  <a:gd name="connsiteX33" fmla="*/ 231295 w 1557657"/>
                  <a:gd name="connsiteY33" fmla="*/ 987425 h 1755776"/>
                  <a:gd name="connsiteX34" fmla="*/ 260547 w 1557657"/>
                  <a:gd name="connsiteY34" fmla="*/ 958173 h 1755776"/>
                  <a:gd name="connsiteX35" fmla="*/ 260547 w 1557657"/>
                  <a:gd name="connsiteY35" fmla="*/ 896366 h 1755776"/>
                  <a:gd name="connsiteX36" fmla="*/ 260546 w 1557657"/>
                  <a:gd name="connsiteY36" fmla="*/ 862012 h 1755776"/>
                  <a:gd name="connsiteX37" fmla="*/ 260546 w 1557657"/>
                  <a:gd name="connsiteY37" fmla="*/ 261939 h 1755776"/>
                  <a:gd name="connsiteX38" fmla="*/ 373999 w 1557657"/>
                  <a:gd name="connsiteY38" fmla="*/ 133536 h 1755776"/>
                  <a:gd name="connsiteX39" fmla="*/ 511372 w 1557657"/>
                  <a:gd name="connsiteY39" fmla="*/ 261939 h 1755776"/>
                  <a:gd name="connsiteX40" fmla="*/ 507405 w 1557657"/>
                  <a:gd name="connsiteY40" fmla="*/ 952937 h 1755776"/>
                  <a:gd name="connsiteX41" fmla="*/ 541893 w 1557657"/>
                  <a:gd name="connsiteY41" fmla="*/ 987425 h 1755776"/>
                  <a:gd name="connsiteX42" fmla="*/ 541892 w 1557657"/>
                  <a:gd name="connsiteY42" fmla="*/ 987426 h 1755776"/>
                  <a:gd name="connsiteX43" fmla="*/ 576380 w 1557657"/>
                  <a:gd name="connsiteY43" fmla="*/ 952938 h 1755776"/>
                  <a:gd name="connsiteX44" fmla="*/ 576380 w 1557657"/>
                  <a:gd name="connsiteY44" fmla="*/ 893729 h 1755776"/>
                  <a:gd name="connsiteX45" fmla="*/ 576380 w 1557657"/>
                  <a:gd name="connsiteY45" fmla="*/ 858759 h 1755776"/>
                  <a:gd name="connsiteX46" fmla="*/ 576380 w 1557657"/>
                  <a:gd name="connsiteY46" fmla="*/ 128666 h 1755776"/>
                  <a:gd name="connsiteX47" fmla="*/ 705046 w 1557657"/>
                  <a:gd name="connsiteY47" fmla="*/ 0 h 1755776"/>
                  <a:gd name="connsiteX0" fmla="*/ 705046 w 1557657"/>
                  <a:gd name="connsiteY0" fmla="*/ 0 h 1755776"/>
                  <a:gd name="connsiteX1" fmla="*/ 833712 w 1557657"/>
                  <a:gd name="connsiteY1" fmla="*/ 128666 h 1755776"/>
                  <a:gd name="connsiteX2" fmla="*/ 833711 w 1557657"/>
                  <a:gd name="connsiteY2" fmla="*/ 858760 h 1755776"/>
                  <a:gd name="connsiteX3" fmla="*/ 833711 w 1557657"/>
                  <a:gd name="connsiteY3" fmla="*/ 946149 h 1755776"/>
                  <a:gd name="connsiteX4" fmla="*/ 874987 w 1557657"/>
                  <a:gd name="connsiteY4" fmla="*/ 987425 h 1755776"/>
                  <a:gd name="connsiteX5" fmla="*/ 874986 w 1557657"/>
                  <a:gd name="connsiteY5" fmla="*/ 987426 h 1755776"/>
                  <a:gd name="connsiteX6" fmla="*/ 916262 w 1557657"/>
                  <a:gd name="connsiteY6" fmla="*/ 946150 h 1755776"/>
                  <a:gd name="connsiteX7" fmla="*/ 916262 w 1557657"/>
                  <a:gd name="connsiteY7" fmla="*/ 875041 h 1755776"/>
                  <a:gd name="connsiteX8" fmla="*/ 916262 w 1557657"/>
                  <a:gd name="connsiteY8" fmla="*/ 248910 h 1755776"/>
                  <a:gd name="connsiteX9" fmla="*/ 1028646 w 1557657"/>
                  <a:gd name="connsiteY9" fmla="*/ 136526 h 1755776"/>
                  <a:gd name="connsiteX10" fmla="*/ 1141030 w 1557657"/>
                  <a:gd name="connsiteY10" fmla="*/ 248910 h 1755776"/>
                  <a:gd name="connsiteX11" fmla="*/ 1141029 w 1557657"/>
                  <a:gd name="connsiteY11" fmla="*/ 875042 h 1755776"/>
                  <a:gd name="connsiteX12" fmla="*/ 1152006 w 1557657"/>
                  <a:gd name="connsiteY12" fmla="*/ 1169988 h 1755776"/>
                  <a:gd name="connsiteX13" fmla="*/ 1243535 w 1557657"/>
                  <a:gd name="connsiteY13" fmla="*/ 1106365 h 1755776"/>
                  <a:gd name="connsiteX14" fmla="*/ 1255438 w 1557657"/>
                  <a:gd name="connsiteY14" fmla="*/ 1088325 h 1755776"/>
                  <a:gd name="connsiteX15" fmla="*/ 1256299 w 1557657"/>
                  <a:gd name="connsiteY15" fmla="*/ 1086164 h 1755776"/>
                  <a:gd name="connsiteX16" fmla="*/ 1306901 w 1557657"/>
                  <a:gd name="connsiteY16" fmla="*/ 858103 h 1755776"/>
                  <a:gd name="connsiteX17" fmla="*/ 1432257 w 1557657"/>
                  <a:gd name="connsiteY17" fmla="*/ 732747 h 1755776"/>
                  <a:gd name="connsiteX18" fmla="*/ 1557613 w 1557657"/>
                  <a:gd name="connsiteY18" fmla="*/ 858103 h 1755776"/>
                  <a:gd name="connsiteX19" fmla="*/ 1443310 w 1557657"/>
                  <a:gd name="connsiteY19" fmla="*/ 1308272 h 1755776"/>
                  <a:gd name="connsiteX20" fmla="*/ 1435241 w 1557657"/>
                  <a:gd name="connsiteY20" fmla="*/ 1316889 h 1755776"/>
                  <a:gd name="connsiteX21" fmla="*/ 1359175 w 1557657"/>
                  <a:gd name="connsiteY21" fmla="*/ 1498601 h 1755776"/>
                  <a:gd name="connsiteX22" fmla="*/ 1082950 w 1557657"/>
                  <a:gd name="connsiteY22" fmla="*/ 1755776 h 1755776"/>
                  <a:gd name="connsiteX23" fmla="*/ 163787 w 1557657"/>
                  <a:gd name="connsiteY23" fmla="*/ 1755776 h 1755776"/>
                  <a:gd name="connsiteX24" fmla="*/ 1862 w 1557657"/>
                  <a:gd name="connsiteY24" fmla="*/ 1489076 h 1755776"/>
                  <a:gd name="connsiteX25" fmla="*/ 1862 w 1557657"/>
                  <a:gd name="connsiteY25" fmla="*/ 898879 h 1755776"/>
                  <a:gd name="connsiteX26" fmla="*/ 0 w 1557657"/>
                  <a:gd name="connsiteY26" fmla="*/ 889656 h 1755776"/>
                  <a:gd name="connsiteX27" fmla="*/ 0 w 1557657"/>
                  <a:gd name="connsiteY27" fmla="*/ 380345 h 1755776"/>
                  <a:gd name="connsiteX28" fmla="*/ 97769 w 1557657"/>
                  <a:gd name="connsiteY28" fmla="*/ 282576 h 1755776"/>
                  <a:gd name="connsiteX29" fmla="*/ 195538 w 1557657"/>
                  <a:gd name="connsiteY29" fmla="*/ 380345 h 1755776"/>
                  <a:gd name="connsiteX30" fmla="*/ 195537 w 1557657"/>
                  <a:gd name="connsiteY30" fmla="*/ 889657 h 1755776"/>
                  <a:gd name="connsiteX31" fmla="*/ 194899 w 1557657"/>
                  <a:gd name="connsiteY31" fmla="*/ 955792 h 1755776"/>
                  <a:gd name="connsiteX32" fmla="*/ 231295 w 1557657"/>
                  <a:gd name="connsiteY32" fmla="*/ 987425 h 1755776"/>
                  <a:gd name="connsiteX33" fmla="*/ 260547 w 1557657"/>
                  <a:gd name="connsiteY33" fmla="*/ 958173 h 1755776"/>
                  <a:gd name="connsiteX34" fmla="*/ 260547 w 1557657"/>
                  <a:gd name="connsiteY34" fmla="*/ 896366 h 1755776"/>
                  <a:gd name="connsiteX35" fmla="*/ 260546 w 1557657"/>
                  <a:gd name="connsiteY35" fmla="*/ 862012 h 1755776"/>
                  <a:gd name="connsiteX36" fmla="*/ 260546 w 1557657"/>
                  <a:gd name="connsiteY36" fmla="*/ 261939 h 1755776"/>
                  <a:gd name="connsiteX37" fmla="*/ 373999 w 1557657"/>
                  <a:gd name="connsiteY37" fmla="*/ 133536 h 1755776"/>
                  <a:gd name="connsiteX38" fmla="*/ 511372 w 1557657"/>
                  <a:gd name="connsiteY38" fmla="*/ 261939 h 1755776"/>
                  <a:gd name="connsiteX39" fmla="*/ 507405 w 1557657"/>
                  <a:gd name="connsiteY39" fmla="*/ 952937 h 1755776"/>
                  <a:gd name="connsiteX40" fmla="*/ 541893 w 1557657"/>
                  <a:gd name="connsiteY40" fmla="*/ 987425 h 1755776"/>
                  <a:gd name="connsiteX41" fmla="*/ 541892 w 1557657"/>
                  <a:gd name="connsiteY41" fmla="*/ 987426 h 1755776"/>
                  <a:gd name="connsiteX42" fmla="*/ 576380 w 1557657"/>
                  <a:gd name="connsiteY42" fmla="*/ 952938 h 1755776"/>
                  <a:gd name="connsiteX43" fmla="*/ 576380 w 1557657"/>
                  <a:gd name="connsiteY43" fmla="*/ 893729 h 1755776"/>
                  <a:gd name="connsiteX44" fmla="*/ 576380 w 1557657"/>
                  <a:gd name="connsiteY44" fmla="*/ 858759 h 1755776"/>
                  <a:gd name="connsiteX45" fmla="*/ 576380 w 1557657"/>
                  <a:gd name="connsiteY45" fmla="*/ 128666 h 1755776"/>
                  <a:gd name="connsiteX46" fmla="*/ 705046 w 1557657"/>
                  <a:gd name="connsiteY46" fmla="*/ 0 h 175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57657" h="1755776">
                    <a:moveTo>
                      <a:pt x="705046" y="0"/>
                    </a:moveTo>
                    <a:cubicBezTo>
                      <a:pt x="776106" y="0"/>
                      <a:pt x="833712" y="57606"/>
                      <a:pt x="833712" y="128666"/>
                    </a:cubicBezTo>
                    <a:cubicBezTo>
                      <a:pt x="833712" y="372031"/>
                      <a:pt x="833711" y="615395"/>
                      <a:pt x="833711" y="858760"/>
                    </a:cubicBezTo>
                    <a:lnTo>
                      <a:pt x="833711" y="946149"/>
                    </a:lnTo>
                    <a:cubicBezTo>
                      <a:pt x="833711" y="968945"/>
                      <a:pt x="852191" y="987425"/>
                      <a:pt x="874987" y="987425"/>
                    </a:cubicBezTo>
                    <a:lnTo>
                      <a:pt x="874986" y="987426"/>
                    </a:lnTo>
                    <a:cubicBezTo>
                      <a:pt x="897782" y="987426"/>
                      <a:pt x="916262" y="968946"/>
                      <a:pt x="916262" y="946150"/>
                    </a:cubicBezTo>
                    <a:lnTo>
                      <a:pt x="916262" y="875041"/>
                    </a:lnTo>
                    <a:lnTo>
                      <a:pt x="916262" y="248910"/>
                    </a:lnTo>
                    <a:cubicBezTo>
                      <a:pt x="916262" y="186842"/>
                      <a:pt x="966578" y="136526"/>
                      <a:pt x="1028646" y="136526"/>
                    </a:cubicBezTo>
                    <a:cubicBezTo>
                      <a:pt x="1090714" y="136526"/>
                      <a:pt x="1141030" y="186842"/>
                      <a:pt x="1141030" y="248910"/>
                    </a:cubicBezTo>
                    <a:cubicBezTo>
                      <a:pt x="1141030" y="457621"/>
                      <a:pt x="1141029" y="666331"/>
                      <a:pt x="1141029" y="875042"/>
                    </a:cubicBezTo>
                    <a:lnTo>
                      <a:pt x="1152006" y="1169988"/>
                    </a:lnTo>
                    <a:cubicBezTo>
                      <a:pt x="1191892" y="1146772"/>
                      <a:pt x="1215704" y="1143646"/>
                      <a:pt x="1243535" y="1106365"/>
                    </a:cubicBezTo>
                    <a:lnTo>
                      <a:pt x="1255438" y="1088325"/>
                    </a:lnTo>
                    <a:lnTo>
                      <a:pt x="1256299" y="1086164"/>
                    </a:lnTo>
                    <a:cubicBezTo>
                      <a:pt x="1277731" y="1027209"/>
                      <a:pt x="1293804" y="965278"/>
                      <a:pt x="1306901" y="858103"/>
                    </a:cubicBezTo>
                    <a:cubicBezTo>
                      <a:pt x="1306901" y="788871"/>
                      <a:pt x="1363025" y="732747"/>
                      <a:pt x="1432257" y="732747"/>
                    </a:cubicBezTo>
                    <a:cubicBezTo>
                      <a:pt x="1501489" y="732747"/>
                      <a:pt x="1555771" y="762182"/>
                      <a:pt x="1557613" y="858103"/>
                    </a:cubicBezTo>
                    <a:cubicBezTo>
                      <a:pt x="1559455" y="954024"/>
                      <a:pt x="1503493" y="1213939"/>
                      <a:pt x="1443310" y="1308272"/>
                    </a:cubicBezTo>
                    <a:lnTo>
                      <a:pt x="1435241" y="1316889"/>
                    </a:lnTo>
                    <a:lnTo>
                      <a:pt x="1359175" y="1498601"/>
                    </a:lnTo>
                    <a:cubicBezTo>
                      <a:pt x="1283769" y="1629570"/>
                      <a:pt x="1203600" y="1696245"/>
                      <a:pt x="1082950" y="1755776"/>
                    </a:cubicBezTo>
                    <a:lnTo>
                      <a:pt x="163787" y="1755776"/>
                    </a:lnTo>
                    <a:cubicBezTo>
                      <a:pt x="80443" y="1681958"/>
                      <a:pt x="28849" y="1631951"/>
                      <a:pt x="1862" y="1489076"/>
                    </a:cubicBezTo>
                    <a:lnTo>
                      <a:pt x="1862" y="898879"/>
                    </a:lnTo>
                    <a:lnTo>
                      <a:pt x="0" y="889656"/>
                    </a:lnTo>
                    <a:lnTo>
                      <a:pt x="0" y="380345"/>
                    </a:lnTo>
                    <a:cubicBezTo>
                      <a:pt x="0" y="326349"/>
                      <a:pt x="43773" y="282576"/>
                      <a:pt x="97769" y="282576"/>
                    </a:cubicBezTo>
                    <a:cubicBezTo>
                      <a:pt x="151765" y="282576"/>
                      <a:pt x="195538" y="326349"/>
                      <a:pt x="195538" y="380345"/>
                    </a:cubicBezTo>
                    <a:cubicBezTo>
                      <a:pt x="195538" y="550116"/>
                      <a:pt x="195537" y="719886"/>
                      <a:pt x="195537" y="889657"/>
                    </a:cubicBezTo>
                    <a:cubicBezTo>
                      <a:pt x="195324" y="911702"/>
                      <a:pt x="195112" y="933747"/>
                      <a:pt x="194899" y="955792"/>
                    </a:cubicBezTo>
                    <a:cubicBezTo>
                      <a:pt x="195452" y="981898"/>
                      <a:pt x="220354" y="987028"/>
                      <a:pt x="231295" y="987425"/>
                    </a:cubicBezTo>
                    <a:cubicBezTo>
                      <a:pt x="242236" y="987822"/>
                      <a:pt x="260547" y="974328"/>
                      <a:pt x="260547" y="958173"/>
                    </a:cubicBezTo>
                    <a:lnTo>
                      <a:pt x="260547" y="896366"/>
                    </a:lnTo>
                    <a:cubicBezTo>
                      <a:pt x="260547" y="884915"/>
                      <a:pt x="260546" y="873463"/>
                      <a:pt x="260546" y="862012"/>
                    </a:cubicBezTo>
                    <a:lnTo>
                      <a:pt x="260546" y="261939"/>
                    </a:lnTo>
                    <a:cubicBezTo>
                      <a:pt x="260546" y="192675"/>
                      <a:pt x="304735" y="133536"/>
                      <a:pt x="373999" y="133536"/>
                    </a:cubicBezTo>
                    <a:cubicBezTo>
                      <a:pt x="443263" y="133536"/>
                      <a:pt x="489138" y="125372"/>
                      <a:pt x="511372" y="261939"/>
                    </a:cubicBezTo>
                    <a:cubicBezTo>
                      <a:pt x="533606" y="398506"/>
                      <a:pt x="507405" y="831916"/>
                      <a:pt x="507405" y="952937"/>
                    </a:cubicBezTo>
                    <a:cubicBezTo>
                      <a:pt x="507405" y="971984"/>
                      <a:pt x="522846" y="987425"/>
                      <a:pt x="541893" y="987425"/>
                    </a:cubicBezTo>
                    <a:lnTo>
                      <a:pt x="541892" y="987426"/>
                    </a:lnTo>
                    <a:cubicBezTo>
                      <a:pt x="560939" y="987426"/>
                      <a:pt x="576380" y="971985"/>
                      <a:pt x="576380" y="952938"/>
                    </a:cubicBezTo>
                    <a:lnTo>
                      <a:pt x="576380" y="893729"/>
                    </a:lnTo>
                    <a:lnTo>
                      <a:pt x="576380" y="858759"/>
                    </a:lnTo>
                    <a:lnTo>
                      <a:pt x="576380" y="128666"/>
                    </a:lnTo>
                    <a:cubicBezTo>
                      <a:pt x="576380" y="57606"/>
                      <a:pt x="633986" y="0"/>
                      <a:pt x="705046" y="0"/>
                    </a:cubicBezTo>
                    <a:close/>
                  </a:path>
                </a:pathLst>
              </a:custGeom>
              <a:solidFill>
                <a:srgbClr val="FAC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81300" y="2362200"/>
                <a:ext cx="520065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86100" y="3200400"/>
                <a:ext cx="5810250" cy="6724534"/>
              </a:xfrm>
              <a:prstGeom prst="rect">
                <a:avLst/>
              </a:prstGeom>
              <a:solidFill>
                <a:srgbClr val="DB0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组合 57"/>
          <p:cNvGrpSpPr/>
          <p:nvPr/>
        </p:nvGrpSpPr>
        <p:grpSpPr>
          <a:xfrm>
            <a:off x="7594617" y="1362922"/>
            <a:ext cx="3332816" cy="2247343"/>
            <a:chOff x="7451298" y="877524"/>
            <a:chExt cx="2855123" cy="1925231"/>
          </a:xfrm>
        </p:grpSpPr>
        <p:sp>
          <p:nvSpPr>
            <p:cNvPr id="56" name="任意多边形 55"/>
            <p:cNvSpPr/>
            <p:nvPr/>
          </p:nvSpPr>
          <p:spPr>
            <a:xfrm rot="14028323">
              <a:off x="7569804" y="759018"/>
              <a:ext cx="1822512" cy="2059523"/>
            </a:xfrm>
            <a:custGeom>
              <a:avLst/>
              <a:gdLst>
                <a:gd name="connsiteX0" fmla="*/ 1763344 w 1822512"/>
                <a:gd name="connsiteY0" fmla="*/ 876786 h 2059523"/>
                <a:gd name="connsiteX1" fmla="*/ 989731 w 1822512"/>
                <a:gd name="connsiteY1" fmla="*/ 1934003 h 2059523"/>
                <a:gd name="connsiteX2" fmla="*/ 561394 w 1822512"/>
                <a:gd name="connsiteY2" fmla="*/ 2000354 h 2059523"/>
                <a:gd name="connsiteX3" fmla="*/ 125519 w 1822512"/>
                <a:gd name="connsiteY3" fmla="*/ 1681405 h 2059523"/>
                <a:gd name="connsiteX4" fmla="*/ 59168 w 1822512"/>
                <a:gd name="connsiteY4" fmla="*/ 1253068 h 2059523"/>
                <a:gd name="connsiteX5" fmla="*/ 598437 w 1822512"/>
                <a:gd name="connsiteY5" fmla="*/ 516106 h 2059523"/>
                <a:gd name="connsiteX6" fmla="*/ 719060 w 1822512"/>
                <a:gd name="connsiteY6" fmla="*/ 0 h 2059523"/>
                <a:gd name="connsiteX7" fmla="*/ 781282 w 1822512"/>
                <a:gd name="connsiteY7" fmla="*/ 266230 h 2059523"/>
                <a:gd name="connsiteX8" fmla="*/ 832781 w 1822512"/>
                <a:gd name="connsiteY8" fmla="*/ 195852 h 2059523"/>
                <a:gd name="connsiteX9" fmla="*/ 1261118 w 1822512"/>
                <a:gd name="connsiteY9" fmla="*/ 129500 h 2059523"/>
                <a:gd name="connsiteX10" fmla="*/ 1696993 w 1822512"/>
                <a:gd name="connsiteY10" fmla="*/ 448450 h 2059523"/>
                <a:gd name="connsiteX11" fmla="*/ 1763344 w 1822512"/>
                <a:gd name="connsiteY11" fmla="*/ 876786 h 205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2512" h="2059523">
                  <a:moveTo>
                    <a:pt x="1763344" y="876786"/>
                  </a:moveTo>
                  <a:lnTo>
                    <a:pt x="989731" y="1934003"/>
                  </a:lnTo>
                  <a:cubicBezTo>
                    <a:pt x="889771" y="2070607"/>
                    <a:pt x="697999" y="2100314"/>
                    <a:pt x="561394" y="2000354"/>
                  </a:cubicBezTo>
                  <a:lnTo>
                    <a:pt x="125519" y="1681405"/>
                  </a:lnTo>
                  <a:cubicBezTo>
                    <a:pt x="-11085" y="1581445"/>
                    <a:pt x="-40791" y="1389673"/>
                    <a:pt x="59168" y="1253068"/>
                  </a:cubicBezTo>
                  <a:lnTo>
                    <a:pt x="598437" y="516106"/>
                  </a:lnTo>
                  <a:lnTo>
                    <a:pt x="719060" y="0"/>
                  </a:lnTo>
                  <a:lnTo>
                    <a:pt x="781282" y="266230"/>
                  </a:lnTo>
                  <a:lnTo>
                    <a:pt x="832781" y="195852"/>
                  </a:lnTo>
                  <a:cubicBezTo>
                    <a:pt x="932741" y="59247"/>
                    <a:pt x="1124513" y="29541"/>
                    <a:pt x="1261118" y="129500"/>
                  </a:cubicBezTo>
                  <a:lnTo>
                    <a:pt x="1696993" y="448450"/>
                  </a:lnTo>
                  <a:cubicBezTo>
                    <a:pt x="1833597" y="548409"/>
                    <a:pt x="1863303" y="740182"/>
                    <a:pt x="1763344" y="876786"/>
                  </a:cubicBezTo>
                  <a:close/>
                </a:path>
              </a:pathLst>
            </a:custGeom>
            <a:solidFill>
              <a:srgbClr val="F45A69"/>
            </a:solidFill>
            <a:ln>
              <a:noFill/>
            </a:ln>
            <a:effectLst>
              <a:outerShdw blurRad="203200" dist="2794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18360562" flipV="1">
              <a:off x="9061386" y="1557721"/>
              <a:ext cx="1169021" cy="1321048"/>
            </a:xfrm>
            <a:custGeom>
              <a:avLst/>
              <a:gdLst>
                <a:gd name="connsiteX0" fmla="*/ 1763344 w 1822512"/>
                <a:gd name="connsiteY0" fmla="*/ 876786 h 2059523"/>
                <a:gd name="connsiteX1" fmla="*/ 989731 w 1822512"/>
                <a:gd name="connsiteY1" fmla="*/ 1934003 h 2059523"/>
                <a:gd name="connsiteX2" fmla="*/ 561394 w 1822512"/>
                <a:gd name="connsiteY2" fmla="*/ 2000354 h 2059523"/>
                <a:gd name="connsiteX3" fmla="*/ 125519 w 1822512"/>
                <a:gd name="connsiteY3" fmla="*/ 1681405 h 2059523"/>
                <a:gd name="connsiteX4" fmla="*/ 59168 w 1822512"/>
                <a:gd name="connsiteY4" fmla="*/ 1253068 h 2059523"/>
                <a:gd name="connsiteX5" fmla="*/ 598437 w 1822512"/>
                <a:gd name="connsiteY5" fmla="*/ 516106 h 2059523"/>
                <a:gd name="connsiteX6" fmla="*/ 719060 w 1822512"/>
                <a:gd name="connsiteY6" fmla="*/ 0 h 2059523"/>
                <a:gd name="connsiteX7" fmla="*/ 781282 w 1822512"/>
                <a:gd name="connsiteY7" fmla="*/ 266230 h 2059523"/>
                <a:gd name="connsiteX8" fmla="*/ 832781 w 1822512"/>
                <a:gd name="connsiteY8" fmla="*/ 195852 h 2059523"/>
                <a:gd name="connsiteX9" fmla="*/ 1261118 w 1822512"/>
                <a:gd name="connsiteY9" fmla="*/ 129500 h 2059523"/>
                <a:gd name="connsiteX10" fmla="*/ 1696993 w 1822512"/>
                <a:gd name="connsiteY10" fmla="*/ 448450 h 2059523"/>
                <a:gd name="connsiteX11" fmla="*/ 1763344 w 1822512"/>
                <a:gd name="connsiteY11" fmla="*/ 876786 h 205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2512" h="2059523">
                  <a:moveTo>
                    <a:pt x="1763344" y="876786"/>
                  </a:moveTo>
                  <a:lnTo>
                    <a:pt x="989731" y="1934003"/>
                  </a:lnTo>
                  <a:cubicBezTo>
                    <a:pt x="889771" y="2070607"/>
                    <a:pt x="697999" y="2100314"/>
                    <a:pt x="561394" y="2000354"/>
                  </a:cubicBezTo>
                  <a:lnTo>
                    <a:pt x="125519" y="1681405"/>
                  </a:lnTo>
                  <a:cubicBezTo>
                    <a:pt x="-11085" y="1581445"/>
                    <a:pt x="-40791" y="1389673"/>
                    <a:pt x="59168" y="1253068"/>
                  </a:cubicBezTo>
                  <a:lnTo>
                    <a:pt x="598437" y="516106"/>
                  </a:lnTo>
                  <a:lnTo>
                    <a:pt x="719060" y="0"/>
                  </a:lnTo>
                  <a:lnTo>
                    <a:pt x="781282" y="266230"/>
                  </a:lnTo>
                  <a:lnTo>
                    <a:pt x="832781" y="195852"/>
                  </a:lnTo>
                  <a:cubicBezTo>
                    <a:pt x="932741" y="59247"/>
                    <a:pt x="1124513" y="29541"/>
                    <a:pt x="1261118" y="129500"/>
                  </a:cubicBezTo>
                  <a:lnTo>
                    <a:pt x="1696993" y="448450"/>
                  </a:lnTo>
                  <a:cubicBezTo>
                    <a:pt x="1833597" y="548409"/>
                    <a:pt x="1863303" y="740182"/>
                    <a:pt x="1763344" y="876786"/>
                  </a:cubicBezTo>
                  <a:close/>
                </a:path>
              </a:pathLst>
            </a:cu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a:effectLst>
              <a:outerShdw blurRad="203200" dist="279400" dir="33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内容占位符 2"/>
          <p:cNvSpPr txBox="1">
            <a:spLocks/>
          </p:cNvSpPr>
          <p:nvPr/>
        </p:nvSpPr>
        <p:spPr>
          <a:xfrm>
            <a:off x="7409307" y="1860993"/>
            <a:ext cx="2747088" cy="90063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3600" dirty="0"/>
              <a:t>Bonjour</a:t>
            </a:r>
          </a:p>
        </p:txBody>
      </p:sp>
      <p:sp>
        <p:nvSpPr>
          <p:cNvPr id="60" name="内容占位符 2"/>
          <p:cNvSpPr txBox="1">
            <a:spLocks/>
          </p:cNvSpPr>
          <p:nvPr/>
        </p:nvSpPr>
        <p:spPr>
          <a:xfrm>
            <a:off x="9498558" y="2589858"/>
            <a:ext cx="1275965" cy="6574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000" dirty="0">
                <a:solidFill>
                  <a:schemeClr val="tx1"/>
                </a:solidFill>
              </a:rPr>
              <a:t>Hello</a:t>
            </a:r>
          </a:p>
        </p:txBody>
      </p:sp>
      <p:sp>
        <p:nvSpPr>
          <p:cNvPr id="61" name="Freeform 62"/>
          <p:cNvSpPr>
            <a:spLocks noEditPoints="1"/>
          </p:cNvSpPr>
          <p:nvPr/>
        </p:nvSpPr>
        <p:spPr bwMode="auto">
          <a:xfrm>
            <a:off x="6637220" y="4175590"/>
            <a:ext cx="598296" cy="53340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86"/>
          <p:cNvSpPr>
            <a:spLocks noEditPoints="1"/>
          </p:cNvSpPr>
          <p:nvPr/>
        </p:nvSpPr>
        <p:spPr bwMode="auto">
          <a:xfrm>
            <a:off x="3514798" y="4256959"/>
            <a:ext cx="602537" cy="542281"/>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96"/>
          <p:cNvSpPr>
            <a:spLocks noEditPoints="1"/>
          </p:cNvSpPr>
          <p:nvPr/>
        </p:nvSpPr>
        <p:spPr bwMode="auto">
          <a:xfrm>
            <a:off x="9251918" y="4256959"/>
            <a:ext cx="500816" cy="390638"/>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文本框 63"/>
          <p:cNvSpPr txBox="1"/>
          <p:nvPr/>
        </p:nvSpPr>
        <p:spPr>
          <a:xfrm>
            <a:off x="4205254" y="4545358"/>
            <a:ext cx="819455" cy="369332"/>
          </a:xfrm>
          <a:prstGeom prst="rect">
            <a:avLst/>
          </a:prstGeom>
          <a:noFill/>
        </p:spPr>
        <p:txBody>
          <a:bodyPr wrap="non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Call in</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5" name="文本框 64"/>
          <p:cNvSpPr txBox="1"/>
          <p:nvPr/>
        </p:nvSpPr>
        <p:spPr>
          <a:xfrm>
            <a:off x="4185814" y="4020675"/>
            <a:ext cx="1712328" cy="646331"/>
          </a:xfrm>
          <a:prstGeom prst="rect">
            <a:avLst/>
          </a:prstGeom>
          <a:noFill/>
        </p:spPr>
        <p:txBody>
          <a:bodyPr wrap="none" rtlCol="0">
            <a:spAutoFit/>
          </a:bodyPr>
          <a:lstStyle/>
          <a:p>
            <a:r>
              <a:rPr lang="en-US" altLang="zh-CN" sz="3600" dirty="0">
                <a:solidFill>
                  <a:schemeClr val="bg1"/>
                </a:solidFill>
                <a:latin typeface="微软雅黑 Light" panose="020B0502040204020203" pitchFamily="34" charset="-122"/>
                <a:ea typeface="微软雅黑 Light" panose="020B0502040204020203" pitchFamily="34" charset="-122"/>
              </a:rPr>
              <a:t>10000+</a:t>
            </a:r>
          </a:p>
        </p:txBody>
      </p:sp>
      <p:sp>
        <p:nvSpPr>
          <p:cNvPr id="66" name="文本框 65"/>
          <p:cNvSpPr txBox="1"/>
          <p:nvPr/>
        </p:nvSpPr>
        <p:spPr>
          <a:xfrm>
            <a:off x="7262193" y="4545358"/>
            <a:ext cx="1453988" cy="369332"/>
          </a:xfrm>
          <a:prstGeom prst="rect">
            <a:avLst/>
          </a:prstGeom>
          <a:noFill/>
        </p:spPr>
        <p:txBody>
          <a:bodyPr wrap="non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Web service</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7" name="文本框 66"/>
          <p:cNvSpPr txBox="1"/>
          <p:nvPr/>
        </p:nvSpPr>
        <p:spPr>
          <a:xfrm>
            <a:off x="7242753" y="4020675"/>
            <a:ext cx="1184940" cy="646331"/>
          </a:xfrm>
          <a:prstGeom prst="rect">
            <a:avLst/>
          </a:prstGeom>
          <a:noFill/>
        </p:spPr>
        <p:txBody>
          <a:bodyPr wrap="none" rtlCol="0">
            <a:spAutoFit/>
          </a:bodyPr>
          <a:lstStyle/>
          <a:p>
            <a:r>
              <a:rPr lang="en-US" altLang="zh-CN" sz="3600" dirty="0">
                <a:solidFill>
                  <a:schemeClr val="bg1"/>
                </a:solidFill>
                <a:latin typeface="微软雅黑 Light" panose="020B0502040204020203" pitchFamily="34" charset="-122"/>
                <a:ea typeface="微软雅黑 Light" panose="020B0502040204020203" pitchFamily="34" charset="-122"/>
              </a:rPr>
              <a:t>CDN</a:t>
            </a:r>
          </a:p>
        </p:txBody>
      </p:sp>
      <p:sp>
        <p:nvSpPr>
          <p:cNvPr id="68" name="文本框 67"/>
          <p:cNvSpPr txBox="1"/>
          <p:nvPr/>
        </p:nvSpPr>
        <p:spPr>
          <a:xfrm>
            <a:off x="9778418" y="4545358"/>
            <a:ext cx="1355628" cy="369332"/>
          </a:xfrm>
          <a:prstGeom prst="rect">
            <a:avLst/>
          </a:prstGeom>
          <a:noFill/>
        </p:spPr>
        <p:txBody>
          <a:bodyPr wrap="non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Mail Server</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9" name="文本框 68"/>
          <p:cNvSpPr txBox="1"/>
          <p:nvPr/>
        </p:nvSpPr>
        <p:spPr>
          <a:xfrm>
            <a:off x="9758978" y="4020675"/>
            <a:ext cx="1164101" cy="646331"/>
          </a:xfrm>
          <a:prstGeom prst="rect">
            <a:avLst/>
          </a:prstGeom>
          <a:noFill/>
        </p:spPr>
        <p:txBody>
          <a:bodyPr wrap="none" rtlCol="0">
            <a:spAutoFit/>
          </a:bodyPr>
          <a:lstStyle/>
          <a:p>
            <a:r>
              <a:rPr lang="en-US" altLang="zh-CN" sz="3600" dirty="0">
                <a:solidFill>
                  <a:schemeClr val="bg1"/>
                </a:solidFill>
                <a:latin typeface="微软雅黑 Light" panose="020B0502040204020203" pitchFamily="34" charset="-122"/>
                <a:ea typeface="微软雅黑 Light" panose="020B0502040204020203" pitchFamily="34" charset="-122"/>
              </a:rPr>
              <a:t>7x24</a:t>
            </a:r>
          </a:p>
        </p:txBody>
      </p:sp>
    </p:spTree>
    <p:extLst>
      <p:ext uri="{BB962C8B-B14F-4D97-AF65-F5344CB8AC3E}">
        <p14:creationId xmlns:p14="http://schemas.microsoft.com/office/powerpoint/2010/main" val="3952612269"/>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888474" cy="6858000"/>
          </a:xfrm>
          <a:prstGeom prst="rect">
            <a:avLst/>
          </a:prstGeom>
        </p:spPr>
      </p:pic>
      <p:sp>
        <p:nvSpPr>
          <p:cNvPr id="4" name="内容占位符 2"/>
          <p:cNvSpPr txBox="1">
            <a:spLocks/>
          </p:cNvSpPr>
          <p:nvPr/>
        </p:nvSpPr>
        <p:spPr>
          <a:xfrm>
            <a:off x="838200" y="2722666"/>
            <a:ext cx="10515600" cy="1446259"/>
          </a:xfrm>
          <a:prstGeom prst="rect">
            <a:avLst/>
          </a:prstGeom>
        </p:spPr>
        <p:txBody>
          <a:bodyPr vert="horz" lIns="91440" tIns="45720" rIns="91440" bIns="45720" rtlCol="0">
            <a:normAutofit lnSpcReduction="10000"/>
          </a:bodyPr>
          <a:lstStyle>
            <a:lvl1pPr marL="0" indent="0" algn="ctr" defTabSz="914400" rtl="0" eaLnBrk="1" latinLnBrk="0" hangingPunct="1">
              <a:lnSpc>
                <a:spcPct val="150000"/>
              </a:lnSpc>
              <a:spcBef>
                <a:spcPts val="1000"/>
              </a:spcBef>
              <a:buFont typeface="Arial" panose="020B0604020202020204" pitchFamily="34" charset="0"/>
              <a:buNone/>
              <a:defRPr sz="2400" kern="1200" spc="300" baseline="0">
                <a:solidFill>
                  <a:schemeClr val="bg1"/>
                </a:solidFill>
                <a:latin typeface="方正兰亭特黑长_GBK" panose="02010600000000000000" pitchFamily="2" charset="-122"/>
                <a:ea typeface="方正兰亭特黑长_GBK" panose="02010600000000000000" pitchFamily="2" charset="-122"/>
                <a:cs typeface="+mn-cs"/>
              </a:defRPr>
            </a:lvl1pPr>
            <a:lvl2pPr marL="457200" indent="0" algn="ctr" defTabSz="914400" rtl="0" eaLnBrk="1" latinLnBrk="0" hangingPunct="1">
              <a:lnSpc>
                <a:spcPct val="150000"/>
              </a:lnSpc>
              <a:spcBef>
                <a:spcPts val="500"/>
              </a:spcBef>
              <a:buFont typeface="Arial" panose="020B0604020202020204" pitchFamily="34" charset="0"/>
              <a:buNone/>
              <a:defRPr sz="2400" kern="1200" spc="300" baseline="0">
                <a:solidFill>
                  <a:schemeClr val="bg1"/>
                </a:solidFill>
                <a:latin typeface="方正兰亭特黑长_GBK" panose="02010600000000000000" pitchFamily="2" charset="-122"/>
                <a:ea typeface="方正兰亭特黑长_GBK" panose="02010600000000000000" pitchFamily="2" charset="-122"/>
                <a:cs typeface="+mn-cs"/>
              </a:defRPr>
            </a:lvl2pPr>
            <a:lvl3pPr marL="914400" indent="0" algn="ctr" defTabSz="914400" rtl="0" eaLnBrk="1" latinLnBrk="0" hangingPunct="1">
              <a:lnSpc>
                <a:spcPct val="150000"/>
              </a:lnSpc>
              <a:spcBef>
                <a:spcPts val="500"/>
              </a:spcBef>
              <a:buFont typeface="Arial" panose="020B0604020202020204" pitchFamily="34" charset="0"/>
              <a:buNone/>
              <a:defRPr sz="2400" kern="1200" spc="300" baseline="0">
                <a:solidFill>
                  <a:schemeClr val="bg1"/>
                </a:solidFill>
                <a:latin typeface="方正兰亭特黑长_GBK" panose="02010600000000000000" pitchFamily="2" charset="-122"/>
                <a:ea typeface="方正兰亭特黑长_GBK" panose="02010600000000000000" pitchFamily="2" charset="-122"/>
                <a:cs typeface="+mn-cs"/>
              </a:defRPr>
            </a:lvl3pPr>
            <a:lvl4pPr marL="1371600" indent="0" algn="ctr" defTabSz="914400" rtl="0" eaLnBrk="1" latinLnBrk="0" hangingPunct="1">
              <a:lnSpc>
                <a:spcPct val="150000"/>
              </a:lnSpc>
              <a:spcBef>
                <a:spcPts val="500"/>
              </a:spcBef>
              <a:buFont typeface="Arial" panose="020B0604020202020204" pitchFamily="34" charset="0"/>
              <a:buNone/>
              <a:defRPr sz="2400" kern="1200" spc="300" baseline="0">
                <a:solidFill>
                  <a:schemeClr val="bg1"/>
                </a:solidFill>
                <a:latin typeface="方正兰亭特黑长_GBK" panose="02010600000000000000" pitchFamily="2" charset="-122"/>
                <a:ea typeface="方正兰亭特黑长_GBK" panose="02010600000000000000" pitchFamily="2" charset="-122"/>
                <a:cs typeface="+mn-cs"/>
              </a:defRPr>
            </a:lvl4pPr>
            <a:lvl5pPr marL="1828800" indent="0" algn="ctr" defTabSz="914400" rtl="0" eaLnBrk="1" latinLnBrk="0" hangingPunct="1">
              <a:lnSpc>
                <a:spcPct val="150000"/>
              </a:lnSpc>
              <a:spcBef>
                <a:spcPts val="500"/>
              </a:spcBef>
              <a:buFont typeface="Arial" panose="020B0604020202020204" pitchFamily="34" charset="0"/>
              <a:buNone/>
              <a:defRPr sz="2400" kern="1200" spc="300" baseline="0">
                <a:solidFill>
                  <a:schemeClr val="bg1"/>
                </a:solidFill>
                <a:latin typeface="方正兰亭特黑长_GBK" panose="02010600000000000000" pitchFamily="2" charset="-122"/>
                <a:ea typeface="方正兰亭特黑长_GBK" panose="020106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dirty="0">
                <a:latin typeface="微软雅黑 Light" panose="020B0502040204020203" pitchFamily="34" charset="-122"/>
                <a:ea typeface="微软雅黑 Light" panose="020B0502040204020203" pitchFamily="34" charset="-122"/>
              </a:rPr>
              <a:t>Original Design</a:t>
            </a:r>
          </a:p>
          <a:p>
            <a:pPr>
              <a:lnSpc>
                <a:spcPct val="100000"/>
              </a:lnSpc>
              <a:spcBef>
                <a:spcPct val="0"/>
              </a:spcBef>
            </a:pPr>
            <a:r>
              <a:rPr lang="en-US" altLang="zh-CN" sz="6600" dirty="0">
                <a:solidFill>
                  <a:srgbClr val="F45A69"/>
                </a:solidFill>
                <a:latin typeface="微软雅黑 Light" panose="020B0502040204020203" pitchFamily="34" charset="-122"/>
                <a:ea typeface="微软雅黑 Light" panose="020B0502040204020203" pitchFamily="34" charset="-122"/>
                <a:cs typeface="+mj-cs"/>
              </a:rPr>
              <a:t>THANKS</a:t>
            </a:r>
          </a:p>
        </p:txBody>
      </p:sp>
      <p:sp>
        <p:nvSpPr>
          <p:cNvPr id="18" name="等腰三角形 17"/>
          <p:cNvSpPr/>
          <p:nvPr/>
        </p:nvSpPr>
        <p:spPr>
          <a:xfrm rot="10800000">
            <a:off x="4013388" y="2009520"/>
            <a:ext cx="4165226" cy="359071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6027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0"/>
            <a:ext cx="9888474" cy="6858000"/>
          </a:xfrm>
          <a:prstGeom prst="rect">
            <a:avLst/>
          </a:prstGeom>
        </p:spPr>
      </p:pic>
      <p:sp>
        <p:nvSpPr>
          <p:cNvPr id="32" name="等腰三角形 31"/>
          <p:cNvSpPr/>
          <p:nvPr/>
        </p:nvSpPr>
        <p:spPr>
          <a:xfrm>
            <a:off x="5045614" y="1199330"/>
            <a:ext cx="2100774"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0"/>
          <p:cNvSpPr txBox="1"/>
          <p:nvPr/>
        </p:nvSpPr>
        <p:spPr>
          <a:xfrm>
            <a:off x="5116822" y="3729905"/>
            <a:ext cx="1958357" cy="584775"/>
          </a:xfrm>
          <a:prstGeom prst="rect">
            <a:avLst/>
          </a:prstGeom>
          <a:noFill/>
        </p:spPr>
        <p:txBody>
          <a:bodyPr wrap="none" rtlCol="0">
            <a:spAutoFit/>
          </a:bodyPr>
          <a:lstStyle/>
          <a:p>
            <a:pPr algn="ctr"/>
            <a:r>
              <a:rPr lang="en-US" altLang="zh-CN"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rPr>
              <a:t>Title Here</a:t>
            </a:r>
            <a:endParaRPr lang="zh-CN" altLang="en-US"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
        <p:nvSpPr>
          <p:cNvPr id="25" name="文本框 24"/>
          <p:cNvSpPr txBox="1"/>
          <p:nvPr/>
        </p:nvSpPr>
        <p:spPr>
          <a:xfrm>
            <a:off x="4905613" y="1443020"/>
            <a:ext cx="2380780" cy="1446550"/>
          </a:xfrm>
          <a:prstGeom prst="rect">
            <a:avLst/>
          </a:prstGeom>
          <a:noFill/>
        </p:spPr>
        <p:txBody>
          <a:bodyPr wrap="none" rtlCol="0">
            <a:spAutoFit/>
          </a:bodyPr>
          <a:lstStyle/>
          <a:p>
            <a:pPr algn="ctr"/>
            <a:r>
              <a:rPr lang="en-US" altLang="zh-CN" sz="88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One</a:t>
            </a:r>
          </a:p>
        </p:txBody>
      </p:sp>
      <p:sp>
        <p:nvSpPr>
          <p:cNvPr id="33" name="等腰三角形 32"/>
          <p:cNvSpPr/>
          <p:nvPr/>
        </p:nvSpPr>
        <p:spPr>
          <a:xfrm rot="10800000">
            <a:off x="5998218" y="4314680"/>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0"/>
          <p:cNvSpPr txBox="1"/>
          <p:nvPr/>
        </p:nvSpPr>
        <p:spPr>
          <a:xfrm>
            <a:off x="3613142" y="4405369"/>
            <a:ext cx="4965718" cy="400110"/>
          </a:xfrm>
          <a:prstGeom prst="rect">
            <a:avLst/>
          </a:prstGeom>
          <a:noFill/>
        </p:spPr>
        <p:txBody>
          <a:bodyPr wrap="none" rtlCol="0">
            <a:spAutoFit/>
          </a:bodyPr>
          <a:lstStyle/>
          <a:p>
            <a:pPr algn="ctr"/>
            <a:r>
              <a:rPr lang="en-US" altLang="zh-CN"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rPr>
              <a:t>Subtitle here</a:t>
            </a:r>
            <a:endParaRPr lang="zh-CN" altLang="en-US"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Tree>
    <p:extLst>
      <p:ext uri="{BB962C8B-B14F-4D97-AF65-F5344CB8AC3E}">
        <p14:creationId xmlns:p14="http://schemas.microsoft.com/office/powerpoint/2010/main" val="69281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7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7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22552" y="1904037"/>
            <a:ext cx="2450738" cy="2450738"/>
          </a:xfrm>
          <a:custGeom>
            <a:avLst/>
            <a:gdLst>
              <a:gd name="connsiteX0" fmla="*/ 0 w 2450738"/>
              <a:gd name="connsiteY0" fmla="*/ 0 h 2450738"/>
              <a:gd name="connsiteX1" fmla="*/ 2450738 w 2450738"/>
              <a:gd name="connsiteY1" fmla="*/ 0 h 2450738"/>
              <a:gd name="connsiteX2" fmla="*/ 2450738 w 2450738"/>
              <a:gd name="connsiteY2" fmla="*/ 2450738 h 2450738"/>
              <a:gd name="connsiteX3" fmla="*/ 0 w 2450738"/>
              <a:gd name="connsiteY3" fmla="*/ 2450738 h 2450738"/>
              <a:gd name="connsiteX4" fmla="*/ 0 w 2450738"/>
              <a:gd name="connsiteY4" fmla="*/ 0 h 2450738"/>
              <a:gd name="connsiteX0" fmla="*/ 0 w 2450738"/>
              <a:gd name="connsiteY0" fmla="*/ 0 h 2450738"/>
              <a:gd name="connsiteX1" fmla="*/ 2450738 w 2450738"/>
              <a:gd name="connsiteY1" fmla="*/ 0 h 2450738"/>
              <a:gd name="connsiteX2" fmla="*/ 2450738 w 2450738"/>
              <a:gd name="connsiteY2" fmla="*/ 2450738 h 2450738"/>
              <a:gd name="connsiteX3" fmla="*/ 2259286 w 2450738"/>
              <a:gd name="connsiteY3" fmla="*/ 2448888 h 2450738"/>
              <a:gd name="connsiteX4" fmla="*/ 0 w 2450738"/>
              <a:gd name="connsiteY4" fmla="*/ 2450738 h 2450738"/>
              <a:gd name="connsiteX5" fmla="*/ 0 w 2450738"/>
              <a:gd name="connsiteY5" fmla="*/ 0 h 2450738"/>
              <a:gd name="connsiteX0" fmla="*/ 0 w 2450738"/>
              <a:gd name="connsiteY0" fmla="*/ 0 h 2450738"/>
              <a:gd name="connsiteX1" fmla="*/ 2450738 w 2450738"/>
              <a:gd name="connsiteY1" fmla="*/ 0 h 2450738"/>
              <a:gd name="connsiteX2" fmla="*/ 2445023 w 2450738"/>
              <a:gd name="connsiteY2" fmla="*/ 2125038 h 2450738"/>
              <a:gd name="connsiteX3" fmla="*/ 2450738 w 2450738"/>
              <a:gd name="connsiteY3" fmla="*/ 2450738 h 2450738"/>
              <a:gd name="connsiteX4" fmla="*/ 2259286 w 2450738"/>
              <a:gd name="connsiteY4" fmla="*/ 2448888 h 2450738"/>
              <a:gd name="connsiteX5" fmla="*/ 0 w 2450738"/>
              <a:gd name="connsiteY5" fmla="*/ 2450738 h 2450738"/>
              <a:gd name="connsiteX6" fmla="*/ 0 w 2450738"/>
              <a:gd name="connsiteY6" fmla="*/ 0 h 2450738"/>
              <a:gd name="connsiteX0" fmla="*/ 0 w 2450738"/>
              <a:gd name="connsiteY0" fmla="*/ 0 h 2450738"/>
              <a:gd name="connsiteX1" fmla="*/ 2450738 w 2450738"/>
              <a:gd name="connsiteY1" fmla="*/ 0 h 2450738"/>
              <a:gd name="connsiteX2" fmla="*/ 2445023 w 2450738"/>
              <a:gd name="connsiteY2" fmla="*/ 2125038 h 2450738"/>
              <a:gd name="connsiteX3" fmla="*/ 2259286 w 2450738"/>
              <a:gd name="connsiteY3" fmla="*/ 2448888 h 2450738"/>
              <a:gd name="connsiteX4" fmla="*/ 0 w 2450738"/>
              <a:gd name="connsiteY4" fmla="*/ 2450738 h 2450738"/>
              <a:gd name="connsiteX5" fmla="*/ 0 w 2450738"/>
              <a:gd name="connsiteY5" fmla="*/ 0 h 2450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0738" h="2450738">
                <a:moveTo>
                  <a:pt x="0" y="0"/>
                </a:moveTo>
                <a:lnTo>
                  <a:pt x="2450738" y="0"/>
                </a:lnTo>
                <a:lnTo>
                  <a:pt x="2445023" y="2125038"/>
                </a:lnTo>
                <a:lnTo>
                  <a:pt x="2259286" y="2448888"/>
                </a:lnTo>
                <a:lnTo>
                  <a:pt x="0" y="2450738"/>
                </a:lnTo>
                <a:lnTo>
                  <a:pt x="0" y="0"/>
                </a:lnTo>
                <a:close/>
              </a:path>
            </a:pathLst>
          </a:custGeom>
          <a:solidFill>
            <a:srgbClr val="0D0D0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8007350" y="1885949"/>
            <a:ext cx="2454910" cy="2468825"/>
          </a:xfrm>
          <a:custGeom>
            <a:avLst/>
            <a:gdLst>
              <a:gd name="connsiteX0" fmla="*/ 0 w 2450738"/>
              <a:gd name="connsiteY0" fmla="*/ 0 h 2450738"/>
              <a:gd name="connsiteX1" fmla="*/ 2450738 w 2450738"/>
              <a:gd name="connsiteY1" fmla="*/ 0 h 2450738"/>
              <a:gd name="connsiteX2" fmla="*/ 2450738 w 2450738"/>
              <a:gd name="connsiteY2" fmla="*/ 2450738 h 2450738"/>
              <a:gd name="connsiteX3" fmla="*/ 0 w 2450738"/>
              <a:gd name="connsiteY3" fmla="*/ 2450738 h 2450738"/>
              <a:gd name="connsiteX4" fmla="*/ 0 w 2450738"/>
              <a:gd name="connsiteY4" fmla="*/ 0 h 2450738"/>
              <a:gd name="connsiteX0" fmla="*/ 0 w 2450738"/>
              <a:gd name="connsiteY0" fmla="*/ 18087 h 2468825"/>
              <a:gd name="connsiteX1" fmla="*/ 580028 w 2450738"/>
              <a:gd name="connsiteY1" fmla="*/ 0 h 2468825"/>
              <a:gd name="connsiteX2" fmla="*/ 2450738 w 2450738"/>
              <a:gd name="connsiteY2" fmla="*/ 18087 h 2468825"/>
              <a:gd name="connsiteX3" fmla="*/ 2450738 w 2450738"/>
              <a:gd name="connsiteY3" fmla="*/ 2468825 h 2468825"/>
              <a:gd name="connsiteX4" fmla="*/ 0 w 2450738"/>
              <a:gd name="connsiteY4" fmla="*/ 2468825 h 2468825"/>
              <a:gd name="connsiteX5" fmla="*/ 0 w 2450738"/>
              <a:gd name="connsiteY5" fmla="*/ 18087 h 2468825"/>
              <a:gd name="connsiteX0" fmla="*/ 4172 w 2454910"/>
              <a:gd name="connsiteY0" fmla="*/ 18087 h 2468825"/>
              <a:gd name="connsiteX1" fmla="*/ 584200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 name="connsiteX6" fmla="*/ 4172 w 2454910"/>
              <a:gd name="connsiteY6" fmla="*/ 18087 h 2468825"/>
              <a:gd name="connsiteX0" fmla="*/ 0 w 2454910"/>
              <a:gd name="connsiteY0" fmla="*/ 920751 h 2468825"/>
              <a:gd name="connsiteX1" fmla="*/ 584200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 name="connsiteX0" fmla="*/ 0 w 2454910"/>
              <a:gd name="connsiteY0" fmla="*/ 920751 h 2468825"/>
              <a:gd name="connsiteX1" fmla="*/ 584200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 name="connsiteX0" fmla="*/ 0 w 2454910"/>
              <a:gd name="connsiteY0" fmla="*/ 920751 h 2468825"/>
              <a:gd name="connsiteX1" fmla="*/ 584200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 name="connsiteX0" fmla="*/ 0 w 2454910"/>
              <a:gd name="connsiteY0" fmla="*/ 920751 h 2468825"/>
              <a:gd name="connsiteX1" fmla="*/ 558006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 name="connsiteX0" fmla="*/ 0 w 2454910"/>
              <a:gd name="connsiteY0" fmla="*/ 920751 h 2468825"/>
              <a:gd name="connsiteX1" fmla="*/ 558006 w 2454910"/>
              <a:gd name="connsiteY1" fmla="*/ 0 h 2468825"/>
              <a:gd name="connsiteX2" fmla="*/ 2454910 w 2454910"/>
              <a:gd name="connsiteY2" fmla="*/ 18087 h 2468825"/>
              <a:gd name="connsiteX3" fmla="*/ 2454910 w 2454910"/>
              <a:gd name="connsiteY3" fmla="*/ 2468825 h 2468825"/>
              <a:gd name="connsiteX4" fmla="*/ 4172 w 2454910"/>
              <a:gd name="connsiteY4" fmla="*/ 2468825 h 2468825"/>
              <a:gd name="connsiteX5" fmla="*/ 0 w 2454910"/>
              <a:gd name="connsiteY5" fmla="*/ 920751 h 246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4910" h="2468825">
                <a:moveTo>
                  <a:pt x="0" y="920751"/>
                </a:moveTo>
                <a:cubicBezTo>
                  <a:pt x="277646" y="471180"/>
                  <a:pt x="348879" y="344119"/>
                  <a:pt x="558006" y="0"/>
                </a:cubicBezTo>
                <a:lnTo>
                  <a:pt x="2454910" y="18087"/>
                </a:lnTo>
                <a:lnTo>
                  <a:pt x="2454910" y="2468825"/>
                </a:lnTo>
                <a:lnTo>
                  <a:pt x="4172" y="2468825"/>
                </a:lnTo>
                <a:cubicBezTo>
                  <a:pt x="2781" y="1952800"/>
                  <a:pt x="1391" y="1436776"/>
                  <a:pt x="0" y="920751"/>
                </a:cubicBezTo>
                <a:close/>
              </a:path>
            </a:pathLst>
          </a:custGeom>
          <a:solidFill>
            <a:srgbClr val="0D0D0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1631950" y="1901825"/>
            <a:ext cx="2452370" cy="2452950"/>
          </a:xfrm>
          <a:custGeom>
            <a:avLst/>
            <a:gdLst>
              <a:gd name="connsiteX0" fmla="*/ 0 w 2450738"/>
              <a:gd name="connsiteY0" fmla="*/ 0 h 2450738"/>
              <a:gd name="connsiteX1" fmla="*/ 2450738 w 2450738"/>
              <a:gd name="connsiteY1" fmla="*/ 0 h 2450738"/>
              <a:gd name="connsiteX2" fmla="*/ 2450738 w 2450738"/>
              <a:gd name="connsiteY2" fmla="*/ 2450738 h 2450738"/>
              <a:gd name="connsiteX3" fmla="*/ 0 w 2450738"/>
              <a:gd name="connsiteY3" fmla="*/ 2450738 h 2450738"/>
              <a:gd name="connsiteX4" fmla="*/ 0 w 2450738"/>
              <a:gd name="connsiteY4" fmla="*/ 0 h 2450738"/>
              <a:gd name="connsiteX0" fmla="*/ 0 w 2450738"/>
              <a:gd name="connsiteY0" fmla="*/ 2212 h 2452950"/>
              <a:gd name="connsiteX1" fmla="*/ 341268 w 2450738"/>
              <a:gd name="connsiteY1" fmla="*/ 0 h 2452950"/>
              <a:gd name="connsiteX2" fmla="*/ 2450738 w 2450738"/>
              <a:gd name="connsiteY2" fmla="*/ 2212 h 2452950"/>
              <a:gd name="connsiteX3" fmla="*/ 2450738 w 2450738"/>
              <a:gd name="connsiteY3" fmla="*/ 2452950 h 2452950"/>
              <a:gd name="connsiteX4" fmla="*/ 0 w 2450738"/>
              <a:gd name="connsiteY4" fmla="*/ 2452950 h 2452950"/>
              <a:gd name="connsiteX5" fmla="*/ 0 w 2450738"/>
              <a:gd name="connsiteY5" fmla="*/ 2212 h 2452950"/>
              <a:gd name="connsiteX0" fmla="*/ 1632 w 2452370"/>
              <a:gd name="connsiteY0" fmla="*/ 2212 h 2452950"/>
              <a:gd name="connsiteX1" fmla="*/ 342900 w 2452370"/>
              <a:gd name="connsiteY1" fmla="*/ 0 h 2452950"/>
              <a:gd name="connsiteX2" fmla="*/ 2452370 w 2452370"/>
              <a:gd name="connsiteY2" fmla="*/ 2212 h 2452950"/>
              <a:gd name="connsiteX3" fmla="*/ 2452370 w 2452370"/>
              <a:gd name="connsiteY3" fmla="*/ 2452950 h 2452950"/>
              <a:gd name="connsiteX4" fmla="*/ 1632 w 2452370"/>
              <a:gd name="connsiteY4" fmla="*/ 2452950 h 2452950"/>
              <a:gd name="connsiteX5" fmla="*/ 0 w 2452370"/>
              <a:gd name="connsiteY5" fmla="*/ 587375 h 2452950"/>
              <a:gd name="connsiteX6" fmla="*/ 1632 w 2452370"/>
              <a:gd name="connsiteY6" fmla="*/ 2212 h 2452950"/>
              <a:gd name="connsiteX0" fmla="*/ 0 w 2452370"/>
              <a:gd name="connsiteY0" fmla="*/ 587375 h 2452950"/>
              <a:gd name="connsiteX1" fmla="*/ 342900 w 2452370"/>
              <a:gd name="connsiteY1" fmla="*/ 0 h 2452950"/>
              <a:gd name="connsiteX2" fmla="*/ 2452370 w 2452370"/>
              <a:gd name="connsiteY2" fmla="*/ 2212 h 2452950"/>
              <a:gd name="connsiteX3" fmla="*/ 2452370 w 2452370"/>
              <a:gd name="connsiteY3" fmla="*/ 2452950 h 2452950"/>
              <a:gd name="connsiteX4" fmla="*/ 1632 w 2452370"/>
              <a:gd name="connsiteY4" fmla="*/ 2452950 h 2452950"/>
              <a:gd name="connsiteX5" fmla="*/ 0 w 2452370"/>
              <a:gd name="connsiteY5" fmla="*/ 587375 h 245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370" h="2452950">
                <a:moveTo>
                  <a:pt x="0" y="587375"/>
                </a:moveTo>
                <a:lnTo>
                  <a:pt x="342900" y="0"/>
                </a:lnTo>
                <a:lnTo>
                  <a:pt x="2452370" y="2212"/>
                </a:lnTo>
                <a:lnTo>
                  <a:pt x="2452370" y="2452950"/>
                </a:lnTo>
                <a:lnTo>
                  <a:pt x="1632" y="2452950"/>
                </a:lnTo>
                <a:lnTo>
                  <a:pt x="0" y="587375"/>
                </a:lnTo>
                <a:close/>
              </a:path>
            </a:pathLst>
          </a:custGeom>
          <a:solidFill>
            <a:srgbClr val="0D0D0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807029" y="2073729"/>
            <a:ext cx="2119084" cy="2119084"/>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2217196" y="4396794"/>
            <a:ext cx="1298753" cy="523220"/>
          </a:xfrm>
          <a:prstGeom prst="rect">
            <a:avLst/>
          </a:prstGeom>
          <a:noFill/>
        </p:spPr>
        <p:txBody>
          <a:bodyPr wrap="none" rtlCol="0">
            <a:spAutoFit/>
          </a:bodyPr>
          <a:lstStyle/>
          <a:p>
            <a:pPr algn="ctr"/>
            <a:r>
              <a:rPr lang="en-US" altLang="zh-CN" sz="2800" dirty="0">
                <a:solidFill>
                  <a:schemeClr val="bg1"/>
                </a:solidFill>
                <a:latin typeface="微软雅黑 Light" panose="020B0502040204020203" pitchFamily="34" charset="-122"/>
                <a:ea typeface="微软雅黑 Light" panose="020B0502040204020203" pitchFamily="34" charset="-122"/>
              </a:rPr>
              <a:t>Design</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8" name="椭圆 7"/>
          <p:cNvSpPr/>
          <p:nvPr/>
        </p:nvSpPr>
        <p:spPr>
          <a:xfrm>
            <a:off x="4988379" y="2073729"/>
            <a:ext cx="2119084" cy="2119084"/>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5055504" y="4396794"/>
            <a:ext cx="1984839" cy="523220"/>
          </a:xfrm>
          <a:prstGeom prst="rect">
            <a:avLst/>
          </a:prstGeom>
          <a:noFill/>
        </p:spPr>
        <p:txBody>
          <a:bodyPr wrap="none" rtlCol="0">
            <a:spAutoFit/>
          </a:bodyPr>
          <a:lstStyle/>
          <a:p>
            <a:pPr algn="ctr"/>
            <a:r>
              <a:rPr lang="en-US" altLang="zh-CN" sz="2800" dirty="0">
                <a:solidFill>
                  <a:schemeClr val="bg1"/>
                </a:solidFill>
                <a:latin typeface="微软雅黑 Light" panose="020B0502040204020203" pitchFamily="34" charset="-122"/>
                <a:ea typeface="微软雅黑 Light" panose="020B0502040204020203" pitchFamily="34" charset="-122"/>
              </a:rPr>
              <a:t>Knowledge</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169729" y="2073729"/>
            <a:ext cx="2119084" cy="2119084"/>
          </a:xfrm>
          <a:prstGeom prst="ellipse">
            <a:avLst/>
          </a:prstGeom>
          <a:solidFill>
            <a:srgbClr val="201C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8173516" y="4396794"/>
            <a:ext cx="2214645" cy="523220"/>
          </a:xfrm>
          <a:prstGeom prst="rect">
            <a:avLst/>
          </a:prstGeom>
          <a:noFill/>
        </p:spPr>
        <p:txBody>
          <a:bodyPr wrap="none" rtlCol="0">
            <a:spAutoFit/>
          </a:bodyPr>
          <a:lstStyle/>
          <a:p>
            <a:pPr algn="ctr"/>
            <a:r>
              <a:rPr lang="en-US" altLang="zh-CN" sz="2800" dirty="0">
                <a:solidFill>
                  <a:schemeClr val="bg1"/>
                </a:solidFill>
                <a:latin typeface="微软雅黑 Light" panose="020B0502040204020203" pitchFamily="34" charset="-122"/>
                <a:ea typeface="微软雅黑 Light" panose="020B0502040204020203" pitchFamily="34" charset="-122"/>
              </a:rPr>
              <a:t>International</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cxnSp>
        <p:nvCxnSpPr>
          <p:cNvPr id="17" name="直接连接符 16"/>
          <p:cNvCxnSpPr/>
          <p:nvPr/>
        </p:nvCxnSpPr>
        <p:spPr>
          <a:xfrm flipH="1">
            <a:off x="690153" y="928914"/>
            <a:ext cx="1886857" cy="31060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068093" y="1248718"/>
            <a:ext cx="1886857" cy="31060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592250" y="2566255"/>
            <a:ext cx="548642" cy="999836"/>
            <a:chOff x="5772150" y="553038"/>
            <a:chExt cx="652463" cy="1189038"/>
          </a:xfrm>
        </p:grpSpPr>
        <p:sp>
          <p:nvSpPr>
            <p:cNvPr id="22" name="Freeform 5"/>
            <p:cNvSpPr>
              <a:spLocks/>
            </p:cNvSpPr>
            <p:nvPr/>
          </p:nvSpPr>
          <p:spPr bwMode="auto">
            <a:xfrm>
              <a:off x="6226175" y="1280113"/>
              <a:ext cx="198438" cy="461963"/>
            </a:xfrm>
            <a:custGeom>
              <a:avLst/>
              <a:gdLst>
                <a:gd name="T0" fmla="*/ 0 w 125"/>
                <a:gd name="T1" fmla="*/ 291 h 291"/>
                <a:gd name="T2" fmla="*/ 0 w 125"/>
                <a:gd name="T3" fmla="*/ 0 h 291"/>
                <a:gd name="T4" fmla="*/ 125 w 125"/>
                <a:gd name="T5" fmla="*/ 167 h 291"/>
                <a:gd name="T6" fmla="*/ 125 w 125"/>
                <a:gd name="T7" fmla="*/ 291 h 291"/>
                <a:gd name="T8" fmla="*/ 0 w 125"/>
                <a:gd name="T9" fmla="*/ 291 h 291"/>
              </a:gdLst>
              <a:ahLst/>
              <a:cxnLst>
                <a:cxn ang="0">
                  <a:pos x="T0" y="T1"/>
                </a:cxn>
                <a:cxn ang="0">
                  <a:pos x="T2" y="T3"/>
                </a:cxn>
                <a:cxn ang="0">
                  <a:pos x="T4" y="T5"/>
                </a:cxn>
                <a:cxn ang="0">
                  <a:pos x="T6" y="T7"/>
                </a:cxn>
                <a:cxn ang="0">
                  <a:pos x="T8" y="T9"/>
                </a:cxn>
              </a:cxnLst>
              <a:rect l="0" t="0" r="r" b="b"/>
              <a:pathLst>
                <a:path w="125" h="291">
                  <a:moveTo>
                    <a:pt x="0" y="291"/>
                  </a:moveTo>
                  <a:lnTo>
                    <a:pt x="0" y="0"/>
                  </a:lnTo>
                  <a:lnTo>
                    <a:pt x="125" y="167"/>
                  </a:lnTo>
                  <a:lnTo>
                    <a:pt x="125" y="291"/>
                  </a:lnTo>
                  <a:lnTo>
                    <a:pt x="0" y="2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6337300" y="975313"/>
              <a:ext cx="61913" cy="496888"/>
            </a:xfrm>
            <a:custGeom>
              <a:avLst/>
              <a:gdLst>
                <a:gd name="T0" fmla="*/ 0 w 39"/>
                <a:gd name="T1" fmla="*/ 265 h 313"/>
                <a:gd name="T2" fmla="*/ 0 w 39"/>
                <a:gd name="T3" fmla="*/ 0 h 313"/>
                <a:gd name="T4" fmla="*/ 39 w 39"/>
                <a:gd name="T5" fmla="*/ 30 h 313"/>
                <a:gd name="T6" fmla="*/ 39 w 39"/>
                <a:gd name="T7" fmla="*/ 313 h 313"/>
                <a:gd name="T8" fmla="*/ 0 w 39"/>
                <a:gd name="T9" fmla="*/ 265 h 313"/>
              </a:gdLst>
              <a:ahLst/>
              <a:cxnLst>
                <a:cxn ang="0">
                  <a:pos x="T0" y="T1"/>
                </a:cxn>
                <a:cxn ang="0">
                  <a:pos x="T2" y="T3"/>
                </a:cxn>
                <a:cxn ang="0">
                  <a:pos x="T4" y="T5"/>
                </a:cxn>
                <a:cxn ang="0">
                  <a:pos x="T6" y="T7"/>
                </a:cxn>
                <a:cxn ang="0">
                  <a:pos x="T8" y="T9"/>
                </a:cxn>
              </a:cxnLst>
              <a:rect l="0" t="0" r="r" b="b"/>
              <a:pathLst>
                <a:path w="39" h="313">
                  <a:moveTo>
                    <a:pt x="0" y="265"/>
                  </a:moveTo>
                  <a:lnTo>
                    <a:pt x="0" y="0"/>
                  </a:lnTo>
                  <a:lnTo>
                    <a:pt x="39" y="30"/>
                  </a:lnTo>
                  <a:lnTo>
                    <a:pt x="39" y="313"/>
                  </a:lnTo>
                  <a:lnTo>
                    <a:pt x="0" y="2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p:cNvSpPr>
            <p:nvPr/>
          </p:nvSpPr>
          <p:spPr bwMode="auto">
            <a:xfrm>
              <a:off x="6264275" y="972138"/>
              <a:ext cx="57150" cy="406400"/>
            </a:xfrm>
            <a:custGeom>
              <a:avLst/>
              <a:gdLst>
                <a:gd name="T0" fmla="*/ 0 w 36"/>
                <a:gd name="T1" fmla="*/ 207 h 256"/>
                <a:gd name="T2" fmla="*/ 0 w 36"/>
                <a:gd name="T3" fmla="*/ 16 h 256"/>
                <a:gd name="T4" fmla="*/ 36 w 36"/>
                <a:gd name="T5" fmla="*/ 0 h 256"/>
                <a:gd name="T6" fmla="*/ 36 w 36"/>
                <a:gd name="T7" fmla="*/ 256 h 256"/>
                <a:gd name="T8" fmla="*/ 0 w 36"/>
                <a:gd name="T9" fmla="*/ 207 h 256"/>
              </a:gdLst>
              <a:ahLst/>
              <a:cxnLst>
                <a:cxn ang="0">
                  <a:pos x="T0" y="T1"/>
                </a:cxn>
                <a:cxn ang="0">
                  <a:pos x="T2" y="T3"/>
                </a:cxn>
                <a:cxn ang="0">
                  <a:pos x="T4" y="T5"/>
                </a:cxn>
                <a:cxn ang="0">
                  <a:pos x="T6" y="T7"/>
                </a:cxn>
                <a:cxn ang="0">
                  <a:pos x="T8" y="T9"/>
                </a:cxn>
              </a:cxnLst>
              <a:rect l="0" t="0" r="r" b="b"/>
              <a:pathLst>
                <a:path w="36" h="256">
                  <a:moveTo>
                    <a:pt x="0" y="207"/>
                  </a:moveTo>
                  <a:lnTo>
                    <a:pt x="0" y="16"/>
                  </a:lnTo>
                  <a:lnTo>
                    <a:pt x="36" y="0"/>
                  </a:lnTo>
                  <a:lnTo>
                    <a:pt x="36" y="256"/>
                  </a:lnTo>
                  <a:lnTo>
                    <a:pt x="0" y="2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6103938" y="1159463"/>
              <a:ext cx="95250" cy="582613"/>
            </a:xfrm>
            <a:custGeom>
              <a:avLst/>
              <a:gdLst>
                <a:gd name="T0" fmla="*/ 60 w 60"/>
                <a:gd name="T1" fmla="*/ 8 h 367"/>
                <a:gd name="T2" fmla="*/ 60 w 60"/>
                <a:gd name="T3" fmla="*/ 367 h 367"/>
                <a:gd name="T4" fmla="*/ 0 w 60"/>
                <a:gd name="T5" fmla="*/ 367 h 367"/>
                <a:gd name="T6" fmla="*/ 0 w 60"/>
                <a:gd name="T7" fmla="*/ 0 h 367"/>
                <a:gd name="T8" fmla="*/ 0 w 60"/>
                <a:gd name="T9" fmla="*/ 0 h 367"/>
                <a:gd name="T10" fmla="*/ 60 w 60"/>
                <a:gd name="T11" fmla="*/ 8 h 367"/>
              </a:gdLst>
              <a:ahLst/>
              <a:cxnLst>
                <a:cxn ang="0">
                  <a:pos x="T0" y="T1"/>
                </a:cxn>
                <a:cxn ang="0">
                  <a:pos x="T2" y="T3"/>
                </a:cxn>
                <a:cxn ang="0">
                  <a:pos x="T4" y="T5"/>
                </a:cxn>
                <a:cxn ang="0">
                  <a:pos x="T6" y="T7"/>
                </a:cxn>
                <a:cxn ang="0">
                  <a:pos x="T8" y="T9"/>
                </a:cxn>
                <a:cxn ang="0">
                  <a:pos x="T10" y="T11"/>
                </a:cxn>
              </a:cxnLst>
              <a:rect l="0" t="0" r="r" b="b"/>
              <a:pathLst>
                <a:path w="60" h="367">
                  <a:moveTo>
                    <a:pt x="60" y="8"/>
                  </a:moveTo>
                  <a:lnTo>
                    <a:pt x="60" y="367"/>
                  </a:lnTo>
                  <a:lnTo>
                    <a:pt x="0" y="367"/>
                  </a:lnTo>
                  <a:lnTo>
                    <a:pt x="0" y="0"/>
                  </a:lnTo>
                  <a:lnTo>
                    <a:pt x="0" y="0"/>
                  </a:lnTo>
                  <a:lnTo>
                    <a:pt x="6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noEditPoints="1"/>
            </p:cNvSpPr>
            <p:nvPr/>
          </p:nvSpPr>
          <p:spPr bwMode="auto">
            <a:xfrm>
              <a:off x="5772150" y="1176925"/>
              <a:ext cx="311150" cy="565150"/>
            </a:xfrm>
            <a:custGeom>
              <a:avLst/>
              <a:gdLst>
                <a:gd name="T0" fmla="*/ 0 w 196"/>
                <a:gd name="T1" fmla="*/ 356 h 356"/>
                <a:gd name="T2" fmla="*/ 0 w 196"/>
                <a:gd name="T3" fmla="*/ 92 h 356"/>
                <a:gd name="T4" fmla="*/ 196 w 196"/>
                <a:gd name="T5" fmla="*/ 0 h 356"/>
                <a:gd name="T6" fmla="*/ 196 w 196"/>
                <a:gd name="T7" fmla="*/ 356 h 356"/>
                <a:gd name="T8" fmla="*/ 0 w 196"/>
                <a:gd name="T9" fmla="*/ 356 h 356"/>
                <a:gd name="T10" fmla="*/ 27 w 196"/>
                <a:gd name="T11" fmla="*/ 178 h 356"/>
                <a:gd name="T12" fmla="*/ 155 w 196"/>
                <a:gd name="T13" fmla="*/ 151 h 356"/>
                <a:gd name="T14" fmla="*/ 155 w 196"/>
                <a:gd name="T15" fmla="*/ 84 h 356"/>
                <a:gd name="T16" fmla="*/ 27 w 196"/>
                <a:gd name="T17" fmla="*/ 132 h 356"/>
                <a:gd name="T18" fmla="*/ 27 w 196"/>
                <a:gd name="T19" fmla="*/ 178 h 356"/>
                <a:gd name="T20" fmla="*/ 27 w 196"/>
                <a:gd name="T21" fmla="*/ 256 h 356"/>
                <a:gd name="T22" fmla="*/ 155 w 196"/>
                <a:gd name="T23" fmla="*/ 256 h 356"/>
                <a:gd name="T24" fmla="*/ 155 w 196"/>
                <a:gd name="T25" fmla="*/ 192 h 356"/>
                <a:gd name="T26" fmla="*/ 27 w 196"/>
                <a:gd name="T27" fmla="*/ 205 h 356"/>
                <a:gd name="T28" fmla="*/ 27 w 196"/>
                <a:gd name="T29" fmla="*/ 2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356">
                  <a:moveTo>
                    <a:pt x="0" y="356"/>
                  </a:moveTo>
                  <a:lnTo>
                    <a:pt x="0" y="92"/>
                  </a:lnTo>
                  <a:lnTo>
                    <a:pt x="196" y="0"/>
                  </a:lnTo>
                  <a:lnTo>
                    <a:pt x="196" y="356"/>
                  </a:lnTo>
                  <a:lnTo>
                    <a:pt x="0" y="356"/>
                  </a:lnTo>
                  <a:close/>
                  <a:moveTo>
                    <a:pt x="27" y="178"/>
                  </a:moveTo>
                  <a:lnTo>
                    <a:pt x="155" y="151"/>
                  </a:lnTo>
                  <a:lnTo>
                    <a:pt x="155" y="84"/>
                  </a:lnTo>
                  <a:lnTo>
                    <a:pt x="27" y="132"/>
                  </a:lnTo>
                  <a:lnTo>
                    <a:pt x="27" y="178"/>
                  </a:lnTo>
                  <a:close/>
                  <a:moveTo>
                    <a:pt x="27" y="256"/>
                  </a:moveTo>
                  <a:lnTo>
                    <a:pt x="155" y="256"/>
                  </a:lnTo>
                  <a:lnTo>
                    <a:pt x="155" y="192"/>
                  </a:lnTo>
                  <a:lnTo>
                    <a:pt x="27" y="205"/>
                  </a:lnTo>
                  <a:lnTo>
                    <a:pt x="27" y="2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5957888" y="553038"/>
              <a:ext cx="103188" cy="658813"/>
            </a:xfrm>
            <a:custGeom>
              <a:avLst/>
              <a:gdLst>
                <a:gd name="T0" fmla="*/ 0 w 65"/>
                <a:gd name="T1" fmla="*/ 415 h 415"/>
                <a:gd name="T2" fmla="*/ 0 w 65"/>
                <a:gd name="T3" fmla="*/ 0 h 415"/>
                <a:gd name="T4" fmla="*/ 65 w 65"/>
                <a:gd name="T5" fmla="*/ 27 h 415"/>
                <a:gd name="T6" fmla="*/ 65 w 65"/>
                <a:gd name="T7" fmla="*/ 382 h 415"/>
                <a:gd name="T8" fmla="*/ 0 w 65"/>
                <a:gd name="T9" fmla="*/ 415 h 415"/>
              </a:gdLst>
              <a:ahLst/>
              <a:cxnLst>
                <a:cxn ang="0">
                  <a:pos x="T0" y="T1"/>
                </a:cxn>
                <a:cxn ang="0">
                  <a:pos x="T2" y="T3"/>
                </a:cxn>
                <a:cxn ang="0">
                  <a:pos x="T4" y="T5"/>
                </a:cxn>
                <a:cxn ang="0">
                  <a:pos x="T6" y="T7"/>
                </a:cxn>
                <a:cxn ang="0">
                  <a:pos x="T8" y="T9"/>
                </a:cxn>
              </a:cxnLst>
              <a:rect l="0" t="0" r="r" b="b"/>
              <a:pathLst>
                <a:path w="65" h="415">
                  <a:moveTo>
                    <a:pt x="0" y="415"/>
                  </a:moveTo>
                  <a:lnTo>
                    <a:pt x="0" y="0"/>
                  </a:lnTo>
                  <a:lnTo>
                    <a:pt x="65" y="27"/>
                  </a:lnTo>
                  <a:lnTo>
                    <a:pt x="65" y="382"/>
                  </a:lnTo>
                  <a:lnTo>
                    <a:pt x="0" y="4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p:cNvSpPr>
            <p:nvPr/>
          </p:nvSpPr>
          <p:spPr bwMode="auto">
            <a:xfrm>
              <a:off x="5810250" y="565738"/>
              <a:ext cx="117475" cy="714375"/>
            </a:xfrm>
            <a:custGeom>
              <a:avLst/>
              <a:gdLst>
                <a:gd name="T0" fmla="*/ 0 w 74"/>
                <a:gd name="T1" fmla="*/ 450 h 450"/>
                <a:gd name="T2" fmla="*/ 0 w 74"/>
                <a:gd name="T3" fmla="*/ 51 h 450"/>
                <a:gd name="T4" fmla="*/ 74 w 74"/>
                <a:gd name="T5" fmla="*/ 0 h 450"/>
                <a:gd name="T6" fmla="*/ 74 w 74"/>
                <a:gd name="T7" fmla="*/ 415 h 450"/>
                <a:gd name="T8" fmla="*/ 0 w 74"/>
                <a:gd name="T9" fmla="*/ 450 h 450"/>
              </a:gdLst>
              <a:ahLst/>
              <a:cxnLst>
                <a:cxn ang="0">
                  <a:pos x="T0" y="T1"/>
                </a:cxn>
                <a:cxn ang="0">
                  <a:pos x="T2" y="T3"/>
                </a:cxn>
                <a:cxn ang="0">
                  <a:pos x="T4" y="T5"/>
                </a:cxn>
                <a:cxn ang="0">
                  <a:pos x="T6" y="T7"/>
                </a:cxn>
                <a:cxn ang="0">
                  <a:pos x="T8" y="T9"/>
                </a:cxn>
              </a:cxnLst>
              <a:rect l="0" t="0" r="r" b="b"/>
              <a:pathLst>
                <a:path w="74" h="450">
                  <a:moveTo>
                    <a:pt x="0" y="450"/>
                  </a:moveTo>
                  <a:lnTo>
                    <a:pt x="0" y="51"/>
                  </a:lnTo>
                  <a:lnTo>
                    <a:pt x="74" y="0"/>
                  </a:lnTo>
                  <a:lnTo>
                    <a:pt x="74" y="415"/>
                  </a:lnTo>
                  <a:lnTo>
                    <a:pt x="0" y="4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2" name="AutoShape 13"/>
          <p:cNvSpPr>
            <a:spLocks noChangeAspect="1" noChangeArrowheads="1" noTextEdit="1"/>
          </p:cNvSpPr>
          <p:nvPr/>
        </p:nvSpPr>
        <p:spPr bwMode="auto">
          <a:xfrm>
            <a:off x="5810250" y="3028950"/>
            <a:ext cx="5715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3" name="Freeform 15"/>
          <p:cNvSpPr>
            <a:spLocks noEditPoints="1"/>
          </p:cNvSpPr>
          <p:nvPr/>
        </p:nvSpPr>
        <p:spPr bwMode="auto">
          <a:xfrm>
            <a:off x="5758361" y="2680981"/>
            <a:ext cx="571500" cy="800100"/>
          </a:xfrm>
          <a:custGeom>
            <a:avLst/>
            <a:gdLst>
              <a:gd name="T0" fmla="*/ 0 w 132"/>
              <a:gd name="T1" fmla="*/ 146 h 186"/>
              <a:gd name="T2" fmla="*/ 38 w 132"/>
              <a:gd name="T3" fmla="*/ 129 h 186"/>
              <a:gd name="T4" fmla="*/ 58 w 132"/>
              <a:gd name="T5" fmla="*/ 154 h 186"/>
              <a:gd name="T6" fmla="*/ 63 w 132"/>
              <a:gd name="T7" fmla="*/ 139 h 186"/>
              <a:gd name="T8" fmla="*/ 59 w 132"/>
              <a:gd name="T9" fmla="*/ 134 h 186"/>
              <a:gd name="T10" fmla="*/ 63 w 132"/>
              <a:gd name="T11" fmla="*/ 128 h 186"/>
              <a:gd name="T12" fmla="*/ 73 w 132"/>
              <a:gd name="T13" fmla="*/ 128 h 186"/>
              <a:gd name="T14" fmla="*/ 77 w 132"/>
              <a:gd name="T15" fmla="*/ 134 h 186"/>
              <a:gd name="T16" fmla="*/ 74 w 132"/>
              <a:gd name="T17" fmla="*/ 139 h 186"/>
              <a:gd name="T18" fmla="*/ 78 w 132"/>
              <a:gd name="T19" fmla="*/ 153 h 186"/>
              <a:gd name="T20" fmla="*/ 98 w 132"/>
              <a:gd name="T21" fmla="*/ 129 h 186"/>
              <a:gd name="T22" fmla="*/ 132 w 132"/>
              <a:gd name="T23" fmla="*/ 146 h 186"/>
              <a:gd name="T24" fmla="*/ 132 w 132"/>
              <a:gd name="T25" fmla="*/ 186 h 186"/>
              <a:gd name="T26" fmla="*/ 0 w 132"/>
              <a:gd name="T27" fmla="*/ 186 h 186"/>
              <a:gd name="T28" fmla="*/ 0 w 132"/>
              <a:gd name="T29" fmla="*/ 146 h 186"/>
              <a:gd name="T30" fmla="*/ 7 w 132"/>
              <a:gd name="T31" fmla="*/ 18 h 186"/>
              <a:gd name="T32" fmla="*/ 67 w 132"/>
              <a:gd name="T33" fmla="*/ 0 h 186"/>
              <a:gd name="T34" fmla="*/ 127 w 132"/>
              <a:gd name="T35" fmla="*/ 18 h 186"/>
              <a:gd name="T36" fmla="*/ 127 w 132"/>
              <a:gd name="T37" fmla="*/ 53 h 186"/>
              <a:gd name="T38" fmla="*/ 130 w 132"/>
              <a:gd name="T39" fmla="*/ 58 h 186"/>
              <a:gd name="T40" fmla="*/ 128 w 132"/>
              <a:gd name="T41" fmla="*/ 62 h 186"/>
              <a:gd name="T42" fmla="*/ 132 w 132"/>
              <a:gd name="T43" fmla="*/ 81 h 186"/>
              <a:gd name="T44" fmla="*/ 123 w 132"/>
              <a:gd name="T45" fmla="*/ 81 h 186"/>
              <a:gd name="T46" fmla="*/ 122 w 132"/>
              <a:gd name="T47" fmla="*/ 74 h 186"/>
              <a:gd name="T48" fmla="*/ 120 w 132"/>
              <a:gd name="T49" fmla="*/ 81 h 186"/>
              <a:gd name="T50" fmla="*/ 117 w 132"/>
              <a:gd name="T51" fmla="*/ 81 h 186"/>
              <a:gd name="T52" fmla="*/ 120 w 132"/>
              <a:gd name="T53" fmla="*/ 62 h 186"/>
              <a:gd name="T54" fmla="*/ 119 w 132"/>
              <a:gd name="T55" fmla="*/ 58 h 186"/>
              <a:gd name="T56" fmla="*/ 122 w 132"/>
              <a:gd name="T57" fmla="*/ 53 h 186"/>
              <a:gd name="T58" fmla="*/ 122 w 132"/>
              <a:gd name="T59" fmla="*/ 30 h 186"/>
              <a:gd name="T60" fmla="*/ 7 w 132"/>
              <a:gd name="T61" fmla="*/ 30 h 186"/>
              <a:gd name="T62" fmla="*/ 7 w 132"/>
              <a:gd name="T63" fmla="*/ 18 h 186"/>
              <a:gd name="T64" fmla="*/ 24 w 132"/>
              <a:gd name="T65" fmla="*/ 36 h 186"/>
              <a:gd name="T66" fmla="*/ 24 w 132"/>
              <a:gd name="T67" fmla="*/ 64 h 186"/>
              <a:gd name="T68" fmla="*/ 30 w 132"/>
              <a:gd name="T69" fmla="*/ 64 h 186"/>
              <a:gd name="T70" fmla="*/ 30 w 132"/>
              <a:gd name="T71" fmla="*/ 70 h 186"/>
              <a:gd name="T72" fmla="*/ 48 w 132"/>
              <a:gd name="T73" fmla="*/ 118 h 186"/>
              <a:gd name="T74" fmla="*/ 50 w 132"/>
              <a:gd name="T75" fmla="*/ 119 h 186"/>
              <a:gd name="T76" fmla="*/ 51 w 132"/>
              <a:gd name="T77" fmla="*/ 119 h 186"/>
              <a:gd name="T78" fmla="*/ 68 w 132"/>
              <a:gd name="T79" fmla="*/ 120 h 186"/>
              <a:gd name="T80" fmla="*/ 84 w 132"/>
              <a:gd name="T81" fmla="*/ 119 h 186"/>
              <a:gd name="T82" fmla="*/ 86 w 132"/>
              <a:gd name="T83" fmla="*/ 119 h 186"/>
              <a:gd name="T84" fmla="*/ 87 w 132"/>
              <a:gd name="T85" fmla="*/ 118 h 186"/>
              <a:gd name="T86" fmla="*/ 107 w 132"/>
              <a:gd name="T87" fmla="*/ 64 h 186"/>
              <a:gd name="T88" fmla="*/ 112 w 132"/>
              <a:gd name="T89" fmla="*/ 64 h 186"/>
              <a:gd name="T90" fmla="*/ 113 w 132"/>
              <a:gd name="T91" fmla="*/ 36 h 186"/>
              <a:gd name="T92" fmla="*/ 24 w 132"/>
              <a:gd name="T93" fmla="*/ 36 h 186"/>
              <a:gd name="T94" fmla="*/ 72 w 132"/>
              <a:gd name="T95" fmla="*/ 76 h 186"/>
              <a:gd name="T96" fmla="*/ 77 w 132"/>
              <a:gd name="T97" fmla="*/ 70 h 186"/>
              <a:gd name="T98" fmla="*/ 39 w 132"/>
              <a:gd name="T99" fmla="*/ 69 h 186"/>
              <a:gd name="T100" fmla="*/ 54 w 132"/>
              <a:gd name="T101" fmla="*/ 111 h 186"/>
              <a:gd name="T102" fmla="*/ 68 w 132"/>
              <a:gd name="T103" fmla="*/ 111 h 186"/>
              <a:gd name="T104" fmla="*/ 81 w 132"/>
              <a:gd name="T105" fmla="*/ 111 h 186"/>
              <a:gd name="T106" fmla="*/ 98 w 132"/>
              <a:gd name="T107" fmla="*/ 65 h 186"/>
              <a:gd name="T108" fmla="*/ 93 w 132"/>
              <a:gd name="T109" fmla="*/ 66 h 186"/>
              <a:gd name="T110" fmla="*/ 74 w 132"/>
              <a:gd name="T111" fmla="*/ 78 h 186"/>
              <a:gd name="T112" fmla="*/ 72 w 132"/>
              <a:gd name="T113" fmla="*/ 76 h 186"/>
              <a:gd name="T114" fmla="*/ 91 w 132"/>
              <a:gd name="T115" fmla="*/ 161 h 186"/>
              <a:gd name="T116" fmla="*/ 91 w 132"/>
              <a:gd name="T117" fmla="*/ 169 h 186"/>
              <a:gd name="T118" fmla="*/ 116 w 132"/>
              <a:gd name="T119" fmla="*/ 169 h 186"/>
              <a:gd name="T120" fmla="*/ 116 w 132"/>
              <a:gd name="T121" fmla="*/ 161 h 186"/>
              <a:gd name="T122" fmla="*/ 91 w 132"/>
              <a:gd name="T123" fmla="*/ 1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86">
                <a:moveTo>
                  <a:pt x="0" y="146"/>
                </a:moveTo>
                <a:cubicBezTo>
                  <a:pt x="38" y="129"/>
                  <a:pt x="38" y="129"/>
                  <a:pt x="38" y="129"/>
                </a:cubicBezTo>
                <a:cubicBezTo>
                  <a:pt x="58" y="154"/>
                  <a:pt x="58" y="154"/>
                  <a:pt x="58" y="154"/>
                </a:cubicBezTo>
                <a:cubicBezTo>
                  <a:pt x="63" y="139"/>
                  <a:pt x="63" y="139"/>
                  <a:pt x="63" y="139"/>
                </a:cubicBezTo>
                <a:cubicBezTo>
                  <a:pt x="59" y="134"/>
                  <a:pt x="59" y="134"/>
                  <a:pt x="59" y="134"/>
                </a:cubicBezTo>
                <a:cubicBezTo>
                  <a:pt x="63" y="128"/>
                  <a:pt x="63" y="128"/>
                  <a:pt x="63" y="128"/>
                </a:cubicBezTo>
                <a:cubicBezTo>
                  <a:pt x="73" y="128"/>
                  <a:pt x="73" y="128"/>
                  <a:pt x="73" y="128"/>
                </a:cubicBezTo>
                <a:cubicBezTo>
                  <a:pt x="77" y="134"/>
                  <a:pt x="77" y="134"/>
                  <a:pt x="77" y="134"/>
                </a:cubicBezTo>
                <a:cubicBezTo>
                  <a:pt x="74" y="139"/>
                  <a:pt x="74" y="139"/>
                  <a:pt x="74" y="139"/>
                </a:cubicBezTo>
                <a:cubicBezTo>
                  <a:pt x="78" y="153"/>
                  <a:pt x="78" y="153"/>
                  <a:pt x="78" y="153"/>
                </a:cubicBezTo>
                <a:cubicBezTo>
                  <a:pt x="98" y="129"/>
                  <a:pt x="98" y="129"/>
                  <a:pt x="98" y="129"/>
                </a:cubicBezTo>
                <a:cubicBezTo>
                  <a:pt x="132" y="146"/>
                  <a:pt x="132" y="146"/>
                  <a:pt x="132" y="146"/>
                </a:cubicBezTo>
                <a:cubicBezTo>
                  <a:pt x="132" y="186"/>
                  <a:pt x="132" y="186"/>
                  <a:pt x="132" y="186"/>
                </a:cubicBezTo>
                <a:cubicBezTo>
                  <a:pt x="0" y="186"/>
                  <a:pt x="0" y="186"/>
                  <a:pt x="0" y="186"/>
                </a:cubicBezTo>
                <a:cubicBezTo>
                  <a:pt x="0" y="146"/>
                  <a:pt x="0" y="146"/>
                  <a:pt x="0" y="146"/>
                </a:cubicBezTo>
                <a:close/>
                <a:moveTo>
                  <a:pt x="7" y="18"/>
                </a:moveTo>
                <a:cubicBezTo>
                  <a:pt x="67" y="0"/>
                  <a:pt x="67" y="0"/>
                  <a:pt x="67" y="0"/>
                </a:cubicBezTo>
                <a:cubicBezTo>
                  <a:pt x="127" y="18"/>
                  <a:pt x="127" y="18"/>
                  <a:pt x="127" y="18"/>
                </a:cubicBezTo>
                <a:cubicBezTo>
                  <a:pt x="127" y="30"/>
                  <a:pt x="127" y="41"/>
                  <a:pt x="127" y="53"/>
                </a:cubicBezTo>
                <a:cubicBezTo>
                  <a:pt x="129" y="54"/>
                  <a:pt x="130" y="56"/>
                  <a:pt x="130" y="58"/>
                </a:cubicBezTo>
                <a:cubicBezTo>
                  <a:pt x="130" y="60"/>
                  <a:pt x="130" y="61"/>
                  <a:pt x="128" y="62"/>
                </a:cubicBezTo>
                <a:cubicBezTo>
                  <a:pt x="132" y="81"/>
                  <a:pt x="132" y="81"/>
                  <a:pt x="132" y="81"/>
                </a:cubicBezTo>
                <a:cubicBezTo>
                  <a:pt x="123" y="81"/>
                  <a:pt x="123" y="81"/>
                  <a:pt x="123" y="81"/>
                </a:cubicBezTo>
                <a:cubicBezTo>
                  <a:pt x="122" y="74"/>
                  <a:pt x="122" y="74"/>
                  <a:pt x="122" y="74"/>
                </a:cubicBezTo>
                <a:cubicBezTo>
                  <a:pt x="120" y="81"/>
                  <a:pt x="120" y="81"/>
                  <a:pt x="120" y="81"/>
                </a:cubicBezTo>
                <a:cubicBezTo>
                  <a:pt x="117" y="81"/>
                  <a:pt x="117" y="81"/>
                  <a:pt x="117" y="81"/>
                </a:cubicBezTo>
                <a:cubicBezTo>
                  <a:pt x="120" y="62"/>
                  <a:pt x="120" y="62"/>
                  <a:pt x="120" y="62"/>
                </a:cubicBezTo>
                <a:cubicBezTo>
                  <a:pt x="119" y="61"/>
                  <a:pt x="119" y="60"/>
                  <a:pt x="119" y="58"/>
                </a:cubicBezTo>
                <a:cubicBezTo>
                  <a:pt x="119" y="56"/>
                  <a:pt x="120" y="54"/>
                  <a:pt x="122" y="53"/>
                </a:cubicBezTo>
                <a:cubicBezTo>
                  <a:pt x="122" y="30"/>
                  <a:pt x="122" y="30"/>
                  <a:pt x="122" y="30"/>
                </a:cubicBezTo>
                <a:cubicBezTo>
                  <a:pt x="7" y="30"/>
                  <a:pt x="7" y="30"/>
                  <a:pt x="7" y="30"/>
                </a:cubicBezTo>
                <a:cubicBezTo>
                  <a:pt x="7" y="18"/>
                  <a:pt x="7" y="18"/>
                  <a:pt x="7" y="18"/>
                </a:cubicBezTo>
                <a:close/>
                <a:moveTo>
                  <a:pt x="24" y="36"/>
                </a:moveTo>
                <a:cubicBezTo>
                  <a:pt x="24" y="64"/>
                  <a:pt x="24" y="64"/>
                  <a:pt x="24" y="64"/>
                </a:cubicBezTo>
                <a:cubicBezTo>
                  <a:pt x="25" y="64"/>
                  <a:pt x="27" y="64"/>
                  <a:pt x="30" y="64"/>
                </a:cubicBezTo>
                <a:cubicBezTo>
                  <a:pt x="30" y="70"/>
                  <a:pt x="30" y="70"/>
                  <a:pt x="30" y="70"/>
                </a:cubicBezTo>
                <a:cubicBezTo>
                  <a:pt x="31" y="87"/>
                  <a:pt x="36" y="105"/>
                  <a:pt x="48" y="118"/>
                </a:cubicBezTo>
                <a:cubicBezTo>
                  <a:pt x="50" y="119"/>
                  <a:pt x="50" y="119"/>
                  <a:pt x="50" y="119"/>
                </a:cubicBezTo>
                <a:cubicBezTo>
                  <a:pt x="51" y="119"/>
                  <a:pt x="51" y="119"/>
                  <a:pt x="51" y="119"/>
                </a:cubicBezTo>
                <a:cubicBezTo>
                  <a:pt x="57" y="120"/>
                  <a:pt x="62" y="120"/>
                  <a:pt x="68" y="120"/>
                </a:cubicBezTo>
                <a:cubicBezTo>
                  <a:pt x="73" y="120"/>
                  <a:pt x="78" y="120"/>
                  <a:pt x="84" y="119"/>
                </a:cubicBezTo>
                <a:cubicBezTo>
                  <a:pt x="86" y="119"/>
                  <a:pt x="86" y="119"/>
                  <a:pt x="86" y="119"/>
                </a:cubicBezTo>
                <a:cubicBezTo>
                  <a:pt x="87" y="118"/>
                  <a:pt x="87" y="118"/>
                  <a:pt x="87" y="118"/>
                </a:cubicBezTo>
                <a:cubicBezTo>
                  <a:pt x="102" y="102"/>
                  <a:pt x="106" y="84"/>
                  <a:pt x="107" y="64"/>
                </a:cubicBezTo>
                <a:cubicBezTo>
                  <a:pt x="109" y="64"/>
                  <a:pt x="111" y="64"/>
                  <a:pt x="112" y="64"/>
                </a:cubicBezTo>
                <a:cubicBezTo>
                  <a:pt x="112" y="51"/>
                  <a:pt x="113" y="49"/>
                  <a:pt x="113" y="36"/>
                </a:cubicBezTo>
                <a:cubicBezTo>
                  <a:pt x="24" y="36"/>
                  <a:pt x="24" y="36"/>
                  <a:pt x="24" y="36"/>
                </a:cubicBezTo>
                <a:close/>
                <a:moveTo>
                  <a:pt x="72" y="76"/>
                </a:moveTo>
                <a:cubicBezTo>
                  <a:pt x="74" y="74"/>
                  <a:pt x="76" y="72"/>
                  <a:pt x="77" y="70"/>
                </a:cubicBezTo>
                <a:cubicBezTo>
                  <a:pt x="65" y="74"/>
                  <a:pt x="52" y="76"/>
                  <a:pt x="39" y="69"/>
                </a:cubicBezTo>
                <a:cubicBezTo>
                  <a:pt x="40" y="84"/>
                  <a:pt x="44" y="100"/>
                  <a:pt x="54" y="111"/>
                </a:cubicBezTo>
                <a:cubicBezTo>
                  <a:pt x="59" y="111"/>
                  <a:pt x="63" y="111"/>
                  <a:pt x="68" y="111"/>
                </a:cubicBezTo>
                <a:cubicBezTo>
                  <a:pt x="72" y="111"/>
                  <a:pt x="77" y="111"/>
                  <a:pt x="81" y="111"/>
                </a:cubicBezTo>
                <a:cubicBezTo>
                  <a:pt x="93" y="98"/>
                  <a:pt x="97" y="82"/>
                  <a:pt x="98" y="65"/>
                </a:cubicBezTo>
                <a:cubicBezTo>
                  <a:pt x="96" y="66"/>
                  <a:pt x="95" y="66"/>
                  <a:pt x="93" y="66"/>
                </a:cubicBezTo>
                <a:cubicBezTo>
                  <a:pt x="90" y="72"/>
                  <a:pt x="80" y="77"/>
                  <a:pt x="74" y="78"/>
                </a:cubicBezTo>
                <a:cubicBezTo>
                  <a:pt x="72" y="76"/>
                  <a:pt x="72" y="76"/>
                  <a:pt x="72" y="76"/>
                </a:cubicBezTo>
                <a:close/>
                <a:moveTo>
                  <a:pt x="91" y="161"/>
                </a:moveTo>
                <a:cubicBezTo>
                  <a:pt x="91" y="169"/>
                  <a:pt x="91" y="169"/>
                  <a:pt x="91" y="169"/>
                </a:cubicBezTo>
                <a:cubicBezTo>
                  <a:pt x="116" y="169"/>
                  <a:pt x="116" y="169"/>
                  <a:pt x="116" y="169"/>
                </a:cubicBezTo>
                <a:cubicBezTo>
                  <a:pt x="116" y="161"/>
                  <a:pt x="116" y="161"/>
                  <a:pt x="116" y="161"/>
                </a:cubicBezTo>
                <a:lnTo>
                  <a:pt x="91"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9" name="组合 48"/>
          <p:cNvGrpSpPr/>
          <p:nvPr/>
        </p:nvGrpSpPr>
        <p:grpSpPr>
          <a:xfrm>
            <a:off x="8833254" y="2717809"/>
            <a:ext cx="808039" cy="800103"/>
            <a:chOff x="6132829" y="2717809"/>
            <a:chExt cx="808039" cy="800103"/>
          </a:xfrm>
        </p:grpSpPr>
        <p:sp>
          <p:nvSpPr>
            <p:cNvPr id="50" name="Freeform 19"/>
            <p:cNvSpPr>
              <a:spLocks/>
            </p:cNvSpPr>
            <p:nvPr/>
          </p:nvSpPr>
          <p:spPr bwMode="auto">
            <a:xfrm>
              <a:off x="6142354" y="2717809"/>
              <a:ext cx="798514" cy="800103"/>
            </a:xfrm>
            <a:custGeom>
              <a:avLst/>
              <a:gdLst>
                <a:gd name="T0" fmla="*/ 142 w 160"/>
                <a:gd name="T1" fmla="*/ 112 h 160"/>
                <a:gd name="T2" fmla="*/ 48 w 160"/>
                <a:gd name="T3" fmla="*/ 142 h 160"/>
                <a:gd name="T4" fmla="*/ 18 w 160"/>
                <a:gd name="T5" fmla="*/ 47 h 160"/>
                <a:gd name="T6" fmla="*/ 113 w 160"/>
                <a:gd name="T7" fmla="*/ 18 h 160"/>
                <a:gd name="T8" fmla="*/ 142 w 160"/>
                <a:gd name="T9" fmla="*/ 112 h 160"/>
              </a:gdLst>
              <a:ahLst/>
              <a:cxnLst>
                <a:cxn ang="0">
                  <a:pos x="T0" y="T1"/>
                </a:cxn>
                <a:cxn ang="0">
                  <a:pos x="T2" y="T3"/>
                </a:cxn>
                <a:cxn ang="0">
                  <a:pos x="T4" y="T5"/>
                </a:cxn>
                <a:cxn ang="0">
                  <a:pos x="T6" y="T7"/>
                </a:cxn>
                <a:cxn ang="0">
                  <a:pos x="T8" y="T9"/>
                </a:cxn>
              </a:cxnLst>
              <a:rect l="0" t="0" r="r" b="b"/>
              <a:pathLst>
                <a:path w="160" h="160">
                  <a:moveTo>
                    <a:pt x="142" y="112"/>
                  </a:moveTo>
                  <a:cubicBezTo>
                    <a:pt x="124" y="146"/>
                    <a:pt x="82" y="160"/>
                    <a:pt x="48" y="142"/>
                  </a:cubicBezTo>
                  <a:cubicBezTo>
                    <a:pt x="13" y="123"/>
                    <a:pt x="0" y="81"/>
                    <a:pt x="18" y="47"/>
                  </a:cubicBezTo>
                  <a:cubicBezTo>
                    <a:pt x="36" y="13"/>
                    <a:pt x="79" y="0"/>
                    <a:pt x="113" y="18"/>
                  </a:cubicBezTo>
                  <a:cubicBezTo>
                    <a:pt x="147" y="36"/>
                    <a:pt x="160" y="78"/>
                    <a:pt x="142" y="112"/>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0"/>
            <p:cNvSpPr>
              <a:spLocks noEditPoints="1"/>
            </p:cNvSpPr>
            <p:nvPr/>
          </p:nvSpPr>
          <p:spPr bwMode="auto">
            <a:xfrm>
              <a:off x="6132829" y="2757497"/>
              <a:ext cx="782639" cy="715965"/>
            </a:xfrm>
            <a:custGeom>
              <a:avLst/>
              <a:gdLst>
                <a:gd name="T0" fmla="*/ 82 w 157"/>
                <a:gd name="T1" fmla="*/ 143 h 143"/>
                <a:gd name="T2" fmla="*/ 49 w 157"/>
                <a:gd name="T3" fmla="*/ 135 h 143"/>
                <a:gd name="T4" fmla="*/ 19 w 157"/>
                <a:gd name="T5" fmla="*/ 38 h 143"/>
                <a:gd name="T6" fmla="*/ 82 w 157"/>
                <a:gd name="T7" fmla="*/ 0 h 143"/>
                <a:gd name="T8" fmla="*/ 116 w 157"/>
                <a:gd name="T9" fmla="*/ 8 h 143"/>
                <a:gd name="T10" fmla="*/ 151 w 157"/>
                <a:gd name="T11" fmla="*/ 50 h 143"/>
                <a:gd name="T12" fmla="*/ 146 w 157"/>
                <a:gd name="T13" fmla="*/ 105 h 143"/>
                <a:gd name="T14" fmla="*/ 82 w 157"/>
                <a:gd name="T15" fmla="*/ 143 h 143"/>
                <a:gd name="T16" fmla="*/ 82 w 157"/>
                <a:gd name="T17" fmla="*/ 3 h 143"/>
                <a:gd name="T18" fmla="*/ 22 w 157"/>
                <a:gd name="T19" fmla="*/ 40 h 143"/>
                <a:gd name="T20" fmla="*/ 51 w 157"/>
                <a:gd name="T21" fmla="*/ 132 h 143"/>
                <a:gd name="T22" fmla="*/ 82 w 157"/>
                <a:gd name="T23" fmla="*/ 140 h 143"/>
                <a:gd name="T24" fmla="*/ 143 w 157"/>
                <a:gd name="T25" fmla="*/ 103 h 143"/>
                <a:gd name="T26" fmla="*/ 148 w 157"/>
                <a:gd name="T27" fmla="*/ 51 h 143"/>
                <a:gd name="T28" fmla="*/ 114 w 157"/>
                <a:gd name="T29" fmla="*/ 11 h 143"/>
                <a:gd name="T30" fmla="*/ 82 w 157"/>
                <a:gd name="T31" fmla="*/ 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43">
                  <a:moveTo>
                    <a:pt x="82" y="143"/>
                  </a:moveTo>
                  <a:cubicBezTo>
                    <a:pt x="71" y="143"/>
                    <a:pt x="59" y="141"/>
                    <a:pt x="49" y="135"/>
                  </a:cubicBezTo>
                  <a:cubicBezTo>
                    <a:pt x="14" y="117"/>
                    <a:pt x="0" y="73"/>
                    <a:pt x="19" y="38"/>
                  </a:cubicBezTo>
                  <a:cubicBezTo>
                    <a:pt x="31" y="14"/>
                    <a:pt x="56" y="0"/>
                    <a:pt x="82" y="0"/>
                  </a:cubicBezTo>
                  <a:cubicBezTo>
                    <a:pt x="94" y="0"/>
                    <a:pt x="106" y="3"/>
                    <a:pt x="116" y="8"/>
                  </a:cubicBezTo>
                  <a:cubicBezTo>
                    <a:pt x="133" y="17"/>
                    <a:pt x="145" y="32"/>
                    <a:pt x="151" y="50"/>
                  </a:cubicBezTo>
                  <a:cubicBezTo>
                    <a:pt x="157" y="69"/>
                    <a:pt x="155" y="88"/>
                    <a:pt x="146" y="105"/>
                  </a:cubicBezTo>
                  <a:cubicBezTo>
                    <a:pt x="133" y="129"/>
                    <a:pt x="109" y="143"/>
                    <a:pt x="82" y="143"/>
                  </a:cubicBezTo>
                  <a:close/>
                  <a:moveTo>
                    <a:pt x="82" y="3"/>
                  </a:moveTo>
                  <a:cubicBezTo>
                    <a:pt x="57" y="3"/>
                    <a:pt x="34" y="17"/>
                    <a:pt x="22" y="40"/>
                  </a:cubicBezTo>
                  <a:cubicBezTo>
                    <a:pt x="4" y="73"/>
                    <a:pt x="17" y="114"/>
                    <a:pt x="51" y="132"/>
                  </a:cubicBezTo>
                  <a:cubicBezTo>
                    <a:pt x="60" y="137"/>
                    <a:pt x="71" y="140"/>
                    <a:pt x="82" y="140"/>
                  </a:cubicBezTo>
                  <a:cubicBezTo>
                    <a:pt x="108" y="140"/>
                    <a:pt x="131" y="126"/>
                    <a:pt x="143" y="103"/>
                  </a:cubicBezTo>
                  <a:cubicBezTo>
                    <a:pt x="151" y="87"/>
                    <a:pt x="153" y="69"/>
                    <a:pt x="148" y="51"/>
                  </a:cubicBezTo>
                  <a:cubicBezTo>
                    <a:pt x="142" y="34"/>
                    <a:pt x="130" y="20"/>
                    <a:pt x="114" y="11"/>
                  </a:cubicBezTo>
                  <a:cubicBezTo>
                    <a:pt x="104" y="6"/>
                    <a:pt x="93" y="3"/>
                    <a:pt x="82" y="3"/>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1"/>
            <p:cNvSpPr>
              <a:spLocks/>
            </p:cNvSpPr>
            <p:nvPr/>
          </p:nvSpPr>
          <p:spPr bwMode="auto">
            <a:xfrm>
              <a:off x="6286817" y="2757497"/>
              <a:ext cx="514351" cy="715965"/>
            </a:xfrm>
            <a:custGeom>
              <a:avLst/>
              <a:gdLst>
                <a:gd name="T0" fmla="*/ 85 w 103"/>
                <a:gd name="T1" fmla="*/ 89 h 143"/>
                <a:gd name="T2" fmla="*/ 19 w 103"/>
                <a:gd name="T3" fmla="*/ 134 h 143"/>
                <a:gd name="T4" fmla="*/ 18 w 103"/>
                <a:gd name="T5" fmla="*/ 54 h 143"/>
                <a:gd name="T6" fmla="*/ 84 w 103"/>
                <a:gd name="T7" fmla="*/ 10 h 143"/>
                <a:gd name="T8" fmla="*/ 85 w 103"/>
                <a:gd name="T9" fmla="*/ 89 h 143"/>
              </a:gdLst>
              <a:ahLst/>
              <a:cxnLst>
                <a:cxn ang="0">
                  <a:pos x="T0" y="T1"/>
                </a:cxn>
                <a:cxn ang="0">
                  <a:pos x="T2" y="T3"/>
                </a:cxn>
                <a:cxn ang="0">
                  <a:pos x="T4" y="T5"/>
                </a:cxn>
                <a:cxn ang="0">
                  <a:pos x="T6" y="T7"/>
                </a:cxn>
                <a:cxn ang="0">
                  <a:pos x="T8" y="T9"/>
                </a:cxn>
              </a:cxnLst>
              <a:rect l="0" t="0" r="r" b="b"/>
              <a:pathLst>
                <a:path w="103" h="143">
                  <a:moveTo>
                    <a:pt x="85" y="89"/>
                  </a:moveTo>
                  <a:cubicBezTo>
                    <a:pt x="67" y="123"/>
                    <a:pt x="37" y="143"/>
                    <a:pt x="19" y="134"/>
                  </a:cubicBezTo>
                  <a:cubicBezTo>
                    <a:pt x="0" y="124"/>
                    <a:pt x="0" y="88"/>
                    <a:pt x="18" y="54"/>
                  </a:cubicBezTo>
                  <a:cubicBezTo>
                    <a:pt x="36" y="20"/>
                    <a:pt x="66" y="0"/>
                    <a:pt x="84" y="10"/>
                  </a:cubicBezTo>
                  <a:cubicBezTo>
                    <a:pt x="103" y="19"/>
                    <a:pt x="103" y="55"/>
                    <a:pt x="85" y="89"/>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2"/>
            <p:cNvSpPr>
              <a:spLocks noEditPoints="1"/>
            </p:cNvSpPr>
            <p:nvPr/>
          </p:nvSpPr>
          <p:spPr bwMode="auto">
            <a:xfrm>
              <a:off x="6277292" y="2782897"/>
              <a:ext cx="533401" cy="665165"/>
            </a:xfrm>
            <a:custGeom>
              <a:avLst/>
              <a:gdLst>
                <a:gd name="T0" fmla="*/ 31 w 107"/>
                <a:gd name="T1" fmla="*/ 133 h 133"/>
                <a:gd name="T2" fmla="*/ 20 w 107"/>
                <a:gd name="T3" fmla="*/ 130 h 133"/>
                <a:gd name="T4" fmla="*/ 18 w 107"/>
                <a:gd name="T5" fmla="*/ 48 h 133"/>
                <a:gd name="T6" fmla="*/ 76 w 107"/>
                <a:gd name="T7" fmla="*/ 0 h 133"/>
                <a:gd name="T8" fmla="*/ 87 w 107"/>
                <a:gd name="T9" fmla="*/ 3 h 133"/>
                <a:gd name="T10" fmla="*/ 88 w 107"/>
                <a:gd name="T11" fmla="*/ 85 h 133"/>
                <a:gd name="T12" fmla="*/ 31 w 107"/>
                <a:gd name="T13" fmla="*/ 133 h 133"/>
                <a:gd name="T14" fmla="*/ 76 w 107"/>
                <a:gd name="T15" fmla="*/ 4 h 133"/>
                <a:gd name="T16" fmla="*/ 21 w 107"/>
                <a:gd name="T17" fmla="*/ 50 h 133"/>
                <a:gd name="T18" fmla="*/ 22 w 107"/>
                <a:gd name="T19" fmla="*/ 127 h 133"/>
                <a:gd name="T20" fmla="*/ 31 w 107"/>
                <a:gd name="T21" fmla="*/ 129 h 133"/>
                <a:gd name="T22" fmla="*/ 85 w 107"/>
                <a:gd name="T23" fmla="*/ 83 h 133"/>
                <a:gd name="T24" fmla="*/ 85 w 107"/>
                <a:gd name="T25" fmla="*/ 6 h 133"/>
                <a:gd name="T26" fmla="*/ 76 w 107"/>
                <a:gd name="T27" fmla="*/ 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33">
                  <a:moveTo>
                    <a:pt x="31" y="133"/>
                  </a:moveTo>
                  <a:cubicBezTo>
                    <a:pt x="27" y="133"/>
                    <a:pt x="23" y="132"/>
                    <a:pt x="20" y="130"/>
                  </a:cubicBezTo>
                  <a:cubicBezTo>
                    <a:pt x="0" y="120"/>
                    <a:pt x="0" y="83"/>
                    <a:pt x="18" y="48"/>
                  </a:cubicBezTo>
                  <a:cubicBezTo>
                    <a:pt x="33" y="20"/>
                    <a:pt x="56" y="0"/>
                    <a:pt x="76" y="0"/>
                  </a:cubicBezTo>
                  <a:cubicBezTo>
                    <a:pt x="80" y="0"/>
                    <a:pt x="83" y="1"/>
                    <a:pt x="87" y="3"/>
                  </a:cubicBezTo>
                  <a:cubicBezTo>
                    <a:pt x="106" y="13"/>
                    <a:pt x="107" y="50"/>
                    <a:pt x="88" y="85"/>
                  </a:cubicBezTo>
                  <a:cubicBezTo>
                    <a:pt x="73" y="114"/>
                    <a:pt x="50" y="133"/>
                    <a:pt x="31" y="133"/>
                  </a:cubicBezTo>
                  <a:close/>
                  <a:moveTo>
                    <a:pt x="76" y="4"/>
                  </a:moveTo>
                  <a:cubicBezTo>
                    <a:pt x="58" y="4"/>
                    <a:pt x="36" y="23"/>
                    <a:pt x="21" y="50"/>
                  </a:cubicBezTo>
                  <a:cubicBezTo>
                    <a:pt x="4" y="83"/>
                    <a:pt x="4" y="118"/>
                    <a:pt x="22" y="127"/>
                  </a:cubicBezTo>
                  <a:cubicBezTo>
                    <a:pt x="24" y="128"/>
                    <a:pt x="28" y="129"/>
                    <a:pt x="31" y="129"/>
                  </a:cubicBezTo>
                  <a:cubicBezTo>
                    <a:pt x="49" y="129"/>
                    <a:pt x="71" y="110"/>
                    <a:pt x="85" y="83"/>
                  </a:cubicBezTo>
                  <a:cubicBezTo>
                    <a:pt x="103" y="50"/>
                    <a:pt x="103" y="16"/>
                    <a:pt x="85" y="6"/>
                  </a:cubicBezTo>
                  <a:cubicBezTo>
                    <a:pt x="82" y="5"/>
                    <a:pt x="79" y="4"/>
                    <a:pt x="76" y="4"/>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3"/>
            <p:cNvSpPr>
              <a:spLocks noChangeShapeType="1"/>
            </p:cNvSpPr>
            <p:nvPr/>
          </p:nvSpPr>
          <p:spPr bwMode="auto">
            <a:xfrm flipH="1">
              <a:off x="6377304" y="2798772"/>
              <a:ext cx="328613" cy="62389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
            <p:cNvSpPr>
              <a:spLocks/>
            </p:cNvSpPr>
            <p:nvPr/>
          </p:nvSpPr>
          <p:spPr bwMode="auto">
            <a:xfrm>
              <a:off x="6372542" y="2792422"/>
              <a:ext cx="342901" cy="635002"/>
            </a:xfrm>
            <a:custGeom>
              <a:avLst/>
              <a:gdLst>
                <a:gd name="T0" fmla="*/ 9 w 216"/>
                <a:gd name="T1" fmla="*/ 400 h 400"/>
                <a:gd name="T2" fmla="*/ 0 w 216"/>
                <a:gd name="T3" fmla="*/ 397 h 400"/>
                <a:gd name="T4" fmla="*/ 207 w 216"/>
                <a:gd name="T5" fmla="*/ 0 h 400"/>
                <a:gd name="T6" fmla="*/ 216 w 216"/>
                <a:gd name="T7" fmla="*/ 7 h 400"/>
                <a:gd name="T8" fmla="*/ 9 w 216"/>
                <a:gd name="T9" fmla="*/ 400 h 400"/>
              </a:gdLst>
              <a:ahLst/>
              <a:cxnLst>
                <a:cxn ang="0">
                  <a:pos x="T0" y="T1"/>
                </a:cxn>
                <a:cxn ang="0">
                  <a:pos x="T2" y="T3"/>
                </a:cxn>
                <a:cxn ang="0">
                  <a:pos x="T4" y="T5"/>
                </a:cxn>
                <a:cxn ang="0">
                  <a:pos x="T6" y="T7"/>
                </a:cxn>
                <a:cxn ang="0">
                  <a:pos x="T8" y="T9"/>
                </a:cxn>
              </a:cxnLst>
              <a:rect l="0" t="0" r="r" b="b"/>
              <a:pathLst>
                <a:path w="216" h="400">
                  <a:moveTo>
                    <a:pt x="9" y="400"/>
                  </a:moveTo>
                  <a:lnTo>
                    <a:pt x="0" y="397"/>
                  </a:lnTo>
                  <a:lnTo>
                    <a:pt x="207" y="0"/>
                  </a:lnTo>
                  <a:lnTo>
                    <a:pt x="216" y="7"/>
                  </a:lnTo>
                  <a:lnTo>
                    <a:pt x="9" y="400"/>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25"/>
            <p:cNvSpPr>
              <a:spLocks noChangeShapeType="1"/>
            </p:cNvSpPr>
            <p:nvPr/>
          </p:nvSpPr>
          <p:spPr bwMode="auto">
            <a:xfrm flipH="1" flipV="1">
              <a:off x="6232842" y="2952760"/>
              <a:ext cx="617539" cy="325439"/>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6"/>
            <p:cNvSpPr>
              <a:spLocks/>
            </p:cNvSpPr>
            <p:nvPr/>
          </p:nvSpPr>
          <p:spPr bwMode="auto">
            <a:xfrm>
              <a:off x="6232842" y="2943235"/>
              <a:ext cx="622301" cy="344489"/>
            </a:xfrm>
            <a:custGeom>
              <a:avLst/>
              <a:gdLst>
                <a:gd name="T0" fmla="*/ 386 w 392"/>
                <a:gd name="T1" fmla="*/ 217 h 217"/>
                <a:gd name="T2" fmla="*/ 0 w 392"/>
                <a:gd name="T3" fmla="*/ 12 h 217"/>
                <a:gd name="T4" fmla="*/ 3 w 392"/>
                <a:gd name="T5" fmla="*/ 0 h 217"/>
                <a:gd name="T6" fmla="*/ 392 w 392"/>
                <a:gd name="T7" fmla="*/ 208 h 217"/>
                <a:gd name="T8" fmla="*/ 386 w 392"/>
                <a:gd name="T9" fmla="*/ 217 h 217"/>
              </a:gdLst>
              <a:ahLst/>
              <a:cxnLst>
                <a:cxn ang="0">
                  <a:pos x="T0" y="T1"/>
                </a:cxn>
                <a:cxn ang="0">
                  <a:pos x="T2" y="T3"/>
                </a:cxn>
                <a:cxn ang="0">
                  <a:pos x="T4" y="T5"/>
                </a:cxn>
                <a:cxn ang="0">
                  <a:pos x="T6" y="T7"/>
                </a:cxn>
                <a:cxn ang="0">
                  <a:pos x="T8" y="T9"/>
                </a:cxn>
              </a:cxnLst>
              <a:rect l="0" t="0" r="r" b="b"/>
              <a:pathLst>
                <a:path w="392" h="217">
                  <a:moveTo>
                    <a:pt x="386" y="217"/>
                  </a:moveTo>
                  <a:lnTo>
                    <a:pt x="0" y="12"/>
                  </a:lnTo>
                  <a:lnTo>
                    <a:pt x="3" y="0"/>
                  </a:lnTo>
                  <a:lnTo>
                    <a:pt x="392" y="208"/>
                  </a:lnTo>
                  <a:lnTo>
                    <a:pt x="386" y="217"/>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27"/>
            <p:cNvSpPr>
              <a:spLocks noChangeShapeType="1"/>
            </p:cNvSpPr>
            <p:nvPr/>
          </p:nvSpPr>
          <p:spPr bwMode="auto">
            <a:xfrm flipH="1" flipV="1">
              <a:off x="6372542" y="2813059"/>
              <a:ext cx="517526" cy="269876"/>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8"/>
            <p:cNvSpPr>
              <a:spLocks/>
            </p:cNvSpPr>
            <p:nvPr/>
          </p:nvSpPr>
          <p:spPr bwMode="auto">
            <a:xfrm>
              <a:off x="6366192" y="2803534"/>
              <a:ext cx="528638" cy="288926"/>
            </a:xfrm>
            <a:custGeom>
              <a:avLst/>
              <a:gdLst>
                <a:gd name="T0" fmla="*/ 327 w 333"/>
                <a:gd name="T1" fmla="*/ 182 h 182"/>
                <a:gd name="T2" fmla="*/ 0 w 333"/>
                <a:gd name="T3" fmla="*/ 9 h 182"/>
                <a:gd name="T4" fmla="*/ 7 w 333"/>
                <a:gd name="T5" fmla="*/ 0 h 182"/>
                <a:gd name="T6" fmla="*/ 333 w 333"/>
                <a:gd name="T7" fmla="*/ 173 h 182"/>
                <a:gd name="T8" fmla="*/ 327 w 333"/>
                <a:gd name="T9" fmla="*/ 182 h 182"/>
              </a:gdLst>
              <a:ahLst/>
              <a:cxnLst>
                <a:cxn ang="0">
                  <a:pos x="T0" y="T1"/>
                </a:cxn>
                <a:cxn ang="0">
                  <a:pos x="T2" y="T3"/>
                </a:cxn>
                <a:cxn ang="0">
                  <a:pos x="T4" y="T5"/>
                </a:cxn>
                <a:cxn ang="0">
                  <a:pos x="T6" y="T7"/>
                </a:cxn>
                <a:cxn ang="0">
                  <a:pos x="T8" y="T9"/>
                </a:cxn>
              </a:cxnLst>
              <a:rect l="0" t="0" r="r" b="b"/>
              <a:pathLst>
                <a:path w="333" h="182">
                  <a:moveTo>
                    <a:pt x="327" y="182"/>
                  </a:moveTo>
                  <a:lnTo>
                    <a:pt x="0" y="9"/>
                  </a:lnTo>
                  <a:lnTo>
                    <a:pt x="7" y="0"/>
                  </a:lnTo>
                  <a:lnTo>
                    <a:pt x="333" y="173"/>
                  </a:lnTo>
                  <a:lnTo>
                    <a:pt x="327" y="182"/>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29"/>
            <p:cNvSpPr>
              <a:spLocks noChangeShapeType="1"/>
            </p:cNvSpPr>
            <p:nvPr/>
          </p:nvSpPr>
          <p:spPr bwMode="auto">
            <a:xfrm flipH="1" flipV="1">
              <a:off x="6197917" y="3148023"/>
              <a:ext cx="512763" cy="269876"/>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0"/>
            <p:cNvSpPr>
              <a:spLocks/>
            </p:cNvSpPr>
            <p:nvPr/>
          </p:nvSpPr>
          <p:spPr bwMode="auto">
            <a:xfrm>
              <a:off x="6193154" y="3143261"/>
              <a:ext cx="522288" cy="284164"/>
            </a:xfrm>
            <a:custGeom>
              <a:avLst/>
              <a:gdLst>
                <a:gd name="T0" fmla="*/ 323 w 329"/>
                <a:gd name="T1" fmla="*/ 179 h 179"/>
                <a:gd name="T2" fmla="*/ 0 w 329"/>
                <a:gd name="T3" fmla="*/ 9 h 179"/>
                <a:gd name="T4" fmla="*/ 6 w 329"/>
                <a:gd name="T5" fmla="*/ 0 h 179"/>
                <a:gd name="T6" fmla="*/ 329 w 329"/>
                <a:gd name="T7" fmla="*/ 170 h 179"/>
                <a:gd name="T8" fmla="*/ 323 w 329"/>
                <a:gd name="T9" fmla="*/ 179 h 179"/>
              </a:gdLst>
              <a:ahLst/>
              <a:cxnLst>
                <a:cxn ang="0">
                  <a:pos x="T0" y="T1"/>
                </a:cxn>
                <a:cxn ang="0">
                  <a:pos x="T2" y="T3"/>
                </a:cxn>
                <a:cxn ang="0">
                  <a:pos x="T4" y="T5"/>
                </a:cxn>
                <a:cxn ang="0">
                  <a:pos x="T6" y="T7"/>
                </a:cxn>
                <a:cxn ang="0">
                  <a:pos x="T8" y="T9"/>
                </a:cxn>
              </a:cxnLst>
              <a:rect l="0" t="0" r="r" b="b"/>
              <a:pathLst>
                <a:path w="329" h="179">
                  <a:moveTo>
                    <a:pt x="323" y="179"/>
                  </a:moveTo>
                  <a:lnTo>
                    <a:pt x="0" y="9"/>
                  </a:lnTo>
                  <a:lnTo>
                    <a:pt x="6" y="0"/>
                  </a:lnTo>
                  <a:lnTo>
                    <a:pt x="329" y="170"/>
                  </a:lnTo>
                  <a:lnTo>
                    <a:pt x="323" y="179"/>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067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Introduce</a:t>
            </a:r>
            <a:endParaRPr lang="zh-CN" altLang="en-US" dirty="0"/>
          </a:p>
        </p:txBody>
      </p:sp>
      <p:sp>
        <p:nvSpPr>
          <p:cNvPr id="4" name="矩形 3"/>
          <p:cNvSpPr/>
          <p:nvPr/>
        </p:nvSpPr>
        <p:spPr>
          <a:xfrm>
            <a:off x="8102991" y="2236763"/>
            <a:ext cx="2813538" cy="2813538"/>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a:spLocks noGrp="1"/>
          </p:cNvSpPr>
          <p:nvPr>
            <p:ph idx="1"/>
          </p:nvPr>
        </p:nvSpPr>
        <p:spPr>
          <a:xfrm>
            <a:off x="1252020" y="2224264"/>
            <a:ext cx="5815818" cy="1093506"/>
          </a:xfrm>
        </p:spPr>
        <p:txBody>
          <a:bodyPr>
            <a:normAutofit/>
          </a:bodyPr>
          <a:lstStyle/>
          <a:p>
            <a:pPr>
              <a:lnSpc>
                <a:spcPct val="150000"/>
              </a:lnSpc>
            </a:pPr>
            <a:r>
              <a:rPr lang="zh-CN" altLang="en-US" sz="1800" dirty="0"/>
              <a:t>品牌的本质不在于正面或负面报道有多少，而是要通过聚焦占据某一个品类的消费者心智。</a:t>
            </a:r>
          </a:p>
        </p:txBody>
      </p:sp>
      <p:sp>
        <p:nvSpPr>
          <p:cNvPr id="6" name="内容占位符 2"/>
          <p:cNvSpPr txBox="1">
            <a:spLocks/>
          </p:cNvSpPr>
          <p:nvPr/>
        </p:nvSpPr>
        <p:spPr>
          <a:xfrm>
            <a:off x="931995" y="3900136"/>
            <a:ext cx="5815818" cy="6095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effectLst/>
                <a:latin typeface="微软雅黑 Light" panose="020B0502040204020203" pitchFamily="34" charset="-122"/>
                <a:ea typeface="微软雅黑 Light" panose="020B0502040204020203"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bg1"/>
                </a:solidFill>
                <a:effectLst/>
                <a:latin typeface="微软雅黑 Light" panose="020B0502040204020203" pitchFamily="34" charset="-122"/>
                <a:ea typeface="微软雅黑 Light" panose="020B0502040204020203" pitchFamily="34"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effectLst/>
                <a:latin typeface="微软雅黑 Light" panose="020B0502040204020203" pitchFamily="34" charset="-122"/>
                <a:ea typeface="微软雅黑 Light" panose="020B0502040204020203" pitchFamily="34"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effectLst/>
                <a:latin typeface="微软雅黑 Light" panose="020B0502040204020203" pitchFamily="34" charset="-122"/>
                <a:ea typeface="微软雅黑 Light" panose="020B0502040204020203" pitchFamily="34"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effectLst/>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000" dirty="0"/>
              <a:t>定位之父  艾</a:t>
            </a:r>
            <a:r>
              <a:rPr lang="en-US" altLang="zh-CN" sz="2000" dirty="0"/>
              <a:t>·</a:t>
            </a:r>
            <a:r>
              <a:rPr lang="zh-CN" altLang="en-US" sz="2000" dirty="0"/>
              <a:t>里斯 </a:t>
            </a:r>
          </a:p>
        </p:txBody>
      </p:sp>
      <p:cxnSp>
        <p:nvCxnSpPr>
          <p:cNvPr id="7" name="直接连接符 6"/>
          <p:cNvCxnSpPr/>
          <p:nvPr/>
        </p:nvCxnSpPr>
        <p:spPr>
          <a:xfrm>
            <a:off x="3970596" y="4102153"/>
            <a:ext cx="0" cy="40754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827721" y="4477031"/>
            <a:ext cx="285750" cy="285750"/>
          </a:xfrm>
          <a:prstGeom prst="ellipse">
            <a:avLst/>
          </a:prstGeom>
          <a:solidFill>
            <a:srgbClr val="F45A69"/>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113471" y="4374632"/>
            <a:ext cx="2255746" cy="523220"/>
          </a:xfrm>
          <a:prstGeom prst="rect">
            <a:avLst/>
          </a:prstGeom>
          <a:noFill/>
        </p:spPr>
        <p:txBody>
          <a:bodyPr wrap="none" rtlCol="0">
            <a:spAutoFit/>
          </a:bodyPr>
          <a:lstStyle/>
          <a:p>
            <a:r>
              <a:rPr lang="zh-CN" altLang="en-US" sz="1400" dirty="0">
                <a:solidFill>
                  <a:schemeClr val="bg1"/>
                </a:solidFill>
                <a:latin typeface="微软雅黑 Light" panose="020B0502040204020203" pitchFamily="34" charset="-122"/>
                <a:ea typeface="微软雅黑 Light" panose="020B0502040204020203" pitchFamily="34" charset="-122"/>
              </a:rPr>
              <a:t>此处输入备注文字</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r>
              <a:rPr lang="zh-CN" altLang="en-US" sz="1400" dirty="0">
                <a:solidFill>
                  <a:schemeClr val="bg1"/>
                </a:solidFill>
                <a:latin typeface="微软雅黑 Light" panose="020B0502040204020203" pitchFamily="34" charset="-122"/>
                <a:ea typeface="微软雅黑 Light" panose="020B0502040204020203" pitchFamily="34" charset="-122"/>
              </a:rPr>
              <a:t>如</a:t>
            </a:r>
            <a:r>
              <a:rPr lang="en-US" altLang="zh-CN" sz="1400" dirty="0">
                <a:solidFill>
                  <a:schemeClr val="bg1"/>
                </a:solidFill>
                <a:latin typeface="微软雅黑 Light" panose="020B0502040204020203" pitchFamily="34" charset="-122"/>
                <a:ea typeface="微软雅黑 Light" panose="020B0502040204020203" pitchFamily="34" charset="-122"/>
              </a:rPr>
              <a:t>2016</a:t>
            </a:r>
            <a:r>
              <a:rPr lang="zh-CN" altLang="en-US" sz="1400" dirty="0">
                <a:solidFill>
                  <a:schemeClr val="bg1"/>
                </a:solidFill>
                <a:latin typeface="微软雅黑 Light" panose="020B0502040204020203" pitchFamily="34" charset="-122"/>
                <a:ea typeface="微软雅黑 Light" panose="020B0502040204020203" pitchFamily="34" charset="-122"/>
              </a:rPr>
              <a:t>年</a:t>
            </a:r>
            <a:r>
              <a:rPr lang="en-US" altLang="zh-CN" sz="1400" dirty="0">
                <a:solidFill>
                  <a:schemeClr val="bg1"/>
                </a:solidFill>
                <a:latin typeface="微软雅黑 Light" panose="020B0502040204020203" pitchFamily="34" charset="-122"/>
                <a:ea typeface="微软雅黑 Light" panose="020B0502040204020203" pitchFamily="34" charset="-122"/>
              </a:rPr>
              <a:t>2</a:t>
            </a:r>
            <a:r>
              <a:rPr lang="zh-CN" altLang="en-US" sz="1400" dirty="0">
                <a:solidFill>
                  <a:schemeClr val="bg1"/>
                </a:solidFill>
                <a:latin typeface="微软雅黑 Light" panose="020B0502040204020203" pitchFamily="34" charset="-122"/>
                <a:ea typeface="微软雅黑 Light" panose="020B0502040204020203" pitchFamily="34" charset="-122"/>
              </a:rPr>
              <a:t>月</a:t>
            </a:r>
            <a:r>
              <a:rPr lang="en-US" altLang="zh-CN" sz="1400" dirty="0">
                <a:solidFill>
                  <a:schemeClr val="bg1"/>
                </a:solidFill>
                <a:latin typeface="微软雅黑 Light" panose="020B0502040204020203" pitchFamily="34" charset="-122"/>
                <a:ea typeface="微软雅黑 Light" panose="020B0502040204020203" pitchFamily="34" charset="-122"/>
              </a:rPr>
              <a:t>18</a:t>
            </a:r>
            <a:r>
              <a:rPr lang="zh-CN" altLang="en-US" sz="1400" dirty="0">
                <a:solidFill>
                  <a:schemeClr val="bg1"/>
                </a:solidFill>
                <a:latin typeface="微软雅黑 Light" panose="020B0502040204020203" pitchFamily="34" charset="-122"/>
                <a:ea typeface="微软雅黑 Light" panose="020B0502040204020203" pitchFamily="34" charset="-122"/>
              </a:rPr>
              <a:t>日开盘在即</a:t>
            </a:r>
          </a:p>
        </p:txBody>
      </p:sp>
      <p:grpSp>
        <p:nvGrpSpPr>
          <p:cNvPr id="10" name="组合 9"/>
          <p:cNvGrpSpPr/>
          <p:nvPr/>
        </p:nvGrpSpPr>
        <p:grpSpPr>
          <a:xfrm>
            <a:off x="3661207" y="3348104"/>
            <a:ext cx="633507" cy="369332"/>
            <a:chOff x="4265108" y="1049275"/>
            <a:chExt cx="3661778" cy="2134802"/>
          </a:xfrm>
        </p:grpSpPr>
        <p:sp>
          <p:nvSpPr>
            <p:cNvPr id="11" name="等腰三角形 10"/>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12" name="文本框 11"/>
            <p:cNvSpPr txBox="1"/>
            <p:nvPr/>
          </p:nvSpPr>
          <p:spPr>
            <a:xfrm>
              <a:off x="4265108" y="1049275"/>
              <a:ext cx="3661778"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One</a:t>
              </a:r>
            </a:p>
          </p:txBody>
        </p:sp>
      </p:grpSp>
      <p:sp>
        <p:nvSpPr>
          <p:cNvPr id="13" name="椭圆 12"/>
          <p:cNvSpPr/>
          <p:nvPr/>
        </p:nvSpPr>
        <p:spPr>
          <a:xfrm>
            <a:off x="8503251" y="2517158"/>
            <a:ext cx="2119084" cy="2119084"/>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endParaRPr>
          </a:p>
        </p:txBody>
      </p:sp>
      <p:grpSp>
        <p:nvGrpSpPr>
          <p:cNvPr id="14" name="组合 13"/>
          <p:cNvGrpSpPr/>
          <p:nvPr/>
        </p:nvGrpSpPr>
        <p:grpSpPr>
          <a:xfrm>
            <a:off x="9288472" y="3009684"/>
            <a:ext cx="548642" cy="999836"/>
            <a:chOff x="5772150" y="553038"/>
            <a:chExt cx="652463" cy="1189038"/>
          </a:xfrm>
        </p:grpSpPr>
        <p:sp>
          <p:nvSpPr>
            <p:cNvPr id="15" name="Freeform 5"/>
            <p:cNvSpPr>
              <a:spLocks/>
            </p:cNvSpPr>
            <p:nvPr/>
          </p:nvSpPr>
          <p:spPr bwMode="auto">
            <a:xfrm>
              <a:off x="6226175" y="1280113"/>
              <a:ext cx="198438" cy="461963"/>
            </a:xfrm>
            <a:custGeom>
              <a:avLst/>
              <a:gdLst>
                <a:gd name="T0" fmla="*/ 0 w 125"/>
                <a:gd name="T1" fmla="*/ 291 h 291"/>
                <a:gd name="T2" fmla="*/ 0 w 125"/>
                <a:gd name="T3" fmla="*/ 0 h 291"/>
                <a:gd name="T4" fmla="*/ 125 w 125"/>
                <a:gd name="T5" fmla="*/ 167 h 291"/>
                <a:gd name="T6" fmla="*/ 125 w 125"/>
                <a:gd name="T7" fmla="*/ 291 h 291"/>
                <a:gd name="T8" fmla="*/ 0 w 125"/>
                <a:gd name="T9" fmla="*/ 291 h 291"/>
              </a:gdLst>
              <a:ahLst/>
              <a:cxnLst>
                <a:cxn ang="0">
                  <a:pos x="T0" y="T1"/>
                </a:cxn>
                <a:cxn ang="0">
                  <a:pos x="T2" y="T3"/>
                </a:cxn>
                <a:cxn ang="0">
                  <a:pos x="T4" y="T5"/>
                </a:cxn>
                <a:cxn ang="0">
                  <a:pos x="T6" y="T7"/>
                </a:cxn>
                <a:cxn ang="0">
                  <a:pos x="T8" y="T9"/>
                </a:cxn>
              </a:cxnLst>
              <a:rect l="0" t="0" r="r" b="b"/>
              <a:pathLst>
                <a:path w="125" h="291">
                  <a:moveTo>
                    <a:pt x="0" y="291"/>
                  </a:moveTo>
                  <a:lnTo>
                    <a:pt x="0" y="0"/>
                  </a:lnTo>
                  <a:lnTo>
                    <a:pt x="125" y="167"/>
                  </a:lnTo>
                  <a:lnTo>
                    <a:pt x="125" y="291"/>
                  </a:lnTo>
                  <a:lnTo>
                    <a:pt x="0" y="2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6337300" y="975313"/>
              <a:ext cx="61913" cy="496888"/>
            </a:xfrm>
            <a:custGeom>
              <a:avLst/>
              <a:gdLst>
                <a:gd name="T0" fmla="*/ 0 w 39"/>
                <a:gd name="T1" fmla="*/ 265 h 313"/>
                <a:gd name="T2" fmla="*/ 0 w 39"/>
                <a:gd name="T3" fmla="*/ 0 h 313"/>
                <a:gd name="T4" fmla="*/ 39 w 39"/>
                <a:gd name="T5" fmla="*/ 30 h 313"/>
                <a:gd name="T6" fmla="*/ 39 w 39"/>
                <a:gd name="T7" fmla="*/ 313 h 313"/>
                <a:gd name="T8" fmla="*/ 0 w 39"/>
                <a:gd name="T9" fmla="*/ 265 h 313"/>
              </a:gdLst>
              <a:ahLst/>
              <a:cxnLst>
                <a:cxn ang="0">
                  <a:pos x="T0" y="T1"/>
                </a:cxn>
                <a:cxn ang="0">
                  <a:pos x="T2" y="T3"/>
                </a:cxn>
                <a:cxn ang="0">
                  <a:pos x="T4" y="T5"/>
                </a:cxn>
                <a:cxn ang="0">
                  <a:pos x="T6" y="T7"/>
                </a:cxn>
                <a:cxn ang="0">
                  <a:pos x="T8" y="T9"/>
                </a:cxn>
              </a:cxnLst>
              <a:rect l="0" t="0" r="r" b="b"/>
              <a:pathLst>
                <a:path w="39" h="313">
                  <a:moveTo>
                    <a:pt x="0" y="265"/>
                  </a:moveTo>
                  <a:lnTo>
                    <a:pt x="0" y="0"/>
                  </a:lnTo>
                  <a:lnTo>
                    <a:pt x="39" y="30"/>
                  </a:lnTo>
                  <a:lnTo>
                    <a:pt x="39" y="313"/>
                  </a:lnTo>
                  <a:lnTo>
                    <a:pt x="0" y="2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6264275" y="972138"/>
              <a:ext cx="57150" cy="406400"/>
            </a:xfrm>
            <a:custGeom>
              <a:avLst/>
              <a:gdLst>
                <a:gd name="T0" fmla="*/ 0 w 36"/>
                <a:gd name="T1" fmla="*/ 207 h 256"/>
                <a:gd name="T2" fmla="*/ 0 w 36"/>
                <a:gd name="T3" fmla="*/ 16 h 256"/>
                <a:gd name="T4" fmla="*/ 36 w 36"/>
                <a:gd name="T5" fmla="*/ 0 h 256"/>
                <a:gd name="T6" fmla="*/ 36 w 36"/>
                <a:gd name="T7" fmla="*/ 256 h 256"/>
                <a:gd name="T8" fmla="*/ 0 w 36"/>
                <a:gd name="T9" fmla="*/ 207 h 256"/>
              </a:gdLst>
              <a:ahLst/>
              <a:cxnLst>
                <a:cxn ang="0">
                  <a:pos x="T0" y="T1"/>
                </a:cxn>
                <a:cxn ang="0">
                  <a:pos x="T2" y="T3"/>
                </a:cxn>
                <a:cxn ang="0">
                  <a:pos x="T4" y="T5"/>
                </a:cxn>
                <a:cxn ang="0">
                  <a:pos x="T6" y="T7"/>
                </a:cxn>
                <a:cxn ang="0">
                  <a:pos x="T8" y="T9"/>
                </a:cxn>
              </a:cxnLst>
              <a:rect l="0" t="0" r="r" b="b"/>
              <a:pathLst>
                <a:path w="36" h="256">
                  <a:moveTo>
                    <a:pt x="0" y="207"/>
                  </a:moveTo>
                  <a:lnTo>
                    <a:pt x="0" y="16"/>
                  </a:lnTo>
                  <a:lnTo>
                    <a:pt x="36" y="0"/>
                  </a:lnTo>
                  <a:lnTo>
                    <a:pt x="36" y="256"/>
                  </a:lnTo>
                  <a:lnTo>
                    <a:pt x="0" y="2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6103938" y="1159463"/>
              <a:ext cx="95250" cy="582613"/>
            </a:xfrm>
            <a:custGeom>
              <a:avLst/>
              <a:gdLst>
                <a:gd name="T0" fmla="*/ 60 w 60"/>
                <a:gd name="T1" fmla="*/ 8 h 367"/>
                <a:gd name="T2" fmla="*/ 60 w 60"/>
                <a:gd name="T3" fmla="*/ 367 h 367"/>
                <a:gd name="T4" fmla="*/ 0 w 60"/>
                <a:gd name="T5" fmla="*/ 367 h 367"/>
                <a:gd name="T6" fmla="*/ 0 w 60"/>
                <a:gd name="T7" fmla="*/ 0 h 367"/>
                <a:gd name="T8" fmla="*/ 0 w 60"/>
                <a:gd name="T9" fmla="*/ 0 h 367"/>
                <a:gd name="T10" fmla="*/ 60 w 60"/>
                <a:gd name="T11" fmla="*/ 8 h 367"/>
              </a:gdLst>
              <a:ahLst/>
              <a:cxnLst>
                <a:cxn ang="0">
                  <a:pos x="T0" y="T1"/>
                </a:cxn>
                <a:cxn ang="0">
                  <a:pos x="T2" y="T3"/>
                </a:cxn>
                <a:cxn ang="0">
                  <a:pos x="T4" y="T5"/>
                </a:cxn>
                <a:cxn ang="0">
                  <a:pos x="T6" y="T7"/>
                </a:cxn>
                <a:cxn ang="0">
                  <a:pos x="T8" y="T9"/>
                </a:cxn>
                <a:cxn ang="0">
                  <a:pos x="T10" y="T11"/>
                </a:cxn>
              </a:cxnLst>
              <a:rect l="0" t="0" r="r" b="b"/>
              <a:pathLst>
                <a:path w="60" h="367">
                  <a:moveTo>
                    <a:pt x="60" y="8"/>
                  </a:moveTo>
                  <a:lnTo>
                    <a:pt x="60" y="367"/>
                  </a:lnTo>
                  <a:lnTo>
                    <a:pt x="0" y="367"/>
                  </a:lnTo>
                  <a:lnTo>
                    <a:pt x="0" y="0"/>
                  </a:lnTo>
                  <a:lnTo>
                    <a:pt x="0" y="0"/>
                  </a:lnTo>
                  <a:lnTo>
                    <a:pt x="6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noEditPoints="1"/>
            </p:cNvSpPr>
            <p:nvPr/>
          </p:nvSpPr>
          <p:spPr bwMode="auto">
            <a:xfrm>
              <a:off x="5772150" y="1176925"/>
              <a:ext cx="311150" cy="565150"/>
            </a:xfrm>
            <a:custGeom>
              <a:avLst/>
              <a:gdLst>
                <a:gd name="T0" fmla="*/ 0 w 196"/>
                <a:gd name="T1" fmla="*/ 356 h 356"/>
                <a:gd name="T2" fmla="*/ 0 w 196"/>
                <a:gd name="T3" fmla="*/ 92 h 356"/>
                <a:gd name="T4" fmla="*/ 196 w 196"/>
                <a:gd name="T5" fmla="*/ 0 h 356"/>
                <a:gd name="T6" fmla="*/ 196 w 196"/>
                <a:gd name="T7" fmla="*/ 356 h 356"/>
                <a:gd name="T8" fmla="*/ 0 w 196"/>
                <a:gd name="T9" fmla="*/ 356 h 356"/>
                <a:gd name="T10" fmla="*/ 27 w 196"/>
                <a:gd name="T11" fmla="*/ 178 h 356"/>
                <a:gd name="T12" fmla="*/ 155 w 196"/>
                <a:gd name="T13" fmla="*/ 151 h 356"/>
                <a:gd name="T14" fmla="*/ 155 w 196"/>
                <a:gd name="T15" fmla="*/ 84 h 356"/>
                <a:gd name="T16" fmla="*/ 27 w 196"/>
                <a:gd name="T17" fmla="*/ 132 h 356"/>
                <a:gd name="T18" fmla="*/ 27 w 196"/>
                <a:gd name="T19" fmla="*/ 178 h 356"/>
                <a:gd name="T20" fmla="*/ 27 w 196"/>
                <a:gd name="T21" fmla="*/ 256 h 356"/>
                <a:gd name="T22" fmla="*/ 155 w 196"/>
                <a:gd name="T23" fmla="*/ 256 h 356"/>
                <a:gd name="T24" fmla="*/ 155 w 196"/>
                <a:gd name="T25" fmla="*/ 192 h 356"/>
                <a:gd name="T26" fmla="*/ 27 w 196"/>
                <a:gd name="T27" fmla="*/ 205 h 356"/>
                <a:gd name="T28" fmla="*/ 27 w 196"/>
                <a:gd name="T29" fmla="*/ 2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356">
                  <a:moveTo>
                    <a:pt x="0" y="356"/>
                  </a:moveTo>
                  <a:lnTo>
                    <a:pt x="0" y="92"/>
                  </a:lnTo>
                  <a:lnTo>
                    <a:pt x="196" y="0"/>
                  </a:lnTo>
                  <a:lnTo>
                    <a:pt x="196" y="356"/>
                  </a:lnTo>
                  <a:lnTo>
                    <a:pt x="0" y="356"/>
                  </a:lnTo>
                  <a:close/>
                  <a:moveTo>
                    <a:pt x="27" y="178"/>
                  </a:moveTo>
                  <a:lnTo>
                    <a:pt x="155" y="151"/>
                  </a:lnTo>
                  <a:lnTo>
                    <a:pt x="155" y="84"/>
                  </a:lnTo>
                  <a:lnTo>
                    <a:pt x="27" y="132"/>
                  </a:lnTo>
                  <a:lnTo>
                    <a:pt x="27" y="178"/>
                  </a:lnTo>
                  <a:close/>
                  <a:moveTo>
                    <a:pt x="27" y="256"/>
                  </a:moveTo>
                  <a:lnTo>
                    <a:pt x="155" y="256"/>
                  </a:lnTo>
                  <a:lnTo>
                    <a:pt x="155" y="192"/>
                  </a:lnTo>
                  <a:lnTo>
                    <a:pt x="27" y="205"/>
                  </a:lnTo>
                  <a:lnTo>
                    <a:pt x="27" y="2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5957888" y="553038"/>
              <a:ext cx="103188" cy="658813"/>
            </a:xfrm>
            <a:custGeom>
              <a:avLst/>
              <a:gdLst>
                <a:gd name="T0" fmla="*/ 0 w 65"/>
                <a:gd name="T1" fmla="*/ 415 h 415"/>
                <a:gd name="T2" fmla="*/ 0 w 65"/>
                <a:gd name="T3" fmla="*/ 0 h 415"/>
                <a:gd name="T4" fmla="*/ 65 w 65"/>
                <a:gd name="T5" fmla="*/ 27 h 415"/>
                <a:gd name="T6" fmla="*/ 65 w 65"/>
                <a:gd name="T7" fmla="*/ 382 h 415"/>
                <a:gd name="T8" fmla="*/ 0 w 65"/>
                <a:gd name="T9" fmla="*/ 415 h 415"/>
              </a:gdLst>
              <a:ahLst/>
              <a:cxnLst>
                <a:cxn ang="0">
                  <a:pos x="T0" y="T1"/>
                </a:cxn>
                <a:cxn ang="0">
                  <a:pos x="T2" y="T3"/>
                </a:cxn>
                <a:cxn ang="0">
                  <a:pos x="T4" y="T5"/>
                </a:cxn>
                <a:cxn ang="0">
                  <a:pos x="T6" y="T7"/>
                </a:cxn>
                <a:cxn ang="0">
                  <a:pos x="T8" y="T9"/>
                </a:cxn>
              </a:cxnLst>
              <a:rect l="0" t="0" r="r" b="b"/>
              <a:pathLst>
                <a:path w="65" h="415">
                  <a:moveTo>
                    <a:pt x="0" y="415"/>
                  </a:moveTo>
                  <a:lnTo>
                    <a:pt x="0" y="0"/>
                  </a:lnTo>
                  <a:lnTo>
                    <a:pt x="65" y="27"/>
                  </a:lnTo>
                  <a:lnTo>
                    <a:pt x="65" y="382"/>
                  </a:lnTo>
                  <a:lnTo>
                    <a:pt x="0" y="4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5810250" y="565738"/>
              <a:ext cx="117475" cy="714375"/>
            </a:xfrm>
            <a:custGeom>
              <a:avLst/>
              <a:gdLst>
                <a:gd name="T0" fmla="*/ 0 w 74"/>
                <a:gd name="T1" fmla="*/ 450 h 450"/>
                <a:gd name="T2" fmla="*/ 0 w 74"/>
                <a:gd name="T3" fmla="*/ 51 h 450"/>
                <a:gd name="T4" fmla="*/ 74 w 74"/>
                <a:gd name="T5" fmla="*/ 0 h 450"/>
                <a:gd name="T6" fmla="*/ 74 w 74"/>
                <a:gd name="T7" fmla="*/ 415 h 450"/>
                <a:gd name="T8" fmla="*/ 0 w 74"/>
                <a:gd name="T9" fmla="*/ 450 h 450"/>
              </a:gdLst>
              <a:ahLst/>
              <a:cxnLst>
                <a:cxn ang="0">
                  <a:pos x="T0" y="T1"/>
                </a:cxn>
                <a:cxn ang="0">
                  <a:pos x="T2" y="T3"/>
                </a:cxn>
                <a:cxn ang="0">
                  <a:pos x="T4" y="T5"/>
                </a:cxn>
                <a:cxn ang="0">
                  <a:pos x="T6" y="T7"/>
                </a:cxn>
                <a:cxn ang="0">
                  <a:pos x="T8" y="T9"/>
                </a:cxn>
              </a:cxnLst>
              <a:rect l="0" t="0" r="r" b="b"/>
              <a:pathLst>
                <a:path w="74" h="450">
                  <a:moveTo>
                    <a:pt x="0" y="450"/>
                  </a:moveTo>
                  <a:lnTo>
                    <a:pt x="0" y="51"/>
                  </a:lnTo>
                  <a:lnTo>
                    <a:pt x="74" y="0"/>
                  </a:lnTo>
                  <a:lnTo>
                    <a:pt x="74" y="415"/>
                  </a:lnTo>
                  <a:lnTo>
                    <a:pt x="0" y="4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5355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3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6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675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72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grayscl/>
            <a:extLst>
              <a:ext uri="{28A0092B-C50C-407E-A947-70E740481C1C}">
                <a14:useLocalDpi xmlns:a14="http://schemas.microsoft.com/office/drawing/2010/main" val="0"/>
              </a:ext>
            </a:extLst>
          </a:blip>
          <a:srcRect l="13680" t="3241" r="16715" b="6866"/>
          <a:stretch/>
        </p:blipFill>
        <p:spPr>
          <a:xfrm>
            <a:off x="3511640" y="1556362"/>
            <a:ext cx="5225052" cy="3795749"/>
          </a:xfrm>
          <a:prstGeom prst="rect">
            <a:avLst/>
          </a:prstGeom>
          <a:effectLst>
            <a:outerShdw blurRad="165100" sx="101000" sy="101000" algn="ctr" rotWithShape="0">
              <a:prstClr val="black">
                <a:alpha val="74000"/>
              </a:prstClr>
            </a:outerShdw>
          </a:effectLst>
        </p:spPr>
      </p:pic>
      <p:sp>
        <p:nvSpPr>
          <p:cNvPr id="13" name="矩形 12"/>
          <p:cNvSpPr/>
          <p:nvPr/>
        </p:nvSpPr>
        <p:spPr>
          <a:xfrm>
            <a:off x="3511640" y="4152900"/>
            <a:ext cx="5225052" cy="1199211"/>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en-US" altLang="zh-CN" dirty="0"/>
              <a:t>Gallery</a:t>
            </a:r>
            <a:endParaRPr lang="zh-CN" altLang="en-US" dirty="0"/>
          </a:p>
        </p:txBody>
      </p:sp>
      <p:sp>
        <p:nvSpPr>
          <p:cNvPr id="3" name="内容占位符 2"/>
          <p:cNvSpPr>
            <a:spLocks noGrp="1"/>
          </p:cNvSpPr>
          <p:nvPr>
            <p:ph idx="1"/>
          </p:nvPr>
        </p:nvSpPr>
        <p:spPr>
          <a:xfrm>
            <a:off x="3644990" y="4808094"/>
            <a:ext cx="4518580" cy="623719"/>
          </a:xfrm>
        </p:spPr>
        <p:txBody>
          <a:bodyPr>
            <a:noAutofit/>
          </a:bodyPr>
          <a:lstStyle/>
          <a:p>
            <a:pPr algn="l">
              <a:lnSpc>
                <a:spcPct val="100000"/>
              </a:lnSpc>
            </a:pPr>
            <a:r>
              <a:rPr lang="en-US" altLang="zh-CN" sz="1200" dirty="0"/>
              <a:t>Increasing the efficiency of our operations. Establishing a substantial capability</a:t>
            </a:r>
          </a:p>
        </p:txBody>
      </p:sp>
      <p:sp>
        <p:nvSpPr>
          <p:cNvPr id="9" name="矩形 8"/>
          <p:cNvSpPr/>
          <p:nvPr/>
        </p:nvSpPr>
        <p:spPr>
          <a:xfrm>
            <a:off x="3644990" y="4388903"/>
            <a:ext cx="3556358" cy="400110"/>
          </a:xfrm>
          <a:prstGeom prst="rect">
            <a:avLst/>
          </a:prstGeom>
        </p:spPr>
        <p:txBody>
          <a:bodyPr wrap="none">
            <a:spAutoFit/>
          </a:bodyPr>
          <a:lstStyle/>
          <a:p>
            <a:pPr algn="ctr"/>
            <a:r>
              <a:rPr lang="en-US" altLang="zh-CN"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rPr>
              <a:t>Text Here</a:t>
            </a:r>
            <a:endParaRPr lang="zh-CN" altLang="en-US"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grpSp>
        <p:nvGrpSpPr>
          <p:cNvPr id="12" name="组合 11"/>
          <p:cNvGrpSpPr/>
          <p:nvPr/>
        </p:nvGrpSpPr>
        <p:grpSpPr>
          <a:xfrm>
            <a:off x="8384721" y="4648170"/>
            <a:ext cx="703942" cy="703942"/>
            <a:chOff x="4988379" y="2073729"/>
            <a:chExt cx="2119084" cy="2119084"/>
          </a:xfrm>
        </p:grpSpPr>
        <p:sp>
          <p:nvSpPr>
            <p:cNvPr id="10" name="椭圆 9"/>
            <p:cNvSpPr/>
            <p:nvPr/>
          </p:nvSpPr>
          <p:spPr>
            <a:xfrm>
              <a:off x="4988379" y="2073729"/>
              <a:ext cx="2119084" cy="2119084"/>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endParaRPr>
            </a:p>
          </p:txBody>
        </p:sp>
        <p:sp>
          <p:nvSpPr>
            <p:cNvPr id="11" name="Freeform 15"/>
            <p:cNvSpPr>
              <a:spLocks noEditPoints="1"/>
            </p:cNvSpPr>
            <p:nvPr/>
          </p:nvSpPr>
          <p:spPr bwMode="auto">
            <a:xfrm>
              <a:off x="5758361" y="2680981"/>
              <a:ext cx="571500" cy="800100"/>
            </a:xfrm>
            <a:custGeom>
              <a:avLst/>
              <a:gdLst>
                <a:gd name="T0" fmla="*/ 0 w 132"/>
                <a:gd name="T1" fmla="*/ 146 h 186"/>
                <a:gd name="T2" fmla="*/ 38 w 132"/>
                <a:gd name="T3" fmla="*/ 129 h 186"/>
                <a:gd name="T4" fmla="*/ 58 w 132"/>
                <a:gd name="T5" fmla="*/ 154 h 186"/>
                <a:gd name="T6" fmla="*/ 63 w 132"/>
                <a:gd name="T7" fmla="*/ 139 h 186"/>
                <a:gd name="T8" fmla="*/ 59 w 132"/>
                <a:gd name="T9" fmla="*/ 134 h 186"/>
                <a:gd name="T10" fmla="*/ 63 w 132"/>
                <a:gd name="T11" fmla="*/ 128 h 186"/>
                <a:gd name="T12" fmla="*/ 73 w 132"/>
                <a:gd name="T13" fmla="*/ 128 h 186"/>
                <a:gd name="T14" fmla="*/ 77 w 132"/>
                <a:gd name="T15" fmla="*/ 134 h 186"/>
                <a:gd name="T16" fmla="*/ 74 w 132"/>
                <a:gd name="T17" fmla="*/ 139 h 186"/>
                <a:gd name="T18" fmla="*/ 78 w 132"/>
                <a:gd name="T19" fmla="*/ 153 h 186"/>
                <a:gd name="T20" fmla="*/ 98 w 132"/>
                <a:gd name="T21" fmla="*/ 129 h 186"/>
                <a:gd name="T22" fmla="*/ 132 w 132"/>
                <a:gd name="T23" fmla="*/ 146 h 186"/>
                <a:gd name="T24" fmla="*/ 132 w 132"/>
                <a:gd name="T25" fmla="*/ 186 h 186"/>
                <a:gd name="T26" fmla="*/ 0 w 132"/>
                <a:gd name="T27" fmla="*/ 186 h 186"/>
                <a:gd name="T28" fmla="*/ 0 w 132"/>
                <a:gd name="T29" fmla="*/ 146 h 186"/>
                <a:gd name="T30" fmla="*/ 7 w 132"/>
                <a:gd name="T31" fmla="*/ 18 h 186"/>
                <a:gd name="T32" fmla="*/ 67 w 132"/>
                <a:gd name="T33" fmla="*/ 0 h 186"/>
                <a:gd name="T34" fmla="*/ 127 w 132"/>
                <a:gd name="T35" fmla="*/ 18 h 186"/>
                <a:gd name="T36" fmla="*/ 127 w 132"/>
                <a:gd name="T37" fmla="*/ 53 h 186"/>
                <a:gd name="T38" fmla="*/ 130 w 132"/>
                <a:gd name="T39" fmla="*/ 58 h 186"/>
                <a:gd name="T40" fmla="*/ 128 w 132"/>
                <a:gd name="T41" fmla="*/ 62 h 186"/>
                <a:gd name="T42" fmla="*/ 132 w 132"/>
                <a:gd name="T43" fmla="*/ 81 h 186"/>
                <a:gd name="T44" fmla="*/ 123 w 132"/>
                <a:gd name="T45" fmla="*/ 81 h 186"/>
                <a:gd name="T46" fmla="*/ 122 w 132"/>
                <a:gd name="T47" fmla="*/ 74 h 186"/>
                <a:gd name="T48" fmla="*/ 120 w 132"/>
                <a:gd name="T49" fmla="*/ 81 h 186"/>
                <a:gd name="T50" fmla="*/ 117 w 132"/>
                <a:gd name="T51" fmla="*/ 81 h 186"/>
                <a:gd name="T52" fmla="*/ 120 w 132"/>
                <a:gd name="T53" fmla="*/ 62 h 186"/>
                <a:gd name="T54" fmla="*/ 119 w 132"/>
                <a:gd name="T55" fmla="*/ 58 h 186"/>
                <a:gd name="T56" fmla="*/ 122 w 132"/>
                <a:gd name="T57" fmla="*/ 53 h 186"/>
                <a:gd name="T58" fmla="*/ 122 w 132"/>
                <a:gd name="T59" fmla="*/ 30 h 186"/>
                <a:gd name="T60" fmla="*/ 7 w 132"/>
                <a:gd name="T61" fmla="*/ 30 h 186"/>
                <a:gd name="T62" fmla="*/ 7 w 132"/>
                <a:gd name="T63" fmla="*/ 18 h 186"/>
                <a:gd name="T64" fmla="*/ 24 w 132"/>
                <a:gd name="T65" fmla="*/ 36 h 186"/>
                <a:gd name="T66" fmla="*/ 24 w 132"/>
                <a:gd name="T67" fmla="*/ 64 h 186"/>
                <a:gd name="T68" fmla="*/ 30 w 132"/>
                <a:gd name="T69" fmla="*/ 64 h 186"/>
                <a:gd name="T70" fmla="*/ 30 w 132"/>
                <a:gd name="T71" fmla="*/ 70 h 186"/>
                <a:gd name="T72" fmla="*/ 48 w 132"/>
                <a:gd name="T73" fmla="*/ 118 h 186"/>
                <a:gd name="T74" fmla="*/ 50 w 132"/>
                <a:gd name="T75" fmla="*/ 119 h 186"/>
                <a:gd name="T76" fmla="*/ 51 w 132"/>
                <a:gd name="T77" fmla="*/ 119 h 186"/>
                <a:gd name="T78" fmla="*/ 68 w 132"/>
                <a:gd name="T79" fmla="*/ 120 h 186"/>
                <a:gd name="T80" fmla="*/ 84 w 132"/>
                <a:gd name="T81" fmla="*/ 119 h 186"/>
                <a:gd name="T82" fmla="*/ 86 w 132"/>
                <a:gd name="T83" fmla="*/ 119 h 186"/>
                <a:gd name="T84" fmla="*/ 87 w 132"/>
                <a:gd name="T85" fmla="*/ 118 h 186"/>
                <a:gd name="T86" fmla="*/ 107 w 132"/>
                <a:gd name="T87" fmla="*/ 64 h 186"/>
                <a:gd name="T88" fmla="*/ 112 w 132"/>
                <a:gd name="T89" fmla="*/ 64 h 186"/>
                <a:gd name="T90" fmla="*/ 113 w 132"/>
                <a:gd name="T91" fmla="*/ 36 h 186"/>
                <a:gd name="T92" fmla="*/ 24 w 132"/>
                <a:gd name="T93" fmla="*/ 36 h 186"/>
                <a:gd name="T94" fmla="*/ 72 w 132"/>
                <a:gd name="T95" fmla="*/ 76 h 186"/>
                <a:gd name="T96" fmla="*/ 77 w 132"/>
                <a:gd name="T97" fmla="*/ 70 h 186"/>
                <a:gd name="T98" fmla="*/ 39 w 132"/>
                <a:gd name="T99" fmla="*/ 69 h 186"/>
                <a:gd name="T100" fmla="*/ 54 w 132"/>
                <a:gd name="T101" fmla="*/ 111 h 186"/>
                <a:gd name="T102" fmla="*/ 68 w 132"/>
                <a:gd name="T103" fmla="*/ 111 h 186"/>
                <a:gd name="T104" fmla="*/ 81 w 132"/>
                <a:gd name="T105" fmla="*/ 111 h 186"/>
                <a:gd name="T106" fmla="*/ 98 w 132"/>
                <a:gd name="T107" fmla="*/ 65 h 186"/>
                <a:gd name="T108" fmla="*/ 93 w 132"/>
                <a:gd name="T109" fmla="*/ 66 h 186"/>
                <a:gd name="T110" fmla="*/ 74 w 132"/>
                <a:gd name="T111" fmla="*/ 78 h 186"/>
                <a:gd name="T112" fmla="*/ 72 w 132"/>
                <a:gd name="T113" fmla="*/ 76 h 186"/>
                <a:gd name="T114" fmla="*/ 91 w 132"/>
                <a:gd name="T115" fmla="*/ 161 h 186"/>
                <a:gd name="T116" fmla="*/ 91 w 132"/>
                <a:gd name="T117" fmla="*/ 169 h 186"/>
                <a:gd name="T118" fmla="*/ 116 w 132"/>
                <a:gd name="T119" fmla="*/ 169 h 186"/>
                <a:gd name="T120" fmla="*/ 116 w 132"/>
                <a:gd name="T121" fmla="*/ 161 h 186"/>
                <a:gd name="T122" fmla="*/ 91 w 132"/>
                <a:gd name="T123" fmla="*/ 1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86">
                  <a:moveTo>
                    <a:pt x="0" y="146"/>
                  </a:moveTo>
                  <a:cubicBezTo>
                    <a:pt x="38" y="129"/>
                    <a:pt x="38" y="129"/>
                    <a:pt x="38" y="129"/>
                  </a:cubicBezTo>
                  <a:cubicBezTo>
                    <a:pt x="58" y="154"/>
                    <a:pt x="58" y="154"/>
                    <a:pt x="58" y="154"/>
                  </a:cubicBezTo>
                  <a:cubicBezTo>
                    <a:pt x="63" y="139"/>
                    <a:pt x="63" y="139"/>
                    <a:pt x="63" y="139"/>
                  </a:cubicBezTo>
                  <a:cubicBezTo>
                    <a:pt x="59" y="134"/>
                    <a:pt x="59" y="134"/>
                    <a:pt x="59" y="134"/>
                  </a:cubicBezTo>
                  <a:cubicBezTo>
                    <a:pt x="63" y="128"/>
                    <a:pt x="63" y="128"/>
                    <a:pt x="63" y="128"/>
                  </a:cubicBezTo>
                  <a:cubicBezTo>
                    <a:pt x="73" y="128"/>
                    <a:pt x="73" y="128"/>
                    <a:pt x="73" y="128"/>
                  </a:cubicBezTo>
                  <a:cubicBezTo>
                    <a:pt x="77" y="134"/>
                    <a:pt x="77" y="134"/>
                    <a:pt x="77" y="134"/>
                  </a:cubicBezTo>
                  <a:cubicBezTo>
                    <a:pt x="74" y="139"/>
                    <a:pt x="74" y="139"/>
                    <a:pt x="74" y="139"/>
                  </a:cubicBezTo>
                  <a:cubicBezTo>
                    <a:pt x="78" y="153"/>
                    <a:pt x="78" y="153"/>
                    <a:pt x="78" y="153"/>
                  </a:cubicBezTo>
                  <a:cubicBezTo>
                    <a:pt x="98" y="129"/>
                    <a:pt x="98" y="129"/>
                    <a:pt x="98" y="129"/>
                  </a:cubicBezTo>
                  <a:cubicBezTo>
                    <a:pt x="132" y="146"/>
                    <a:pt x="132" y="146"/>
                    <a:pt x="132" y="146"/>
                  </a:cubicBezTo>
                  <a:cubicBezTo>
                    <a:pt x="132" y="186"/>
                    <a:pt x="132" y="186"/>
                    <a:pt x="132" y="186"/>
                  </a:cubicBezTo>
                  <a:cubicBezTo>
                    <a:pt x="0" y="186"/>
                    <a:pt x="0" y="186"/>
                    <a:pt x="0" y="186"/>
                  </a:cubicBezTo>
                  <a:cubicBezTo>
                    <a:pt x="0" y="146"/>
                    <a:pt x="0" y="146"/>
                    <a:pt x="0" y="146"/>
                  </a:cubicBezTo>
                  <a:close/>
                  <a:moveTo>
                    <a:pt x="7" y="18"/>
                  </a:moveTo>
                  <a:cubicBezTo>
                    <a:pt x="67" y="0"/>
                    <a:pt x="67" y="0"/>
                    <a:pt x="67" y="0"/>
                  </a:cubicBezTo>
                  <a:cubicBezTo>
                    <a:pt x="127" y="18"/>
                    <a:pt x="127" y="18"/>
                    <a:pt x="127" y="18"/>
                  </a:cubicBezTo>
                  <a:cubicBezTo>
                    <a:pt x="127" y="30"/>
                    <a:pt x="127" y="41"/>
                    <a:pt x="127" y="53"/>
                  </a:cubicBezTo>
                  <a:cubicBezTo>
                    <a:pt x="129" y="54"/>
                    <a:pt x="130" y="56"/>
                    <a:pt x="130" y="58"/>
                  </a:cubicBezTo>
                  <a:cubicBezTo>
                    <a:pt x="130" y="60"/>
                    <a:pt x="130" y="61"/>
                    <a:pt x="128" y="62"/>
                  </a:cubicBezTo>
                  <a:cubicBezTo>
                    <a:pt x="132" y="81"/>
                    <a:pt x="132" y="81"/>
                    <a:pt x="132" y="81"/>
                  </a:cubicBezTo>
                  <a:cubicBezTo>
                    <a:pt x="123" y="81"/>
                    <a:pt x="123" y="81"/>
                    <a:pt x="123" y="81"/>
                  </a:cubicBezTo>
                  <a:cubicBezTo>
                    <a:pt x="122" y="74"/>
                    <a:pt x="122" y="74"/>
                    <a:pt x="122" y="74"/>
                  </a:cubicBezTo>
                  <a:cubicBezTo>
                    <a:pt x="120" y="81"/>
                    <a:pt x="120" y="81"/>
                    <a:pt x="120" y="81"/>
                  </a:cubicBezTo>
                  <a:cubicBezTo>
                    <a:pt x="117" y="81"/>
                    <a:pt x="117" y="81"/>
                    <a:pt x="117" y="81"/>
                  </a:cubicBezTo>
                  <a:cubicBezTo>
                    <a:pt x="120" y="62"/>
                    <a:pt x="120" y="62"/>
                    <a:pt x="120" y="62"/>
                  </a:cubicBezTo>
                  <a:cubicBezTo>
                    <a:pt x="119" y="61"/>
                    <a:pt x="119" y="60"/>
                    <a:pt x="119" y="58"/>
                  </a:cubicBezTo>
                  <a:cubicBezTo>
                    <a:pt x="119" y="56"/>
                    <a:pt x="120" y="54"/>
                    <a:pt x="122" y="53"/>
                  </a:cubicBezTo>
                  <a:cubicBezTo>
                    <a:pt x="122" y="30"/>
                    <a:pt x="122" y="30"/>
                    <a:pt x="122" y="30"/>
                  </a:cubicBezTo>
                  <a:cubicBezTo>
                    <a:pt x="7" y="30"/>
                    <a:pt x="7" y="30"/>
                    <a:pt x="7" y="30"/>
                  </a:cubicBezTo>
                  <a:cubicBezTo>
                    <a:pt x="7" y="18"/>
                    <a:pt x="7" y="18"/>
                    <a:pt x="7" y="18"/>
                  </a:cubicBezTo>
                  <a:close/>
                  <a:moveTo>
                    <a:pt x="24" y="36"/>
                  </a:moveTo>
                  <a:cubicBezTo>
                    <a:pt x="24" y="64"/>
                    <a:pt x="24" y="64"/>
                    <a:pt x="24" y="64"/>
                  </a:cubicBezTo>
                  <a:cubicBezTo>
                    <a:pt x="25" y="64"/>
                    <a:pt x="27" y="64"/>
                    <a:pt x="30" y="64"/>
                  </a:cubicBezTo>
                  <a:cubicBezTo>
                    <a:pt x="30" y="70"/>
                    <a:pt x="30" y="70"/>
                    <a:pt x="30" y="70"/>
                  </a:cubicBezTo>
                  <a:cubicBezTo>
                    <a:pt x="31" y="87"/>
                    <a:pt x="36" y="105"/>
                    <a:pt x="48" y="118"/>
                  </a:cubicBezTo>
                  <a:cubicBezTo>
                    <a:pt x="50" y="119"/>
                    <a:pt x="50" y="119"/>
                    <a:pt x="50" y="119"/>
                  </a:cubicBezTo>
                  <a:cubicBezTo>
                    <a:pt x="51" y="119"/>
                    <a:pt x="51" y="119"/>
                    <a:pt x="51" y="119"/>
                  </a:cubicBezTo>
                  <a:cubicBezTo>
                    <a:pt x="57" y="120"/>
                    <a:pt x="62" y="120"/>
                    <a:pt x="68" y="120"/>
                  </a:cubicBezTo>
                  <a:cubicBezTo>
                    <a:pt x="73" y="120"/>
                    <a:pt x="78" y="120"/>
                    <a:pt x="84" y="119"/>
                  </a:cubicBezTo>
                  <a:cubicBezTo>
                    <a:pt x="86" y="119"/>
                    <a:pt x="86" y="119"/>
                    <a:pt x="86" y="119"/>
                  </a:cubicBezTo>
                  <a:cubicBezTo>
                    <a:pt x="87" y="118"/>
                    <a:pt x="87" y="118"/>
                    <a:pt x="87" y="118"/>
                  </a:cubicBezTo>
                  <a:cubicBezTo>
                    <a:pt x="102" y="102"/>
                    <a:pt x="106" y="84"/>
                    <a:pt x="107" y="64"/>
                  </a:cubicBezTo>
                  <a:cubicBezTo>
                    <a:pt x="109" y="64"/>
                    <a:pt x="111" y="64"/>
                    <a:pt x="112" y="64"/>
                  </a:cubicBezTo>
                  <a:cubicBezTo>
                    <a:pt x="112" y="51"/>
                    <a:pt x="113" y="49"/>
                    <a:pt x="113" y="36"/>
                  </a:cubicBezTo>
                  <a:cubicBezTo>
                    <a:pt x="24" y="36"/>
                    <a:pt x="24" y="36"/>
                    <a:pt x="24" y="36"/>
                  </a:cubicBezTo>
                  <a:close/>
                  <a:moveTo>
                    <a:pt x="72" y="76"/>
                  </a:moveTo>
                  <a:cubicBezTo>
                    <a:pt x="74" y="74"/>
                    <a:pt x="76" y="72"/>
                    <a:pt x="77" y="70"/>
                  </a:cubicBezTo>
                  <a:cubicBezTo>
                    <a:pt x="65" y="74"/>
                    <a:pt x="52" y="76"/>
                    <a:pt x="39" y="69"/>
                  </a:cubicBezTo>
                  <a:cubicBezTo>
                    <a:pt x="40" y="84"/>
                    <a:pt x="44" y="100"/>
                    <a:pt x="54" y="111"/>
                  </a:cubicBezTo>
                  <a:cubicBezTo>
                    <a:pt x="59" y="111"/>
                    <a:pt x="63" y="111"/>
                    <a:pt x="68" y="111"/>
                  </a:cubicBezTo>
                  <a:cubicBezTo>
                    <a:pt x="72" y="111"/>
                    <a:pt x="77" y="111"/>
                    <a:pt x="81" y="111"/>
                  </a:cubicBezTo>
                  <a:cubicBezTo>
                    <a:pt x="93" y="98"/>
                    <a:pt x="97" y="82"/>
                    <a:pt x="98" y="65"/>
                  </a:cubicBezTo>
                  <a:cubicBezTo>
                    <a:pt x="96" y="66"/>
                    <a:pt x="95" y="66"/>
                    <a:pt x="93" y="66"/>
                  </a:cubicBezTo>
                  <a:cubicBezTo>
                    <a:pt x="90" y="72"/>
                    <a:pt x="80" y="77"/>
                    <a:pt x="74" y="78"/>
                  </a:cubicBezTo>
                  <a:cubicBezTo>
                    <a:pt x="72" y="76"/>
                    <a:pt x="72" y="76"/>
                    <a:pt x="72" y="76"/>
                  </a:cubicBezTo>
                  <a:close/>
                  <a:moveTo>
                    <a:pt x="91" y="161"/>
                  </a:moveTo>
                  <a:cubicBezTo>
                    <a:pt x="91" y="169"/>
                    <a:pt x="91" y="169"/>
                    <a:pt x="91" y="169"/>
                  </a:cubicBezTo>
                  <a:cubicBezTo>
                    <a:pt x="116" y="169"/>
                    <a:pt x="116" y="169"/>
                    <a:pt x="116" y="169"/>
                  </a:cubicBezTo>
                  <a:cubicBezTo>
                    <a:pt x="116" y="161"/>
                    <a:pt x="116" y="161"/>
                    <a:pt x="116" y="161"/>
                  </a:cubicBezTo>
                  <a:lnTo>
                    <a:pt x="91" y="1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spTree>
    <p:extLst>
      <p:ext uri="{BB962C8B-B14F-4D97-AF65-F5344CB8AC3E}">
        <p14:creationId xmlns:p14="http://schemas.microsoft.com/office/powerpoint/2010/main" val="921119379"/>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942975" y="526914"/>
            <a:ext cx="2879785" cy="530141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266231" y="2869929"/>
            <a:ext cx="2233272" cy="369332"/>
          </a:xfrm>
          <a:prstGeom prst="rect">
            <a:avLst/>
          </a:prstGeom>
          <a:noFill/>
        </p:spPr>
        <p:txBody>
          <a:bodyPr wrap="squar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2016</a:t>
            </a:r>
            <a:r>
              <a:rPr lang="zh-CN" altLang="en-US" dirty="0">
                <a:solidFill>
                  <a:schemeClr val="bg1"/>
                </a:solidFill>
                <a:latin typeface="微软雅黑 Light" panose="020B0502040204020203" pitchFamily="34" charset="-122"/>
                <a:ea typeface="微软雅黑 Light" panose="020B0502040204020203" pitchFamily="34" charset="-122"/>
              </a:rPr>
              <a:t>净增利润</a:t>
            </a:r>
          </a:p>
        </p:txBody>
      </p:sp>
      <p:graphicFrame>
        <p:nvGraphicFramePr>
          <p:cNvPr id="15" name="图表 14"/>
          <p:cNvGraphicFramePr/>
          <p:nvPr>
            <p:extLst>
              <p:ext uri="{D42A27DB-BD31-4B8C-83A1-F6EECF244321}">
                <p14:modId xmlns:p14="http://schemas.microsoft.com/office/powerpoint/2010/main" val="2132273884"/>
              </p:ext>
            </p:extLst>
          </p:nvPr>
        </p:nvGraphicFramePr>
        <p:xfrm>
          <a:off x="1152150" y="3411327"/>
          <a:ext cx="2461435" cy="1640957"/>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1266231" y="5187329"/>
            <a:ext cx="2233272"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全年经营收入情况</a:t>
            </a:r>
          </a:p>
        </p:txBody>
      </p:sp>
      <p:sp>
        <p:nvSpPr>
          <p:cNvPr id="18" name="矩形 17"/>
          <p:cNvSpPr/>
          <p:nvPr/>
        </p:nvSpPr>
        <p:spPr>
          <a:xfrm>
            <a:off x="4068549" y="526914"/>
            <a:ext cx="2879785" cy="530141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rot="19347824">
            <a:off x="4643461" y="874837"/>
            <a:ext cx="1729960" cy="1729960"/>
            <a:chOff x="3376246" y="1983545"/>
            <a:chExt cx="2067951" cy="2067951"/>
          </a:xfrm>
        </p:grpSpPr>
        <p:sp>
          <p:nvSpPr>
            <p:cNvPr id="20" name="同心圆 19"/>
            <p:cNvSpPr/>
            <p:nvPr/>
          </p:nvSpPr>
          <p:spPr>
            <a:xfrm>
              <a:off x="3376246" y="1983545"/>
              <a:ext cx="2067951" cy="2067951"/>
            </a:xfrm>
            <a:prstGeom prst="donut">
              <a:avLst>
                <a:gd name="adj" fmla="val 5267"/>
              </a:avLst>
            </a:prstGeom>
            <a:gradFill flip="none" rotWithShape="1">
              <a:gsLst>
                <a:gs pos="0">
                  <a:srgbClr val="F45A69"/>
                </a:gs>
                <a:gs pos="59000">
                  <a:srgbClr val="F45A69"/>
                </a:gs>
                <a:gs pos="86000">
                  <a:srgbClr val="FAB4BB">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a:off x="3376246" y="1983545"/>
              <a:ext cx="2066400" cy="2066400"/>
              <a:chOff x="3376246" y="1983545"/>
              <a:chExt cx="2066400" cy="2066400"/>
            </a:xfrm>
          </p:grpSpPr>
          <p:sp>
            <p:nvSpPr>
              <p:cNvPr id="22" name="空心弧 21"/>
              <p:cNvSpPr/>
              <p:nvPr/>
            </p:nvSpPr>
            <p:spPr>
              <a:xfrm>
                <a:off x="3376246" y="1983545"/>
                <a:ext cx="2066400" cy="2066400"/>
              </a:xfrm>
              <a:prstGeom prst="blockArc">
                <a:avLst>
                  <a:gd name="adj1" fmla="val 10800000"/>
                  <a:gd name="adj2" fmla="val 1977630"/>
                  <a:gd name="adj3" fmla="val 5097"/>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弦形 22"/>
              <p:cNvSpPr/>
              <p:nvPr/>
            </p:nvSpPr>
            <p:spPr>
              <a:xfrm rot="1934208">
                <a:off x="5186329" y="3479752"/>
                <a:ext cx="104361" cy="121489"/>
              </a:xfrm>
              <a:prstGeom prst="chord">
                <a:avLst>
                  <a:gd name="adj1" fmla="val 21496397"/>
                  <a:gd name="adj2" fmla="val 10825522"/>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椭圆 23"/>
          <p:cNvSpPr/>
          <p:nvPr/>
        </p:nvSpPr>
        <p:spPr>
          <a:xfrm>
            <a:off x="4925210" y="1155700"/>
            <a:ext cx="1166462" cy="1166462"/>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073066" y="1521560"/>
            <a:ext cx="870751" cy="461665"/>
          </a:xfrm>
          <a:prstGeom prst="rect">
            <a:avLst/>
          </a:prstGeom>
          <a:noFill/>
        </p:spPr>
        <p:txBody>
          <a:bodyPr wrap="none" rtlCol="0">
            <a:spAutoFit/>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3000</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4391805" y="2869929"/>
            <a:ext cx="2233272"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新增</a:t>
            </a:r>
            <a:r>
              <a:rPr lang="en-US" altLang="zh-CN" dirty="0">
                <a:solidFill>
                  <a:schemeClr val="bg1"/>
                </a:solidFill>
                <a:latin typeface="微软雅黑 Light" panose="020B0502040204020203" pitchFamily="34" charset="-122"/>
                <a:ea typeface="微软雅黑 Light" panose="020B0502040204020203" pitchFamily="34" charset="-122"/>
              </a:rPr>
              <a:t>3000</a:t>
            </a:r>
            <a:r>
              <a:rPr lang="zh-CN" altLang="en-US" dirty="0">
                <a:solidFill>
                  <a:schemeClr val="bg1"/>
                </a:solidFill>
                <a:latin typeface="微软雅黑 Light" panose="020B0502040204020203" pitchFamily="34" charset="-122"/>
                <a:ea typeface="微软雅黑 Light" panose="020B0502040204020203" pitchFamily="34" charset="-122"/>
              </a:rPr>
              <a:t>供应商</a:t>
            </a:r>
          </a:p>
        </p:txBody>
      </p:sp>
      <p:sp>
        <p:nvSpPr>
          <p:cNvPr id="28" name="文本框 27"/>
          <p:cNvSpPr txBox="1"/>
          <p:nvPr/>
        </p:nvSpPr>
        <p:spPr>
          <a:xfrm>
            <a:off x="4391805" y="5187329"/>
            <a:ext cx="2233272"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全年增长比例</a:t>
            </a:r>
          </a:p>
        </p:txBody>
      </p:sp>
      <p:graphicFrame>
        <p:nvGraphicFramePr>
          <p:cNvPr id="29" name="图表 28"/>
          <p:cNvGraphicFramePr/>
          <p:nvPr>
            <p:extLst>
              <p:ext uri="{D42A27DB-BD31-4B8C-83A1-F6EECF244321}">
                <p14:modId xmlns:p14="http://schemas.microsoft.com/office/powerpoint/2010/main" val="2144150727"/>
              </p:ext>
            </p:extLst>
          </p:nvPr>
        </p:nvGraphicFramePr>
        <p:xfrm>
          <a:off x="4277724" y="3411327"/>
          <a:ext cx="2461435" cy="1640957"/>
        </p:xfrm>
        <a:graphic>
          <a:graphicData uri="http://schemas.openxmlformats.org/drawingml/2006/chart">
            <c:chart xmlns:c="http://schemas.openxmlformats.org/drawingml/2006/chart" xmlns:r="http://schemas.openxmlformats.org/officeDocument/2006/relationships" r:id="rId3"/>
          </a:graphicData>
        </a:graphic>
      </p:graphicFrame>
      <p:sp>
        <p:nvSpPr>
          <p:cNvPr id="30" name="矩形 29"/>
          <p:cNvSpPr/>
          <p:nvPr/>
        </p:nvSpPr>
        <p:spPr>
          <a:xfrm>
            <a:off x="7175323" y="526914"/>
            <a:ext cx="3957133" cy="530141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8288089" y="874248"/>
            <a:ext cx="1731600" cy="1731774"/>
            <a:chOff x="8424972" y="874248"/>
            <a:chExt cx="1731600" cy="1731774"/>
          </a:xfrm>
        </p:grpSpPr>
        <p:grpSp>
          <p:nvGrpSpPr>
            <p:cNvPr id="41" name="组合 40"/>
            <p:cNvGrpSpPr/>
            <p:nvPr/>
          </p:nvGrpSpPr>
          <p:grpSpPr>
            <a:xfrm rot="3600000">
              <a:off x="8424885" y="874335"/>
              <a:ext cx="1731774" cy="1731600"/>
              <a:chOff x="8424885" y="874335"/>
              <a:chExt cx="1731774" cy="1731600"/>
            </a:xfrm>
          </p:grpSpPr>
          <p:sp>
            <p:nvSpPr>
              <p:cNvPr id="34" name="同心圆 33"/>
              <p:cNvSpPr/>
              <p:nvPr/>
            </p:nvSpPr>
            <p:spPr>
              <a:xfrm rot="15300000">
                <a:off x="8424885" y="874836"/>
                <a:ext cx="1729960" cy="1729960"/>
              </a:xfrm>
              <a:prstGeom prst="donut">
                <a:avLst>
                  <a:gd name="adj" fmla="val 1388"/>
                </a:avLst>
              </a:prstGeom>
              <a:gradFill flip="none" rotWithShape="1">
                <a:gsLst>
                  <a:gs pos="0">
                    <a:srgbClr val="F45A69"/>
                  </a:gs>
                  <a:gs pos="19000">
                    <a:srgbClr val="F45A69">
                      <a:alpha val="43000"/>
                    </a:srgbClr>
                  </a:gs>
                  <a:gs pos="88000">
                    <a:srgbClr val="FAB4BB">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0" name="组合 39"/>
              <p:cNvGrpSpPr/>
              <p:nvPr/>
            </p:nvGrpSpPr>
            <p:grpSpPr>
              <a:xfrm rot="21020307">
                <a:off x="8425059" y="874335"/>
                <a:ext cx="1731600" cy="1731600"/>
                <a:chOff x="8424823" y="871538"/>
                <a:chExt cx="1731600" cy="1731600"/>
              </a:xfrm>
            </p:grpSpPr>
            <p:sp>
              <p:nvSpPr>
                <p:cNvPr id="38" name="空心弧 37"/>
                <p:cNvSpPr/>
                <p:nvPr/>
              </p:nvSpPr>
              <p:spPr>
                <a:xfrm rot="17679693">
                  <a:off x="8424823" y="871538"/>
                  <a:ext cx="1731600" cy="1731600"/>
                </a:xfrm>
                <a:prstGeom prst="blockArc">
                  <a:avLst>
                    <a:gd name="adj1" fmla="val 10800000"/>
                    <a:gd name="adj2" fmla="val 320634"/>
                    <a:gd name="adj3" fmla="val 1273"/>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9655559" y="946851"/>
                  <a:ext cx="96490" cy="96490"/>
                </a:xfrm>
                <a:prstGeom prst="ellipse">
                  <a:avLst/>
                </a:prstGeom>
                <a:gradFill flip="none" rotWithShape="1">
                  <a:gsLst>
                    <a:gs pos="0">
                      <a:schemeClr val="bg1"/>
                    </a:gs>
                    <a:gs pos="65000">
                      <a:schemeClr val="bg1">
                        <a:alpha val="0"/>
                      </a:schemeClr>
                    </a:gs>
                    <a:gs pos="27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2" name="文本框 41"/>
            <p:cNvSpPr txBox="1"/>
            <p:nvPr/>
          </p:nvSpPr>
          <p:spPr>
            <a:xfrm>
              <a:off x="8855219" y="1369410"/>
              <a:ext cx="1007007" cy="830997"/>
            </a:xfrm>
            <a:prstGeom prst="rect">
              <a:avLst/>
            </a:prstGeom>
            <a:noFill/>
          </p:spPr>
          <p:txBody>
            <a:bodyPr wrap="none" rtlCol="0">
              <a:spAutoFit/>
            </a:bodyPr>
            <a:lstStyle/>
            <a:p>
              <a:pPr algn="ctr"/>
              <a:r>
                <a:rPr lang="en-US" altLang="zh-CN" sz="2400" dirty="0">
                  <a:solidFill>
                    <a:srgbClr val="F45A69"/>
                  </a:solidFill>
                  <a:latin typeface="微软雅黑 Light" panose="020B0502040204020203" pitchFamily="34" charset="-122"/>
                  <a:ea typeface="微软雅黑 Light" panose="020B0502040204020203" pitchFamily="34" charset="-122"/>
                </a:rPr>
                <a:t>300</a:t>
              </a:r>
              <a:r>
                <a:rPr lang="zh-CN" altLang="en-US" sz="2400" dirty="0">
                  <a:solidFill>
                    <a:srgbClr val="F45A69"/>
                  </a:solidFill>
                  <a:latin typeface="微软雅黑 Light" panose="020B0502040204020203" pitchFamily="34" charset="-122"/>
                  <a:ea typeface="微软雅黑 Light" panose="020B0502040204020203" pitchFamily="34" charset="-122"/>
                </a:rPr>
                <a:t>万</a:t>
              </a:r>
              <a:endParaRPr lang="en-US" altLang="zh-CN" sz="2400" dirty="0">
                <a:solidFill>
                  <a:srgbClr val="F45A69"/>
                </a:solidFill>
                <a:latin typeface="微软雅黑 Light" panose="020B0502040204020203" pitchFamily="34" charset="-122"/>
                <a:ea typeface="微软雅黑 Light" panose="020B0502040204020203" pitchFamily="34" charset="-122"/>
              </a:endParaRPr>
            </a:p>
            <a:p>
              <a:pPr algn="ctr"/>
              <a:r>
                <a:rPr lang="zh-CN" altLang="en-US" sz="2400" dirty="0">
                  <a:solidFill>
                    <a:srgbClr val="F45A69"/>
                  </a:solidFill>
                  <a:latin typeface="微软雅黑 Light" panose="020B0502040204020203" pitchFamily="34" charset="-122"/>
                  <a:ea typeface="微软雅黑 Light" panose="020B0502040204020203" pitchFamily="34" charset="-122"/>
                </a:rPr>
                <a:t>用户</a:t>
              </a:r>
            </a:p>
          </p:txBody>
        </p:sp>
      </p:grpSp>
      <p:graphicFrame>
        <p:nvGraphicFramePr>
          <p:cNvPr id="46" name="图表 45"/>
          <p:cNvGraphicFramePr/>
          <p:nvPr>
            <p:extLst>
              <p:ext uri="{D42A27DB-BD31-4B8C-83A1-F6EECF244321}">
                <p14:modId xmlns:p14="http://schemas.microsoft.com/office/powerpoint/2010/main" val="2153747595"/>
              </p:ext>
            </p:extLst>
          </p:nvPr>
        </p:nvGraphicFramePr>
        <p:xfrm>
          <a:off x="7443670" y="3237398"/>
          <a:ext cx="3420083" cy="2280056"/>
        </p:xfrm>
        <a:graphic>
          <a:graphicData uri="http://schemas.openxmlformats.org/drawingml/2006/chart">
            <c:chart xmlns:c="http://schemas.openxmlformats.org/drawingml/2006/chart" xmlns:r="http://schemas.openxmlformats.org/officeDocument/2006/relationships" r:id="rId4"/>
          </a:graphicData>
        </a:graphic>
      </p:graphicFrame>
      <p:sp>
        <p:nvSpPr>
          <p:cNvPr id="47" name="文本框 46"/>
          <p:cNvSpPr txBox="1"/>
          <p:nvPr/>
        </p:nvSpPr>
        <p:spPr>
          <a:xfrm>
            <a:off x="8037076" y="2869929"/>
            <a:ext cx="2233272"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新增业绩</a:t>
            </a:r>
            <a:r>
              <a:rPr lang="en-US" altLang="zh-CN" dirty="0">
                <a:solidFill>
                  <a:schemeClr val="bg1"/>
                </a:solidFill>
                <a:latin typeface="微软雅黑 Light" panose="020B0502040204020203" pitchFamily="34" charset="-122"/>
                <a:ea typeface="微软雅黑 Light" panose="020B0502040204020203" pitchFamily="34" charset="-122"/>
              </a:rPr>
              <a:t>3</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1516644" y="863600"/>
            <a:ext cx="1732446" cy="1732446"/>
            <a:chOff x="8169729" y="2073729"/>
            <a:chExt cx="2119084" cy="2119084"/>
          </a:xfrm>
        </p:grpSpPr>
        <p:sp>
          <p:nvSpPr>
            <p:cNvPr id="31" name="椭圆 30"/>
            <p:cNvSpPr/>
            <p:nvPr/>
          </p:nvSpPr>
          <p:spPr>
            <a:xfrm>
              <a:off x="8169729" y="2073729"/>
              <a:ext cx="2119084" cy="2119084"/>
            </a:xfrm>
            <a:prstGeom prst="ellips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a typeface="微软雅黑 Light" panose="020B0502040204020203" pitchFamily="34" charset="-122"/>
              </a:endParaRPr>
            </a:p>
          </p:txBody>
        </p:sp>
        <p:grpSp>
          <p:nvGrpSpPr>
            <p:cNvPr id="32" name="组合 31"/>
            <p:cNvGrpSpPr/>
            <p:nvPr/>
          </p:nvGrpSpPr>
          <p:grpSpPr>
            <a:xfrm>
              <a:off x="8833254" y="2717809"/>
              <a:ext cx="808039" cy="800103"/>
              <a:chOff x="6132829" y="2717809"/>
              <a:chExt cx="808039" cy="800103"/>
            </a:xfrm>
          </p:grpSpPr>
          <p:sp>
            <p:nvSpPr>
              <p:cNvPr id="33" name="Freeform 19"/>
              <p:cNvSpPr>
                <a:spLocks/>
              </p:cNvSpPr>
              <p:nvPr/>
            </p:nvSpPr>
            <p:spPr bwMode="auto">
              <a:xfrm>
                <a:off x="6142354" y="2717809"/>
                <a:ext cx="798514" cy="800103"/>
              </a:xfrm>
              <a:custGeom>
                <a:avLst/>
                <a:gdLst>
                  <a:gd name="T0" fmla="*/ 142 w 160"/>
                  <a:gd name="T1" fmla="*/ 112 h 160"/>
                  <a:gd name="T2" fmla="*/ 48 w 160"/>
                  <a:gd name="T3" fmla="*/ 142 h 160"/>
                  <a:gd name="T4" fmla="*/ 18 w 160"/>
                  <a:gd name="T5" fmla="*/ 47 h 160"/>
                  <a:gd name="T6" fmla="*/ 113 w 160"/>
                  <a:gd name="T7" fmla="*/ 18 h 160"/>
                  <a:gd name="T8" fmla="*/ 142 w 160"/>
                  <a:gd name="T9" fmla="*/ 112 h 160"/>
                </a:gdLst>
                <a:ahLst/>
                <a:cxnLst>
                  <a:cxn ang="0">
                    <a:pos x="T0" y="T1"/>
                  </a:cxn>
                  <a:cxn ang="0">
                    <a:pos x="T2" y="T3"/>
                  </a:cxn>
                  <a:cxn ang="0">
                    <a:pos x="T4" y="T5"/>
                  </a:cxn>
                  <a:cxn ang="0">
                    <a:pos x="T6" y="T7"/>
                  </a:cxn>
                  <a:cxn ang="0">
                    <a:pos x="T8" y="T9"/>
                  </a:cxn>
                </a:cxnLst>
                <a:rect l="0" t="0" r="r" b="b"/>
                <a:pathLst>
                  <a:path w="160" h="160">
                    <a:moveTo>
                      <a:pt x="142" y="112"/>
                    </a:moveTo>
                    <a:cubicBezTo>
                      <a:pt x="124" y="146"/>
                      <a:pt x="82" y="160"/>
                      <a:pt x="48" y="142"/>
                    </a:cubicBezTo>
                    <a:cubicBezTo>
                      <a:pt x="13" y="123"/>
                      <a:pt x="0" y="81"/>
                      <a:pt x="18" y="47"/>
                    </a:cubicBezTo>
                    <a:cubicBezTo>
                      <a:pt x="36" y="13"/>
                      <a:pt x="79" y="0"/>
                      <a:pt x="113" y="18"/>
                    </a:cubicBezTo>
                    <a:cubicBezTo>
                      <a:pt x="147" y="36"/>
                      <a:pt x="160" y="78"/>
                      <a:pt x="142" y="112"/>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noEditPoints="1"/>
              </p:cNvSpPr>
              <p:nvPr/>
            </p:nvSpPr>
            <p:spPr bwMode="auto">
              <a:xfrm>
                <a:off x="6132829" y="2757497"/>
                <a:ext cx="782639" cy="715965"/>
              </a:xfrm>
              <a:custGeom>
                <a:avLst/>
                <a:gdLst>
                  <a:gd name="T0" fmla="*/ 82 w 157"/>
                  <a:gd name="T1" fmla="*/ 143 h 143"/>
                  <a:gd name="T2" fmla="*/ 49 w 157"/>
                  <a:gd name="T3" fmla="*/ 135 h 143"/>
                  <a:gd name="T4" fmla="*/ 19 w 157"/>
                  <a:gd name="T5" fmla="*/ 38 h 143"/>
                  <a:gd name="T6" fmla="*/ 82 w 157"/>
                  <a:gd name="T7" fmla="*/ 0 h 143"/>
                  <a:gd name="T8" fmla="*/ 116 w 157"/>
                  <a:gd name="T9" fmla="*/ 8 h 143"/>
                  <a:gd name="T10" fmla="*/ 151 w 157"/>
                  <a:gd name="T11" fmla="*/ 50 h 143"/>
                  <a:gd name="T12" fmla="*/ 146 w 157"/>
                  <a:gd name="T13" fmla="*/ 105 h 143"/>
                  <a:gd name="T14" fmla="*/ 82 w 157"/>
                  <a:gd name="T15" fmla="*/ 143 h 143"/>
                  <a:gd name="T16" fmla="*/ 82 w 157"/>
                  <a:gd name="T17" fmla="*/ 3 h 143"/>
                  <a:gd name="T18" fmla="*/ 22 w 157"/>
                  <a:gd name="T19" fmla="*/ 40 h 143"/>
                  <a:gd name="T20" fmla="*/ 51 w 157"/>
                  <a:gd name="T21" fmla="*/ 132 h 143"/>
                  <a:gd name="T22" fmla="*/ 82 w 157"/>
                  <a:gd name="T23" fmla="*/ 140 h 143"/>
                  <a:gd name="T24" fmla="*/ 143 w 157"/>
                  <a:gd name="T25" fmla="*/ 103 h 143"/>
                  <a:gd name="T26" fmla="*/ 148 w 157"/>
                  <a:gd name="T27" fmla="*/ 51 h 143"/>
                  <a:gd name="T28" fmla="*/ 114 w 157"/>
                  <a:gd name="T29" fmla="*/ 11 h 143"/>
                  <a:gd name="T30" fmla="*/ 82 w 157"/>
                  <a:gd name="T31" fmla="*/ 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43">
                    <a:moveTo>
                      <a:pt x="82" y="143"/>
                    </a:moveTo>
                    <a:cubicBezTo>
                      <a:pt x="71" y="143"/>
                      <a:pt x="59" y="141"/>
                      <a:pt x="49" y="135"/>
                    </a:cubicBezTo>
                    <a:cubicBezTo>
                      <a:pt x="14" y="117"/>
                      <a:pt x="0" y="73"/>
                      <a:pt x="19" y="38"/>
                    </a:cubicBezTo>
                    <a:cubicBezTo>
                      <a:pt x="31" y="14"/>
                      <a:pt x="56" y="0"/>
                      <a:pt x="82" y="0"/>
                    </a:cubicBezTo>
                    <a:cubicBezTo>
                      <a:pt x="94" y="0"/>
                      <a:pt x="106" y="3"/>
                      <a:pt x="116" y="8"/>
                    </a:cubicBezTo>
                    <a:cubicBezTo>
                      <a:pt x="133" y="17"/>
                      <a:pt x="145" y="32"/>
                      <a:pt x="151" y="50"/>
                    </a:cubicBezTo>
                    <a:cubicBezTo>
                      <a:pt x="157" y="69"/>
                      <a:pt x="155" y="88"/>
                      <a:pt x="146" y="105"/>
                    </a:cubicBezTo>
                    <a:cubicBezTo>
                      <a:pt x="133" y="129"/>
                      <a:pt x="109" y="143"/>
                      <a:pt x="82" y="143"/>
                    </a:cubicBezTo>
                    <a:close/>
                    <a:moveTo>
                      <a:pt x="82" y="3"/>
                    </a:moveTo>
                    <a:cubicBezTo>
                      <a:pt x="57" y="3"/>
                      <a:pt x="34" y="17"/>
                      <a:pt x="22" y="40"/>
                    </a:cubicBezTo>
                    <a:cubicBezTo>
                      <a:pt x="4" y="73"/>
                      <a:pt x="17" y="114"/>
                      <a:pt x="51" y="132"/>
                    </a:cubicBezTo>
                    <a:cubicBezTo>
                      <a:pt x="60" y="137"/>
                      <a:pt x="71" y="140"/>
                      <a:pt x="82" y="140"/>
                    </a:cubicBezTo>
                    <a:cubicBezTo>
                      <a:pt x="108" y="140"/>
                      <a:pt x="131" y="126"/>
                      <a:pt x="143" y="103"/>
                    </a:cubicBezTo>
                    <a:cubicBezTo>
                      <a:pt x="151" y="87"/>
                      <a:pt x="153" y="69"/>
                      <a:pt x="148" y="51"/>
                    </a:cubicBezTo>
                    <a:cubicBezTo>
                      <a:pt x="142" y="34"/>
                      <a:pt x="130" y="20"/>
                      <a:pt x="114" y="11"/>
                    </a:cubicBezTo>
                    <a:cubicBezTo>
                      <a:pt x="104" y="6"/>
                      <a:pt x="93" y="3"/>
                      <a:pt x="82" y="3"/>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p:cNvSpPr>
              <p:nvPr/>
            </p:nvSpPr>
            <p:spPr bwMode="auto">
              <a:xfrm>
                <a:off x="6286817" y="2757497"/>
                <a:ext cx="514351" cy="715965"/>
              </a:xfrm>
              <a:custGeom>
                <a:avLst/>
                <a:gdLst>
                  <a:gd name="T0" fmla="*/ 85 w 103"/>
                  <a:gd name="T1" fmla="*/ 89 h 143"/>
                  <a:gd name="T2" fmla="*/ 19 w 103"/>
                  <a:gd name="T3" fmla="*/ 134 h 143"/>
                  <a:gd name="T4" fmla="*/ 18 w 103"/>
                  <a:gd name="T5" fmla="*/ 54 h 143"/>
                  <a:gd name="T6" fmla="*/ 84 w 103"/>
                  <a:gd name="T7" fmla="*/ 10 h 143"/>
                  <a:gd name="T8" fmla="*/ 85 w 103"/>
                  <a:gd name="T9" fmla="*/ 89 h 143"/>
                </a:gdLst>
                <a:ahLst/>
                <a:cxnLst>
                  <a:cxn ang="0">
                    <a:pos x="T0" y="T1"/>
                  </a:cxn>
                  <a:cxn ang="0">
                    <a:pos x="T2" y="T3"/>
                  </a:cxn>
                  <a:cxn ang="0">
                    <a:pos x="T4" y="T5"/>
                  </a:cxn>
                  <a:cxn ang="0">
                    <a:pos x="T6" y="T7"/>
                  </a:cxn>
                  <a:cxn ang="0">
                    <a:pos x="T8" y="T9"/>
                  </a:cxn>
                </a:cxnLst>
                <a:rect l="0" t="0" r="r" b="b"/>
                <a:pathLst>
                  <a:path w="103" h="143">
                    <a:moveTo>
                      <a:pt x="85" y="89"/>
                    </a:moveTo>
                    <a:cubicBezTo>
                      <a:pt x="67" y="123"/>
                      <a:pt x="37" y="143"/>
                      <a:pt x="19" y="134"/>
                    </a:cubicBezTo>
                    <a:cubicBezTo>
                      <a:pt x="0" y="124"/>
                      <a:pt x="0" y="88"/>
                      <a:pt x="18" y="54"/>
                    </a:cubicBezTo>
                    <a:cubicBezTo>
                      <a:pt x="36" y="20"/>
                      <a:pt x="66" y="0"/>
                      <a:pt x="84" y="10"/>
                    </a:cubicBezTo>
                    <a:cubicBezTo>
                      <a:pt x="103" y="19"/>
                      <a:pt x="103" y="55"/>
                      <a:pt x="85" y="89"/>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
              <p:cNvSpPr>
                <a:spLocks noEditPoints="1"/>
              </p:cNvSpPr>
              <p:nvPr/>
            </p:nvSpPr>
            <p:spPr bwMode="auto">
              <a:xfrm>
                <a:off x="6277292" y="2782897"/>
                <a:ext cx="533401" cy="665165"/>
              </a:xfrm>
              <a:custGeom>
                <a:avLst/>
                <a:gdLst>
                  <a:gd name="T0" fmla="*/ 31 w 107"/>
                  <a:gd name="T1" fmla="*/ 133 h 133"/>
                  <a:gd name="T2" fmla="*/ 20 w 107"/>
                  <a:gd name="T3" fmla="*/ 130 h 133"/>
                  <a:gd name="T4" fmla="*/ 18 w 107"/>
                  <a:gd name="T5" fmla="*/ 48 h 133"/>
                  <a:gd name="T6" fmla="*/ 76 w 107"/>
                  <a:gd name="T7" fmla="*/ 0 h 133"/>
                  <a:gd name="T8" fmla="*/ 87 w 107"/>
                  <a:gd name="T9" fmla="*/ 3 h 133"/>
                  <a:gd name="T10" fmla="*/ 88 w 107"/>
                  <a:gd name="T11" fmla="*/ 85 h 133"/>
                  <a:gd name="T12" fmla="*/ 31 w 107"/>
                  <a:gd name="T13" fmla="*/ 133 h 133"/>
                  <a:gd name="T14" fmla="*/ 76 w 107"/>
                  <a:gd name="T15" fmla="*/ 4 h 133"/>
                  <a:gd name="T16" fmla="*/ 21 w 107"/>
                  <a:gd name="T17" fmla="*/ 50 h 133"/>
                  <a:gd name="T18" fmla="*/ 22 w 107"/>
                  <a:gd name="T19" fmla="*/ 127 h 133"/>
                  <a:gd name="T20" fmla="*/ 31 w 107"/>
                  <a:gd name="T21" fmla="*/ 129 h 133"/>
                  <a:gd name="T22" fmla="*/ 85 w 107"/>
                  <a:gd name="T23" fmla="*/ 83 h 133"/>
                  <a:gd name="T24" fmla="*/ 85 w 107"/>
                  <a:gd name="T25" fmla="*/ 6 h 133"/>
                  <a:gd name="T26" fmla="*/ 76 w 107"/>
                  <a:gd name="T27" fmla="*/ 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33">
                    <a:moveTo>
                      <a:pt x="31" y="133"/>
                    </a:moveTo>
                    <a:cubicBezTo>
                      <a:pt x="27" y="133"/>
                      <a:pt x="23" y="132"/>
                      <a:pt x="20" y="130"/>
                    </a:cubicBezTo>
                    <a:cubicBezTo>
                      <a:pt x="0" y="120"/>
                      <a:pt x="0" y="83"/>
                      <a:pt x="18" y="48"/>
                    </a:cubicBezTo>
                    <a:cubicBezTo>
                      <a:pt x="33" y="20"/>
                      <a:pt x="56" y="0"/>
                      <a:pt x="76" y="0"/>
                    </a:cubicBezTo>
                    <a:cubicBezTo>
                      <a:pt x="80" y="0"/>
                      <a:pt x="83" y="1"/>
                      <a:pt x="87" y="3"/>
                    </a:cubicBezTo>
                    <a:cubicBezTo>
                      <a:pt x="106" y="13"/>
                      <a:pt x="107" y="50"/>
                      <a:pt x="88" y="85"/>
                    </a:cubicBezTo>
                    <a:cubicBezTo>
                      <a:pt x="73" y="114"/>
                      <a:pt x="50" y="133"/>
                      <a:pt x="31" y="133"/>
                    </a:cubicBezTo>
                    <a:close/>
                    <a:moveTo>
                      <a:pt x="76" y="4"/>
                    </a:moveTo>
                    <a:cubicBezTo>
                      <a:pt x="58" y="4"/>
                      <a:pt x="36" y="23"/>
                      <a:pt x="21" y="50"/>
                    </a:cubicBezTo>
                    <a:cubicBezTo>
                      <a:pt x="4" y="83"/>
                      <a:pt x="4" y="118"/>
                      <a:pt x="22" y="127"/>
                    </a:cubicBezTo>
                    <a:cubicBezTo>
                      <a:pt x="24" y="128"/>
                      <a:pt x="28" y="129"/>
                      <a:pt x="31" y="129"/>
                    </a:cubicBezTo>
                    <a:cubicBezTo>
                      <a:pt x="49" y="129"/>
                      <a:pt x="71" y="110"/>
                      <a:pt x="85" y="83"/>
                    </a:cubicBezTo>
                    <a:cubicBezTo>
                      <a:pt x="103" y="50"/>
                      <a:pt x="103" y="16"/>
                      <a:pt x="85" y="6"/>
                    </a:cubicBezTo>
                    <a:cubicBezTo>
                      <a:pt x="82" y="5"/>
                      <a:pt x="79" y="4"/>
                      <a:pt x="76" y="4"/>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23"/>
              <p:cNvSpPr>
                <a:spLocks noChangeShapeType="1"/>
              </p:cNvSpPr>
              <p:nvPr/>
            </p:nvSpPr>
            <p:spPr bwMode="auto">
              <a:xfrm flipH="1">
                <a:off x="6377304" y="2798772"/>
                <a:ext cx="328613" cy="62389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6372542" y="2792422"/>
                <a:ext cx="342901" cy="635002"/>
              </a:xfrm>
              <a:custGeom>
                <a:avLst/>
                <a:gdLst>
                  <a:gd name="T0" fmla="*/ 9 w 216"/>
                  <a:gd name="T1" fmla="*/ 400 h 400"/>
                  <a:gd name="T2" fmla="*/ 0 w 216"/>
                  <a:gd name="T3" fmla="*/ 397 h 400"/>
                  <a:gd name="T4" fmla="*/ 207 w 216"/>
                  <a:gd name="T5" fmla="*/ 0 h 400"/>
                  <a:gd name="T6" fmla="*/ 216 w 216"/>
                  <a:gd name="T7" fmla="*/ 7 h 400"/>
                  <a:gd name="T8" fmla="*/ 9 w 216"/>
                  <a:gd name="T9" fmla="*/ 400 h 400"/>
                </a:gdLst>
                <a:ahLst/>
                <a:cxnLst>
                  <a:cxn ang="0">
                    <a:pos x="T0" y="T1"/>
                  </a:cxn>
                  <a:cxn ang="0">
                    <a:pos x="T2" y="T3"/>
                  </a:cxn>
                  <a:cxn ang="0">
                    <a:pos x="T4" y="T5"/>
                  </a:cxn>
                  <a:cxn ang="0">
                    <a:pos x="T6" y="T7"/>
                  </a:cxn>
                  <a:cxn ang="0">
                    <a:pos x="T8" y="T9"/>
                  </a:cxn>
                </a:cxnLst>
                <a:rect l="0" t="0" r="r" b="b"/>
                <a:pathLst>
                  <a:path w="216" h="400">
                    <a:moveTo>
                      <a:pt x="9" y="400"/>
                    </a:moveTo>
                    <a:lnTo>
                      <a:pt x="0" y="397"/>
                    </a:lnTo>
                    <a:lnTo>
                      <a:pt x="207" y="0"/>
                    </a:lnTo>
                    <a:lnTo>
                      <a:pt x="216" y="7"/>
                    </a:lnTo>
                    <a:lnTo>
                      <a:pt x="9" y="400"/>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25"/>
              <p:cNvSpPr>
                <a:spLocks noChangeShapeType="1"/>
              </p:cNvSpPr>
              <p:nvPr/>
            </p:nvSpPr>
            <p:spPr bwMode="auto">
              <a:xfrm flipH="1" flipV="1">
                <a:off x="6232842" y="2952760"/>
                <a:ext cx="617539" cy="325439"/>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6232842" y="2943235"/>
                <a:ext cx="622301" cy="344489"/>
              </a:xfrm>
              <a:custGeom>
                <a:avLst/>
                <a:gdLst>
                  <a:gd name="T0" fmla="*/ 386 w 392"/>
                  <a:gd name="T1" fmla="*/ 217 h 217"/>
                  <a:gd name="T2" fmla="*/ 0 w 392"/>
                  <a:gd name="T3" fmla="*/ 12 h 217"/>
                  <a:gd name="T4" fmla="*/ 3 w 392"/>
                  <a:gd name="T5" fmla="*/ 0 h 217"/>
                  <a:gd name="T6" fmla="*/ 392 w 392"/>
                  <a:gd name="T7" fmla="*/ 208 h 217"/>
                  <a:gd name="T8" fmla="*/ 386 w 392"/>
                  <a:gd name="T9" fmla="*/ 217 h 217"/>
                </a:gdLst>
                <a:ahLst/>
                <a:cxnLst>
                  <a:cxn ang="0">
                    <a:pos x="T0" y="T1"/>
                  </a:cxn>
                  <a:cxn ang="0">
                    <a:pos x="T2" y="T3"/>
                  </a:cxn>
                  <a:cxn ang="0">
                    <a:pos x="T4" y="T5"/>
                  </a:cxn>
                  <a:cxn ang="0">
                    <a:pos x="T6" y="T7"/>
                  </a:cxn>
                  <a:cxn ang="0">
                    <a:pos x="T8" y="T9"/>
                  </a:cxn>
                </a:cxnLst>
                <a:rect l="0" t="0" r="r" b="b"/>
                <a:pathLst>
                  <a:path w="392" h="217">
                    <a:moveTo>
                      <a:pt x="386" y="217"/>
                    </a:moveTo>
                    <a:lnTo>
                      <a:pt x="0" y="12"/>
                    </a:lnTo>
                    <a:lnTo>
                      <a:pt x="3" y="0"/>
                    </a:lnTo>
                    <a:lnTo>
                      <a:pt x="392" y="208"/>
                    </a:lnTo>
                    <a:lnTo>
                      <a:pt x="386" y="217"/>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27"/>
              <p:cNvSpPr>
                <a:spLocks noChangeShapeType="1"/>
              </p:cNvSpPr>
              <p:nvPr/>
            </p:nvSpPr>
            <p:spPr bwMode="auto">
              <a:xfrm flipH="1" flipV="1">
                <a:off x="6372542" y="2813059"/>
                <a:ext cx="517526" cy="269876"/>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8"/>
              <p:cNvSpPr>
                <a:spLocks/>
              </p:cNvSpPr>
              <p:nvPr/>
            </p:nvSpPr>
            <p:spPr bwMode="auto">
              <a:xfrm>
                <a:off x="6366192" y="2803534"/>
                <a:ext cx="528638" cy="288926"/>
              </a:xfrm>
              <a:custGeom>
                <a:avLst/>
                <a:gdLst>
                  <a:gd name="T0" fmla="*/ 327 w 333"/>
                  <a:gd name="T1" fmla="*/ 182 h 182"/>
                  <a:gd name="T2" fmla="*/ 0 w 333"/>
                  <a:gd name="T3" fmla="*/ 9 h 182"/>
                  <a:gd name="T4" fmla="*/ 7 w 333"/>
                  <a:gd name="T5" fmla="*/ 0 h 182"/>
                  <a:gd name="T6" fmla="*/ 333 w 333"/>
                  <a:gd name="T7" fmla="*/ 173 h 182"/>
                  <a:gd name="T8" fmla="*/ 327 w 333"/>
                  <a:gd name="T9" fmla="*/ 182 h 182"/>
                </a:gdLst>
                <a:ahLst/>
                <a:cxnLst>
                  <a:cxn ang="0">
                    <a:pos x="T0" y="T1"/>
                  </a:cxn>
                  <a:cxn ang="0">
                    <a:pos x="T2" y="T3"/>
                  </a:cxn>
                  <a:cxn ang="0">
                    <a:pos x="T4" y="T5"/>
                  </a:cxn>
                  <a:cxn ang="0">
                    <a:pos x="T6" y="T7"/>
                  </a:cxn>
                  <a:cxn ang="0">
                    <a:pos x="T8" y="T9"/>
                  </a:cxn>
                </a:cxnLst>
                <a:rect l="0" t="0" r="r" b="b"/>
                <a:pathLst>
                  <a:path w="333" h="182">
                    <a:moveTo>
                      <a:pt x="327" y="182"/>
                    </a:moveTo>
                    <a:lnTo>
                      <a:pt x="0" y="9"/>
                    </a:lnTo>
                    <a:lnTo>
                      <a:pt x="7" y="0"/>
                    </a:lnTo>
                    <a:lnTo>
                      <a:pt x="333" y="173"/>
                    </a:lnTo>
                    <a:lnTo>
                      <a:pt x="327" y="182"/>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9"/>
              <p:cNvSpPr>
                <a:spLocks noChangeShapeType="1"/>
              </p:cNvSpPr>
              <p:nvPr/>
            </p:nvSpPr>
            <p:spPr bwMode="auto">
              <a:xfrm flipH="1" flipV="1">
                <a:off x="6197917" y="3148023"/>
                <a:ext cx="512763" cy="269876"/>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0"/>
              <p:cNvSpPr>
                <a:spLocks/>
              </p:cNvSpPr>
              <p:nvPr/>
            </p:nvSpPr>
            <p:spPr bwMode="auto">
              <a:xfrm>
                <a:off x="6193154" y="3143261"/>
                <a:ext cx="522288" cy="284164"/>
              </a:xfrm>
              <a:custGeom>
                <a:avLst/>
                <a:gdLst>
                  <a:gd name="T0" fmla="*/ 323 w 329"/>
                  <a:gd name="T1" fmla="*/ 179 h 179"/>
                  <a:gd name="T2" fmla="*/ 0 w 329"/>
                  <a:gd name="T3" fmla="*/ 9 h 179"/>
                  <a:gd name="T4" fmla="*/ 6 w 329"/>
                  <a:gd name="T5" fmla="*/ 0 h 179"/>
                  <a:gd name="T6" fmla="*/ 329 w 329"/>
                  <a:gd name="T7" fmla="*/ 170 h 179"/>
                  <a:gd name="T8" fmla="*/ 323 w 329"/>
                  <a:gd name="T9" fmla="*/ 179 h 179"/>
                </a:gdLst>
                <a:ahLst/>
                <a:cxnLst>
                  <a:cxn ang="0">
                    <a:pos x="T0" y="T1"/>
                  </a:cxn>
                  <a:cxn ang="0">
                    <a:pos x="T2" y="T3"/>
                  </a:cxn>
                  <a:cxn ang="0">
                    <a:pos x="T4" y="T5"/>
                  </a:cxn>
                  <a:cxn ang="0">
                    <a:pos x="T6" y="T7"/>
                  </a:cxn>
                  <a:cxn ang="0">
                    <a:pos x="T8" y="T9"/>
                  </a:cxn>
                </a:cxnLst>
                <a:rect l="0" t="0" r="r" b="b"/>
                <a:pathLst>
                  <a:path w="329" h="179">
                    <a:moveTo>
                      <a:pt x="323" y="179"/>
                    </a:moveTo>
                    <a:lnTo>
                      <a:pt x="0" y="9"/>
                    </a:lnTo>
                    <a:lnTo>
                      <a:pt x="6" y="0"/>
                    </a:lnTo>
                    <a:lnTo>
                      <a:pt x="329" y="170"/>
                    </a:lnTo>
                    <a:lnTo>
                      <a:pt x="323" y="179"/>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0084152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904999" y="1884281"/>
            <a:ext cx="3492836" cy="2400657"/>
          </a:xfrm>
          <a:prstGeom prst="rect">
            <a:avLst/>
          </a:prstGeom>
          <a:noFill/>
        </p:spPr>
        <p:txBody>
          <a:bodyPr wrap="square" rtlCol="0">
            <a:spAutoFit/>
          </a:bodyPr>
          <a:lstStyle/>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If you were a </a:t>
            </a:r>
          </a:p>
          <a:p>
            <a:pPr>
              <a:lnSpc>
                <a:spcPct val="150000"/>
              </a:lnSpc>
            </a:pPr>
            <a:r>
              <a:rPr lang="en-US" altLang="zh-CN" sz="2000" dirty="0" err="1">
                <a:solidFill>
                  <a:schemeClr val="bg1"/>
                </a:solidFill>
                <a:latin typeface="微软雅黑 Light" panose="020B0502040204020203" pitchFamily="34" charset="-122"/>
                <a:ea typeface="微软雅黑 Light" panose="020B0502040204020203" pitchFamily="34" charset="-122"/>
              </a:rPr>
              <a:t>teardrop;In</a:t>
            </a:r>
            <a:r>
              <a:rPr lang="en-US" altLang="zh-CN" sz="2000" dirty="0">
                <a:solidFill>
                  <a:schemeClr val="bg1"/>
                </a:solidFill>
                <a:latin typeface="微软雅黑 Light" panose="020B0502040204020203" pitchFamily="34" charset="-122"/>
                <a:ea typeface="微软雅黑 Light" panose="020B0502040204020203" pitchFamily="34" charset="-122"/>
              </a:rPr>
              <a:t> my </a:t>
            </a:r>
          </a:p>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eye, For fear of </a:t>
            </a:r>
          </a:p>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losing </a:t>
            </a:r>
            <a:r>
              <a:rPr lang="en-US" altLang="zh-CN" sz="2000" dirty="0" err="1">
                <a:solidFill>
                  <a:schemeClr val="bg1"/>
                </a:solidFill>
                <a:latin typeface="微软雅黑 Light" panose="020B0502040204020203" pitchFamily="34" charset="-122"/>
                <a:ea typeface="微软雅黑 Light" panose="020B0502040204020203" pitchFamily="34" charset="-122"/>
              </a:rPr>
              <a:t>you,I</a:t>
            </a:r>
            <a:r>
              <a:rPr lang="en-US" altLang="zh-CN" sz="2000" dirty="0">
                <a:solidFill>
                  <a:schemeClr val="bg1"/>
                </a:solidFill>
                <a:latin typeface="微软雅黑 Light" panose="020B0502040204020203" pitchFamily="34" charset="-122"/>
                <a:ea typeface="微软雅黑 Light" panose="020B0502040204020203" pitchFamily="34" charset="-122"/>
              </a:rPr>
              <a:t> would ne-</a:t>
            </a:r>
          </a:p>
          <a:p>
            <a:pPr>
              <a:lnSpc>
                <a:spcPct val="150000"/>
              </a:lnSpc>
            </a:pPr>
            <a:r>
              <a:rPr lang="en-US" altLang="zh-CN" sz="2000" dirty="0" err="1">
                <a:solidFill>
                  <a:schemeClr val="bg1"/>
                </a:solidFill>
                <a:latin typeface="微软雅黑 Light" panose="020B0502040204020203" pitchFamily="34" charset="-122"/>
                <a:ea typeface="微软雅黑 Light" panose="020B0502040204020203" pitchFamily="34" charset="-122"/>
              </a:rPr>
              <a:t>ver</a:t>
            </a:r>
            <a:r>
              <a:rPr lang="en-US" altLang="zh-CN" sz="2000" dirty="0">
                <a:solidFill>
                  <a:schemeClr val="bg1"/>
                </a:solidFill>
                <a:latin typeface="微软雅黑 Light" panose="020B0502040204020203" pitchFamily="34" charset="-122"/>
                <a:ea typeface="微软雅黑 Light" panose="020B0502040204020203" pitchFamily="34" charset="-122"/>
              </a:rPr>
              <a:t> cry</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lstStyle/>
          <a:p>
            <a:r>
              <a:rPr lang="en-US" altLang="zh-CN" dirty="0"/>
              <a:t>ADD YOUR TITLE</a:t>
            </a:r>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0133" y="1335315"/>
            <a:ext cx="7406573" cy="3733151"/>
          </a:xfrm>
          <a:prstGeom prst="rect">
            <a:avLst/>
          </a:prstGeom>
        </p:spPr>
      </p:pic>
      <p:pic>
        <p:nvPicPr>
          <p:cNvPr id="6" name="图片 5"/>
          <p:cNvPicPr>
            <a:picLocks noChangeAspect="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aturation sat="400000"/>
                    </a14:imgEffect>
                    <a14:imgEffect>
                      <a14:brightnessContrast bright="-2000"/>
                    </a14:imgEffect>
                  </a14:imgLayer>
                </a14:imgProps>
              </a:ext>
              <a:ext uri="{28A0092B-C50C-407E-A947-70E740481C1C}">
                <a14:useLocalDpi xmlns:a14="http://schemas.microsoft.com/office/drawing/2010/main" val="0"/>
              </a:ext>
            </a:extLst>
          </a:blip>
          <a:srcRect l="27935" t="36291" r="29052" b="34040"/>
          <a:stretch/>
        </p:blipFill>
        <p:spPr>
          <a:xfrm>
            <a:off x="8179161" y="3201890"/>
            <a:ext cx="970886" cy="688224"/>
          </a:xfrm>
          <a:prstGeom prst="rect">
            <a:avLst/>
          </a:prstGeom>
          <a:effectLst>
            <a:outerShdw blurRad="76200" dir="18900000" sy="23000" kx="-1200000" algn="bl" rotWithShape="0">
              <a:prstClr val="black">
                <a:alpha val="20000"/>
              </a:prstClr>
            </a:outerShdw>
          </a:effectLst>
        </p:spPr>
      </p:pic>
      <p:pic>
        <p:nvPicPr>
          <p:cNvPr id="7" name="图片 6"/>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9280316" y="2016833"/>
            <a:ext cx="710348" cy="503538"/>
          </a:xfrm>
          <a:prstGeom prst="rect">
            <a:avLst/>
          </a:prstGeom>
          <a:effectLst>
            <a:outerShdw blurRad="76200" dir="18900000" sy="23000" kx="-1200000" algn="bl" rotWithShape="0">
              <a:prstClr val="black">
                <a:alpha val="20000"/>
              </a:prstClr>
            </a:outerShdw>
          </a:effectLst>
        </p:spPr>
      </p:pic>
      <p:pic>
        <p:nvPicPr>
          <p:cNvPr id="8" name="图片 7"/>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7070516" y="1997755"/>
            <a:ext cx="710348" cy="503538"/>
          </a:xfrm>
          <a:prstGeom prst="rect">
            <a:avLst/>
          </a:prstGeom>
          <a:effectLst>
            <a:outerShdw blurRad="76200" dir="18900000" sy="23000" kx="-1200000" algn="bl" rotWithShape="0">
              <a:prstClr val="black">
                <a:alpha val="20000"/>
              </a:prstClr>
            </a:outerShdw>
          </a:effectLst>
        </p:spPr>
      </p:pic>
      <p:pic>
        <p:nvPicPr>
          <p:cNvPr id="9" name="图片 8"/>
          <p:cNvPicPr>
            <a:picLocks noChangeAspect="1"/>
          </p:cNvPicPr>
          <p:nvPr/>
        </p:nvPicPr>
        <p:blipFill rotWithShape="1">
          <a:blip r:embed="rId6"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6489863" y="3161315"/>
            <a:ext cx="375018" cy="265836"/>
          </a:xfrm>
          <a:prstGeom prst="rect">
            <a:avLst/>
          </a:prstGeom>
          <a:effectLst>
            <a:outerShdw blurRad="76200" dir="18900000" sy="23000" kx="-1200000" algn="bl" rotWithShape="0">
              <a:prstClr val="black">
                <a:alpha val="20000"/>
              </a:prstClr>
            </a:outerShdw>
          </a:effectLst>
        </p:spPr>
      </p:pic>
      <p:pic>
        <p:nvPicPr>
          <p:cNvPr id="10" name="图片 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7136669" y="4045235"/>
            <a:ext cx="203024" cy="143916"/>
          </a:xfrm>
          <a:prstGeom prst="rect">
            <a:avLst/>
          </a:prstGeom>
          <a:effectLst>
            <a:outerShdw blurRad="76200" dir="18900000" sy="23000" kx="-1200000" algn="bl" rotWithShape="0">
              <a:prstClr val="black">
                <a:alpha val="20000"/>
              </a:prstClr>
            </a:outerShdw>
          </a:effectLst>
        </p:spPr>
      </p:pic>
      <p:pic>
        <p:nvPicPr>
          <p:cNvPr id="11" name="图片 10"/>
          <p:cNvPicPr>
            <a:picLocks noChangeAspect="1"/>
          </p:cNvPicPr>
          <p:nvPr/>
        </p:nvPicPr>
        <p:blipFill rotWithShape="1">
          <a:blip r:embed="rId8"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5618548" y="3853847"/>
            <a:ext cx="371506" cy="263346"/>
          </a:xfrm>
          <a:prstGeom prst="rect">
            <a:avLst/>
          </a:prstGeom>
          <a:effectLst>
            <a:outerShdw blurRad="76200" dir="18900000" sy="23000" kx="-1200000" algn="bl" rotWithShape="0">
              <a:prstClr val="black">
                <a:alpha val="20000"/>
              </a:prstClr>
            </a:outerShdw>
          </a:effectLst>
        </p:spPr>
      </p:pic>
      <p:pic>
        <p:nvPicPr>
          <p:cNvPr id="12" name="图片 11"/>
          <p:cNvPicPr>
            <a:picLocks noChangeAspect="1"/>
          </p:cNvPicPr>
          <p:nvPr/>
        </p:nvPicPr>
        <p:blipFill rotWithShape="1">
          <a:blip r:embed="rId8" cstate="print">
            <a:duotone>
              <a:schemeClr val="bg2">
                <a:shade val="45000"/>
                <a:satMod val="135000"/>
              </a:schemeClr>
              <a:prstClr val="white"/>
            </a:duotone>
            <a:extLst>
              <a:ext uri="{28A0092B-C50C-407E-A947-70E740481C1C}">
                <a14:useLocalDpi xmlns:a14="http://schemas.microsoft.com/office/drawing/2010/main" val="0"/>
              </a:ext>
            </a:extLst>
          </a:blip>
          <a:srcRect l="27935" t="36291" r="29052" b="34040"/>
          <a:stretch/>
        </p:blipFill>
        <p:spPr>
          <a:xfrm>
            <a:off x="5247042" y="2520371"/>
            <a:ext cx="371506" cy="263346"/>
          </a:xfrm>
          <a:prstGeom prst="rect">
            <a:avLst/>
          </a:prstGeom>
          <a:effectLst>
            <a:outerShdw blurRad="76200" dir="18900000" sy="23000" kx="-1200000" algn="bl" rotWithShape="0">
              <a:prstClr val="black">
                <a:alpha val="20000"/>
              </a:prstClr>
            </a:outerShdw>
          </a:effectLst>
        </p:spPr>
      </p:pic>
      <p:pic>
        <p:nvPicPr>
          <p:cNvPr id="13" name="图片 12"/>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4502891" y="3057974"/>
            <a:ext cx="203024" cy="143916"/>
          </a:xfrm>
          <a:prstGeom prst="rect">
            <a:avLst/>
          </a:prstGeom>
          <a:effectLst>
            <a:outerShdw blurRad="76200" dir="18900000" sy="23000" kx="-1200000" algn="bl" rotWithShape="0">
              <a:prstClr val="black">
                <a:alpha val="20000"/>
              </a:prstClr>
            </a:outerShdw>
          </a:effectLst>
        </p:spPr>
      </p:pic>
      <p:pic>
        <p:nvPicPr>
          <p:cNvPr id="14" name="图片 13"/>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l="27935" t="36291" r="29052" b="34040"/>
          <a:stretch/>
        </p:blipFill>
        <p:spPr>
          <a:xfrm>
            <a:off x="4484444" y="2268602"/>
            <a:ext cx="203024" cy="143916"/>
          </a:xfrm>
          <a:prstGeom prst="rect">
            <a:avLst/>
          </a:prstGeom>
          <a:effectLst>
            <a:outerShdw blurRad="76200" dir="18900000" sy="23000" kx="-1200000" algn="bl" rotWithShape="0">
              <a:prstClr val="black">
                <a:alpha val="20000"/>
              </a:prstClr>
            </a:outerShdw>
          </a:effectLst>
        </p:spPr>
      </p:pic>
      <p:sp>
        <p:nvSpPr>
          <p:cNvPr id="15" name="任意多边形 14"/>
          <p:cNvSpPr/>
          <p:nvPr/>
        </p:nvSpPr>
        <p:spPr>
          <a:xfrm>
            <a:off x="3303627" y="1902234"/>
            <a:ext cx="1741356" cy="3051624"/>
          </a:xfrm>
          <a:custGeom>
            <a:avLst/>
            <a:gdLst>
              <a:gd name="connsiteX0" fmla="*/ 0 w 1801091"/>
              <a:gd name="connsiteY0" fmla="*/ 0 h 3103419"/>
              <a:gd name="connsiteX1" fmla="*/ 484909 w 1801091"/>
              <a:gd name="connsiteY1" fmla="*/ 665019 h 3103419"/>
              <a:gd name="connsiteX2" fmla="*/ 595745 w 1801091"/>
              <a:gd name="connsiteY2" fmla="*/ 1357746 h 3103419"/>
              <a:gd name="connsiteX3" fmla="*/ 1274618 w 1801091"/>
              <a:gd name="connsiteY3" fmla="*/ 1704109 h 3103419"/>
              <a:gd name="connsiteX4" fmla="*/ 1454727 w 1801091"/>
              <a:gd name="connsiteY4" fmla="*/ 2133600 h 3103419"/>
              <a:gd name="connsiteX5" fmla="*/ 1496291 w 1801091"/>
              <a:gd name="connsiteY5" fmla="*/ 2729346 h 3103419"/>
              <a:gd name="connsiteX6" fmla="*/ 1801091 w 1801091"/>
              <a:gd name="connsiteY6" fmla="*/ 3103419 h 310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1091" h="3103419">
                <a:moveTo>
                  <a:pt x="0" y="0"/>
                </a:moveTo>
                <a:cubicBezTo>
                  <a:pt x="192809" y="219364"/>
                  <a:pt x="385618" y="438728"/>
                  <a:pt x="484909" y="665019"/>
                </a:cubicBezTo>
                <a:cubicBezTo>
                  <a:pt x="584200" y="891310"/>
                  <a:pt x="464127" y="1184564"/>
                  <a:pt x="595745" y="1357746"/>
                </a:cubicBezTo>
                <a:cubicBezTo>
                  <a:pt x="727363" y="1530928"/>
                  <a:pt x="1131454" y="1574800"/>
                  <a:pt x="1274618" y="1704109"/>
                </a:cubicBezTo>
                <a:cubicBezTo>
                  <a:pt x="1417782" y="1833418"/>
                  <a:pt x="1417782" y="1962727"/>
                  <a:pt x="1454727" y="2133600"/>
                </a:cubicBezTo>
                <a:cubicBezTo>
                  <a:pt x="1491672" y="2304473"/>
                  <a:pt x="1438564" y="2567710"/>
                  <a:pt x="1496291" y="2729346"/>
                </a:cubicBezTo>
                <a:cubicBezTo>
                  <a:pt x="1554018" y="2890983"/>
                  <a:pt x="1677554" y="2997201"/>
                  <a:pt x="1801091" y="3103419"/>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887553" y="4730281"/>
            <a:ext cx="633507" cy="369332"/>
            <a:chOff x="4265108" y="1049275"/>
            <a:chExt cx="3661778" cy="2134802"/>
          </a:xfrm>
        </p:grpSpPr>
        <p:sp>
          <p:nvSpPr>
            <p:cNvPr id="19" name="等腰三角形 18"/>
            <p:cNvSpPr/>
            <p:nvPr/>
          </p:nvSpPr>
          <p:spPr>
            <a:xfrm rot="10800000">
              <a:off x="5045616" y="1199330"/>
              <a:ext cx="2100776"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
            </a:p>
          </p:txBody>
        </p:sp>
        <p:sp>
          <p:nvSpPr>
            <p:cNvPr id="20" name="文本框 19"/>
            <p:cNvSpPr txBox="1"/>
            <p:nvPr/>
          </p:nvSpPr>
          <p:spPr>
            <a:xfrm>
              <a:off x="4265108" y="1049275"/>
              <a:ext cx="3661778" cy="2134802"/>
            </a:xfrm>
            <a:prstGeom prst="rect">
              <a:avLst/>
            </a:prstGeom>
            <a:noFill/>
          </p:spPr>
          <p:txBody>
            <a:bodyPr wrap="none" rtlCol="0">
              <a:spAutoFit/>
            </a:bodyPr>
            <a:lstStyle/>
            <a:p>
              <a:pPr algn="ctr"/>
              <a:r>
                <a:rPr lang="en-US" altLang="zh-CN"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One</a:t>
              </a:r>
            </a:p>
          </p:txBody>
        </p:sp>
      </p:grpSp>
      <p:sp>
        <p:nvSpPr>
          <p:cNvPr id="21" name="矩形 20"/>
          <p:cNvSpPr/>
          <p:nvPr/>
        </p:nvSpPr>
        <p:spPr>
          <a:xfrm>
            <a:off x="2537024" y="4646972"/>
            <a:ext cx="2134984" cy="469124"/>
          </a:xfrm>
          <a:prstGeom prst="rect">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537024" y="4495493"/>
            <a:ext cx="2134984" cy="665375"/>
          </a:xfrm>
          <a:prstGeom prst="rect">
            <a:avLst/>
          </a:prstGeom>
          <a:noFill/>
        </p:spPr>
        <p:txBody>
          <a:bodyPr wrap="square" rtlCol="0">
            <a:spAutoFit/>
          </a:bodyPr>
          <a:lstStyle/>
          <a:p>
            <a:pPr>
              <a:lnSpc>
                <a:spcPct val="150000"/>
              </a:lnSpc>
            </a:pPr>
            <a:r>
              <a:rPr lang="en-US" altLang="zh-CN" sz="2800" dirty="0">
                <a:solidFill>
                  <a:schemeClr val="bg1"/>
                </a:solidFill>
                <a:latin typeface="微软雅黑 Light" panose="020B0502040204020203" pitchFamily="34" charset="-122"/>
                <a:ea typeface="微软雅黑 Light" panose="020B0502040204020203" pitchFamily="34" charset="-122"/>
              </a:rPr>
              <a:t>KEYWORDS</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8401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0"/>
            <a:ext cx="9888474" cy="6858000"/>
          </a:xfrm>
          <a:prstGeom prst="rect">
            <a:avLst/>
          </a:prstGeom>
        </p:spPr>
      </p:pic>
      <p:sp>
        <p:nvSpPr>
          <p:cNvPr id="32" name="等腰三角形 31"/>
          <p:cNvSpPr/>
          <p:nvPr/>
        </p:nvSpPr>
        <p:spPr>
          <a:xfrm>
            <a:off x="5045614" y="1199330"/>
            <a:ext cx="2100774" cy="1811012"/>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0"/>
          <p:cNvSpPr txBox="1"/>
          <p:nvPr/>
        </p:nvSpPr>
        <p:spPr>
          <a:xfrm>
            <a:off x="5116822" y="3729905"/>
            <a:ext cx="1958357" cy="584775"/>
          </a:xfrm>
          <a:prstGeom prst="rect">
            <a:avLst/>
          </a:prstGeom>
          <a:noFill/>
        </p:spPr>
        <p:txBody>
          <a:bodyPr wrap="none" rtlCol="0">
            <a:spAutoFit/>
          </a:bodyPr>
          <a:lstStyle/>
          <a:p>
            <a:pPr algn="ctr"/>
            <a:r>
              <a:rPr lang="en-US" altLang="zh-CN"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rPr>
              <a:t>Title Here</a:t>
            </a:r>
            <a:endParaRPr lang="zh-CN" altLang="en-US" sz="3200" dirty="0">
              <a:solidFill>
                <a:schemeClr val="bg1"/>
              </a:solidFill>
              <a:effectLst>
                <a:outerShdw blurRad="127000" sx="101000" sy="101000" algn="ctr" rotWithShape="0">
                  <a:prstClr val="black">
                    <a:alpha val="80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
        <p:nvSpPr>
          <p:cNvPr id="25" name="文本框 24"/>
          <p:cNvSpPr txBox="1"/>
          <p:nvPr/>
        </p:nvSpPr>
        <p:spPr>
          <a:xfrm>
            <a:off x="4664361" y="1443020"/>
            <a:ext cx="2863284" cy="1446550"/>
          </a:xfrm>
          <a:prstGeom prst="rect">
            <a:avLst/>
          </a:prstGeom>
          <a:noFill/>
        </p:spPr>
        <p:txBody>
          <a:bodyPr wrap="none" rtlCol="0">
            <a:spAutoFit/>
          </a:bodyPr>
          <a:lstStyle/>
          <a:p>
            <a:pPr algn="ctr"/>
            <a:r>
              <a:rPr lang="en-US" altLang="zh-CN" sz="8800" dirty="0">
                <a:solidFill>
                  <a:schemeClr val="bg1"/>
                </a:solidFill>
                <a:effectLst>
                  <a:outerShdw blurRad="254000" sx="101000" sy="101000" algn="ctr" rotWithShape="0">
                    <a:prstClr val="black">
                      <a:alpha val="70000"/>
                    </a:prstClr>
                  </a:outerShdw>
                </a:effectLst>
                <a:latin typeface="微软雅黑 Light" panose="020B0502040204020203" pitchFamily="34" charset="-122"/>
                <a:ea typeface="微软雅黑 Light" panose="020B0502040204020203" pitchFamily="34" charset="-122"/>
              </a:rPr>
              <a:t>TWO</a:t>
            </a:r>
          </a:p>
        </p:txBody>
      </p:sp>
      <p:sp>
        <p:nvSpPr>
          <p:cNvPr id="33" name="等腰三角形 32"/>
          <p:cNvSpPr/>
          <p:nvPr/>
        </p:nvSpPr>
        <p:spPr>
          <a:xfrm rot="10800000">
            <a:off x="5998218" y="4314680"/>
            <a:ext cx="195566" cy="168590"/>
          </a:xfrm>
          <a:prstGeom prst="triangle">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0"/>
          <p:cNvSpPr txBox="1"/>
          <p:nvPr/>
        </p:nvSpPr>
        <p:spPr>
          <a:xfrm>
            <a:off x="3613142" y="4405369"/>
            <a:ext cx="4965718" cy="400110"/>
          </a:xfrm>
          <a:prstGeom prst="rect">
            <a:avLst/>
          </a:prstGeom>
          <a:noFill/>
        </p:spPr>
        <p:txBody>
          <a:bodyPr wrap="none" rtlCol="0">
            <a:spAutoFit/>
          </a:bodyPr>
          <a:lstStyle/>
          <a:p>
            <a:pPr algn="ctr"/>
            <a:r>
              <a:rPr lang="en-US" altLang="zh-CN"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rPr>
              <a:t>Subtitle here</a:t>
            </a:r>
            <a:endParaRPr lang="zh-CN" altLang="en-US" sz="2000" spc="2000" dirty="0">
              <a:solidFill>
                <a:schemeClr val="bg1"/>
              </a:solidFill>
              <a:effectLst>
                <a:outerShdw blurRad="101600" sx="101000" sy="101000" algn="ctr" rotWithShape="0">
                  <a:prstClr val="black">
                    <a:alpha val="75000"/>
                  </a:prstClr>
                </a:outerShdw>
              </a:effectLst>
              <a:latin typeface="微软雅黑 Light" panose="020B0502040204020203" pitchFamily="34" charset="-122"/>
              <a:ea typeface="微软雅黑 Light" panose="020B0502040204020203" pitchFamily="34" charset="-122"/>
              <a:cs typeface="方正兰亭细黑_GBK_M" pitchFamily="2" charset="2"/>
            </a:endParaRPr>
          </a:p>
        </p:txBody>
      </p:sp>
    </p:spTree>
    <p:extLst>
      <p:ext uri="{BB962C8B-B14F-4D97-AF65-F5344CB8AC3E}">
        <p14:creationId xmlns:p14="http://schemas.microsoft.com/office/powerpoint/2010/main" val="331107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7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7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614</Words>
  <Application>Microsoft Office PowerPoint</Application>
  <PresentationFormat>自定义</PresentationFormat>
  <Paragraphs>180</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[商业项目介绍]模板</vt:lpstr>
      <vt:lpstr>PowerPoint 演示文稿</vt:lpstr>
      <vt:lpstr>PowerPoint 演示文稿</vt:lpstr>
      <vt:lpstr>PowerPoint 演示文稿</vt:lpstr>
      <vt:lpstr>Introduce</vt:lpstr>
      <vt:lpstr>Gallery</vt:lpstr>
      <vt:lpstr>PowerPoint 演示文稿</vt:lpstr>
      <vt:lpstr>ADD YOUR TITLE</vt:lpstr>
      <vt:lpstr>PowerPoint 演示文稿</vt:lpstr>
      <vt:lpstr>ADD YOUR TITLE</vt:lpstr>
      <vt:lpstr>PLAN</vt:lpstr>
      <vt:lpstr>Plan</vt:lpstr>
      <vt:lpstr>Plan</vt:lpstr>
      <vt:lpstr>PowerPoint 演示文稿</vt:lpstr>
      <vt:lpstr>INSIGHT</vt:lpstr>
      <vt:lpstr>Add your title</vt:lpstr>
      <vt:lpstr>More</vt:lpstr>
      <vt:lpstr>PowerPoint 演示文稿</vt:lpstr>
      <vt:lpstr>1</vt:lpstr>
      <vt:lpstr>SWOT</vt:lpstr>
      <vt:lpstr>TEAM</vt:lpstr>
      <vt:lpstr>Call center</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Jelly You</dc:creator>
  <cp:lastModifiedBy>admin</cp:lastModifiedBy>
  <cp:revision>22</cp:revision>
  <dcterms:created xsi:type="dcterms:W3CDTF">2016-02-29T04:49:46Z</dcterms:created>
  <dcterms:modified xsi:type="dcterms:W3CDTF">2016-12-08T02:30:47Z</dcterms:modified>
</cp:coreProperties>
</file>