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1"/>
  </p:notesMasterIdLst>
  <p:sldIdLst>
    <p:sldId id="267" r:id="rId2"/>
    <p:sldId id="263" r:id="rId3"/>
    <p:sldId id="270" r:id="rId4"/>
    <p:sldId id="268" r:id="rId5"/>
    <p:sldId id="265" r:id="rId6"/>
    <p:sldId id="272" r:id="rId7"/>
    <p:sldId id="271" r:id="rId8"/>
    <p:sldId id="274" r:id="rId9"/>
    <p:sldId id="269" r:id="rId10"/>
  </p:sldIdLst>
  <p:sldSz cx="9144000" cy="5143500" type="screen16x9"/>
  <p:notesSz cx="6858000" cy="9144000"/>
  <p:embeddedFontLst>
    <p:embeddedFont>
      <p:font typeface="Calibri" pitchFamily="34" charset="0"/>
      <p:regular r:id="rId12"/>
      <p:bold r:id="rId13"/>
      <p:italic r:id="rId14"/>
      <p:boldItalic r:id="rId15"/>
    </p:embeddedFont>
    <p:embeddedFont>
      <p:font typeface="迷你简菱心" charset="-122"/>
      <p:regular r:id="rId16"/>
    </p:embeddedFont>
    <p:embeddedFont>
      <p:font typeface="张海山草泥马体" charset="-122"/>
      <p:regular r:id="rId17"/>
    </p:embeddedFont>
    <p:embeddedFont>
      <p:font typeface="Calibri Light" charset="0"/>
      <p:regular r:id="rId18"/>
      <p:italic r:id="rId19"/>
    </p:embeddedFont>
  </p:embeddedFont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46" userDrawn="1">
          <p15:clr>
            <a:srgbClr val="A4A3A4"/>
          </p15:clr>
        </p15:guide>
        <p15:guide id="2" pos="93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1923"/>
    <a:srgbClr val="CBA505"/>
    <a:srgbClr val="FAD12C"/>
    <a:srgbClr val="38AAB6"/>
    <a:srgbClr val="8CD4DC"/>
    <a:srgbClr val="A88904"/>
    <a:srgbClr val="48BBC7"/>
    <a:srgbClr val="FBDB53"/>
    <a:srgbClr val="F4C706"/>
    <a:srgbClr val="E741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50" autoAdjust="0"/>
    <p:restoredTop sz="92231" autoAdjust="0"/>
  </p:normalViewPr>
  <p:slideViewPr>
    <p:cSldViewPr snapToGrid="0" showGuides="1">
      <p:cViewPr>
        <p:scale>
          <a:sx n="69" d="100"/>
          <a:sy n="69" d="100"/>
        </p:scale>
        <p:origin x="-1692" y="-516"/>
      </p:cViewPr>
      <p:guideLst>
        <p:guide orient="horz" pos="2346"/>
        <p:guide pos="9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8E32C0-E02B-4872-968C-021462A62CA4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09734C-627B-4E79-AAAE-02108FDF7C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2122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9734C-627B-4E79-AAAE-02108FDF7CC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295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169A-E030-423A-B1DC-486EB89CF6B0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6630-5686-4375-B554-BB4ACF833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655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169A-E030-423A-B1DC-486EB89CF6B0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6630-5686-4375-B554-BB4ACF833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76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169A-E030-423A-B1DC-486EB89CF6B0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6630-5686-4375-B554-BB4ACF833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427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169A-E030-423A-B1DC-486EB89CF6B0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6630-5686-4375-B554-BB4ACF833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894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169A-E030-423A-B1DC-486EB89CF6B0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6630-5686-4375-B554-BB4ACF833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6933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169A-E030-423A-B1DC-486EB89CF6B0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6630-5686-4375-B554-BB4ACF833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3618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169A-E030-423A-B1DC-486EB89CF6B0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6630-5686-4375-B554-BB4ACF833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371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169A-E030-423A-B1DC-486EB89CF6B0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6630-5686-4375-B554-BB4ACF833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06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169A-E030-423A-B1DC-486EB89CF6B0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6630-5686-4375-B554-BB4ACF833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001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169A-E030-423A-B1DC-486EB89CF6B0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6630-5686-4375-B554-BB4ACF833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039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169A-E030-423A-B1DC-486EB89CF6B0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6630-5686-4375-B554-BB4ACF833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889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41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6169A-E030-423A-B1DC-486EB89CF6B0}" type="datetimeFigureOut">
              <a:rPr lang="zh-CN" altLang="en-US" smtClean="0"/>
              <a:t>2016/5/29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F6630-5686-4375-B554-BB4ACF8335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410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Freeform 73"/>
          <p:cNvSpPr>
            <a:spLocks/>
          </p:cNvSpPr>
          <p:nvPr/>
        </p:nvSpPr>
        <p:spPr bwMode="auto">
          <a:xfrm rot="19800000">
            <a:off x="234311" y="-1884248"/>
            <a:ext cx="96838" cy="6120000"/>
          </a:xfrm>
          <a:custGeom>
            <a:avLst/>
            <a:gdLst>
              <a:gd name="T0" fmla="*/ 0 w 61"/>
              <a:gd name="T1" fmla="*/ 0 h 810"/>
              <a:gd name="T2" fmla="*/ 61 w 61"/>
              <a:gd name="T3" fmla="*/ 0 h 810"/>
              <a:gd name="T4" fmla="*/ 61 w 61"/>
              <a:gd name="T5" fmla="*/ 810 h 810"/>
              <a:gd name="T6" fmla="*/ 0 w 61"/>
              <a:gd name="T7" fmla="*/ 810 h 810"/>
              <a:gd name="T8" fmla="*/ 0 w 61"/>
              <a:gd name="T9" fmla="*/ 0 h 810"/>
              <a:gd name="T10" fmla="*/ 0 w 61"/>
              <a:gd name="T11" fmla="*/ 0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810">
                <a:moveTo>
                  <a:pt x="0" y="0"/>
                </a:moveTo>
                <a:lnTo>
                  <a:pt x="61" y="0"/>
                </a:lnTo>
                <a:lnTo>
                  <a:pt x="61" y="810"/>
                </a:lnTo>
                <a:lnTo>
                  <a:pt x="0" y="81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DE19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73"/>
          <p:cNvSpPr>
            <a:spLocks/>
          </p:cNvSpPr>
          <p:nvPr/>
        </p:nvSpPr>
        <p:spPr bwMode="auto">
          <a:xfrm rot="17880000">
            <a:off x="8991706" y="794452"/>
            <a:ext cx="96838" cy="6120000"/>
          </a:xfrm>
          <a:custGeom>
            <a:avLst/>
            <a:gdLst>
              <a:gd name="T0" fmla="*/ 0 w 61"/>
              <a:gd name="T1" fmla="*/ 0 h 810"/>
              <a:gd name="T2" fmla="*/ 61 w 61"/>
              <a:gd name="T3" fmla="*/ 0 h 810"/>
              <a:gd name="T4" fmla="*/ 61 w 61"/>
              <a:gd name="T5" fmla="*/ 810 h 810"/>
              <a:gd name="T6" fmla="*/ 0 w 61"/>
              <a:gd name="T7" fmla="*/ 810 h 810"/>
              <a:gd name="T8" fmla="*/ 0 w 61"/>
              <a:gd name="T9" fmla="*/ 0 h 810"/>
              <a:gd name="T10" fmla="*/ 0 w 61"/>
              <a:gd name="T11" fmla="*/ 0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810">
                <a:moveTo>
                  <a:pt x="0" y="0"/>
                </a:moveTo>
                <a:lnTo>
                  <a:pt x="61" y="0"/>
                </a:lnTo>
                <a:lnTo>
                  <a:pt x="61" y="810"/>
                </a:lnTo>
                <a:lnTo>
                  <a:pt x="0" y="81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DE19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9" name="组合 58"/>
          <p:cNvGrpSpPr/>
          <p:nvPr/>
        </p:nvGrpSpPr>
        <p:grpSpPr>
          <a:xfrm>
            <a:off x="-1309443" y="881063"/>
            <a:ext cx="9035806" cy="4036483"/>
            <a:chOff x="-899868" y="557213"/>
            <a:chExt cx="9035806" cy="4036483"/>
          </a:xfrm>
        </p:grpSpPr>
        <p:sp>
          <p:nvSpPr>
            <p:cNvPr id="57" name="矩形 56"/>
            <p:cNvSpPr/>
            <p:nvPr/>
          </p:nvSpPr>
          <p:spPr>
            <a:xfrm rot="19800000">
              <a:off x="-792043" y="4434118"/>
              <a:ext cx="2370315" cy="159578"/>
            </a:xfrm>
            <a:prstGeom prst="rect">
              <a:avLst/>
            </a:prstGeom>
            <a:solidFill>
              <a:srgbClr val="DE19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Freeform 15"/>
            <p:cNvSpPr>
              <a:spLocks/>
            </p:cNvSpPr>
            <p:nvPr/>
          </p:nvSpPr>
          <p:spPr bwMode="auto">
            <a:xfrm>
              <a:off x="1176338" y="1012826"/>
              <a:ext cx="6673850" cy="3327400"/>
            </a:xfrm>
            <a:custGeom>
              <a:avLst/>
              <a:gdLst>
                <a:gd name="T0" fmla="*/ 0 w 4204"/>
                <a:gd name="T1" fmla="*/ 1864 h 2096"/>
                <a:gd name="T2" fmla="*/ 611 w 4204"/>
                <a:gd name="T3" fmla="*/ 1502 h 2096"/>
                <a:gd name="T4" fmla="*/ 636 w 4204"/>
                <a:gd name="T5" fmla="*/ 1488 h 2096"/>
                <a:gd name="T6" fmla="*/ 660 w 4204"/>
                <a:gd name="T7" fmla="*/ 1500 h 2096"/>
                <a:gd name="T8" fmla="*/ 1580 w 4204"/>
                <a:gd name="T9" fmla="*/ 1977 h 2096"/>
                <a:gd name="T10" fmla="*/ 2506 w 4204"/>
                <a:gd name="T11" fmla="*/ 1187 h 2096"/>
                <a:gd name="T12" fmla="*/ 2518 w 4204"/>
                <a:gd name="T13" fmla="*/ 1181 h 2096"/>
                <a:gd name="T14" fmla="*/ 3458 w 4204"/>
                <a:gd name="T15" fmla="*/ 769 h 2096"/>
                <a:gd name="T16" fmla="*/ 4131 w 4204"/>
                <a:gd name="T17" fmla="*/ 0 h 2096"/>
                <a:gd name="T18" fmla="*/ 4204 w 4204"/>
                <a:gd name="T19" fmla="*/ 63 h 2096"/>
                <a:gd name="T20" fmla="*/ 3524 w 4204"/>
                <a:gd name="T21" fmla="*/ 843 h 2096"/>
                <a:gd name="T22" fmla="*/ 3507 w 4204"/>
                <a:gd name="T23" fmla="*/ 855 h 2096"/>
                <a:gd name="T24" fmla="*/ 2565 w 4204"/>
                <a:gd name="T25" fmla="*/ 1267 h 2096"/>
                <a:gd name="T26" fmla="*/ 1619 w 4204"/>
                <a:gd name="T27" fmla="*/ 2073 h 2096"/>
                <a:gd name="T28" fmla="*/ 1594 w 4204"/>
                <a:gd name="T29" fmla="*/ 2096 h 2096"/>
                <a:gd name="T30" fmla="*/ 1566 w 4204"/>
                <a:gd name="T31" fmla="*/ 2079 h 2096"/>
                <a:gd name="T32" fmla="*/ 638 w 4204"/>
                <a:gd name="T33" fmla="*/ 1600 h 2096"/>
                <a:gd name="T34" fmla="*/ 0 w 4204"/>
                <a:gd name="T35" fmla="*/ 1979 h 2096"/>
                <a:gd name="T36" fmla="*/ 0 w 4204"/>
                <a:gd name="T37" fmla="*/ 1864 h 2096"/>
                <a:gd name="T38" fmla="*/ 0 w 4204"/>
                <a:gd name="T39" fmla="*/ 1864 h 2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04" h="2096">
                  <a:moveTo>
                    <a:pt x="0" y="1864"/>
                  </a:moveTo>
                  <a:lnTo>
                    <a:pt x="611" y="1502"/>
                  </a:lnTo>
                  <a:lnTo>
                    <a:pt x="636" y="1488"/>
                  </a:lnTo>
                  <a:lnTo>
                    <a:pt x="660" y="1500"/>
                  </a:lnTo>
                  <a:lnTo>
                    <a:pt x="1580" y="1977"/>
                  </a:lnTo>
                  <a:lnTo>
                    <a:pt x="2506" y="1187"/>
                  </a:lnTo>
                  <a:lnTo>
                    <a:pt x="2518" y="1181"/>
                  </a:lnTo>
                  <a:lnTo>
                    <a:pt x="3458" y="769"/>
                  </a:lnTo>
                  <a:lnTo>
                    <a:pt x="4131" y="0"/>
                  </a:lnTo>
                  <a:lnTo>
                    <a:pt x="4204" y="63"/>
                  </a:lnTo>
                  <a:lnTo>
                    <a:pt x="3524" y="843"/>
                  </a:lnTo>
                  <a:lnTo>
                    <a:pt x="3507" y="855"/>
                  </a:lnTo>
                  <a:lnTo>
                    <a:pt x="2565" y="1267"/>
                  </a:lnTo>
                  <a:lnTo>
                    <a:pt x="1619" y="2073"/>
                  </a:lnTo>
                  <a:lnTo>
                    <a:pt x="1594" y="2096"/>
                  </a:lnTo>
                  <a:lnTo>
                    <a:pt x="1566" y="2079"/>
                  </a:lnTo>
                  <a:lnTo>
                    <a:pt x="638" y="1600"/>
                  </a:lnTo>
                  <a:lnTo>
                    <a:pt x="0" y="1979"/>
                  </a:lnTo>
                  <a:lnTo>
                    <a:pt x="0" y="1864"/>
                  </a:lnTo>
                  <a:lnTo>
                    <a:pt x="0" y="1864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6"/>
            <p:cNvSpPr>
              <a:spLocks/>
            </p:cNvSpPr>
            <p:nvPr/>
          </p:nvSpPr>
          <p:spPr bwMode="auto">
            <a:xfrm>
              <a:off x="7402513" y="668338"/>
              <a:ext cx="733425" cy="788988"/>
            </a:xfrm>
            <a:custGeom>
              <a:avLst/>
              <a:gdLst>
                <a:gd name="T0" fmla="*/ 462 w 462"/>
                <a:gd name="T1" fmla="*/ 0 h 497"/>
                <a:gd name="T2" fmla="*/ 0 w 462"/>
                <a:gd name="T3" fmla="*/ 233 h 497"/>
                <a:gd name="T4" fmla="*/ 284 w 462"/>
                <a:gd name="T5" fmla="*/ 497 h 497"/>
                <a:gd name="T6" fmla="*/ 462 w 462"/>
                <a:gd name="T7" fmla="*/ 0 h 497"/>
                <a:gd name="T8" fmla="*/ 462 w 462"/>
                <a:gd name="T9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" h="497">
                  <a:moveTo>
                    <a:pt x="462" y="0"/>
                  </a:moveTo>
                  <a:lnTo>
                    <a:pt x="0" y="233"/>
                  </a:lnTo>
                  <a:lnTo>
                    <a:pt x="284" y="497"/>
                  </a:lnTo>
                  <a:lnTo>
                    <a:pt x="462" y="0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17"/>
            <p:cNvSpPr>
              <a:spLocks noChangeArrowheads="1"/>
            </p:cNvSpPr>
            <p:nvPr/>
          </p:nvSpPr>
          <p:spPr bwMode="auto">
            <a:xfrm>
              <a:off x="1717676" y="2887663"/>
              <a:ext cx="941388" cy="941388"/>
            </a:xfrm>
            <a:prstGeom prst="ellipse">
              <a:avLst/>
            </a:pr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Oval 18"/>
            <p:cNvSpPr>
              <a:spLocks noChangeArrowheads="1"/>
            </p:cNvSpPr>
            <p:nvPr/>
          </p:nvSpPr>
          <p:spPr bwMode="auto">
            <a:xfrm>
              <a:off x="4732338" y="2379663"/>
              <a:ext cx="941388" cy="942975"/>
            </a:xfrm>
            <a:prstGeom prst="ellipse">
              <a:avLst/>
            </a:pr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19"/>
            <p:cNvSpPr>
              <a:spLocks noChangeArrowheads="1"/>
            </p:cNvSpPr>
            <p:nvPr/>
          </p:nvSpPr>
          <p:spPr bwMode="auto">
            <a:xfrm>
              <a:off x="6240463" y="1714501"/>
              <a:ext cx="941388" cy="941388"/>
            </a:xfrm>
            <a:prstGeom prst="ellipse">
              <a:avLst/>
            </a:pr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20"/>
            <p:cNvSpPr>
              <a:spLocks noChangeArrowheads="1"/>
            </p:cNvSpPr>
            <p:nvPr/>
          </p:nvSpPr>
          <p:spPr bwMode="auto">
            <a:xfrm>
              <a:off x="3227388" y="3648076"/>
              <a:ext cx="941388" cy="941388"/>
            </a:xfrm>
            <a:prstGeom prst="ellipse">
              <a:avLst/>
            </a:pr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1"/>
            <p:cNvSpPr>
              <a:spLocks/>
            </p:cNvSpPr>
            <p:nvPr/>
          </p:nvSpPr>
          <p:spPr bwMode="auto">
            <a:xfrm>
              <a:off x="1176338" y="901701"/>
              <a:ext cx="6673850" cy="3327400"/>
            </a:xfrm>
            <a:custGeom>
              <a:avLst/>
              <a:gdLst>
                <a:gd name="T0" fmla="*/ 0 w 4204"/>
                <a:gd name="T1" fmla="*/ 1865 h 2096"/>
                <a:gd name="T2" fmla="*/ 611 w 4204"/>
                <a:gd name="T3" fmla="*/ 1502 h 2096"/>
                <a:gd name="T4" fmla="*/ 636 w 4204"/>
                <a:gd name="T5" fmla="*/ 1488 h 2096"/>
                <a:gd name="T6" fmla="*/ 660 w 4204"/>
                <a:gd name="T7" fmla="*/ 1500 h 2096"/>
                <a:gd name="T8" fmla="*/ 1580 w 4204"/>
                <a:gd name="T9" fmla="*/ 1977 h 2096"/>
                <a:gd name="T10" fmla="*/ 2506 w 4204"/>
                <a:gd name="T11" fmla="*/ 1187 h 2096"/>
                <a:gd name="T12" fmla="*/ 2518 w 4204"/>
                <a:gd name="T13" fmla="*/ 1181 h 2096"/>
                <a:gd name="T14" fmla="*/ 3458 w 4204"/>
                <a:gd name="T15" fmla="*/ 770 h 2096"/>
                <a:gd name="T16" fmla="*/ 4131 w 4204"/>
                <a:gd name="T17" fmla="*/ 0 h 2096"/>
                <a:gd name="T18" fmla="*/ 4204 w 4204"/>
                <a:gd name="T19" fmla="*/ 63 h 2096"/>
                <a:gd name="T20" fmla="*/ 3524 w 4204"/>
                <a:gd name="T21" fmla="*/ 843 h 2096"/>
                <a:gd name="T22" fmla="*/ 3507 w 4204"/>
                <a:gd name="T23" fmla="*/ 856 h 2096"/>
                <a:gd name="T24" fmla="*/ 2565 w 4204"/>
                <a:gd name="T25" fmla="*/ 1267 h 2096"/>
                <a:gd name="T26" fmla="*/ 1619 w 4204"/>
                <a:gd name="T27" fmla="*/ 2073 h 2096"/>
                <a:gd name="T28" fmla="*/ 1594 w 4204"/>
                <a:gd name="T29" fmla="*/ 2096 h 2096"/>
                <a:gd name="T30" fmla="*/ 1566 w 4204"/>
                <a:gd name="T31" fmla="*/ 2080 h 2096"/>
                <a:gd name="T32" fmla="*/ 638 w 4204"/>
                <a:gd name="T33" fmla="*/ 1601 h 2096"/>
                <a:gd name="T34" fmla="*/ 0 w 4204"/>
                <a:gd name="T35" fmla="*/ 1979 h 2096"/>
                <a:gd name="T36" fmla="*/ 0 w 4204"/>
                <a:gd name="T37" fmla="*/ 1865 h 2096"/>
                <a:gd name="T38" fmla="*/ 0 w 4204"/>
                <a:gd name="T39" fmla="*/ 1865 h 2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04" h="2096">
                  <a:moveTo>
                    <a:pt x="0" y="1865"/>
                  </a:moveTo>
                  <a:lnTo>
                    <a:pt x="611" y="1502"/>
                  </a:lnTo>
                  <a:lnTo>
                    <a:pt x="636" y="1488"/>
                  </a:lnTo>
                  <a:lnTo>
                    <a:pt x="660" y="1500"/>
                  </a:lnTo>
                  <a:lnTo>
                    <a:pt x="1580" y="1977"/>
                  </a:lnTo>
                  <a:lnTo>
                    <a:pt x="2506" y="1187"/>
                  </a:lnTo>
                  <a:lnTo>
                    <a:pt x="2518" y="1181"/>
                  </a:lnTo>
                  <a:lnTo>
                    <a:pt x="3458" y="770"/>
                  </a:lnTo>
                  <a:lnTo>
                    <a:pt x="4131" y="0"/>
                  </a:lnTo>
                  <a:lnTo>
                    <a:pt x="4204" y="63"/>
                  </a:lnTo>
                  <a:lnTo>
                    <a:pt x="3524" y="843"/>
                  </a:lnTo>
                  <a:lnTo>
                    <a:pt x="3507" y="856"/>
                  </a:lnTo>
                  <a:lnTo>
                    <a:pt x="2565" y="1267"/>
                  </a:lnTo>
                  <a:lnTo>
                    <a:pt x="1619" y="2073"/>
                  </a:lnTo>
                  <a:lnTo>
                    <a:pt x="1594" y="2096"/>
                  </a:lnTo>
                  <a:lnTo>
                    <a:pt x="1566" y="2080"/>
                  </a:lnTo>
                  <a:lnTo>
                    <a:pt x="638" y="1601"/>
                  </a:lnTo>
                  <a:lnTo>
                    <a:pt x="0" y="1979"/>
                  </a:lnTo>
                  <a:lnTo>
                    <a:pt x="0" y="1865"/>
                  </a:lnTo>
                  <a:lnTo>
                    <a:pt x="0" y="1865"/>
                  </a:lnTo>
                  <a:close/>
                </a:path>
              </a:pathLst>
            </a:cu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Oval 22"/>
            <p:cNvSpPr>
              <a:spLocks noChangeArrowheads="1"/>
            </p:cNvSpPr>
            <p:nvPr/>
          </p:nvSpPr>
          <p:spPr bwMode="auto">
            <a:xfrm>
              <a:off x="6423026" y="1895476"/>
              <a:ext cx="574675" cy="5762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Oval 23"/>
            <p:cNvSpPr>
              <a:spLocks noChangeArrowheads="1"/>
            </p:cNvSpPr>
            <p:nvPr/>
          </p:nvSpPr>
          <p:spPr bwMode="auto">
            <a:xfrm>
              <a:off x="6559551" y="2032001"/>
              <a:ext cx="301625" cy="303213"/>
            </a:xfrm>
            <a:prstGeom prst="ellipse">
              <a:avLst/>
            </a:pr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4"/>
            <p:cNvSpPr>
              <a:spLocks/>
            </p:cNvSpPr>
            <p:nvPr/>
          </p:nvSpPr>
          <p:spPr bwMode="auto">
            <a:xfrm>
              <a:off x="7402513" y="557213"/>
              <a:ext cx="733425" cy="788988"/>
            </a:xfrm>
            <a:custGeom>
              <a:avLst/>
              <a:gdLst>
                <a:gd name="T0" fmla="*/ 462 w 462"/>
                <a:gd name="T1" fmla="*/ 0 h 497"/>
                <a:gd name="T2" fmla="*/ 0 w 462"/>
                <a:gd name="T3" fmla="*/ 233 h 497"/>
                <a:gd name="T4" fmla="*/ 284 w 462"/>
                <a:gd name="T5" fmla="*/ 497 h 497"/>
                <a:gd name="T6" fmla="*/ 462 w 462"/>
                <a:gd name="T7" fmla="*/ 0 h 497"/>
                <a:gd name="T8" fmla="*/ 462 w 462"/>
                <a:gd name="T9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" h="497">
                  <a:moveTo>
                    <a:pt x="462" y="0"/>
                  </a:moveTo>
                  <a:lnTo>
                    <a:pt x="0" y="233"/>
                  </a:lnTo>
                  <a:lnTo>
                    <a:pt x="284" y="497"/>
                  </a:lnTo>
                  <a:lnTo>
                    <a:pt x="462" y="0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Oval 25"/>
            <p:cNvSpPr>
              <a:spLocks noChangeArrowheads="1"/>
            </p:cNvSpPr>
            <p:nvPr/>
          </p:nvSpPr>
          <p:spPr bwMode="auto">
            <a:xfrm>
              <a:off x="4918076" y="2565401"/>
              <a:ext cx="573088" cy="5746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Oval 26"/>
            <p:cNvSpPr>
              <a:spLocks noChangeArrowheads="1"/>
            </p:cNvSpPr>
            <p:nvPr/>
          </p:nvSpPr>
          <p:spPr bwMode="auto">
            <a:xfrm>
              <a:off x="5053013" y="2701926"/>
              <a:ext cx="303213" cy="301625"/>
            </a:xfrm>
            <a:prstGeom prst="ellipse">
              <a:avLst/>
            </a:pr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Oval 27"/>
            <p:cNvSpPr>
              <a:spLocks noChangeArrowheads="1"/>
            </p:cNvSpPr>
            <p:nvPr/>
          </p:nvSpPr>
          <p:spPr bwMode="auto">
            <a:xfrm>
              <a:off x="1903413" y="3068638"/>
              <a:ext cx="574675" cy="5762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Oval 28"/>
            <p:cNvSpPr>
              <a:spLocks noChangeArrowheads="1"/>
            </p:cNvSpPr>
            <p:nvPr/>
          </p:nvSpPr>
          <p:spPr bwMode="auto">
            <a:xfrm>
              <a:off x="2039938" y="3205163"/>
              <a:ext cx="301625" cy="303213"/>
            </a:xfrm>
            <a:prstGeom prst="ellipse">
              <a:avLst/>
            </a:pr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Oval 29"/>
            <p:cNvSpPr>
              <a:spLocks noChangeArrowheads="1"/>
            </p:cNvSpPr>
            <p:nvPr/>
          </p:nvSpPr>
          <p:spPr bwMode="auto">
            <a:xfrm>
              <a:off x="3408363" y="3832226"/>
              <a:ext cx="574675" cy="5762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Oval 30"/>
            <p:cNvSpPr>
              <a:spLocks noChangeArrowheads="1"/>
            </p:cNvSpPr>
            <p:nvPr/>
          </p:nvSpPr>
          <p:spPr bwMode="auto">
            <a:xfrm>
              <a:off x="3544888" y="3968751"/>
              <a:ext cx="301625" cy="303213"/>
            </a:xfrm>
            <a:prstGeom prst="ellipse">
              <a:avLst/>
            </a:pr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 rot="19740000">
              <a:off x="-899868" y="4409592"/>
              <a:ext cx="2370315" cy="153729"/>
            </a:xfrm>
            <a:prstGeom prst="rect">
              <a:avLst/>
            </a:prstGeom>
            <a:solidFill>
              <a:srgbClr val="FAD1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8" name="Group 33"/>
          <p:cNvGrpSpPr>
            <a:grpSpLocks noChangeAspect="1"/>
          </p:cNvGrpSpPr>
          <p:nvPr/>
        </p:nvGrpSpPr>
        <p:grpSpPr bwMode="auto">
          <a:xfrm>
            <a:off x="2865438" y="4025903"/>
            <a:ext cx="838200" cy="836613"/>
            <a:chOff x="2063" y="2332"/>
            <a:chExt cx="528" cy="527"/>
          </a:xfrm>
        </p:grpSpPr>
        <p:sp>
          <p:nvSpPr>
            <p:cNvPr id="70" name="Freeform 34"/>
            <p:cNvSpPr>
              <a:spLocks/>
            </p:cNvSpPr>
            <p:nvPr/>
          </p:nvSpPr>
          <p:spPr bwMode="auto">
            <a:xfrm>
              <a:off x="2063" y="2332"/>
              <a:ext cx="528" cy="527"/>
            </a:xfrm>
            <a:custGeom>
              <a:avLst/>
              <a:gdLst>
                <a:gd name="T0" fmla="*/ 91 w 511"/>
                <a:gd name="T1" fmla="*/ 420 h 510"/>
                <a:gd name="T2" fmla="*/ 91 w 511"/>
                <a:gd name="T3" fmla="*/ 90 h 510"/>
                <a:gd name="T4" fmla="*/ 420 w 511"/>
                <a:gd name="T5" fmla="*/ 90 h 510"/>
                <a:gd name="T6" fmla="*/ 420 w 511"/>
                <a:gd name="T7" fmla="*/ 420 h 510"/>
                <a:gd name="T8" fmla="*/ 91 w 511"/>
                <a:gd name="T9" fmla="*/ 4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1" h="510">
                  <a:moveTo>
                    <a:pt x="91" y="420"/>
                  </a:moveTo>
                  <a:cubicBezTo>
                    <a:pt x="0" y="329"/>
                    <a:pt x="0" y="181"/>
                    <a:pt x="91" y="90"/>
                  </a:cubicBezTo>
                  <a:cubicBezTo>
                    <a:pt x="182" y="0"/>
                    <a:pt x="330" y="0"/>
                    <a:pt x="420" y="90"/>
                  </a:cubicBezTo>
                  <a:cubicBezTo>
                    <a:pt x="511" y="181"/>
                    <a:pt x="511" y="329"/>
                    <a:pt x="420" y="420"/>
                  </a:cubicBezTo>
                  <a:cubicBezTo>
                    <a:pt x="330" y="510"/>
                    <a:pt x="182" y="510"/>
                    <a:pt x="91" y="4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5"/>
            <p:cNvSpPr>
              <a:spLocks/>
            </p:cNvSpPr>
            <p:nvPr/>
          </p:nvSpPr>
          <p:spPr bwMode="auto">
            <a:xfrm>
              <a:off x="2105" y="2374"/>
              <a:ext cx="444" cy="444"/>
            </a:xfrm>
            <a:custGeom>
              <a:avLst/>
              <a:gdLst>
                <a:gd name="T0" fmla="*/ 77 w 431"/>
                <a:gd name="T1" fmla="*/ 354 h 431"/>
                <a:gd name="T2" fmla="*/ 77 w 431"/>
                <a:gd name="T3" fmla="*/ 76 h 431"/>
                <a:gd name="T4" fmla="*/ 355 w 431"/>
                <a:gd name="T5" fmla="*/ 76 h 431"/>
                <a:gd name="T6" fmla="*/ 355 w 431"/>
                <a:gd name="T7" fmla="*/ 354 h 431"/>
                <a:gd name="T8" fmla="*/ 77 w 431"/>
                <a:gd name="T9" fmla="*/ 354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431">
                  <a:moveTo>
                    <a:pt x="77" y="354"/>
                  </a:moveTo>
                  <a:cubicBezTo>
                    <a:pt x="0" y="278"/>
                    <a:pt x="0" y="153"/>
                    <a:pt x="77" y="76"/>
                  </a:cubicBezTo>
                  <a:cubicBezTo>
                    <a:pt x="153" y="0"/>
                    <a:pt x="278" y="0"/>
                    <a:pt x="355" y="76"/>
                  </a:cubicBezTo>
                  <a:cubicBezTo>
                    <a:pt x="431" y="153"/>
                    <a:pt x="431" y="278"/>
                    <a:pt x="355" y="354"/>
                  </a:cubicBezTo>
                  <a:cubicBezTo>
                    <a:pt x="278" y="431"/>
                    <a:pt x="153" y="431"/>
                    <a:pt x="77" y="354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6"/>
            <p:cNvSpPr>
              <a:spLocks/>
            </p:cNvSpPr>
            <p:nvPr/>
          </p:nvSpPr>
          <p:spPr bwMode="auto">
            <a:xfrm>
              <a:off x="2192" y="2435"/>
              <a:ext cx="271" cy="274"/>
            </a:xfrm>
            <a:custGeom>
              <a:avLst/>
              <a:gdLst>
                <a:gd name="T0" fmla="*/ 271 w 271"/>
                <a:gd name="T1" fmla="*/ 91 h 274"/>
                <a:gd name="T2" fmla="*/ 271 w 271"/>
                <a:gd name="T3" fmla="*/ 274 h 274"/>
                <a:gd name="T4" fmla="*/ 0 w 271"/>
                <a:gd name="T5" fmla="*/ 274 h 274"/>
                <a:gd name="T6" fmla="*/ 0 w 271"/>
                <a:gd name="T7" fmla="*/ 91 h 274"/>
                <a:gd name="T8" fmla="*/ 135 w 271"/>
                <a:gd name="T9" fmla="*/ 0 h 274"/>
                <a:gd name="T10" fmla="*/ 271 w 271"/>
                <a:gd name="T11" fmla="*/ 91 h 274"/>
                <a:gd name="T12" fmla="*/ 271 w 271"/>
                <a:gd name="T13" fmla="*/ 91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274">
                  <a:moveTo>
                    <a:pt x="271" y="91"/>
                  </a:moveTo>
                  <a:lnTo>
                    <a:pt x="271" y="274"/>
                  </a:lnTo>
                  <a:lnTo>
                    <a:pt x="0" y="274"/>
                  </a:lnTo>
                  <a:lnTo>
                    <a:pt x="0" y="91"/>
                  </a:lnTo>
                  <a:lnTo>
                    <a:pt x="135" y="0"/>
                  </a:lnTo>
                  <a:lnTo>
                    <a:pt x="271" y="91"/>
                  </a:lnTo>
                  <a:lnTo>
                    <a:pt x="271" y="91"/>
                  </a:ln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2192" y="2629"/>
              <a:ext cx="271" cy="80"/>
            </a:xfrm>
            <a:custGeom>
              <a:avLst/>
              <a:gdLst>
                <a:gd name="T0" fmla="*/ 271 w 271"/>
                <a:gd name="T1" fmla="*/ 80 h 80"/>
                <a:gd name="T2" fmla="*/ 0 w 271"/>
                <a:gd name="T3" fmla="*/ 80 h 80"/>
                <a:gd name="T4" fmla="*/ 135 w 271"/>
                <a:gd name="T5" fmla="*/ 0 h 80"/>
                <a:gd name="T6" fmla="*/ 271 w 271"/>
                <a:gd name="T7" fmla="*/ 80 h 80"/>
                <a:gd name="T8" fmla="*/ 271 w 271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80">
                  <a:moveTo>
                    <a:pt x="271" y="80"/>
                  </a:moveTo>
                  <a:lnTo>
                    <a:pt x="0" y="80"/>
                  </a:lnTo>
                  <a:lnTo>
                    <a:pt x="135" y="0"/>
                  </a:lnTo>
                  <a:lnTo>
                    <a:pt x="271" y="80"/>
                  </a:lnTo>
                  <a:lnTo>
                    <a:pt x="271" y="80"/>
                  </a:lnTo>
                  <a:close/>
                </a:path>
              </a:pathLst>
            </a:custGeom>
            <a:solidFill>
              <a:srgbClr val="D9ED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8"/>
            <p:cNvSpPr>
              <a:spLocks/>
            </p:cNvSpPr>
            <p:nvPr/>
          </p:nvSpPr>
          <p:spPr bwMode="auto">
            <a:xfrm>
              <a:off x="2236" y="2473"/>
              <a:ext cx="182" cy="144"/>
            </a:xfrm>
            <a:custGeom>
              <a:avLst/>
              <a:gdLst>
                <a:gd name="T0" fmla="*/ 0 w 182"/>
                <a:gd name="T1" fmla="*/ 0 h 144"/>
                <a:gd name="T2" fmla="*/ 182 w 182"/>
                <a:gd name="T3" fmla="*/ 0 h 144"/>
                <a:gd name="T4" fmla="*/ 182 w 182"/>
                <a:gd name="T5" fmla="*/ 144 h 144"/>
                <a:gd name="T6" fmla="*/ 0 w 182"/>
                <a:gd name="T7" fmla="*/ 144 h 144"/>
                <a:gd name="T8" fmla="*/ 0 w 182"/>
                <a:gd name="T9" fmla="*/ 0 h 144"/>
                <a:gd name="T10" fmla="*/ 0 w 182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144">
                  <a:moveTo>
                    <a:pt x="0" y="0"/>
                  </a:moveTo>
                  <a:lnTo>
                    <a:pt x="182" y="0"/>
                  </a:lnTo>
                  <a:lnTo>
                    <a:pt x="182" y="144"/>
                  </a:lnTo>
                  <a:lnTo>
                    <a:pt x="0" y="14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9"/>
            <p:cNvSpPr>
              <a:spLocks/>
            </p:cNvSpPr>
            <p:nvPr/>
          </p:nvSpPr>
          <p:spPr bwMode="auto">
            <a:xfrm>
              <a:off x="2301" y="2492"/>
              <a:ext cx="53" cy="11"/>
            </a:xfrm>
            <a:custGeom>
              <a:avLst/>
              <a:gdLst>
                <a:gd name="T0" fmla="*/ 0 w 53"/>
                <a:gd name="T1" fmla="*/ 0 h 11"/>
                <a:gd name="T2" fmla="*/ 53 w 53"/>
                <a:gd name="T3" fmla="*/ 0 h 11"/>
                <a:gd name="T4" fmla="*/ 53 w 53"/>
                <a:gd name="T5" fmla="*/ 11 h 11"/>
                <a:gd name="T6" fmla="*/ 0 w 53"/>
                <a:gd name="T7" fmla="*/ 11 h 11"/>
                <a:gd name="T8" fmla="*/ 0 w 53"/>
                <a:gd name="T9" fmla="*/ 0 h 11"/>
                <a:gd name="T10" fmla="*/ 0 w 53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11">
                  <a:moveTo>
                    <a:pt x="0" y="0"/>
                  </a:moveTo>
                  <a:lnTo>
                    <a:pt x="53" y="0"/>
                  </a:lnTo>
                  <a:lnTo>
                    <a:pt x="53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4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40"/>
            <p:cNvSpPr>
              <a:spLocks noEditPoints="1"/>
            </p:cNvSpPr>
            <p:nvPr/>
          </p:nvSpPr>
          <p:spPr bwMode="auto">
            <a:xfrm>
              <a:off x="2255" y="2516"/>
              <a:ext cx="144" cy="82"/>
            </a:xfrm>
            <a:custGeom>
              <a:avLst/>
              <a:gdLst>
                <a:gd name="T0" fmla="*/ 0 w 139"/>
                <a:gd name="T1" fmla="*/ 0 h 79"/>
                <a:gd name="T2" fmla="*/ 139 w 139"/>
                <a:gd name="T3" fmla="*/ 0 h 79"/>
                <a:gd name="T4" fmla="*/ 139 w 139"/>
                <a:gd name="T5" fmla="*/ 10 h 79"/>
                <a:gd name="T6" fmla="*/ 0 w 139"/>
                <a:gd name="T7" fmla="*/ 10 h 79"/>
                <a:gd name="T8" fmla="*/ 0 w 139"/>
                <a:gd name="T9" fmla="*/ 0 h 79"/>
                <a:gd name="T10" fmla="*/ 0 w 139"/>
                <a:gd name="T11" fmla="*/ 69 h 79"/>
                <a:gd name="T12" fmla="*/ 139 w 139"/>
                <a:gd name="T13" fmla="*/ 69 h 79"/>
                <a:gd name="T14" fmla="*/ 139 w 139"/>
                <a:gd name="T15" fmla="*/ 79 h 79"/>
                <a:gd name="T16" fmla="*/ 0 w 139"/>
                <a:gd name="T17" fmla="*/ 79 h 79"/>
                <a:gd name="T18" fmla="*/ 0 w 139"/>
                <a:gd name="T19" fmla="*/ 69 h 79"/>
                <a:gd name="T20" fmla="*/ 0 w 139"/>
                <a:gd name="T21" fmla="*/ 46 h 79"/>
                <a:gd name="T22" fmla="*/ 139 w 139"/>
                <a:gd name="T23" fmla="*/ 46 h 79"/>
                <a:gd name="T24" fmla="*/ 139 w 139"/>
                <a:gd name="T25" fmla="*/ 56 h 79"/>
                <a:gd name="T26" fmla="*/ 0 w 139"/>
                <a:gd name="T27" fmla="*/ 56 h 79"/>
                <a:gd name="T28" fmla="*/ 0 w 139"/>
                <a:gd name="T29" fmla="*/ 46 h 79"/>
                <a:gd name="T30" fmla="*/ 0 w 139"/>
                <a:gd name="T31" fmla="*/ 23 h 79"/>
                <a:gd name="T32" fmla="*/ 139 w 139"/>
                <a:gd name="T33" fmla="*/ 23 h 79"/>
                <a:gd name="T34" fmla="*/ 139 w 139"/>
                <a:gd name="T35" fmla="*/ 33 h 79"/>
                <a:gd name="T36" fmla="*/ 0 w 139"/>
                <a:gd name="T37" fmla="*/ 33 h 79"/>
                <a:gd name="T38" fmla="*/ 0 w 139"/>
                <a:gd name="T39" fmla="*/ 2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9" h="79">
                  <a:moveTo>
                    <a:pt x="0" y="0"/>
                  </a:moveTo>
                  <a:cubicBezTo>
                    <a:pt x="47" y="0"/>
                    <a:pt x="93" y="0"/>
                    <a:pt x="139" y="0"/>
                  </a:cubicBezTo>
                  <a:cubicBezTo>
                    <a:pt x="139" y="3"/>
                    <a:pt x="139" y="6"/>
                    <a:pt x="139" y="10"/>
                  </a:cubicBezTo>
                  <a:cubicBezTo>
                    <a:pt x="93" y="10"/>
                    <a:pt x="47" y="10"/>
                    <a:pt x="0" y="10"/>
                  </a:cubicBezTo>
                  <a:cubicBezTo>
                    <a:pt x="0" y="6"/>
                    <a:pt x="0" y="3"/>
                    <a:pt x="0" y="0"/>
                  </a:cubicBezTo>
                  <a:close/>
                  <a:moveTo>
                    <a:pt x="0" y="69"/>
                  </a:moveTo>
                  <a:cubicBezTo>
                    <a:pt x="139" y="69"/>
                    <a:pt x="139" y="69"/>
                    <a:pt x="139" y="69"/>
                  </a:cubicBezTo>
                  <a:cubicBezTo>
                    <a:pt x="139" y="79"/>
                    <a:pt x="139" y="79"/>
                    <a:pt x="139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69"/>
                    <a:pt x="0" y="69"/>
                    <a:pt x="0" y="69"/>
                  </a:cubicBezTo>
                  <a:close/>
                  <a:moveTo>
                    <a:pt x="0" y="46"/>
                  </a:moveTo>
                  <a:cubicBezTo>
                    <a:pt x="47" y="46"/>
                    <a:pt x="93" y="46"/>
                    <a:pt x="139" y="46"/>
                  </a:cubicBezTo>
                  <a:cubicBezTo>
                    <a:pt x="139" y="49"/>
                    <a:pt x="139" y="53"/>
                    <a:pt x="139" y="56"/>
                  </a:cubicBezTo>
                  <a:cubicBezTo>
                    <a:pt x="93" y="56"/>
                    <a:pt x="47" y="56"/>
                    <a:pt x="0" y="56"/>
                  </a:cubicBezTo>
                  <a:cubicBezTo>
                    <a:pt x="0" y="53"/>
                    <a:pt x="0" y="49"/>
                    <a:pt x="0" y="46"/>
                  </a:cubicBezTo>
                  <a:close/>
                  <a:moveTo>
                    <a:pt x="0" y="23"/>
                  </a:moveTo>
                  <a:cubicBezTo>
                    <a:pt x="47" y="23"/>
                    <a:pt x="93" y="23"/>
                    <a:pt x="139" y="23"/>
                  </a:cubicBezTo>
                  <a:cubicBezTo>
                    <a:pt x="139" y="26"/>
                    <a:pt x="139" y="30"/>
                    <a:pt x="139" y="33"/>
                  </a:cubicBezTo>
                  <a:cubicBezTo>
                    <a:pt x="93" y="33"/>
                    <a:pt x="47" y="33"/>
                    <a:pt x="0" y="33"/>
                  </a:cubicBezTo>
                  <a:cubicBezTo>
                    <a:pt x="0" y="30"/>
                    <a:pt x="0" y="26"/>
                    <a:pt x="0" y="23"/>
                  </a:cubicBezTo>
                  <a:close/>
                </a:path>
              </a:pathLst>
            </a:custGeom>
            <a:solidFill>
              <a:srgbClr val="B2B8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41"/>
            <p:cNvSpPr>
              <a:spLocks/>
            </p:cNvSpPr>
            <p:nvPr/>
          </p:nvSpPr>
          <p:spPr bwMode="auto">
            <a:xfrm>
              <a:off x="2192" y="2526"/>
              <a:ext cx="135" cy="183"/>
            </a:xfrm>
            <a:custGeom>
              <a:avLst/>
              <a:gdLst>
                <a:gd name="T0" fmla="*/ 0 w 135"/>
                <a:gd name="T1" fmla="*/ 0 h 183"/>
                <a:gd name="T2" fmla="*/ 135 w 135"/>
                <a:gd name="T3" fmla="*/ 91 h 183"/>
                <a:gd name="T4" fmla="*/ 0 w 135"/>
                <a:gd name="T5" fmla="*/ 183 h 183"/>
                <a:gd name="T6" fmla="*/ 0 w 135"/>
                <a:gd name="T7" fmla="*/ 0 h 183"/>
                <a:gd name="T8" fmla="*/ 0 w 135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83">
                  <a:moveTo>
                    <a:pt x="0" y="0"/>
                  </a:moveTo>
                  <a:lnTo>
                    <a:pt x="135" y="91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ED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42"/>
            <p:cNvSpPr>
              <a:spLocks/>
            </p:cNvSpPr>
            <p:nvPr/>
          </p:nvSpPr>
          <p:spPr bwMode="auto">
            <a:xfrm>
              <a:off x="2327" y="2526"/>
              <a:ext cx="136" cy="183"/>
            </a:xfrm>
            <a:custGeom>
              <a:avLst/>
              <a:gdLst>
                <a:gd name="T0" fmla="*/ 136 w 136"/>
                <a:gd name="T1" fmla="*/ 0 h 183"/>
                <a:gd name="T2" fmla="*/ 0 w 136"/>
                <a:gd name="T3" fmla="*/ 91 h 183"/>
                <a:gd name="T4" fmla="*/ 136 w 136"/>
                <a:gd name="T5" fmla="*/ 183 h 183"/>
                <a:gd name="T6" fmla="*/ 136 w 136"/>
                <a:gd name="T7" fmla="*/ 0 h 183"/>
                <a:gd name="T8" fmla="*/ 136 w 136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3">
                  <a:moveTo>
                    <a:pt x="136" y="0"/>
                  </a:moveTo>
                  <a:lnTo>
                    <a:pt x="0" y="91"/>
                  </a:lnTo>
                  <a:lnTo>
                    <a:pt x="136" y="183"/>
                  </a:lnTo>
                  <a:lnTo>
                    <a:pt x="136" y="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D9ED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43"/>
            <p:cNvSpPr>
              <a:spLocks/>
            </p:cNvSpPr>
            <p:nvPr/>
          </p:nvSpPr>
          <p:spPr bwMode="auto">
            <a:xfrm>
              <a:off x="2192" y="2556"/>
              <a:ext cx="19" cy="32"/>
            </a:xfrm>
            <a:custGeom>
              <a:avLst/>
              <a:gdLst>
                <a:gd name="T0" fmla="*/ 0 w 19"/>
                <a:gd name="T1" fmla="*/ 0 h 32"/>
                <a:gd name="T2" fmla="*/ 19 w 19"/>
                <a:gd name="T3" fmla="*/ 13 h 32"/>
                <a:gd name="T4" fmla="*/ 19 w 19"/>
                <a:gd name="T5" fmla="*/ 32 h 32"/>
                <a:gd name="T6" fmla="*/ 0 w 19"/>
                <a:gd name="T7" fmla="*/ 20 h 32"/>
                <a:gd name="T8" fmla="*/ 0 w 19"/>
                <a:gd name="T9" fmla="*/ 0 h 32"/>
                <a:gd name="T10" fmla="*/ 0 w 19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2">
                  <a:moveTo>
                    <a:pt x="0" y="0"/>
                  </a:moveTo>
                  <a:lnTo>
                    <a:pt x="19" y="13"/>
                  </a:lnTo>
                  <a:lnTo>
                    <a:pt x="19" y="32"/>
                  </a:lnTo>
                  <a:lnTo>
                    <a:pt x="0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44"/>
            <p:cNvSpPr>
              <a:spLocks/>
            </p:cNvSpPr>
            <p:nvPr/>
          </p:nvSpPr>
          <p:spPr bwMode="auto">
            <a:xfrm>
              <a:off x="2192" y="2589"/>
              <a:ext cx="19" cy="32"/>
            </a:xfrm>
            <a:custGeom>
              <a:avLst/>
              <a:gdLst>
                <a:gd name="T0" fmla="*/ 0 w 18"/>
                <a:gd name="T1" fmla="*/ 0 h 31"/>
                <a:gd name="T2" fmla="*/ 18 w 18"/>
                <a:gd name="T3" fmla="*/ 12 h 31"/>
                <a:gd name="T4" fmla="*/ 18 w 18"/>
                <a:gd name="T5" fmla="*/ 31 h 31"/>
                <a:gd name="T6" fmla="*/ 0 w 18"/>
                <a:gd name="T7" fmla="*/ 18 h 31"/>
                <a:gd name="T8" fmla="*/ 0 w 18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1">
                  <a:moveTo>
                    <a:pt x="0" y="0"/>
                  </a:moveTo>
                  <a:cubicBezTo>
                    <a:pt x="6" y="4"/>
                    <a:pt x="12" y="8"/>
                    <a:pt x="18" y="12"/>
                  </a:cubicBezTo>
                  <a:cubicBezTo>
                    <a:pt x="18" y="18"/>
                    <a:pt x="18" y="24"/>
                    <a:pt x="18" y="31"/>
                  </a:cubicBezTo>
                  <a:cubicBezTo>
                    <a:pt x="12" y="27"/>
                    <a:pt x="6" y="22"/>
                    <a:pt x="0" y="18"/>
                  </a:cubicBezTo>
                  <a:cubicBezTo>
                    <a:pt x="0" y="12"/>
                    <a:pt x="0" y="6"/>
                    <a:pt x="0" y="0"/>
                  </a:cubicBezTo>
                  <a:close/>
                </a:path>
              </a:pathLst>
            </a:custGeom>
            <a:solidFill>
              <a:srgbClr val="E74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45"/>
            <p:cNvSpPr>
              <a:spLocks/>
            </p:cNvSpPr>
            <p:nvPr/>
          </p:nvSpPr>
          <p:spPr bwMode="auto">
            <a:xfrm>
              <a:off x="2192" y="2621"/>
              <a:ext cx="19" cy="32"/>
            </a:xfrm>
            <a:custGeom>
              <a:avLst/>
              <a:gdLst>
                <a:gd name="T0" fmla="*/ 0 w 18"/>
                <a:gd name="T1" fmla="*/ 0 h 31"/>
                <a:gd name="T2" fmla="*/ 18 w 18"/>
                <a:gd name="T3" fmla="*/ 13 h 31"/>
                <a:gd name="T4" fmla="*/ 18 w 18"/>
                <a:gd name="T5" fmla="*/ 31 h 31"/>
                <a:gd name="T6" fmla="*/ 0 w 18"/>
                <a:gd name="T7" fmla="*/ 19 h 31"/>
                <a:gd name="T8" fmla="*/ 0 w 18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1">
                  <a:moveTo>
                    <a:pt x="0" y="0"/>
                  </a:moveTo>
                  <a:cubicBezTo>
                    <a:pt x="6" y="4"/>
                    <a:pt x="12" y="8"/>
                    <a:pt x="18" y="13"/>
                  </a:cubicBezTo>
                  <a:cubicBezTo>
                    <a:pt x="18" y="19"/>
                    <a:pt x="18" y="25"/>
                    <a:pt x="18" y="31"/>
                  </a:cubicBezTo>
                  <a:cubicBezTo>
                    <a:pt x="12" y="27"/>
                    <a:pt x="6" y="23"/>
                    <a:pt x="0" y="19"/>
                  </a:cubicBezTo>
                  <a:cubicBezTo>
                    <a:pt x="0" y="13"/>
                    <a:pt x="0" y="6"/>
                    <a:pt x="0" y="0"/>
                  </a:cubicBez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46"/>
            <p:cNvSpPr>
              <a:spLocks/>
            </p:cNvSpPr>
            <p:nvPr/>
          </p:nvSpPr>
          <p:spPr bwMode="auto">
            <a:xfrm>
              <a:off x="2192" y="2654"/>
              <a:ext cx="19" cy="32"/>
            </a:xfrm>
            <a:custGeom>
              <a:avLst/>
              <a:gdLst>
                <a:gd name="T0" fmla="*/ 0 w 19"/>
                <a:gd name="T1" fmla="*/ 0 h 32"/>
                <a:gd name="T2" fmla="*/ 19 w 19"/>
                <a:gd name="T3" fmla="*/ 13 h 32"/>
                <a:gd name="T4" fmla="*/ 19 w 19"/>
                <a:gd name="T5" fmla="*/ 32 h 32"/>
                <a:gd name="T6" fmla="*/ 0 w 19"/>
                <a:gd name="T7" fmla="*/ 20 h 32"/>
                <a:gd name="T8" fmla="*/ 0 w 19"/>
                <a:gd name="T9" fmla="*/ 0 h 32"/>
                <a:gd name="T10" fmla="*/ 0 w 19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2">
                  <a:moveTo>
                    <a:pt x="0" y="0"/>
                  </a:moveTo>
                  <a:lnTo>
                    <a:pt x="19" y="13"/>
                  </a:lnTo>
                  <a:lnTo>
                    <a:pt x="19" y="32"/>
                  </a:lnTo>
                  <a:lnTo>
                    <a:pt x="0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4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47"/>
            <p:cNvSpPr>
              <a:spLocks/>
            </p:cNvSpPr>
            <p:nvPr/>
          </p:nvSpPr>
          <p:spPr bwMode="auto">
            <a:xfrm>
              <a:off x="2443" y="2654"/>
              <a:ext cx="20" cy="32"/>
            </a:xfrm>
            <a:custGeom>
              <a:avLst/>
              <a:gdLst>
                <a:gd name="T0" fmla="*/ 20 w 20"/>
                <a:gd name="T1" fmla="*/ 32 h 32"/>
                <a:gd name="T2" fmla="*/ 0 w 20"/>
                <a:gd name="T3" fmla="*/ 20 h 32"/>
                <a:gd name="T4" fmla="*/ 0 w 20"/>
                <a:gd name="T5" fmla="*/ 0 h 32"/>
                <a:gd name="T6" fmla="*/ 20 w 20"/>
                <a:gd name="T7" fmla="*/ 13 h 32"/>
                <a:gd name="T8" fmla="*/ 20 w 20"/>
                <a:gd name="T9" fmla="*/ 32 h 32"/>
                <a:gd name="T10" fmla="*/ 20 w 20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2">
                  <a:moveTo>
                    <a:pt x="20" y="32"/>
                  </a:moveTo>
                  <a:lnTo>
                    <a:pt x="0" y="20"/>
                  </a:lnTo>
                  <a:lnTo>
                    <a:pt x="0" y="0"/>
                  </a:lnTo>
                  <a:lnTo>
                    <a:pt x="20" y="13"/>
                  </a:lnTo>
                  <a:lnTo>
                    <a:pt x="20" y="32"/>
                  </a:lnTo>
                  <a:lnTo>
                    <a:pt x="20" y="32"/>
                  </a:ln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48"/>
            <p:cNvSpPr>
              <a:spLocks/>
            </p:cNvSpPr>
            <p:nvPr/>
          </p:nvSpPr>
          <p:spPr bwMode="auto">
            <a:xfrm>
              <a:off x="2443" y="2621"/>
              <a:ext cx="20" cy="32"/>
            </a:xfrm>
            <a:custGeom>
              <a:avLst/>
              <a:gdLst>
                <a:gd name="T0" fmla="*/ 19 w 19"/>
                <a:gd name="T1" fmla="*/ 31 h 31"/>
                <a:gd name="T2" fmla="*/ 0 w 19"/>
                <a:gd name="T3" fmla="*/ 19 h 31"/>
                <a:gd name="T4" fmla="*/ 0 w 19"/>
                <a:gd name="T5" fmla="*/ 0 h 31"/>
                <a:gd name="T6" fmla="*/ 19 w 19"/>
                <a:gd name="T7" fmla="*/ 13 h 31"/>
                <a:gd name="T8" fmla="*/ 19 w 19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1">
                  <a:moveTo>
                    <a:pt x="19" y="31"/>
                  </a:moveTo>
                  <a:cubicBezTo>
                    <a:pt x="13" y="27"/>
                    <a:pt x="7" y="23"/>
                    <a:pt x="0" y="19"/>
                  </a:cubicBezTo>
                  <a:cubicBezTo>
                    <a:pt x="0" y="13"/>
                    <a:pt x="0" y="6"/>
                    <a:pt x="0" y="0"/>
                  </a:cubicBezTo>
                  <a:cubicBezTo>
                    <a:pt x="7" y="4"/>
                    <a:pt x="13" y="8"/>
                    <a:pt x="19" y="13"/>
                  </a:cubicBezTo>
                  <a:cubicBezTo>
                    <a:pt x="19" y="19"/>
                    <a:pt x="19" y="25"/>
                    <a:pt x="19" y="31"/>
                  </a:cubicBezTo>
                  <a:close/>
                </a:path>
              </a:pathLst>
            </a:custGeom>
            <a:solidFill>
              <a:srgbClr val="E74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49"/>
            <p:cNvSpPr>
              <a:spLocks/>
            </p:cNvSpPr>
            <p:nvPr/>
          </p:nvSpPr>
          <p:spPr bwMode="auto">
            <a:xfrm>
              <a:off x="2443" y="2589"/>
              <a:ext cx="20" cy="32"/>
            </a:xfrm>
            <a:custGeom>
              <a:avLst/>
              <a:gdLst>
                <a:gd name="T0" fmla="*/ 19 w 19"/>
                <a:gd name="T1" fmla="*/ 31 h 31"/>
                <a:gd name="T2" fmla="*/ 0 w 19"/>
                <a:gd name="T3" fmla="*/ 18 h 31"/>
                <a:gd name="T4" fmla="*/ 0 w 19"/>
                <a:gd name="T5" fmla="*/ 0 h 31"/>
                <a:gd name="T6" fmla="*/ 19 w 19"/>
                <a:gd name="T7" fmla="*/ 12 h 31"/>
                <a:gd name="T8" fmla="*/ 19 w 19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1">
                  <a:moveTo>
                    <a:pt x="19" y="31"/>
                  </a:moveTo>
                  <a:cubicBezTo>
                    <a:pt x="13" y="27"/>
                    <a:pt x="7" y="22"/>
                    <a:pt x="0" y="18"/>
                  </a:cubicBezTo>
                  <a:cubicBezTo>
                    <a:pt x="0" y="12"/>
                    <a:pt x="0" y="6"/>
                    <a:pt x="0" y="0"/>
                  </a:cubicBezTo>
                  <a:cubicBezTo>
                    <a:pt x="7" y="4"/>
                    <a:pt x="13" y="8"/>
                    <a:pt x="19" y="12"/>
                  </a:cubicBezTo>
                  <a:cubicBezTo>
                    <a:pt x="19" y="18"/>
                    <a:pt x="19" y="24"/>
                    <a:pt x="19" y="31"/>
                  </a:cubicBez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50"/>
            <p:cNvSpPr>
              <a:spLocks/>
            </p:cNvSpPr>
            <p:nvPr/>
          </p:nvSpPr>
          <p:spPr bwMode="auto">
            <a:xfrm>
              <a:off x="2443" y="2556"/>
              <a:ext cx="20" cy="32"/>
            </a:xfrm>
            <a:custGeom>
              <a:avLst/>
              <a:gdLst>
                <a:gd name="T0" fmla="*/ 20 w 20"/>
                <a:gd name="T1" fmla="*/ 32 h 32"/>
                <a:gd name="T2" fmla="*/ 0 w 20"/>
                <a:gd name="T3" fmla="*/ 20 h 32"/>
                <a:gd name="T4" fmla="*/ 0 w 20"/>
                <a:gd name="T5" fmla="*/ 0 h 32"/>
                <a:gd name="T6" fmla="*/ 20 w 20"/>
                <a:gd name="T7" fmla="*/ 13 h 32"/>
                <a:gd name="T8" fmla="*/ 20 w 20"/>
                <a:gd name="T9" fmla="*/ 32 h 32"/>
                <a:gd name="T10" fmla="*/ 20 w 20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2">
                  <a:moveTo>
                    <a:pt x="20" y="32"/>
                  </a:moveTo>
                  <a:lnTo>
                    <a:pt x="0" y="20"/>
                  </a:lnTo>
                  <a:lnTo>
                    <a:pt x="0" y="0"/>
                  </a:lnTo>
                  <a:lnTo>
                    <a:pt x="20" y="13"/>
                  </a:lnTo>
                  <a:lnTo>
                    <a:pt x="20" y="32"/>
                  </a:lnTo>
                  <a:lnTo>
                    <a:pt x="20" y="32"/>
                  </a:lnTo>
                  <a:close/>
                </a:path>
              </a:pathLst>
            </a:custGeom>
            <a:solidFill>
              <a:srgbClr val="E74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51"/>
            <p:cNvSpPr>
              <a:spLocks/>
            </p:cNvSpPr>
            <p:nvPr/>
          </p:nvSpPr>
          <p:spPr bwMode="auto">
            <a:xfrm>
              <a:off x="2262" y="2690"/>
              <a:ext cx="32" cy="19"/>
            </a:xfrm>
            <a:custGeom>
              <a:avLst/>
              <a:gdLst>
                <a:gd name="T0" fmla="*/ 0 w 32"/>
                <a:gd name="T1" fmla="*/ 19 h 19"/>
                <a:gd name="T2" fmla="*/ 13 w 32"/>
                <a:gd name="T3" fmla="*/ 0 h 19"/>
                <a:gd name="T4" fmla="*/ 32 w 32"/>
                <a:gd name="T5" fmla="*/ 0 h 19"/>
                <a:gd name="T6" fmla="*/ 20 w 32"/>
                <a:gd name="T7" fmla="*/ 19 h 19"/>
                <a:gd name="T8" fmla="*/ 0 w 32"/>
                <a:gd name="T9" fmla="*/ 19 h 19"/>
                <a:gd name="T10" fmla="*/ 0 w 32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9">
                  <a:moveTo>
                    <a:pt x="0" y="19"/>
                  </a:moveTo>
                  <a:lnTo>
                    <a:pt x="13" y="0"/>
                  </a:lnTo>
                  <a:lnTo>
                    <a:pt x="32" y="0"/>
                  </a:lnTo>
                  <a:lnTo>
                    <a:pt x="20" y="19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52"/>
            <p:cNvSpPr>
              <a:spLocks/>
            </p:cNvSpPr>
            <p:nvPr/>
          </p:nvSpPr>
          <p:spPr bwMode="auto">
            <a:xfrm>
              <a:off x="2294" y="2690"/>
              <a:ext cx="33" cy="19"/>
            </a:xfrm>
            <a:custGeom>
              <a:avLst/>
              <a:gdLst>
                <a:gd name="T0" fmla="*/ 0 w 32"/>
                <a:gd name="T1" fmla="*/ 18 h 18"/>
                <a:gd name="T2" fmla="*/ 13 w 32"/>
                <a:gd name="T3" fmla="*/ 0 h 18"/>
                <a:gd name="T4" fmla="*/ 32 w 32"/>
                <a:gd name="T5" fmla="*/ 0 h 18"/>
                <a:gd name="T6" fmla="*/ 19 w 32"/>
                <a:gd name="T7" fmla="*/ 18 h 18"/>
                <a:gd name="T8" fmla="*/ 0 w 32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8">
                  <a:moveTo>
                    <a:pt x="0" y="18"/>
                  </a:moveTo>
                  <a:cubicBezTo>
                    <a:pt x="4" y="12"/>
                    <a:pt x="9" y="6"/>
                    <a:pt x="13" y="0"/>
                  </a:cubicBezTo>
                  <a:cubicBezTo>
                    <a:pt x="19" y="0"/>
                    <a:pt x="25" y="0"/>
                    <a:pt x="32" y="0"/>
                  </a:cubicBezTo>
                  <a:cubicBezTo>
                    <a:pt x="27" y="6"/>
                    <a:pt x="23" y="12"/>
                    <a:pt x="19" y="18"/>
                  </a:cubicBezTo>
                  <a:cubicBezTo>
                    <a:pt x="13" y="18"/>
                    <a:pt x="7" y="18"/>
                    <a:pt x="0" y="18"/>
                  </a:cubicBezTo>
                  <a:close/>
                </a:path>
              </a:pathLst>
            </a:custGeom>
            <a:solidFill>
              <a:srgbClr val="E74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53"/>
            <p:cNvSpPr>
              <a:spLocks/>
            </p:cNvSpPr>
            <p:nvPr/>
          </p:nvSpPr>
          <p:spPr bwMode="auto">
            <a:xfrm>
              <a:off x="2327" y="2690"/>
              <a:ext cx="32" cy="19"/>
            </a:xfrm>
            <a:custGeom>
              <a:avLst/>
              <a:gdLst>
                <a:gd name="T0" fmla="*/ 0 w 31"/>
                <a:gd name="T1" fmla="*/ 18 h 18"/>
                <a:gd name="T2" fmla="*/ 12 w 31"/>
                <a:gd name="T3" fmla="*/ 0 h 18"/>
                <a:gd name="T4" fmla="*/ 31 w 31"/>
                <a:gd name="T5" fmla="*/ 0 h 18"/>
                <a:gd name="T6" fmla="*/ 19 w 31"/>
                <a:gd name="T7" fmla="*/ 18 h 18"/>
                <a:gd name="T8" fmla="*/ 0 w 31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8">
                  <a:moveTo>
                    <a:pt x="0" y="18"/>
                  </a:moveTo>
                  <a:cubicBezTo>
                    <a:pt x="4" y="12"/>
                    <a:pt x="8" y="6"/>
                    <a:pt x="12" y="0"/>
                  </a:cubicBezTo>
                  <a:cubicBezTo>
                    <a:pt x="19" y="0"/>
                    <a:pt x="25" y="0"/>
                    <a:pt x="31" y="0"/>
                  </a:cubicBezTo>
                  <a:cubicBezTo>
                    <a:pt x="27" y="6"/>
                    <a:pt x="23" y="12"/>
                    <a:pt x="19" y="18"/>
                  </a:cubicBezTo>
                  <a:cubicBezTo>
                    <a:pt x="12" y="18"/>
                    <a:pt x="6" y="18"/>
                    <a:pt x="0" y="18"/>
                  </a:cubicBez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54"/>
            <p:cNvSpPr>
              <a:spLocks/>
            </p:cNvSpPr>
            <p:nvPr/>
          </p:nvSpPr>
          <p:spPr bwMode="auto">
            <a:xfrm>
              <a:off x="2361" y="2690"/>
              <a:ext cx="32" cy="19"/>
            </a:xfrm>
            <a:custGeom>
              <a:avLst/>
              <a:gdLst>
                <a:gd name="T0" fmla="*/ 0 w 32"/>
                <a:gd name="T1" fmla="*/ 19 h 19"/>
                <a:gd name="T2" fmla="*/ 12 w 32"/>
                <a:gd name="T3" fmla="*/ 0 h 19"/>
                <a:gd name="T4" fmla="*/ 32 w 32"/>
                <a:gd name="T5" fmla="*/ 0 h 19"/>
                <a:gd name="T6" fmla="*/ 18 w 32"/>
                <a:gd name="T7" fmla="*/ 19 h 19"/>
                <a:gd name="T8" fmla="*/ 0 w 32"/>
                <a:gd name="T9" fmla="*/ 19 h 19"/>
                <a:gd name="T10" fmla="*/ 0 w 32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9">
                  <a:moveTo>
                    <a:pt x="0" y="19"/>
                  </a:moveTo>
                  <a:lnTo>
                    <a:pt x="12" y="0"/>
                  </a:lnTo>
                  <a:lnTo>
                    <a:pt x="32" y="0"/>
                  </a:lnTo>
                  <a:lnTo>
                    <a:pt x="18" y="19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E74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2" name="Group 57"/>
          <p:cNvGrpSpPr>
            <a:grpSpLocks noChangeAspect="1"/>
          </p:cNvGrpSpPr>
          <p:nvPr/>
        </p:nvGrpSpPr>
        <p:grpSpPr bwMode="auto">
          <a:xfrm>
            <a:off x="1339215" y="3236278"/>
            <a:ext cx="882334" cy="882332"/>
            <a:chOff x="1092" y="1825"/>
            <a:chExt cx="575" cy="575"/>
          </a:xfrm>
        </p:grpSpPr>
        <p:sp>
          <p:nvSpPr>
            <p:cNvPr id="94" name="Freeform 58"/>
            <p:cNvSpPr>
              <a:spLocks/>
            </p:cNvSpPr>
            <p:nvPr/>
          </p:nvSpPr>
          <p:spPr bwMode="auto">
            <a:xfrm>
              <a:off x="1092" y="1825"/>
              <a:ext cx="575" cy="575"/>
            </a:xfrm>
            <a:custGeom>
              <a:avLst/>
              <a:gdLst>
                <a:gd name="T0" fmla="*/ 29 w 240"/>
                <a:gd name="T1" fmla="*/ 173 h 240"/>
                <a:gd name="T2" fmla="*/ 68 w 240"/>
                <a:gd name="T3" fmla="*/ 29 h 240"/>
                <a:gd name="T4" fmla="*/ 211 w 240"/>
                <a:gd name="T5" fmla="*/ 68 h 240"/>
                <a:gd name="T6" fmla="*/ 173 w 240"/>
                <a:gd name="T7" fmla="*/ 211 h 240"/>
                <a:gd name="T8" fmla="*/ 29 w 240"/>
                <a:gd name="T9" fmla="*/ 17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29" y="173"/>
                  </a:moveTo>
                  <a:cubicBezTo>
                    <a:pt x="0" y="123"/>
                    <a:pt x="18" y="58"/>
                    <a:pt x="68" y="29"/>
                  </a:cubicBezTo>
                  <a:cubicBezTo>
                    <a:pt x="118" y="0"/>
                    <a:pt x="182" y="18"/>
                    <a:pt x="211" y="68"/>
                  </a:cubicBezTo>
                  <a:cubicBezTo>
                    <a:pt x="240" y="118"/>
                    <a:pt x="223" y="182"/>
                    <a:pt x="173" y="211"/>
                  </a:cubicBezTo>
                  <a:cubicBezTo>
                    <a:pt x="123" y="240"/>
                    <a:pt x="58" y="223"/>
                    <a:pt x="29" y="1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59"/>
            <p:cNvSpPr>
              <a:spLocks/>
            </p:cNvSpPr>
            <p:nvPr/>
          </p:nvSpPr>
          <p:spPr bwMode="auto">
            <a:xfrm>
              <a:off x="1138" y="1870"/>
              <a:ext cx="484" cy="484"/>
            </a:xfrm>
            <a:custGeom>
              <a:avLst/>
              <a:gdLst>
                <a:gd name="T0" fmla="*/ 25 w 202"/>
                <a:gd name="T1" fmla="*/ 145 h 202"/>
                <a:gd name="T2" fmla="*/ 57 w 202"/>
                <a:gd name="T3" fmla="*/ 24 h 202"/>
                <a:gd name="T4" fmla="*/ 178 w 202"/>
                <a:gd name="T5" fmla="*/ 57 h 202"/>
                <a:gd name="T6" fmla="*/ 146 w 202"/>
                <a:gd name="T7" fmla="*/ 178 h 202"/>
                <a:gd name="T8" fmla="*/ 25 w 202"/>
                <a:gd name="T9" fmla="*/ 14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202">
                  <a:moveTo>
                    <a:pt x="25" y="145"/>
                  </a:moveTo>
                  <a:cubicBezTo>
                    <a:pt x="0" y="103"/>
                    <a:pt x="15" y="49"/>
                    <a:pt x="57" y="24"/>
                  </a:cubicBezTo>
                  <a:cubicBezTo>
                    <a:pt x="99" y="0"/>
                    <a:pt x="154" y="15"/>
                    <a:pt x="178" y="57"/>
                  </a:cubicBezTo>
                  <a:cubicBezTo>
                    <a:pt x="202" y="99"/>
                    <a:pt x="188" y="154"/>
                    <a:pt x="146" y="178"/>
                  </a:cubicBezTo>
                  <a:cubicBezTo>
                    <a:pt x="103" y="202"/>
                    <a:pt x="49" y="188"/>
                    <a:pt x="25" y="145"/>
                  </a:cubicBezTo>
                  <a:close/>
                </a:path>
              </a:pathLst>
            </a:custGeom>
            <a:solidFill>
              <a:srgbClr val="F6E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60"/>
            <p:cNvSpPr>
              <a:spLocks/>
            </p:cNvSpPr>
            <p:nvPr/>
          </p:nvSpPr>
          <p:spPr bwMode="auto">
            <a:xfrm>
              <a:off x="1243" y="2105"/>
              <a:ext cx="70" cy="113"/>
            </a:xfrm>
            <a:custGeom>
              <a:avLst/>
              <a:gdLst>
                <a:gd name="T0" fmla="*/ 0 w 70"/>
                <a:gd name="T1" fmla="*/ 0 h 113"/>
                <a:gd name="T2" fmla="*/ 70 w 70"/>
                <a:gd name="T3" fmla="*/ 0 h 113"/>
                <a:gd name="T4" fmla="*/ 70 w 70"/>
                <a:gd name="T5" fmla="*/ 113 h 113"/>
                <a:gd name="T6" fmla="*/ 0 w 70"/>
                <a:gd name="T7" fmla="*/ 113 h 113"/>
                <a:gd name="T8" fmla="*/ 0 w 70"/>
                <a:gd name="T9" fmla="*/ 0 h 113"/>
                <a:gd name="T10" fmla="*/ 0 w 70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13">
                  <a:moveTo>
                    <a:pt x="0" y="0"/>
                  </a:moveTo>
                  <a:lnTo>
                    <a:pt x="70" y="0"/>
                  </a:lnTo>
                  <a:lnTo>
                    <a:pt x="70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61"/>
            <p:cNvSpPr>
              <a:spLocks/>
            </p:cNvSpPr>
            <p:nvPr/>
          </p:nvSpPr>
          <p:spPr bwMode="auto">
            <a:xfrm>
              <a:off x="1313" y="2040"/>
              <a:ext cx="67" cy="178"/>
            </a:xfrm>
            <a:custGeom>
              <a:avLst/>
              <a:gdLst>
                <a:gd name="T0" fmla="*/ 67 w 67"/>
                <a:gd name="T1" fmla="*/ 0 h 178"/>
                <a:gd name="T2" fmla="*/ 0 w 67"/>
                <a:gd name="T3" fmla="*/ 0 h 178"/>
                <a:gd name="T4" fmla="*/ 0 w 67"/>
                <a:gd name="T5" fmla="*/ 178 h 178"/>
                <a:gd name="T6" fmla="*/ 67 w 67"/>
                <a:gd name="T7" fmla="*/ 178 h 178"/>
                <a:gd name="T8" fmla="*/ 67 w 67"/>
                <a:gd name="T9" fmla="*/ 0 h 178"/>
                <a:gd name="T10" fmla="*/ 67 w 67"/>
                <a:gd name="T11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78">
                  <a:moveTo>
                    <a:pt x="67" y="0"/>
                  </a:moveTo>
                  <a:lnTo>
                    <a:pt x="0" y="0"/>
                  </a:lnTo>
                  <a:lnTo>
                    <a:pt x="0" y="178"/>
                  </a:lnTo>
                  <a:lnTo>
                    <a:pt x="67" y="178"/>
                  </a:lnTo>
                  <a:lnTo>
                    <a:pt x="67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3A7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62"/>
            <p:cNvSpPr>
              <a:spLocks/>
            </p:cNvSpPr>
            <p:nvPr/>
          </p:nvSpPr>
          <p:spPr bwMode="auto">
            <a:xfrm>
              <a:off x="1380" y="1985"/>
              <a:ext cx="69" cy="233"/>
            </a:xfrm>
            <a:custGeom>
              <a:avLst/>
              <a:gdLst>
                <a:gd name="T0" fmla="*/ 0 w 69"/>
                <a:gd name="T1" fmla="*/ 0 h 233"/>
                <a:gd name="T2" fmla="*/ 69 w 69"/>
                <a:gd name="T3" fmla="*/ 0 h 233"/>
                <a:gd name="T4" fmla="*/ 69 w 69"/>
                <a:gd name="T5" fmla="*/ 233 h 233"/>
                <a:gd name="T6" fmla="*/ 0 w 69"/>
                <a:gd name="T7" fmla="*/ 233 h 233"/>
                <a:gd name="T8" fmla="*/ 0 w 69"/>
                <a:gd name="T9" fmla="*/ 0 h 233"/>
                <a:gd name="T10" fmla="*/ 0 w 69"/>
                <a:gd name="T11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233">
                  <a:moveTo>
                    <a:pt x="0" y="0"/>
                  </a:moveTo>
                  <a:lnTo>
                    <a:pt x="69" y="0"/>
                  </a:lnTo>
                  <a:lnTo>
                    <a:pt x="69" y="233"/>
                  </a:lnTo>
                  <a:lnTo>
                    <a:pt x="0" y="2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63"/>
            <p:cNvSpPr>
              <a:spLocks/>
            </p:cNvSpPr>
            <p:nvPr/>
          </p:nvSpPr>
          <p:spPr bwMode="auto">
            <a:xfrm>
              <a:off x="1449" y="2076"/>
              <a:ext cx="67" cy="142"/>
            </a:xfrm>
            <a:custGeom>
              <a:avLst/>
              <a:gdLst>
                <a:gd name="T0" fmla="*/ 67 w 67"/>
                <a:gd name="T1" fmla="*/ 0 h 142"/>
                <a:gd name="T2" fmla="*/ 0 w 67"/>
                <a:gd name="T3" fmla="*/ 0 h 142"/>
                <a:gd name="T4" fmla="*/ 0 w 67"/>
                <a:gd name="T5" fmla="*/ 142 h 142"/>
                <a:gd name="T6" fmla="*/ 67 w 67"/>
                <a:gd name="T7" fmla="*/ 142 h 142"/>
                <a:gd name="T8" fmla="*/ 67 w 67"/>
                <a:gd name="T9" fmla="*/ 0 h 142"/>
                <a:gd name="T10" fmla="*/ 67 w 67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42">
                  <a:moveTo>
                    <a:pt x="67" y="0"/>
                  </a:moveTo>
                  <a:lnTo>
                    <a:pt x="0" y="0"/>
                  </a:lnTo>
                  <a:lnTo>
                    <a:pt x="0" y="142"/>
                  </a:lnTo>
                  <a:lnTo>
                    <a:pt x="67" y="142"/>
                  </a:lnTo>
                  <a:lnTo>
                    <a:pt x="67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58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1" name="Group 66"/>
          <p:cNvGrpSpPr>
            <a:grpSpLocks noChangeAspect="1"/>
          </p:cNvGrpSpPr>
          <p:nvPr/>
        </p:nvGrpSpPr>
        <p:grpSpPr bwMode="auto">
          <a:xfrm>
            <a:off x="4370416" y="2748756"/>
            <a:ext cx="854075" cy="852488"/>
            <a:chOff x="3011" y="1535"/>
            <a:chExt cx="538" cy="537"/>
          </a:xfrm>
        </p:grpSpPr>
        <p:sp>
          <p:nvSpPr>
            <p:cNvPr id="103" name="Freeform 67"/>
            <p:cNvSpPr>
              <a:spLocks/>
            </p:cNvSpPr>
            <p:nvPr/>
          </p:nvSpPr>
          <p:spPr bwMode="auto">
            <a:xfrm>
              <a:off x="3011" y="1535"/>
              <a:ext cx="538" cy="537"/>
            </a:xfrm>
            <a:custGeom>
              <a:avLst/>
              <a:gdLst>
                <a:gd name="T0" fmla="*/ 172 w 239"/>
                <a:gd name="T1" fmla="*/ 210 h 239"/>
                <a:gd name="T2" fmla="*/ 28 w 239"/>
                <a:gd name="T3" fmla="*/ 172 h 239"/>
                <a:gd name="T4" fmla="*/ 67 w 239"/>
                <a:gd name="T5" fmla="*/ 29 h 239"/>
                <a:gd name="T6" fmla="*/ 210 w 239"/>
                <a:gd name="T7" fmla="*/ 67 h 239"/>
                <a:gd name="T8" fmla="*/ 172 w 239"/>
                <a:gd name="T9" fmla="*/ 21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239">
                  <a:moveTo>
                    <a:pt x="172" y="210"/>
                  </a:moveTo>
                  <a:cubicBezTo>
                    <a:pt x="122" y="239"/>
                    <a:pt x="57" y="222"/>
                    <a:pt x="28" y="172"/>
                  </a:cubicBezTo>
                  <a:cubicBezTo>
                    <a:pt x="0" y="122"/>
                    <a:pt x="17" y="57"/>
                    <a:pt x="67" y="29"/>
                  </a:cubicBezTo>
                  <a:cubicBezTo>
                    <a:pt x="117" y="0"/>
                    <a:pt x="181" y="17"/>
                    <a:pt x="210" y="67"/>
                  </a:cubicBezTo>
                  <a:cubicBezTo>
                    <a:pt x="239" y="117"/>
                    <a:pt x="222" y="181"/>
                    <a:pt x="172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68"/>
            <p:cNvSpPr>
              <a:spLocks/>
            </p:cNvSpPr>
            <p:nvPr/>
          </p:nvSpPr>
          <p:spPr bwMode="auto">
            <a:xfrm>
              <a:off x="3052" y="1576"/>
              <a:ext cx="454" cy="456"/>
            </a:xfrm>
            <a:custGeom>
              <a:avLst/>
              <a:gdLst>
                <a:gd name="T0" fmla="*/ 146 w 202"/>
                <a:gd name="T1" fmla="*/ 178 h 203"/>
                <a:gd name="T2" fmla="*/ 25 w 202"/>
                <a:gd name="T3" fmla="*/ 146 h 203"/>
                <a:gd name="T4" fmla="*/ 57 w 202"/>
                <a:gd name="T5" fmla="*/ 25 h 203"/>
                <a:gd name="T6" fmla="*/ 178 w 202"/>
                <a:gd name="T7" fmla="*/ 57 h 203"/>
                <a:gd name="T8" fmla="*/ 146 w 202"/>
                <a:gd name="T9" fmla="*/ 17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203">
                  <a:moveTo>
                    <a:pt x="146" y="178"/>
                  </a:moveTo>
                  <a:cubicBezTo>
                    <a:pt x="103" y="203"/>
                    <a:pt x="49" y="188"/>
                    <a:pt x="25" y="146"/>
                  </a:cubicBezTo>
                  <a:cubicBezTo>
                    <a:pt x="0" y="103"/>
                    <a:pt x="15" y="49"/>
                    <a:pt x="57" y="25"/>
                  </a:cubicBezTo>
                  <a:cubicBezTo>
                    <a:pt x="99" y="0"/>
                    <a:pt x="154" y="15"/>
                    <a:pt x="178" y="57"/>
                  </a:cubicBezTo>
                  <a:cubicBezTo>
                    <a:pt x="202" y="99"/>
                    <a:pt x="188" y="154"/>
                    <a:pt x="146" y="178"/>
                  </a:cubicBezTo>
                  <a:close/>
                </a:path>
              </a:pathLst>
            </a:custGeom>
            <a:solidFill>
              <a:srgbClr val="0058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69"/>
            <p:cNvSpPr>
              <a:spLocks noEditPoints="1"/>
            </p:cNvSpPr>
            <p:nvPr/>
          </p:nvSpPr>
          <p:spPr bwMode="auto">
            <a:xfrm>
              <a:off x="3133" y="1657"/>
              <a:ext cx="294" cy="294"/>
            </a:xfrm>
            <a:custGeom>
              <a:avLst/>
              <a:gdLst>
                <a:gd name="T0" fmla="*/ 69 w 131"/>
                <a:gd name="T1" fmla="*/ 11 h 131"/>
                <a:gd name="T2" fmla="*/ 87 w 131"/>
                <a:gd name="T3" fmla="*/ 33 h 131"/>
                <a:gd name="T4" fmla="*/ 95 w 131"/>
                <a:gd name="T5" fmla="*/ 62 h 131"/>
                <a:gd name="T6" fmla="*/ 92 w 131"/>
                <a:gd name="T7" fmla="*/ 46 h 131"/>
                <a:gd name="T8" fmla="*/ 69 w 131"/>
                <a:gd name="T9" fmla="*/ 45 h 131"/>
                <a:gd name="T10" fmla="*/ 95 w 131"/>
                <a:gd name="T11" fmla="*/ 62 h 131"/>
                <a:gd name="T12" fmla="*/ 92 w 131"/>
                <a:gd name="T13" fmla="*/ 85 h 131"/>
                <a:gd name="T14" fmla="*/ 95 w 131"/>
                <a:gd name="T15" fmla="*/ 69 h 131"/>
                <a:gd name="T16" fmla="*/ 69 w 131"/>
                <a:gd name="T17" fmla="*/ 86 h 131"/>
                <a:gd name="T18" fmla="*/ 90 w 131"/>
                <a:gd name="T19" fmla="*/ 90 h 131"/>
                <a:gd name="T20" fmla="*/ 87 w 131"/>
                <a:gd name="T21" fmla="*/ 97 h 131"/>
                <a:gd name="T22" fmla="*/ 69 w 131"/>
                <a:gd name="T23" fmla="*/ 119 h 131"/>
                <a:gd name="T24" fmla="*/ 62 w 131"/>
                <a:gd name="T25" fmla="*/ 119 h 131"/>
                <a:gd name="T26" fmla="*/ 44 w 131"/>
                <a:gd name="T27" fmla="*/ 97 h 131"/>
                <a:gd name="T28" fmla="*/ 36 w 131"/>
                <a:gd name="T29" fmla="*/ 69 h 131"/>
                <a:gd name="T30" fmla="*/ 39 w 131"/>
                <a:gd name="T31" fmla="*/ 85 h 131"/>
                <a:gd name="T32" fmla="*/ 62 w 131"/>
                <a:gd name="T33" fmla="*/ 86 h 131"/>
                <a:gd name="T34" fmla="*/ 36 w 131"/>
                <a:gd name="T35" fmla="*/ 69 h 131"/>
                <a:gd name="T36" fmla="*/ 39 w 131"/>
                <a:gd name="T37" fmla="*/ 46 h 131"/>
                <a:gd name="T38" fmla="*/ 36 w 131"/>
                <a:gd name="T39" fmla="*/ 62 h 131"/>
                <a:gd name="T40" fmla="*/ 62 w 131"/>
                <a:gd name="T41" fmla="*/ 45 h 131"/>
                <a:gd name="T42" fmla="*/ 41 w 131"/>
                <a:gd name="T43" fmla="*/ 40 h 131"/>
                <a:gd name="T44" fmla="*/ 44 w 131"/>
                <a:gd name="T45" fmla="*/ 33 h 131"/>
                <a:gd name="T46" fmla="*/ 62 w 131"/>
                <a:gd name="T47" fmla="*/ 11 h 131"/>
                <a:gd name="T48" fmla="*/ 76 w 131"/>
                <a:gd name="T49" fmla="*/ 122 h 131"/>
                <a:gd name="T50" fmla="*/ 94 w 131"/>
                <a:gd name="T51" fmla="*/ 101 h 131"/>
                <a:gd name="T52" fmla="*/ 102 w 131"/>
                <a:gd name="T53" fmla="*/ 69 h 131"/>
                <a:gd name="T54" fmla="*/ 109 w 131"/>
                <a:gd name="T55" fmla="*/ 103 h 131"/>
                <a:gd name="T56" fmla="*/ 102 w 131"/>
                <a:gd name="T57" fmla="*/ 69 h 131"/>
                <a:gd name="T58" fmla="*/ 102 w 131"/>
                <a:gd name="T59" fmla="*/ 62 h 131"/>
                <a:gd name="T60" fmla="*/ 109 w 131"/>
                <a:gd name="T61" fmla="*/ 28 h 131"/>
                <a:gd name="T62" fmla="*/ 97 w 131"/>
                <a:gd name="T63" fmla="*/ 37 h 131"/>
                <a:gd name="T64" fmla="*/ 94 w 131"/>
                <a:gd name="T65" fmla="*/ 30 h 131"/>
                <a:gd name="T66" fmla="*/ 76 w 131"/>
                <a:gd name="T67" fmla="*/ 9 h 131"/>
                <a:gd name="T68" fmla="*/ 37 w 131"/>
                <a:gd name="T69" fmla="*/ 30 h 131"/>
                <a:gd name="T70" fmla="*/ 27 w 131"/>
                <a:gd name="T71" fmla="*/ 22 h 131"/>
                <a:gd name="T72" fmla="*/ 37 w 131"/>
                <a:gd name="T73" fmla="*/ 30 h 131"/>
                <a:gd name="T74" fmla="*/ 34 w 131"/>
                <a:gd name="T75" fmla="*/ 37 h 131"/>
                <a:gd name="T76" fmla="*/ 8 w 131"/>
                <a:gd name="T77" fmla="*/ 62 h 131"/>
                <a:gd name="T78" fmla="*/ 34 w 131"/>
                <a:gd name="T79" fmla="*/ 94 h 131"/>
                <a:gd name="T80" fmla="*/ 8 w 131"/>
                <a:gd name="T81" fmla="*/ 69 h 131"/>
                <a:gd name="T82" fmla="*/ 34 w 131"/>
                <a:gd name="T83" fmla="*/ 94 h 131"/>
                <a:gd name="T84" fmla="*/ 55 w 131"/>
                <a:gd name="T85" fmla="*/ 122 h 131"/>
                <a:gd name="T86" fmla="*/ 27 w 131"/>
                <a:gd name="T87" fmla="*/ 108 h 131"/>
                <a:gd name="T88" fmla="*/ 55 w 131"/>
                <a:gd name="T89" fmla="*/ 122 h 131"/>
                <a:gd name="T90" fmla="*/ 104 w 131"/>
                <a:gd name="T91" fmla="*/ 12 h 131"/>
                <a:gd name="T92" fmla="*/ 115 w 131"/>
                <a:gd name="T93" fmla="*/ 22 h 131"/>
                <a:gd name="T94" fmla="*/ 131 w 131"/>
                <a:gd name="T95" fmla="*/ 65 h 131"/>
                <a:gd name="T96" fmla="*/ 115 w 131"/>
                <a:gd name="T97" fmla="*/ 108 h 131"/>
                <a:gd name="T98" fmla="*/ 109 w 131"/>
                <a:gd name="T99" fmla="*/ 114 h 131"/>
                <a:gd name="T100" fmla="*/ 21 w 131"/>
                <a:gd name="T101" fmla="*/ 114 h 131"/>
                <a:gd name="T102" fmla="*/ 16 w 131"/>
                <a:gd name="T103" fmla="*/ 108 h 131"/>
                <a:gd name="T104" fmla="*/ 0 w 131"/>
                <a:gd name="T105" fmla="*/ 65 h 131"/>
                <a:gd name="T106" fmla="*/ 16 w 131"/>
                <a:gd name="T107" fmla="*/ 22 h 131"/>
                <a:gd name="T108" fmla="*/ 27 w 131"/>
                <a:gd name="T109" fmla="*/ 13 h 131"/>
                <a:gd name="T110" fmla="*/ 65 w 131"/>
                <a:gd name="T1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1" h="131">
                  <a:moveTo>
                    <a:pt x="87" y="33"/>
                  </a:moveTo>
                  <a:cubicBezTo>
                    <a:pt x="83" y="25"/>
                    <a:pt x="76" y="17"/>
                    <a:pt x="69" y="11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75" y="37"/>
                    <a:pt x="81" y="35"/>
                    <a:pt x="87" y="33"/>
                  </a:cubicBezTo>
                  <a:cubicBezTo>
                    <a:pt x="87" y="33"/>
                    <a:pt x="87" y="33"/>
                    <a:pt x="87" y="33"/>
                  </a:cubicBezTo>
                  <a:close/>
                  <a:moveTo>
                    <a:pt x="95" y="62"/>
                  </a:moveTo>
                  <a:cubicBezTo>
                    <a:pt x="95" y="60"/>
                    <a:pt x="95" y="57"/>
                    <a:pt x="94" y="55"/>
                  </a:cubicBezTo>
                  <a:cubicBezTo>
                    <a:pt x="94" y="52"/>
                    <a:pt x="93" y="49"/>
                    <a:pt x="92" y="46"/>
                  </a:cubicBezTo>
                  <a:cubicBezTo>
                    <a:pt x="92" y="44"/>
                    <a:pt x="91" y="42"/>
                    <a:pt x="90" y="40"/>
                  </a:cubicBezTo>
                  <a:cubicBezTo>
                    <a:pt x="84" y="43"/>
                    <a:pt x="76" y="45"/>
                    <a:pt x="69" y="45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95" y="62"/>
                    <a:pt x="95" y="62"/>
                    <a:pt x="95" y="62"/>
                  </a:cubicBezTo>
                  <a:close/>
                  <a:moveTo>
                    <a:pt x="90" y="90"/>
                  </a:moveTo>
                  <a:cubicBezTo>
                    <a:pt x="91" y="89"/>
                    <a:pt x="92" y="87"/>
                    <a:pt x="92" y="85"/>
                  </a:cubicBezTo>
                  <a:cubicBezTo>
                    <a:pt x="93" y="82"/>
                    <a:pt x="94" y="78"/>
                    <a:pt x="94" y="75"/>
                  </a:cubicBezTo>
                  <a:cubicBezTo>
                    <a:pt x="95" y="73"/>
                    <a:pt x="95" y="71"/>
                    <a:pt x="95" y="69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6" y="86"/>
                    <a:pt x="84" y="88"/>
                    <a:pt x="90" y="90"/>
                  </a:cubicBezTo>
                  <a:cubicBezTo>
                    <a:pt x="90" y="90"/>
                    <a:pt x="90" y="90"/>
                    <a:pt x="90" y="90"/>
                  </a:cubicBezTo>
                  <a:close/>
                  <a:moveTo>
                    <a:pt x="69" y="119"/>
                  </a:moveTo>
                  <a:cubicBezTo>
                    <a:pt x="76" y="115"/>
                    <a:pt x="83" y="104"/>
                    <a:pt x="87" y="97"/>
                  </a:cubicBezTo>
                  <a:cubicBezTo>
                    <a:pt x="81" y="95"/>
                    <a:pt x="75" y="94"/>
                    <a:pt x="69" y="93"/>
                  </a:cubicBezTo>
                  <a:cubicBezTo>
                    <a:pt x="69" y="119"/>
                    <a:pt x="69" y="119"/>
                    <a:pt x="69" y="119"/>
                  </a:cubicBezTo>
                  <a:close/>
                  <a:moveTo>
                    <a:pt x="44" y="97"/>
                  </a:moveTo>
                  <a:cubicBezTo>
                    <a:pt x="48" y="105"/>
                    <a:pt x="54" y="114"/>
                    <a:pt x="62" y="119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55" y="94"/>
                    <a:pt x="50" y="95"/>
                    <a:pt x="44" y="97"/>
                  </a:cubicBezTo>
                  <a:cubicBezTo>
                    <a:pt x="44" y="97"/>
                    <a:pt x="44" y="97"/>
                    <a:pt x="44" y="97"/>
                  </a:cubicBezTo>
                  <a:close/>
                  <a:moveTo>
                    <a:pt x="36" y="69"/>
                  </a:moveTo>
                  <a:cubicBezTo>
                    <a:pt x="36" y="71"/>
                    <a:pt x="36" y="73"/>
                    <a:pt x="36" y="75"/>
                  </a:cubicBezTo>
                  <a:cubicBezTo>
                    <a:pt x="37" y="78"/>
                    <a:pt x="37" y="82"/>
                    <a:pt x="39" y="85"/>
                  </a:cubicBezTo>
                  <a:cubicBezTo>
                    <a:pt x="39" y="87"/>
                    <a:pt x="40" y="89"/>
                    <a:pt x="41" y="90"/>
                  </a:cubicBezTo>
                  <a:cubicBezTo>
                    <a:pt x="47" y="88"/>
                    <a:pt x="54" y="86"/>
                    <a:pt x="62" y="86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36" y="69"/>
                    <a:pt x="36" y="69"/>
                    <a:pt x="36" y="69"/>
                  </a:cubicBezTo>
                  <a:close/>
                  <a:moveTo>
                    <a:pt x="41" y="40"/>
                  </a:moveTo>
                  <a:cubicBezTo>
                    <a:pt x="40" y="42"/>
                    <a:pt x="39" y="44"/>
                    <a:pt x="39" y="46"/>
                  </a:cubicBezTo>
                  <a:cubicBezTo>
                    <a:pt x="37" y="49"/>
                    <a:pt x="37" y="52"/>
                    <a:pt x="36" y="55"/>
                  </a:cubicBezTo>
                  <a:cubicBezTo>
                    <a:pt x="36" y="57"/>
                    <a:pt x="36" y="60"/>
                    <a:pt x="36" y="62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2" y="45"/>
                    <a:pt x="62" y="45"/>
                    <a:pt x="62" y="45"/>
                  </a:cubicBezTo>
                  <a:cubicBezTo>
                    <a:pt x="54" y="45"/>
                    <a:pt x="47" y="43"/>
                    <a:pt x="41" y="40"/>
                  </a:cubicBezTo>
                  <a:cubicBezTo>
                    <a:pt x="41" y="40"/>
                    <a:pt x="41" y="40"/>
                    <a:pt x="41" y="40"/>
                  </a:cubicBezTo>
                  <a:close/>
                  <a:moveTo>
                    <a:pt x="62" y="11"/>
                  </a:moveTo>
                  <a:cubicBezTo>
                    <a:pt x="54" y="18"/>
                    <a:pt x="48" y="24"/>
                    <a:pt x="44" y="33"/>
                  </a:cubicBezTo>
                  <a:cubicBezTo>
                    <a:pt x="50" y="35"/>
                    <a:pt x="55" y="37"/>
                    <a:pt x="62" y="37"/>
                  </a:cubicBezTo>
                  <a:cubicBezTo>
                    <a:pt x="62" y="11"/>
                    <a:pt x="62" y="11"/>
                    <a:pt x="62" y="11"/>
                  </a:cubicBezTo>
                  <a:close/>
                  <a:moveTo>
                    <a:pt x="94" y="101"/>
                  </a:moveTo>
                  <a:cubicBezTo>
                    <a:pt x="89" y="109"/>
                    <a:pt x="83" y="116"/>
                    <a:pt x="76" y="122"/>
                  </a:cubicBezTo>
                  <a:cubicBezTo>
                    <a:pt x="87" y="120"/>
                    <a:pt x="96" y="115"/>
                    <a:pt x="104" y="108"/>
                  </a:cubicBezTo>
                  <a:cubicBezTo>
                    <a:pt x="101" y="105"/>
                    <a:pt x="97" y="103"/>
                    <a:pt x="94" y="101"/>
                  </a:cubicBezTo>
                  <a:cubicBezTo>
                    <a:pt x="94" y="101"/>
                    <a:pt x="94" y="101"/>
                    <a:pt x="94" y="101"/>
                  </a:cubicBezTo>
                  <a:close/>
                  <a:moveTo>
                    <a:pt x="102" y="69"/>
                  </a:moveTo>
                  <a:cubicBezTo>
                    <a:pt x="102" y="78"/>
                    <a:pt x="100" y="86"/>
                    <a:pt x="97" y="94"/>
                  </a:cubicBezTo>
                  <a:cubicBezTo>
                    <a:pt x="102" y="96"/>
                    <a:pt x="106" y="99"/>
                    <a:pt x="109" y="103"/>
                  </a:cubicBezTo>
                  <a:cubicBezTo>
                    <a:pt x="117" y="94"/>
                    <a:pt x="123" y="82"/>
                    <a:pt x="123" y="69"/>
                  </a:cubicBezTo>
                  <a:cubicBezTo>
                    <a:pt x="102" y="69"/>
                    <a:pt x="102" y="69"/>
                    <a:pt x="102" y="69"/>
                  </a:cubicBezTo>
                  <a:close/>
                  <a:moveTo>
                    <a:pt x="97" y="37"/>
                  </a:moveTo>
                  <a:cubicBezTo>
                    <a:pt x="100" y="45"/>
                    <a:pt x="102" y="53"/>
                    <a:pt x="102" y="62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3" y="49"/>
                    <a:pt x="117" y="37"/>
                    <a:pt x="109" y="28"/>
                  </a:cubicBezTo>
                  <a:cubicBezTo>
                    <a:pt x="106" y="32"/>
                    <a:pt x="102" y="34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lose/>
                  <a:moveTo>
                    <a:pt x="76" y="9"/>
                  </a:moveTo>
                  <a:cubicBezTo>
                    <a:pt x="83" y="14"/>
                    <a:pt x="89" y="22"/>
                    <a:pt x="94" y="30"/>
                  </a:cubicBezTo>
                  <a:cubicBezTo>
                    <a:pt x="97" y="28"/>
                    <a:pt x="101" y="25"/>
                    <a:pt x="104" y="22"/>
                  </a:cubicBezTo>
                  <a:cubicBezTo>
                    <a:pt x="96" y="15"/>
                    <a:pt x="87" y="10"/>
                    <a:pt x="76" y="9"/>
                  </a:cubicBezTo>
                  <a:cubicBezTo>
                    <a:pt x="76" y="9"/>
                    <a:pt x="76" y="9"/>
                    <a:pt x="76" y="9"/>
                  </a:cubicBezTo>
                  <a:close/>
                  <a:moveTo>
                    <a:pt x="37" y="30"/>
                  </a:moveTo>
                  <a:cubicBezTo>
                    <a:pt x="41" y="22"/>
                    <a:pt x="47" y="14"/>
                    <a:pt x="55" y="9"/>
                  </a:cubicBezTo>
                  <a:cubicBezTo>
                    <a:pt x="44" y="10"/>
                    <a:pt x="34" y="15"/>
                    <a:pt x="27" y="22"/>
                  </a:cubicBezTo>
                  <a:cubicBezTo>
                    <a:pt x="30" y="25"/>
                    <a:pt x="33" y="28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lose/>
                  <a:moveTo>
                    <a:pt x="28" y="62"/>
                  </a:moveTo>
                  <a:cubicBezTo>
                    <a:pt x="29" y="53"/>
                    <a:pt x="31" y="45"/>
                    <a:pt x="34" y="37"/>
                  </a:cubicBezTo>
                  <a:cubicBezTo>
                    <a:pt x="29" y="34"/>
                    <a:pt x="25" y="32"/>
                    <a:pt x="21" y="28"/>
                  </a:cubicBezTo>
                  <a:cubicBezTo>
                    <a:pt x="13" y="37"/>
                    <a:pt x="8" y="49"/>
                    <a:pt x="8" y="62"/>
                  </a:cubicBezTo>
                  <a:cubicBezTo>
                    <a:pt x="28" y="62"/>
                    <a:pt x="28" y="62"/>
                    <a:pt x="28" y="62"/>
                  </a:cubicBezTo>
                  <a:close/>
                  <a:moveTo>
                    <a:pt x="34" y="94"/>
                  </a:moveTo>
                  <a:cubicBezTo>
                    <a:pt x="31" y="86"/>
                    <a:pt x="29" y="78"/>
                    <a:pt x="28" y="69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82"/>
                    <a:pt x="13" y="94"/>
                    <a:pt x="21" y="103"/>
                  </a:cubicBezTo>
                  <a:cubicBezTo>
                    <a:pt x="25" y="99"/>
                    <a:pt x="29" y="96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lose/>
                  <a:moveTo>
                    <a:pt x="55" y="122"/>
                  </a:moveTo>
                  <a:cubicBezTo>
                    <a:pt x="47" y="116"/>
                    <a:pt x="41" y="109"/>
                    <a:pt x="37" y="101"/>
                  </a:cubicBezTo>
                  <a:cubicBezTo>
                    <a:pt x="33" y="103"/>
                    <a:pt x="30" y="105"/>
                    <a:pt x="27" y="108"/>
                  </a:cubicBezTo>
                  <a:cubicBezTo>
                    <a:pt x="34" y="115"/>
                    <a:pt x="44" y="120"/>
                    <a:pt x="55" y="122"/>
                  </a:cubicBezTo>
                  <a:cubicBezTo>
                    <a:pt x="55" y="122"/>
                    <a:pt x="55" y="122"/>
                    <a:pt x="55" y="122"/>
                  </a:cubicBezTo>
                  <a:close/>
                  <a:moveTo>
                    <a:pt x="65" y="0"/>
                  </a:moveTo>
                  <a:cubicBezTo>
                    <a:pt x="80" y="0"/>
                    <a:pt x="93" y="4"/>
                    <a:pt x="104" y="12"/>
                  </a:cubicBezTo>
                  <a:cubicBezTo>
                    <a:pt x="108" y="16"/>
                    <a:pt x="111" y="19"/>
                    <a:pt x="115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25" y="34"/>
                    <a:pt x="131" y="49"/>
                    <a:pt x="131" y="65"/>
                  </a:cubicBezTo>
                  <a:cubicBezTo>
                    <a:pt x="131" y="82"/>
                    <a:pt x="125" y="97"/>
                    <a:pt x="115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3" y="110"/>
                    <a:pt x="112" y="112"/>
                    <a:pt x="109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98" y="124"/>
                    <a:pt x="82" y="131"/>
                    <a:pt x="65" y="131"/>
                  </a:cubicBezTo>
                  <a:cubicBezTo>
                    <a:pt x="48" y="131"/>
                    <a:pt x="33" y="12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19" y="112"/>
                    <a:pt x="17" y="110"/>
                    <a:pt x="16" y="10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6" y="97"/>
                    <a:pt x="0" y="82"/>
                    <a:pt x="0" y="65"/>
                  </a:cubicBezTo>
                  <a:cubicBezTo>
                    <a:pt x="0" y="49"/>
                    <a:pt x="6" y="34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0" y="19"/>
                    <a:pt x="22" y="16"/>
                    <a:pt x="27" y="13"/>
                  </a:cubicBezTo>
                  <a:cubicBezTo>
                    <a:pt x="38" y="4"/>
                    <a:pt x="51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7817968" y="216631"/>
            <a:ext cx="942023" cy="979169"/>
            <a:chOff x="7790536" y="346752"/>
            <a:chExt cx="942023" cy="979169"/>
          </a:xfrm>
        </p:grpSpPr>
        <p:grpSp>
          <p:nvGrpSpPr>
            <p:cNvPr id="116" name="Group 76"/>
            <p:cNvGrpSpPr>
              <a:grpSpLocks noChangeAspect="1"/>
            </p:cNvGrpSpPr>
            <p:nvPr/>
          </p:nvGrpSpPr>
          <p:grpSpPr bwMode="auto">
            <a:xfrm>
              <a:off x="7851496" y="392472"/>
              <a:ext cx="881063" cy="933449"/>
              <a:chOff x="4993" y="175"/>
              <a:chExt cx="555" cy="588"/>
            </a:xfrm>
            <a:solidFill>
              <a:srgbClr val="DE1923"/>
            </a:solidFill>
          </p:grpSpPr>
          <p:sp>
            <p:nvSpPr>
              <p:cNvPr id="118" name="Freeform 77"/>
              <p:cNvSpPr>
                <a:spLocks/>
              </p:cNvSpPr>
              <p:nvPr/>
            </p:nvSpPr>
            <p:spPr bwMode="auto">
              <a:xfrm>
                <a:off x="5146" y="331"/>
                <a:ext cx="249" cy="351"/>
              </a:xfrm>
              <a:custGeom>
                <a:avLst/>
                <a:gdLst>
                  <a:gd name="T0" fmla="*/ 41 w 83"/>
                  <a:gd name="T1" fmla="*/ 0 h 117"/>
                  <a:gd name="T2" fmla="*/ 83 w 83"/>
                  <a:gd name="T3" fmla="*/ 41 h 117"/>
                  <a:gd name="T4" fmla="*/ 62 w 83"/>
                  <a:gd name="T5" fmla="*/ 111 h 117"/>
                  <a:gd name="T6" fmla="*/ 62 w 83"/>
                  <a:gd name="T7" fmla="*/ 117 h 117"/>
                  <a:gd name="T8" fmla="*/ 21 w 83"/>
                  <a:gd name="T9" fmla="*/ 117 h 117"/>
                  <a:gd name="T10" fmla="*/ 21 w 83"/>
                  <a:gd name="T11" fmla="*/ 111 h 117"/>
                  <a:gd name="T12" fmla="*/ 0 w 83"/>
                  <a:gd name="T13" fmla="*/ 41 h 117"/>
                  <a:gd name="T14" fmla="*/ 41 w 83"/>
                  <a:gd name="T15" fmla="*/ 0 h 117"/>
                  <a:gd name="T16" fmla="*/ 41 w 83"/>
                  <a:gd name="T1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117">
                    <a:moveTo>
                      <a:pt x="41" y="0"/>
                    </a:moveTo>
                    <a:cubicBezTo>
                      <a:pt x="64" y="0"/>
                      <a:pt x="83" y="18"/>
                      <a:pt x="83" y="41"/>
                    </a:cubicBezTo>
                    <a:cubicBezTo>
                      <a:pt x="83" y="67"/>
                      <a:pt x="62" y="73"/>
                      <a:pt x="62" y="111"/>
                    </a:cubicBezTo>
                    <a:cubicBezTo>
                      <a:pt x="62" y="117"/>
                      <a:pt x="62" y="117"/>
                      <a:pt x="62" y="117"/>
                    </a:cubicBezTo>
                    <a:cubicBezTo>
                      <a:pt x="21" y="117"/>
                      <a:pt x="21" y="117"/>
                      <a:pt x="21" y="117"/>
                    </a:cubicBezTo>
                    <a:cubicBezTo>
                      <a:pt x="21" y="111"/>
                      <a:pt x="21" y="111"/>
                      <a:pt x="21" y="111"/>
                    </a:cubicBezTo>
                    <a:cubicBezTo>
                      <a:pt x="21" y="73"/>
                      <a:pt x="0" y="67"/>
                      <a:pt x="0" y="41"/>
                    </a:cubicBezTo>
                    <a:cubicBezTo>
                      <a:pt x="0" y="18"/>
                      <a:pt x="19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78"/>
              <p:cNvSpPr>
                <a:spLocks/>
              </p:cNvSpPr>
              <p:nvPr/>
            </p:nvSpPr>
            <p:spPr bwMode="auto">
              <a:xfrm>
                <a:off x="5158" y="343"/>
                <a:ext cx="225" cy="327"/>
              </a:xfrm>
              <a:custGeom>
                <a:avLst/>
                <a:gdLst>
                  <a:gd name="T0" fmla="*/ 39 w 75"/>
                  <a:gd name="T1" fmla="*/ 0 h 109"/>
                  <a:gd name="T2" fmla="*/ 45 w 75"/>
                  <a:gd name="T3" fmla="*/ 1 h 109"/>
                  <a:gd name="T4" fmla="*/ 50 w 75"/>
                  <a:gd name="T5" fmla="*/ 2 h 109"/>
                  <a:gd name="T6" fmla="*/ 55 w 75"/>
                  <a:gd name="T7" fmla="*/ 4 h 109"/>
                  <a:gd name="T8" fmla="*/ 60 w 75"/>
                  <a:gd name="T9" fmla="*/ 7 h 109"/>
                  <a:gd name="T10" fmla="*/ 64 w 75"/>
                  <a:gd name="T11" fmla="*/ 11 h 109"/>
                  <a:gd name="T12" fmla="*/ 67 w 75"/>
                  <a:gd name="T13" fmla="*/ 15 h 109"/>
                  <a:gd name="T14" fmla="*/ 70 w 75"/>
                  <a:gd name="T15" fmla="*/ 19 h 109"/>
                  <a:gd name="T16" fmla="*/ 72 w 75"/>
                  <a:gd name="T17" fmla="*/ 24 h 109"/>
                  <a:gd name="T18" fmla="*/ 74 w 75"/>
                  <a:gd name="T19" fmla="*/ 30 h 109"/>
                  <a:gd name="T20" fmla="*/ 74 w 75"/>
                  <a:gd name="T21" fmla="*/ 35 h 109"/>
                  <a:gd name="T22" fmla="*/ 74 w 75"/>
                  <a:gd name="T23" fmla="*/ 41 h 109"/>
                  <a:gd name="T24" fmla="*/ 73 w 75"/>
                  <a:gd name="T25" fmla="*/ 47 h 109"/>
                  <a:gd name="T26" fmla="*/ 72 w 75"/>
                  <a:gd name="T27" fmla="*/ 52 h 109"/>
                  <a:gd name="T28" fmla="*/ 63 w 75"/>
                  <a:gd name="T29" fmla="*/ 69 h 109"/>
                  <a:gd name="T30" fmla="*/ 59 w 75"/>
                  <a:gd name="T31" fmla="*/ 77 h 109"/>
                  <a:gd name="T32" fmla="*/ 56 w 75"/>
                  <a:gd name="T33" fmla="*/ 85 h 109"/>
                  <a:gd name="T34" fmla="*/ 55 w 75"/>
                  <a:gd name="T35" fmla="*/ 90 h 109"/>
                  <a:gd name="T36" fmla="*/ 54 w 75"/>
                  <a:gd name="T37" fmla="*/ 100 h 109"/>
                  <a:gd name="T38" fmla="*/ 54 w 75"/>
                  <a:gd name="T39" fmla="*/ 109 h 109"/>
                  <a:gd name="T40" fmla="*/ 21 w 75"/>
                  <a:gd name="T41" fmla="*/ 109 h 109"/>
                  <a:gd name="T42" fmla="*/ 21 w 75"/>
                  <a:gd name="T43" fmla="*/ 103 h 109"/>
                  <a:gd name="T44" fmla="*/ 20 w 75"/>
                  <a:gd name="T45" fmla="*/ 93 h 109"/>
                  <a:gd name="T46" fmla="*/ 19 w 75"/>
                  <a:gd name="T47" fmla="*/ 85 h 109"/>
                  <a:gd name="T48" fmla="*/ 16 w 75"/>
                  <a:gd name="T49" fmla="*/ 77 h 109"/>
                  <a:gd name="T50" fmla="*/ 12 w 75"/>
                  <a:gd name="T51" fmla="*/ 69 h 109"/>
                  <a:gd name="T52" fmla="*/ 3 w 75"/>
                  <a:gd name="T53" fmla="*/ 52 h 109"/>
                  <a:gd name="T54" fmla="*/ 1 w 75"/>
                  <a:gd name="T55" fmla="*/ 47 h 109"/>
                  <a:gd name="T56" fmla="*/ 0 w 75"/>
                  <a:gd name="T57" fmla="*/ 41 h 109"/>
                  <a:gd name="T58" fmla="*/ 0 w 75"/>
                  <a:gd name="T59" fmla="*/ 35 h 109"/>
                  <a:gd name="T60" fmla="*/ 1 w 75"/>
                  <a:gd name="T61" fmla="*/ 30 h 109"/>
                  <a:gd name="T62" fmla="*/ 2 w 75"/>
                  <a:gd name="T63" fmla="*/ 24 h 109"/>
                  <a:gd name="T64" fmla="*/ 5 w 75"/>
                  <a:gd name="T65" fmla="*/ 19 h 109"/>
                  <a:gd name="T66" fmla="*/ 7 w 75"/>
                  <a:gd name="T67" fmla="*/ 15 h 109"/>
                  <a:gd name="T68" fmla="*/ 11 w 75"/>
                  <a:gd name="T69" fmla="*/ 11 h 109"/>
                  <a:gd name="T70" fmla="*/ 15 w 75"/>
                  <a:gd name="T71" fmla="*/ 7 h 109"/>
                  <a:gd name="T72" fmla="*/ 20 w 75"/>
                  <a:gd name="T73" fmla="*/ 4 h 109"/>
                  <a:gd name="T74" fmla="*/ 25 w 75"/>
                  <a:gd name="T75" fmla="*/ 2 h 109"/>
                  <a:gd name="T76" fmla="*/ 30 w 75"/>
                  <a:gd name="T77" fmla="*/ 1 h 109"/>
                  <a:gd name="T78" fmla="*/ 36 w 75"/>
                  <a:gd name="T79" fmla="*/ 0 h 109"/>
                  <a:gd name="T80" fmla="*/ 39 w 75"/>
                  <a:gd name="T8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5" h="109">
                    <a:moveTo>
                      <a:pt x="39" y="0"/>
                    </a:moveTo>
                    <a:cubicBezTo>
                      <a:pt x="41" y="0"/>
                      <a:pt x="43" y="0"/>
                      <a:pt x="45" y="1"/>
                    </a:cubicBezTo>
                    <a:cubicBezTo>
                      <a:pt x="47" y="1"/>
                      <a:pt x="48" y="2"/>
                      <a:pt x="50" y="2"/>
                    </a:cubicBezTo>
                    <a:cubicBezTo>
                      <a:pt x="52" y="3"/>
                      <a:pt x="53" y="4"/>
                      <a:pt x="55" y="4"/>
                    </a:cubicBezTo>
                    <a:cubicBezTo>
                      <a:pt x="57" y="5"/>
                      <a:pt x="58" y="6"/>
                      <a:pt x="60" y="7"/>
                    </a:cubicBezTo>
                    <a:cubicBezTo>
                      <a:pt x="61" y="8"/>
                      <a:pt x="62" y="10"/>
                      <a:pt x="64" y="11"/>
                    </a:cubicBezTo>
                    <a:cubicBezTo>
                      <a:pt x="65" y="12"/>
                      <a:pt x="66" y="14"/>
                      <a:pt x="67" y="15"/>
                    </a:cubicBezTo>
                    <a:cubicBezTo>
                      <a:pt x="68" y="16"/>
                      <a:pt x="69" y="18"/>
                      <a:pt x="70" y="19"/>
                    </a:cubicBezTo>
                    <a:cubicBezTo>
                      <a:pt x="71" y="21"/>
                      <a:pt x="72" y="23"/>
                      <a:pt x="72" y="24"/>
                    </a:cubicBezTo>
                    <a:cubicBezTo>
                      <a:pt x="73" y="26"/>
                      <a:pt x="73" y="28"/>
                      <a:pt x="74" y="30"/>
                    </a:cubicBezTo>
                    <a:cubicBezTo>
                      <a:pt x="74" y="32"/>
                      <a:pt x="74" y="33"/>
                      <a:pt x="74" y="35"/>
                    </a:cubicBezTo>
                    <a:cubicBezTo>
                      <a:pt x="75" y="37"/>
                      <a:pt x="74" y="39"/>
                      <a:pt x="74" y="41"/>
                    </a:cubicBezTo>
                    <a:cubicBezTo>
                      <a:pt x="74" y="43"/>
                      <a:pt x="74" y="45"/>
                      <a:pt x="73" y="47"/>
                    </a:cubicBezTo>
                    <a:cubicBezTo>
                      <a:pt x="73" y="49"/>
                      <a:pt x="72" y="50"/>
                      <a:pt x="72" y="52"/>
                    </a:cubicBezTo>
                    <a:cubicBezTo>
                      <a:pt x="69" y="58"/>
                      <a:pt x="66" y="63"/>
                      <a:pt x="63" y="69"/>
                    </a:cubicBezTo>
                    <a:cubicBezTo>
                      <a:pt x="61" y="72"/>
                      <a:pt x="60" y="75"/>
                      <a:pt x="59" y="77"/>
                    </a:cubicBezTo>
                    <a:cubicBezTo>
                      <a:pt x="58" y="80"/>
                      <a:pt x="57" y="82"/>
                      <a:pt x="56" y="85"/>
                    </a:cubicBezTo>
                    <a:cubicBezTo>
                      <a:pt x="55" y="90"/>
                      <a:pt x="55" y="90"/>
                      <a:pt x="55" y="90"/>
                    </a:cubicBezTo>
                    <a:cubicBezTo>
                      <a:pt x="54" y="93"/>
                      <a:pt x="54" y="97"/>
                      <a:pt x="54" y="100"/>
                    </a:cubicBezTo>
                    <a:cubicBezTo>
                      <a:pt x="54" y="103"/>
                      <a:pt x="54" y="106"/>
                      <a:pt x="54" y="109"/>
                    </a:cubicBezTo>
                    <a:cubicBezTo>
                      <a:pt x="21" y="109"/>
                      <a:pt x="21" y="109"/>
                      <a:pt x="21" y="109"/>
                    </a:cubicBezTo>
                    <a:cubicBezTo>
                      <a:pt x="21" y="103"/>
                      <a:pt x="21" y="103"/>
                      <a:pt x="21" y="103"/>
                    </a:cubicBezTo>
                    <a:cubicBezTo>
                      <a:pt x="21" y="100"/>
                      <a:pt x="21" y="97"/>
                      <a:pt x="20" y="93"/>
                    </a:cubicBezTo>
                    <a:cubicBezTo>
                      <a:pt x="20" y="90"/>
                      <a:pt x="19" y="88"/>
                      <a:pt x="19" y="85"/>
                    </a:cubicBezTo>
                    <a:cubicBezTo>
                      <a:pt x="18" y="82"/>
                      <a:pt x="17" y="80"/>
                      <a:pt x="16" y="77"/>
                    </a:cubicBezTo>
                    <a:cubicBezTo>
                      <a:pt x="15" y="75"/>
                      <a:pt x="14" y="72"/>
                      <a:pt x="12" y="69"/>
                    </a:cubicBezTo>
                    <a:cubicBezTo>
                      <a:pt x="9" y="63"/>
                      <a:pt x="6" y="58"/>
                      <a:pt x="3" y="52"/>
                    </a:cubicBezTo>
                    <a:cubicBezTo>
                      <a:pt x="2" y="50"/>
                      <a:pt x="2" y="49"/>
                      <a:pt x="1" y="47"/>
                    </a:cubicBezTo>
                    <a:cubicBezTo>
                      <a:pt x="1" y="45"/>
                      <a:pt x="0" y="43"/>
                      <a:pt x="0" y="41"/>
                    </a:cubicBezTo>
                    <a:cubicBezTo>
                      <a:pt x="0" y="39"/>
                      <a:pt x="0" y="37"/>
                      <a:pt x="0" y="35"/>
                    </a:cubicBezTo>
                    <a:cubicBezTo>
                      <a:pt x="0" y="33"/>
                      <a:pt x="0" y="32"/>
                      <a:pt x="1" y="30"/>
                    </a:cubicBezTo>
                    <a:cubicBezTo>
                      <a:pt x="1" y="28"/>
                      <a:pt x="2" y="26"/>
                      <a:pt x="2" y="24"/>
                    </a:cubicBezTo>
                    <a:cubicBezTo>
                      <a:pt x="3" y="23"/>
                      <a:pt x="4" y="21"/>
                      <a:pt x="5" y="19"/>
                    </a:cubicBezTo>
                    <a:cubicBezTo>
                      <a:pt x="5" y="18"/>
                      <a:pt x="6" y="16"/>
                      <a:pt x="7" y="15"/>
                    </a:cubicBezTo>
                    <a:cubicBezTo>
                      <a:pt x="9" y="14"/>
                      <a:pt x="10" y="12"/>
                      <a:pt x="11" y="11"/>
                    </a:cubicBezTo>
                    <a:cubicBezTo>
                      <a:pt x="12" y="10"/>
                      <a:pt x="14" y="9"/>
                      <a:pt x="15" y="7"/>
                    </a:cubicBezTo>
                    <a:cubicBezTo>
                      <a:pt x="17" y="6"/>
                      <a:pt x="18" y="5"/>
                      <a:pt x="20" y="4"/>
                    </a:cubicBezTo>
                    <a:cubicBezTo>
                      <a:pt x="21" y="4"/>
                      <a:pt x="23" y="3"/>
                      <a:pt x="25" y="2"/>
                    </a:cubicBezTo>
                    <a:cubicBezTo>
                      <a:pt x="26" y="2"/>
                      <a:pt x="28" y="1"/>
                      <a:pt x="30" y="1"/>
                    </a:cubicBezTo>
                    <a:cubicBezTo>
                      <a:pt x="32" y="0"/>
                      <a:pt x="34" y="0"/>
                      <a:pt x="36" y="0"/>
                    </a:cubicBezTo>
                    <a:cubicBezTo>
                      <a:pt x="39" y="0"/>
                      <a:pt x="39" y="0"/>
                      <a:pt x="3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79"/>
              <p:cNvSpPr>
                <a:spLocks noEditPoints="1"/>
              </p:cNvSpPr>
              <p:nvPr/>
            </p:nvSpPr>
            <p:spPr bwMode="auto">
              <a:xfrm>
                <a:off x="5203" y="457"/>
                <a:ext cx="135" cy="150"/>
              </a:xfrm>
              <a:custGeom>
                <a:avLst/>
                <a:gdLst>
                  <a:gd name="T0" fmla="*/ 19 w 45"/>
                  <a:gd name="T1" fmla="*/ 49 h 50"/>
                  <a:gd name="T2" fmla="*/ 19 w 45"/>
                  <a:gd name="T3" fmla="*/ 33 h 50"/>
                  <a:gd name="T4" fmla="*/ 10 w 45"/>
                  <a:gd name="T5" fmla="*/ 19 h 50"/>
                  <a:gd name="T6" fmla="*/ 0 w 45"/>
                  <a:gd name="T7" fmla="*/ 1 h 50"/>
                  <a:gd name="T8" fmla="*/ 0 w 45"/>
                  <a:gd name="T9" fmla="*/ 0 h 50"/>
                  <a:gd name="T10" fmla="*/ 1 w 45"/>
                  <a:gd name="T11" fmla="*/ 1 h 50"/>
                  <a:gd name="T12" fmla="*/ 12 w 45"/>
                  <a:gd name="T13" fmla="*/ 18 h 50"/>
                  <a:gd name="T14" fmla="*/ 21 w 45"/>
                  <a:gd name="T15" fmla="*/ 33 h 50"/>
                  <a:gd name="T16" fmla="*/ 21 w 45"/>
                  <a:gd name="T17" fmla="*/ 49 h 50"/>
                  <a:gd name="T18" fmla="*/ 20 w 45"/>
                  <a:gd name="T19" fmla="*/ 50 h 50"/>
                  <a:gd name="T20" fmla="*/ 19 w 45"/>
                  <a:gd name="T21" fmla="*/ 49 h 50"/>
                  <a:gd name="T22" fmla="*/ 25 w 45"/>
                  <a:gd name="T23" fmla="*/ 49 h 50"/>
                  <a:gd name="T24" fmla="*/ 25 w 45"/>
                  <a:gd name="T25" fmla="*/ 33 h 50"/>
                  <a:gd name="T26" fmla="*/ 34 w 45"/>
                  <a:gd name="T27" fmla="*/ 19 h 50"/>
                  <a:gd name="T28" fmla="*/ 45 w 45"/>
                  <a:gd name="T29" fmla="*/ 1 h 50"/>
                  <a:gd name="T30" fmla="*/ 44 w 45"/>
                  <a:gd name="T31" fmla="*/ 0 h 50"/>
                  <a:gd name="T32" fmla="*/ 43 w 45"/>
                  <a:gd name="T33" fmla="*/ 1 h 50"/>
                  <a:gd name="T34" fmla="*/ 33 w 45"/>
                  <a:gd name="T35" fmla="*/ 18 h 50"/>
                  <a:gd name="T36" fmla="*/ 24 w 45"/>
                  <a:gd name="T37" fmla="*/ 33 h 50"/>
                  <a:gd name="T38" fmla="*/ 24 w 45"/>
                  <a:gd name="T39" fmla="*/ 49 h 50"/>
                  <a:gd name="T40" fmla="*/ 24 w 45"/>
                  <a:gd name="T41" fmla="*/ 50 h 50"/>
                  <a:gd name="T42" fmla="*/ 25 w 45"/>
                  <a:gd name="T43" fmla="*/ 4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" h="50">
                    <a:moveTo>
                      <a:pt x="19" y="49"/>
                    </a:moveTo>
                    <a:cubicBezTo>
                      <a:pt x="19" y="33"/>
                      <a:pt x="19" y="33"/>
                      <a:pt x="19" y="33"/>
                    </a:cubicBezTo>
                    <a:cubicBezTo>
                      <a:pt x="19" y="28"/>
                      <a:pt x="15" y="24"/>
                      <a:pt x="10" y="19"/>
                    </a:cubicBezTo>
                    <a:cubicBezTo>
                      <a:pt x="5" y="14"/>
                      <a:pt x="0" y="8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8"/>
                      <a:pt x="6" y="13"/>
                      <a:pt x="12" y="18"/>
                    </a:cubicBezTo>
                    <a:cubicBezTo>
                      <a:pt x="16" y="23"/>
                      <a:pt x="21" y="28"/>
                      <a:pt x="21" y="3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1" y="50"/>
                      <a:pt x="21" y="50"/>
                      <a:pt x="20" y="50"/>
                    </a:cubicBezTo>
                    <a:cubicBezTo>
                      <a:pt x="19" y="50"/>
                      <a:pt x="19" y="50"/>
                      <a:pt x="19" y="49"/>
                    </a:cubicBezTo>
                    <a:close/>
                    <a:moveTo>
                      <a:pt x="25" y="49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5" y="28"/>
                      <a:pt x="30" y="24"/>
                      <a:pt x="34" y="19"/>
                    </a:cubicBezTo>
                    <a:cubicBezTo>
                      <a:pt x="39" y="14"/>
                      <a:pt x="45" y="8"/>
                      <a:pt x="45" y="1"/>
                    </a:cubicBezTo>
                    <a:cubicBezTo>
                      <a:pt x="45" y="0"/>
                      <a:pt x="45" y="0"/>
                      <a:pt x="44" y="0"/>
                    </a:cubicBezTo>
                    <a:cubicBezTo>
                      <a:pt x="43" y="0"/>
                      <a:pt x="43" y="0"/>
                      <a:pt x="43" y="1"/>
                    </a:cubicBezTo>
                    <a:cubicBezTo>
                      <a:pt x="43" y="8"/>
                      <a:pt x="38" y="13"/>
                      <a:pt x="33" y="18"/>
                    </a:cubicBezTo>
                    <a:cubicBezTo>
                      <a:pt x="28" y="23"/>
                      <a:pt x="24" y="28"/>
                      <a:pt x="24" y="33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0"/>
                      <a:pt x="25" y="50"/>
                      <a:pt x="25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80"/>
              <p:cNvSpPr>
                <a:spLocks/>
              </p:cNvSpPr>
              <p:nvPr/>
            </p:nvSpPr>
            <p:spPr bwMode="auto">
              <a:xfrm>
                <a:off x="5209" y="658"/>
                <a:ext cx="123" cy="105"/>
              </a:xfrm>
              <a:custGeom>
                <a:avLst/>
                <a:gdLst>
                  <a:gd name="T0" fmla="*/ 41 w 41"/>
                  <a:gd name="T1" fmla="*/ 0 h 35"/>
                  <a:gd name="T2" fmla="*/ 41 w 41"/>
                  <a:gd name="T3" fmla="*/ 23 h 35"/>
                  <a:gd name="T4" fmla="*/ 28 w 41"/>
                  <a:gd name="T5" fmla="*/ 35 h 35"/>
                  <a:gd name="T6" fmla="*/ 12 w 41"/>
                  <a:gd name="T7" fmla="*/ 35 h 35"/>
                  <a:gd name="T8" fmla="*/ 0 w 41"/>
                  <a:gd name="T9" fmla="*/ 23 h 35"/>
                  <a:gd name="T10" fmla="*/ 0 w 41"/>
                  <a:gd name="T11" fmla="*/ 0 h 35"/>
                  <a:gd name="T12" fmla="*/ 41 w 41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5">
                    <a:moveTo>
                      <a:pt x="41" y="0"/>
                    </a:moveTo>
                    <a:cubicBezTo>
                      <a:pt x="41" y="23"/>
                      <a:pt x="41" y="23"/>
                      <a:pt x="41" y="23"/>
                    </a:cubicBezTo>
                    <a:cubicBezTo>
                      <a:pt x="41" y="30"/>
                      <a:pt x="35" y="35"/>
                      <a:pt x="28" y="35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6" y="35"/>
                      <a:pt x="0" y="30"/>
                      <a:pt x="0" y="2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1" y="0"/>
                      <a:pt x="41" y="0"/>
                      <a:pt x="4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81"/>
              <p:cNvSpPr>
                <a:spLocks/>
              </p:cNvSpPr>
              <p:nvPr/>
            </p:nvSpPr>
            <p:spPr bwMode="auto">
              <a:xfrm>
                <a:off x="5248" y="598"/>
                <a:ext cx="45" cy="75"/>
              </a:xfrm>
              <a:custGeom>
                <a:avLst/>
                <a:gdLst>
                  <a:gd name="T0" fmla="*/ 15 w 15"/>
                  <a:gd name="T1" fmla="*/ 25 h 25"/>
                  <a:gd name="T2" fmla="*/ 15 w 15"/>
                  <a:gd name="T3" fmla="*/ 4 h 25"/>
                  <a:gd name="T4" fmla="*/ 10 w 15"/>
                  <a:gd name="T5" fmla="*/ 0 h 25"/>
                  <a:gd name="T6" fmla="*/ 4 w 15"/>
                  <a:gd name="T7" fmla="*/ 0 h 25"/>
                  <a:gd name="T8" fmla="*/ 0 w 15"/>
                  <a:gd name="T9" fmla="*/ 4 h 25"/>
                  <a:gd name="T10" fmla="*/ 0 w 15"/>
                  <a:gd name="T11" fmla="*/ 25 h 25"/>
                  <a:gd name="T12" fmla="*/ 15 w 15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5">
                    <a:moveTo>
                      <a:pt x="15" y="25"/>
                    </a:moveTo>
                    <a:cubicBezTo>
                      <a:pt x="15" y="4"/>
                      <a:pt x="15" y="4"/>
                      <a:pt x="15" y="4"/>
                    </a:cubicBezTo>
                    <a:cubicBezTo>
                      <a:pt x="15" y="2"/>
                      <a:pt x="13" y="0"/>
                      <a:pt x="1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5" y="25"/>
                      <a:pt x="15" y="25"/>
                      <a:pt x="1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82"/>
              <p:cNvSpPr>
                <a:spLocks/>
              </p:cNvSpPr>
              <p:nvPr/>
            </p:nvSpPr>
            <p:spPr bwMode="auto">
              <a:xfrm>
                <a:off x="5191" y="658"/>
                <a:ext cx="159" cy="27"/>
              </a:xfrm>
              <a:custGeom>
                <a:avLst/>
                <a:gdLst>
                  <a:gd name="T0" fmla="*/ 4 w 53"/>
                  <a:gd name="T1" fmla="*/ 0 h 9"/>
                  <a:gd name="T2" fmla="*/ 48 w 53"/>
                  <a:gd name="T3" fmla="*/ 0 h 9"/>
                  <a:gd name="T4" fmla="*/ 53 w 53"/>
                  <a:gd name="T5" fmla="*/ 4 h 9"/>
                  <a:gd name="T6" fmla="*/ 53 w 53"/>
                  <a:gd name="T7" fmla="*/ 4 h 9"/>
                  <a:gd name="T8" fmla="*/ 48 w 53"/>
                  <a:gd name="T9" fmla="*/ 9 h 9"/>
                  <a:gd name="T10" fmla="*/ 4 w 53"/>
                  <a:gd name="T11" fmla="*/ 9 h 9"/>
                  <a:gd name="T12" fmla="*/ 0 w 53"/>
                  <a:gd name="T13" fmla="*/ 4 h 9"/>
                  <a:gd name="T14" fmla="*/ 0 w 53"/>
                  <a:gd name="T15" fmla="*/ 4 h 9"/>
                  <a:gd name="T16" fmla="*/ 4 w 53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9">
                    <a:moveTo>
                      <a:pt x="4" y="0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3" y="2"/>
                      <a:pt x="53" y="4"/>
                    </a:cubicBezTo>
                    <a:cubicBezTo>
                      <a:pt x="53" y="4"/>
                      <a:pt x="53" y="4"/>
                      <a:pt x="53" y="4"/>
                    </a:cubicBezTo>
                    <a:cubicBezTo>
                      <a:pt x="53" y="7"/>
                      <a:pt x="51" y="9"/>
                      <a:pt x="48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9"/>
                      <a:pt x="0" y="7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83"/>
              <p:cNvSpPr>
                <a:spLocks/>
              </p:cNvSpPr>
              <p:nvPr/>
            </p:nvSpPr>
            <p:spPr bwMode="auto">
              <a:xfrm>
                <a:off x="5194" y="700"/>
                <a:ext cx="153" cy="27"/>
              </a:xfrm>
              <a:custGeom>
                <a:avLst/>
                <a:gdLst>
                  <a:gd name="T0" fmla="*/ 4 w 51"/>
                  <a:gd name="T1" fmla="*/ 0 h 9"/>
                  <a:gd name="T2" fmla="*/ 46 w 51"/>
                  <a:gd name="T3" fmla="*/ 0 h 9"/>
                  <a:gd name="T4" fmla="*/ 51 w 51"/>
                  <a:gd name="T5" fmla="*/ 4 h 9"/>
                  <a:gd name="T6" fmla="*/ 51 w 51"/>
                  <a:gd name="T7" fmla="*/ 4 h 9"/>
                  <a:gd name="T8" fmla="*/ 46 w 51"/>
                  <a:gd name="T9" fmla="*/ 9 h 9"/>
                  <a:gd name="T10" fmla="*/ 4 w 51"/>
                  <a:gd name="T11" fmla="*/ 9 h 9"/>
                  <a:gd name="T12" fmla="*/ 0 w 51"/>
                  <a:gd name="T13" fmla="*/ 4 h 9"/>
                  <a:gd name="T14" fmla="*/ 0 w 51"/>
                  <a:gd name="T15" fmla="*/ 4 h 9"/>
                  <a:gd name="T16" fmla="*/ 4 w 51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9">
                    <a:moveTo>
                      <a:pt x="4" y="0"/>
                    </a:moveTo>
                    <a:cubicBezTo>
                      <a:pt x="18" y="0"/>
                      <a:pt x="32" y="0"/>
                      <a:pt x="46" y="0"/>
                    </a:cubicBezTo>
                    <a:cubicBezTo>
                      <a:pt x="49" y="0"/>
                      <a:pt x="51" y="2"/>
                      <a:pt x="51" y="4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1" y="7"/>
                      <a:pt x="49" y="9"/>
                      <a:pt x="46" y="9"/>
                    </a:cubicBezTo>
                    <a:cubicBezTo>
                      <a:pt x="32" y="9"/>
                      <a:pt x="18" y="9"/>
                      <a:pt x="4" y="9"/>
                    </a:cubicBezTo>
                    <a:cubicBezTo>
                      <a:pt x="2" y="9"/>
                      <a:pt x="0" y="7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84"/>
              <p:cNvSpPr>
                <a:spLocks/>
              </p:cNvSpPr>
              <p:nvPr/>
            </p:nvSpPr>
            <p:spPr bwMode="auto">
              <a:xfrm>
                <a:off x="5200" y="430"/>
                <a:ext cx="141" cy="30"/>
              </a:xfrm>
              <a:custGeom>
                <a:avLst/>
                <a:gdLst>
                  <a:gd name="T0" fmla="*/ 33 w 141"/>
                  <a:gd name="T1" fmla="*/ 30 h 30"/>
                  <a:gd name="T2" fmla="*/ 42 w 141"/>
                  <a:gd name="T3" fmla="*/ 30 h 30"/>
                  <a:gd name="T4" fmla="*/ 54 w 141"/>
                  <a:gd name="T5" fmla="*/ 9 h 30"/>
                  <a:gd name="T6" fmla="*/ 66 w 141"/>
                  <a:gd name="T7" fmla="*/ 30 h 30"/>
                  <a:gd name="T8" fmla="*/ 66 w 141"/>
                  <a:gd name="T9" fmla="*/ 30 h 30"/>
                  <a:gd name="T10" fmla="*/ 75 w 141"/>
                  <a:gd name="T11" fmla="*/ 30 h 30"/>
                  <a:gd name="T12" fmla="*/ 75 w 141"/>
                  <a:gd name="T13" fmla="*/ 30 h 30"/>
                  <a:gd name="T14" fmla="*/ 87 w 141"/>
                  <a:gd name="T15" fmla="*/ 9 h 30"/>
                  <a:gd name="T16" fmla="*/ 99 w 141"/>
                  <a:gd name="T17" fmla="*/ 30 h 30"/>
                  <a:gd name="T18" fmla="*/ 108 w 141"/>
                  <a:gd name="T19" fmla="*/ 30 h 30"/>
                  <a:gd name="T20" fmla="*/ 120 w 141"/>
                  <a:gd name="T21" fmla="*/ 9 h 30"/>
                  <a:gd name="T22" fmla="*/ 132 w 141"/>
                  <a:gd name="T23" fmla="*/ 30 h 30"/>
                  <a:gd name="T24" fmla="*/ 141 w 141"/>
                  <a:gd name="T25" fmla="*/ 30 h 30"/>
                  <a:gd name="T26" fmla="*/ 123 w 141"/>
                  <a:gd name="T27" fmla="*/ 0 h 30"/>
                  <a:gd name="T28" fmla="*/ 114 w 141"/>
                  <a:gd name="T29" fmla="*/ 0 h 30"/>
                  <a:gd name="T30" fmla="*/ 102 w 141"/>
                  <a:gd name="T31" fmla="*/ 24 h 30"/>
                  <a:gd name="T32" fmla="*/ 90 w 141"/>
                  <a:gd name="T33" fmla="*/ 0 h 30"/>
                  <a:gd name="T34" fmla="*/ 81 w 141"/>
                  <a:gd name="T35" fmla="*/ 0 h 30"/>
                  <a:gd name="T36" fmla="*/ 69 w 141"/>
                  <a:gd name="T37" fmla="*/ 24 h 30"/>
                  <a:gd name="T38" fmla="*/ 57 w 141"/>
                  <a:gd name="T39" fmla="*/ 0 h 30"/>
                  <a:gd name="T40" fmla="*/ 48 w 141"/>
                  <a:gd name="T41" fmla="*/ 0 h 30"/>
                  <a:gd name="T42" fmla="*/ 36 w 141"/>
                  <a:gd name="T43" fmla="*/ 24 h 30"/>
                  <a:gd name="T44" fmla="*/ 24 w 141"/>
                  <a:gd name="T45" fmla="*/ 0 h 30"/>
                  <a:gd name="T46" fmla="*/ 15 w 141"/>
                  <a:gd name="T47" fmla="*/ 0 h 30"/>
                  <a:gd name="T48" fmla="*/ 0 w 141"/>
                  <a:gd name="T49" fmla="*/ 30 h 30"/>
                  <a:gd name="T50" fmla="*/ 9 w 141"/>
                  <a:gd name="T51" fmla="*/ 30 h 30"/>
                  <a:gd name="T52" fmla="*/ 21 w 141"/>
                  <a:gd name="T53" fmla="*/ 9 h 30"/>
                  <a:gd name="T54" fmla="*/ 33 w 141"/>
                  <a:gd name="T55" fmla="*/ 30 h 30"/>
                  <a:gd name="T56" fmla="*/ 33 w 141"/>
                  <a:gd name="T5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1" h="30">
                    <a:moveTo>
                      <a:pt x="33" y="30"/>
                    </a:moveTo>
                    <a:lnTo>
                      <a:pt x="42" y="30"/>
                    </a:lnTo>
                    <a:lnTo>
                      <a:pt x="54" y="9"/>
                    </a:lnTo>
                    <a:lnTo>
                      <a:pt x="66" y="30"/>
                    </a:lnTo>
                    <a:lnTo>
                      <a:pt x="66" y="30"/>
                    </a:lnTo>
                    <a:lnTo>
                      <a:pt x="75" y="30"/>
                    </a:lnTo>
                    <a:lnTo>
                      <a:pt x="75" y="30"/>
                    </a:lnTo>
                    <a:lnTo>
                      <a:pt x="87" y="9"/>
                    </a:lnTo>
                    <a:lnTo>
                      <a:pt x="99" y="30"/>
                    </a:lnTo>
                    <a:lnTo>
                      <a:pt x="108" y="30"/>
                    </a:lnTo>
                    <a:lnTo>
                      <a:pt x="120" y="9"/>
                    </a:lnTo>
                    <a:lnTo>
                      <a:pt x="132" y="30"/>
                    </a:lnTo>
                    <a:lnTo>
                      <a:pt x="141" y="30"/>
                    </a:lnTo>
                    <a:lnTo>
                      <a:pt x="123" y="0"/>
                    </a:lnTo>
                    <a:lnTo>
                      <a:pt x="114" y="0"/>
                    </a:lnTo>
                    <a:lnTo>
                      <a:pt x="102" y="24"/>
                    </a:lnTo>
                    <a:lnTo>
                      <a:pt x="90" y="0"/>
                    </a:lnTo>
                    <a:lnTo>
                      <a:pt x="81" y="0"/>
                    </a:lnTo>
                    <a:lnTo>
                      <a:pt x="69" y="24"/>
                    </a:lnTo>
                    <a:lnTo>
                      <a:pt x="57" y="0"/>
                    </a:lnTo>
                    <a:lnTo>
                      <a:pt x="48" y="0"/>
                    </a:lnTo>
                    <a:lnTo>
                      <a:pt x="36" y="24"/>
                    </a:lnTo>
                    <a:lnTo>
                      <a:pt x="24" y="0"/>
                    </a:lnTo>
                    <a:lnTo>
                      <a:pt x="15" y="0"/>
                    </a:lnTo>
                    <a:lnTo>
                      <a:pt x="0" y="30"/>
                    </a:lnTo>
                    <a:lnTo>
                      <a:pt x="9" y="30"/>
                    </a:lnTo>
                    <a:lnTo>
                      <a:pt x="21" y="9"/>
                    </a:lnTo>
                    <a:lnTo>
                      <a:pt x="33" y="30"/>
                    </a:lnTo>
                    <a:lnTo>
                      <a:pt x="33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85"/>
              <p:cNvSpPr>
                <a:spLocks/>
              </p:cNvSpPr>
              <p:nvPr/>
            </p:nvSpPr>
            <p:spPr bwMode="auto">
              <a:xfrm>
                <a:off x="5260" y="175"/>
                <a:ext cx="21" cy="105"/>
              </a:xfrm>
              <a:custGeom>
                <a:avLst/>
                <a:gdLst>
                  <a:gd name="T0" fmla="*/ 0 w 7"/>
                  <a:gd name="T1" fmla="*/ 0 h 35"/>
                  <a:gd name="T2" fmla="*/ 7 w 7"/>
                  <a:gd name="T3" fmla="*/ 0 h 35"/>
                  <a:gd name="T4" fmla="*/ 6 w 7"/>
                  <a:gd name="T5" fmla="*/ 35 h 35"/>
                  <a:gd name="T6" fmla="*/ 3 w 7"/>
                  <a:gd name="T7" fmla="*/ 35 h 35"/>
                  <a:gd name="T8" fmla="*/ 1 w 7"/>
                  <a:gd name="T9" fmla="*/ 35 h 35"/>
                  <a:gd name="T10" fmla="*/ 0 w 7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35">
                    <a:moveTo>
                      <a:pt x="0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5" y="35"/>
                      <a:pt x="4" y="35"/>
                      <a:pt x="3" y="35"/>
                    </a:cubicBezTo>
                    <a:cubicBezTo>
                      <a:pt x="2" y="35"/>
                      <a:pt x="2" y="35"/>
                      <a:pt x="1" y="35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86"/>
              <p:cNvSpPr>
                <a:spLocks noEditPoints="1"/>
              </p:cNvSpPr>
              <p:nvPr/>
            </p:nvSpPr>
            <p:spPr bwMode="auto">
              <a:xfrm>
                <a:off x="4993" y="442"/>
                <a:ext cx="555" cy="21"/>
              </a:xfrm>
              <a:custGeom>
                <a:avLst/>
                <a:gdLst>
                  <a:gd name="T0" fmla="*/ 0 w 185"/>
                  <a:gd name="T1" fmla="*/ 7 h 7"/>
                  <a:gd name="T2" fmla="*/ 0 w 185"/>
                  <a:gd name="T3" fmla="*/ 0 h 7"/>
                  <a:gd name="T4" fmla="*/ 34 w 185"/>
                  <a:gd name="T5" fmla="*/ 1 h 7"/>
                  <a:gd name="T6" fmla="*/ 34 w 185"/>
                  <a:gd name="T7" fmla="*/ 4 h 7"/>
                  <a:gd name="T8" fmla="*/ 34 w 185"/>
                  <a:gd name="T9" fmla="*/ 6 h 7"/>
                  <a:gd name="T10" fmla="*/ 0 w 185"/>
                  <a:gd name="T11" fmla="*/ 7 h 7"/>
                  <a:gd name="T12" fmla="*/ 150 w 185"/>
                  <a:gd name="T13" fmla="*/ 1 h 7"/>
                  <a:gd name="T14" fmla="*/ 185 w 185"/>
                  <a:gd name="T15" fmla="*/ 0 h 7"/>
                  <a:gd name="T16" fmla="*/ 185 w 185"/>
                  <a:gd name="T17" fmla="*/ 7 h 7"/>
                  <a:gd name="T18" fmla="*/ 150 w 185"/>
                  <a:gd name="T19" fmla="*/ 6 h 7"/>
                  <a:gd name="T20" fmla="*/ 150 w 185"/>
                  <a:gd name="T21" fmla="*/ 4 h 7"/>
                  <a:gd name="T22" fmla="*/ 150 w 185"/>
                  <a:gd name="T2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5" h="7">
                    <a:moveTo>
                      <a:pt x="0" y="7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2"/>
                      <a:pt x="34" y="3"/>
                      <a:pt x="34" y="4"/>
                    </a:cubicBezTo>
                    <a:cubicBezTo>
                      <a:pt x="34" y="4"/>
                      <a:pt x="34" y="5"/>
                      <a:pt x="34" y="6"/>
                    </a:cubicBezTo>
                    <a:cubicBezTo>
                      <a:pt x="0" y="7"/>
                      <a:pt x="0" y="7"/>
                      <a:pt x="0" y="7"/>
                    </a:cubicBezTo>
                    <a:close/>
                    <a:moveTo>
                      <a:pt x="150" y="1"/>
                    </a:moveTo>
                    <a:cubicBezTo>
                      <a:pt x="185" y="0"/>
                      <a:pt x="185" y="0"/>
                      <a:pt x="185" y="0"/>
                    </a:cubicBezTo>
                    <a:cubicBezTo>
                      <a:pt x="185" y="7"/>
                      <a:pt x="185" y="7"/>
                      <a:pt x="185" y="7"/>
                    </a:cubicBezTo>
                    <a:cubicBezTo>
                      <a:pt x="150" y="6"/>
                      <a:pt x="150" y="6"/>
                      <a:pt x="150" y="6"/>
                    </a:cubicBezTo>
                    <a:cubicBezTo>
                      <a:pt x="150" y="5"/>
                      <a:pt x="150" y="4"/>
                      <a:pt x="150" y="4"/>
                    </a:cubicBezTo>
                    <a:cubicBezTo>
                      <a:pt x="150" y="3"/>
                      <a:pt x="150" y="2"/>
                      <a:pt x="15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87"/>
              <p:cNvSpPr>
                <a:spLocks noEditPoints="1"/>
              </p:cNvSpPr>
              <p:nvPr/>
            </p:nvSpPr>
            <p:spPr bwMode="auto">
              <a:xfrm>
                <a:off x="5065" y="250"/>
                <a:ext cx="408" cy="405"/>
              </a:xfrm>
              <a:custGeom>
                <a:avLst/>
                <a:gdLst>
                  <a:gd name="T0" fmla="*/ 0 w 136"/>
                  <a:gd name="T1" fmla="*/ 4 h 135"/>
                  <a:gd name="T2" fmla="*/ 5 w 136"/>
                  <a:gd name="T3" fmla="*/ 0 h 135"/>
                  <a:gd name="T4" fmla="*/ 29 w 136"/>
                  <a:gd name="T5" fmla="*/ 25 h 135"/>
                  <a:gd name="T6" fmla="*/ 26 w 136"/>
                  <a:gd name="T7" fmla="*/ 28 h 135"/>
                  <a:gd name="T8" fmla="*/ 0 w 136"/>
                  <a:gd name="T9" fmla="*/ 4 h 135"/>
                  <a:gd name="T10" fmla="*/ 111 w 136"/>
                  <a:gd name="T11" fmla="*/ 107 h 135"/>
                  <a:gd name="T12" fmla="*/ 136 w 136"/>
                  <a:gd name="T13" fmla="*/ 131 h 135"/>
                  <a:gd name="T14" fmla="*/ 131 w 136"/>
                  <a:gd name="T15" fmla="*/ 135 h 135"/>
                  <a:gd name="T16" fmla="*/ 107 w 136"/>
                  <a:gd name="T17" fmla="*/ 110 h 135"/>
                  <a:gd name="T18" fmla="*/ 111 w 136"/>
                  <a:gd name="T19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" h="135">
                    <a:moveTo>
                      <a:pt x="0" y="4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8" y="26"/>
                      <a:pt x="27" y="27"/>
                      <a:pt x="26" y="28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  <a:moveTo>
                      <a:pt x="111" y="107"/>
                    </a:moveTo>
                    <a:cubicBezTo>
                      <a:pt x="136" y="131"/>
                      <a:pt x="136" y="131"/>
                      <a:pt x="136" y="131"/>
                    </a:cubicBezTo>
                    <a:cubicBezTo>
                      <a:pt x="131" y="135"/>
                      <a:pt x="131" y="135"/>
                      <a:pt x="131" y="135"/>
                    </a:cubicBezTo>
                    <a:cubicBezTo>
                      <a:pt x="107" y="110"/>
                      <a:pt x="107" y="110"/>
                      <a:pt x="107" y="110"/>
                    </a:cubicBezTo>
                    <a:cubicBezTo>
                      <a:pt x="109" y="109"/>
                      <a:pt x="110" y="108"/>
                      <a:pt x="111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88"/>
              <p:cNvSpPr>
                <a:spLocks noEditPoints="1"/>
              </p:cNvSpPr>
              <p:nvPr/>
            </p:nvSpPr>
            <p:spPr bwMode="auto">
              <a:xfrm>
                <a:off x="5065" y="250"/>
                <a:ext cx="408" cy="405"/>
              </a:xfrm>
              <a:custGeom>
                <a:avLst/>
                <a:gdLst>
                  <a:gd name="T0" fmla="*/ 136 w 136"/>
                  <a:gd name="T1" fmla="*/ 4 h 135"/>
                  <a:gd name="T2" fmla="*/ 131 w 136"/>
                  <a:gd name="T3" fmla="*/ 0 h 135"/>
                  <a:gd name="T4" fmla="*/ 107 w 136"/>
                  <a:gd name="T5" fmla="*/ 25 h 135"/>
                  <a:gd name="T6" fmla="*/ 111 w 136"/>
                  <a:gd name="T7" fmla="*/ 28 h 135"/>
                  <a:gd name="T8" fmla="*/ 136 w 136"/>
                  <a:gd name="T9" fmla="*/ 4 h 135"/>
                  <a:gd name="T10" fmla="*/ 26 w 136"/>
                  <a:gd name="T11" fmla="*/ 107 h 135"/>
                  <a:gd name="T12" fmla="*/ 0 w 136"/>
                  <a:gd name="T13" fmla="*/ 131 h 135"/>
                  <a:gd name="T14" fmla="*/ 5 w 136"/>
                  <a:gd name="T15" fmla="*/ 135 h 135"/>
                  <a:gd name="T16" fmla="*/ 29 w 136"/>
                  <a:gd name="T17" fmla="*/ 110 h 135"/>
                  <a:gd name="T18" fmla="*/ 26 w 136"/>
                  <a:gd name="T19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" h="135">
                    <a:moveTo>
                      <a:pt x="136" y="4"/>
                    </a:moveTo>
                    <a:cubicBezTo>
                      <a:pt x="131" y="0"/>
                      <a:pt x="131" y="0"/>
                      <a:pt x="131" y="0"/>
                    </a:cubicBezTo>
                    <a:cubicBezTo>
                      <a:pt x="107" y="25"/>
                      <a:pt x="107" y="25"/>
                      <a:pt x="107" y="25"/>
                    </a:cubicBezTo>
                    <a:cubicBezTo>
                      <a:pt x="109" y="26"/>
                      <a:pt x="110" y="27"/>
                      <a:pt x="111" y="28"/>
                    </a:cubicBezTo>
                    <a:cubicBezTo>
                      <a:pt x="136" y="4"/>
                      <a:pt x="136" y="4"/>
                      <a:pt x="136" y="4"/>
                    </a:cubicBezTo>
                    <a:close/>
                    <a:moveTo>
                      <a:pt x="26" y="107"/>
                    </a:moveTo>
                    <a:cubicBezTo>
                      <a:pt x="0" y="131"/>
                      <a:pt x="0" y="131"/>
                      <a:pt x="0" y="131"/>
                    </a:cubicBezTo>
                    <a:cubicBezTo>
                      <a:pt x="5" y="135"/>
                      <a:pt x="5" y="135"/>
                      <a:pt x="5" y="135"/>
                    </a:cubicBezTo>
                    <a:cubicBezTo>
                      <a:pt x="29" y="110"/>
                      <a:pt x="29" y="110"/>
                      <a:pt x="29" y="110"/>
                    </a:cubicBezTo>
                    <a:cubicBezTo>
                      <a:pt x="28" y="109"/>
                      <a:pt x="27" y="108"/>
                      <a:pt x="26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1" name="Group 76"/>
            <p:cNvGrpSpPr>
              <a:grpSpLocks noChangeAspect="1"/>
            </p:cNvGrpSpPr>
            <p:nvPr/>
          </p:nvGrpSpPr>
          <p:grpSpPr bwMode="auto">
            <a:xfrm>
              <a:off x="7790536" y="346752"/>
              <a:ext cx="881063" cy="933449"/>
              <a:chOff x="4993" y="175"/>
              <a:chExt cx="555" cy="588"/>
            </a:xfrm>
          </p:grpSpPr>
          <p:sp>
            <p:nvSpPr>
              <p:cNvPr id="132" name="Freeform 77"/>
              <p:cNvSpPr>
                <a:spLocks/>
              </p:cNvSpPr>
              <p:nvPr/>
            </p:nvSpPr>
            <p:spPr bwMode="auto">
              <a:xfrm>
                <a:off x="5146" y="331"/>
                <a:ext cx="249" cy="351"/>
              </a:xfrm>
              <a:custGeom>
                <a:avLst/>
                <a:gdLst>
                  <a:gd name="T0" fmla="*/ 41 w 83"/>
                  <a:gd name="T1" fmla="*/ 0 h 117"/>
                  <a:gd name="T2" fmla="*/ 83 w 83"/>
                  <a:gd name="T3" fmla="*/ 41 h 117"/>
                  <a:gd name="T4" fmla="*/ 62 w 83"/>
                  <a:gd name="T5" fmla="*/ 111 h 117"/>
                  <a:gd name="T6" fmla="*/ 62 w 83"/>
                  <a:gd name="T7" fmla="*/ 117 h 117"/>
                  <a:gd name="T8" fmla="*/ 21 w 83"/>
                  <a:gd name="T9" fmla="*/ 117 h 117"/>
                  <a:gd name="T10" fmla="*/ 21 w 83"/>
                  <a:gd name="T11" fmla="*/ 111 h 117"/>
                  <a:gd name="T12" fmla="*/ 0 w 83"/>
                  <a:gd name="T13" fmla="*/ 41 h 117"/>
                  <a:gd name="T14" fmla="*/ 41 w 83"/>
                  <a:gd name="T15" fmla="*/ 0 h 117"/>
                  <a:gd name="T16" fmla="*/ 41 w 83"/>
                  <a:gd name="T1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117">
                    <a:moveTo>
                      <a:pt x="41" y="0"/>
                    </a:moveTo>
                    <a:cubicBezTo>
                      <a:pt x="64" y="0"/>
                      <a:pt x="83" y="18"/>
                      <a:pt x="83" y="41"/>
                    </a:cubicBezTo>
                    <a:cubicBezTo>
                      <a:pt x="83" y="67"/>
                      <a:pt x="62" y="73"/>
                      <a:pt x="62" y="111"/>
                    </a:cubicBezTo>
                    <a:cubicBezTo>
                      <a:pt x="62" y="117"/>
                      <a:pt x="62" y="117"/>
                      <a:pt x="62" y="117"/>
                    </a:cubicBezTo>
                    <a:cubicBezTo>
                      <a:pt x="21" y="117"/>
                      <a:pt x="21" y="117"/>
                      <a:pt x="21" y="117"/>
                    </a:cubicBezTo>
                    <a:cubicBezTo>
                      <a:pt x="21" y="111"/>
                      <a:pt x="21" y="111"/>
                      <a:pt x="21" y="111"/>
                    </a:cubicBezTo>
                    <a:cubicBezTo>
                      <a:pt x="21" y="73"/>
                      <a:pt x="0" y="67"/>
                      <a:pt x="0" y="41"/>
                    </a:cubicBezTo>
                    <a:cubicBezTo>
                      <a:pt x="0" y="18"/>
                      <a:pt x="19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78"/>
              <p:cNvSpPr>
                <a:spLocks/>
              </p:cNvSpPr>
              <p:nvPr/>
            </p:nvSpPr>
            <p:spPr bwMode="auto">
              <a:xfrm>
                <a:off x="5158" y="343"/>
                <a:ext cx="225" cy="327"/>
              </a:xfrm>
              <a:custGeom>
                <a:avLst/>
                <a:gdLst>
                  <a:gd name="T0" fmla="*/ 39 w 75"/>
                  <a:gd name="T1" fmla="*/ 0 h 109"/>
                  <a:gd name="T2" fmla="*/ 45 w 75"/>
                  <a:gd name="T3" fmla="*/ 1 h 109"/>
                  <a:gd name="T4" fmla="*/ 50 w 75"/>
                  <a:gd name="T5" fmla="*/ 2 h 109"/>
                  <a:gd name="T6" fmla="*/ 55 w 75"/>
                  <a:gd name="T7" fmla="*/ 4 h 109"/>
                  <a:gd name="T8" fmla="*/ 60 w 75"/>
                  <a:gd name="T9" fmla="*/ 7 h 109"/>
                  <a:gd name="T10" fmla="*/ 64 w 75"/>
                  <a:gd name="T11" fmla="*/ 11 h 109"/>
                  <a:gd name="T12" fmla="*/ 67 w 75"/>
                  <a:gd name="T13" fmla="*/ 15 h 109"/>
                  <a:gd name="T14" fmla="*/ 70 w 75"/>
                  <a:gd name="T15" fmla="*/ 19 h 109"/>
                  <a:gd name="T16" fmla="*/ 72 w 75"/>
                  <a:gd name="T17" fmla="*/ 24 h 109"/>
                  <a:gd name="T18" fmla="*/ 74 w 75"/>
                  <a:gd name="T19" fmla="*/ 30 h 109"/>
                  <a:gd name="T20" fmla="*/ 74 w 75"/>
                  <a:gd name="T21" fmla="*/ 35 h 109"/>
                  <a:gd name="T22" fmla="*/ 74 w 75"/>
                  <a:gd name="T23" fmla="*/ 41 h 109"/>
                  <a:gd name="T24" fmla="*/ 73 w 75"/>
                  <a:gd name="T25" fmla="*/ 47 h 109"/>
                  <a:gd name="T26" fmla="*/ 72 w 75"/>
                  <a:gd name="T27" fmla="*/ 52 h 109"/>
                  <a:gd name="T28" fmla="*/ 63 w 75"/>
                  <a:gd name="T29" fmla="*/ 69 h 109"/>
                  <a:gd name="T30" fmla="*/ 59 w 75"/>
                  <a:gd name="T31" fmla="*/ 77 h 109"/>
                  <a:gd name="T32" fmla="*/ 56 w 75"/>
                  <a:gd name="T33" fmla="*/ 85 h 109"/>
                  <a:gd name="T34" fmla="*/ 55 w 75"/>
                  <a:gd name="T35" fmla="*/ 90 h 109"/>
                  <a:gd name="T36" fmla="*/ 54 w 75"/>
                  <a:gd name="T37" fmla="*/ 100 h 109"/>
                  <a:gd name="T38" fmla="*/ 54 w 75"/>
                  <a:gd name="T39" fmla="*/ 109 h 109"/>
                  <a:gd name="T40" fmla="*/ 21 w 75"/>
                  <a:gd name="T41" fmla="*/ 109 h 109"/>
                  <a:gd name="T42" fmla="*/ 21 w 75"/>
                  <a:gd name="T43" fmla="*/ 103 h 109"/>
                  <a:gd name="T44" fmla="*/ 20 w 75"/>
                  <a:gd name="T45" fmla="*/ 93 h 109"/>
                  <a:gd name="T46" fmla="*/ 19 w 75"/>
                  <a:gd name="T47" fmla="*/ 85 h 109"/>
                  <a:gd name="T48" fmla="*/ 16 w 75"/>
                  <a:gd name="T49" fmla="*/ 77 h 109"/>
                  <a:gd name="T50" fmla="*/ 12 w 75"/>
                  <a:gd name="T51" fmla="*/ 69 h 109"/>
                  <a:gd name="T52" fmla="*/ 3 w 75"/>
                  <a:gd name="T53" fmla="*/ 52 h 109"/>
                  <a:gd name="T54" fmla="*/ 1 w 75"/>
                  <a:gd name="T55" fmla="*/ 47 h 109"/>
                  <a:gd name="T56" fmla="*/ 0 w 75"/>
                  <a:gd name="T57" fmla="*/ 41 h 109"/>
                  <a:gd name="T58" fmla="*/ 0 w 75"/>
                  <a:gd name="T59" fmla="*/ 35 h 109"/>
                  <a:gd name="T60" fmla="*/ 1 w 75"/>
                  <a:gd name="T61" fmla="*/ 30 h 109"/>
                  <a:gd name="T62" fmla="*/ 2 w 75"/>
                  <a:gd name="T63" fmla="*/ 24 h 109"/>
                  <a:gd name="T64" fmla="*/ 5 w 75"/>
                  <a:gd name="T65" fmla="*/ 19 h 109"/>
                  <a:gd name="T66" fmla="*/ 7 w 75"/>
                  <a:gd name="T67" fmla="*/ 15 h 109"/>
                  <a:gd name="T68" fmla="*/ 11 w 75"/>
                  <a:gd name="T69" fmla="*/ 11 h 109"/>
                  <a:gd name="T70" fmla="*/ 15 w 75"/>
                  <a:gd name="T71" fmla="*/ 7 h 109"/>
                  <a:gd name="T72" fmla="*/ 20 w 75"/>
                  <a:gd name="T73" fmla="*/ 4 h 109"/>
                  <a:gd name="T74" fmla="*/ 25 w 75"/>
                  <a:gd name="T75" fmla="*/ 2 h 109"/>
                  <a:gd name="T76" fmla="*/ 30 w 75"/>
                  <a:gd name="T77" fmla="*/ 1 h 109"/>
                  <a:gd name="T78" fmla="*/ 36 w 75"/>
                  <a:gd name="T79" fmla="*/ 0 h 109"/>
                  <a:gd name="T80" fmla="*/ 39 w 75"/>
                  <a:gd name="T8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5" h="109">
                    <a:moveTo>
                      <a:pt x="39" y="0"/>
                    </a:moveTo>
                    <a:cubicBezTo>
                      <a:pt x="41" y="0"/>
                      <a:pt x="43" y="0"/>
                      <a:pt x="45" y="1"/>
                    </a:cubicBezTo>
                    <a:cubicBezTo>
                      <a:pt x="47" y="1"/>
                      <a:pt x="48" y="2"/>
                      <a:pt x="50" y="2"/>
                    </a:cubicBezTo>
                    <a:cubicBezTo>
                      <a:pt x="52" y="3"/>
                      <a:pt x="53" y="4"/>
                      <a:pt x="55" y="4"/>
                    </a:cubicBezTo>
                    <a:cubicBezTo>
                      <a:pt x="57" y="5"/>
                      <a:pt x="58" y="6"/>
                      <a:pt x="60" y="7"/>
                    </a:cubicBezTo>
                    <a:cubicBezTo>
                      <a:pt x="61" y="8"/>
                      <a:pt x="62" y="10"/>
                      <a:pt x="64" y="11"/>
                    </a:cubicBezTo>
                    <a:cubicBezTo>
                      <a:pt x="65" y="12"/>
                      <a:pt x="66" y="14"/>
                      <a:pt x="67" y="15"/>
                    </a:cubicBezTo>
                    <a:cubicBezTo>
                      <a:pt x="68" y="16"/>
                      <a:pt x="69" y="18"/>
                      <a:pt x="70" y="19"/>
                    </a:cubicBezTo>
                    <a:cubicBezTo>
                      <a:pt x="71" y="21"/>
                      <a:pt x="72" y="23"/>
                      <a:pt x="72" y="24"/>
                    </a:cubicBezTo>
                    <a:cubicBezTo>
                      <a:pt x="73" y="26"/>
                      <a:pt x="73" y="28"/>
                      <a:pt x="74" y="30"/>
                    </a:cubicBezTo>
                    <a:cubicBezTo>
                      <a:pt x="74" y="32"/>
                      <a:pt x="74" y="33"/>
                      <a:pt x="74" y="35"/>
                    </a:cubicBezTo>
                    <a:cubicBezTo>
                      <a:pt x="75" y="37"/>
                      <a:pt x="74" y="39"/>
                      <a:pt x="74" y="41"/>
                    </a:cubicBezTo>
                    <a:cubicBezTo>
                      <a:pt x="74" y="43"/>
                      <a:pt x="74" y="45"/>
                      <a:pt x="73" y="47"/>
                    </a:cubicBezTo>
                    <a:cubicBezTo>
                      <a:pt x="73" y="49"/>
                      <a:pt x="72" y="50"/>
                      <a:pt x="72" y="52"/>
                    </a:cubicBezTo>
                    <a:cubicBezTo>
                      <a:pt x="69" y="58"/>
                      <a:pt x="66" y="63"/>
                      <a:pt x="63" y="69"/>
                    </a:cubicBezTo>
                    <a:cubicBezTo>
                      <a:pt x="61" y="72"/>
                      <a:pt x="60" y="75"/>
                      <a:pt x="59" y="77"/>
                    </a:cubicBezTo>
                    <a:cubicBezTo>
                      <a:pt x="58" y="80"/>
                      <a:pt x="57" y="82"/>
                      <a:pt x="56" y="85"/>
                    </a:cubicBezTo>
                    <a:cubicBezTo>
                      <a:pt x="55" y="90"/>
                      <a:pt x="55" y="90"/>
                      <a:pt x="55" y="90"/>
                    </a:cubicBezTo>
                    <a:cubicBezTo>
                      <a:pt x="54" y="93"/>
                      <a:pt x="54" y="97"/>
                      <a:pt x="54" y="100"/>
                    </a:cubicBezTo>
                    <a:cubicBezTo>
                      <a:pt x="54" y="103"/>
                      <a:pt x="54" y="106"/>
                      <a:pt x="54" y="109"/>
                    </a:cubicBezTo>
                    <a:cubicBezTo>
                      <a:pt x="21" y="109"/>
                      <a:pt x="21" y="109"/>
                      <a:pt x="21" y="109"/>
                    </a:cubicBezTo>
                    <a:cubicBezTo>
                      <a:pt x="21" y="103"/>
                      <a:pt x="21" y="103"/>
                      <a:pt x="21" y="103"/>
                    </a:cubicBezTo>
                    <a:cubicBezTo>
                      <a:pt x="21" y="100"/>
                      <a:pt x="21" y="97"/>
                      <a:pt x="20" y="93"/>
                    </a:cubicBezTo>
                    <a:cubicBezTo>
                      <a:pt x="20" y="90"/>
                      <a:pt x="19" y="88"/>
                      <a:pt x="19" y="85"/>
                    </a:cubicBezTo>
                    <a:cubicBezTo>
                      <a:pt x="18" y="82"/>
                      <a:pt x="17" y="80"/>
                      <a:pt x="16" y="77"/>
                    </a:cubicBezTo>
                    <a:cubicBezTo>
                      <a:pt x="15" y="75"/>
                      <a:pt x="14" y="72"/>
                      <a:pt x="12" y="69"/>
                    </a:cubicBezTo>
                    <a:cubicBezTo>
                      <a:pt x="9" y="63"/>
                      <a:pt x="6" y="58"/>
                      <a:pt x="3" y="52"/>
                    </a:cubicBezTo>
                    <a:cubicBezTo>
                      <a:pt x="2" y="50"/>
                      <a:pt x="2" y="49"/>
                      <a:pt x="1" y="47"/>
                    </a:cubicBezTo>
                    <a:cubicBezTo>
                      <a:pt x="1" y="45"/>
                      <a:pt x="0" y="43"/>
                      <a:pt x="0" y="41"/>
                    </a:cubicBezTo>
                    <a:cubicBezTo>
                      <a:pt x="0" y="39"/>
                      <a:pt x="0" y="37"/>
                      <a:pt x="0" y="35"/>
                    </a:cubicBezTo>
                    <a:cubicBezTo>
                      <a:pt x="0" y="33"/>
                      <a:pt x="0" y="32"/>
                      <a:pt x="1" y="30"/>
                    </a:cubicBezTo>
                    <a:cubicBezTo>
                      <a:pt x="1" y="28"/>
                      <a:pt x="2" y="26"/>
                      <a:pt x="2" y="24"/>
                    </a:cubicBezTo>
                    <a:cubicBezTo>
                      <a:pt x="3" y="23"/>
                      <a:pt x="4" y="21"/>
                      <a:pt x="5" y="19"/>
                    </a:cubicBezTo>
                    <a:cubicBezTo>
                      <a:pt x="5" y="18"/>
                      <a:pt x="6" y="16"/>
                      <a:pt x="7" y="15"/>
                    </a:cubicBezTo>
                    <a:cubicBezTo>
                      <a:pt x="9" y="14"/>
                      <a:pt x="10" y="12"/>
                      <a:pt x="11" y="11"/>
                    </a:cubicBezTo>
                    <a:cubicBezTo>
                      <a:pt x="12" y="10"/>
                      <a:pt x="14" y="9"/>
                      <a:pt x="15" y="7"/>
                    </a:cubicBezTo>
                    <a:cubicBezTo>
                      <a:pt x="17" y="6"/>
                      <a:pt x="18" y="5"/>
                      <a:pt x="20" y="4"/>
                    </a:cubicBezTo>
                    <a:cubicBezTo>
                      <a:pt x="21" y="4"/>
                      <a:pt x="23" y="3"/>
                      <a:pt x="25" y="2"/>
                    </a:cubicBezTo>
                    <a:cubicBezTo>
                      <a:pt x="26" y="2"/>
                      <a:pt x="28" y="1"/>
                      <a:pt x="30" y="1"/>
                    </a:cubicBezTo>
                    <a:cubicBezTo>
                      <a:pt x="32" y="0"/>
                      <a:pt x="34" y="0"/>
                      <a:pt x="36" y="0"/>
                    </a:cubicBezTo>
                    <a:cubicBezTo>
                      <a:pt x="39" y="0"/>
                      <a:pt x="39" y="0"/>
                      <a:pt x="39" y="0"/>
                    </a:cubicBezTo>
                    <a:close/>
                  </a:path>
                </a:pathLst>
              </a:custGeom>
              <a:solidFill>
                <a:srgbClr val="E41E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79"/>
              <p:cNvSpPr>
                <a:spLocks noEditPoints="1"/>
              </p:cNvSpPr>
              <p:nvPr/>
            </p:nvSpPr>
            <p:spPr bwMode="auto">
              <a:xfrm>
                <a:off x="5203" y="457"/>
                <a:ext cx="135" cy="150"/>
              </a:xfrm>
              <a:custGeom>
                <a:avLst/>
                <a:gdLst>
                  <a:gd name="T0" fmla="*/ 19 w 45"/>
                  <a:gd name="T1" fmla="*/ 49 h 50"/>
                  <a:gd name="T2" fmla="*/ 19 w 45"/>
                  <a:gd name="T3" fmla="*/ 33 h 50"/>
                  <a:gd name="T4" fmla="*/ 10 w 45"/>
                  <a:gd name="T5" fmla="*/ 19 h 50"/>
                  <a:gd name="T6" fmla="*/ 0 w 45"/>
                  <a:gd name="T7" fmla="*/ 1 h 50"/>
                  <a:gd name="T8" fmla="*/ 0 w 45"/>
                  <a:gd name="T9" fmla="*/ 0 h 50"/>
                  <a:gd name="T10" fmla="*/ 1 w 45"/>
                  <a:gd name="T11" fmla="*/ 1 h 50"/>
                  <a:gd name="T12" fmla="*/ 12 w 45"/>
                  <a:gd name="T13" fmla="*/ 18 h 50"/>
                  <a:gd name="T14" fmla="*/ 21 w 45"/>
                  <a:gd name="T15" fmla="*/ 33 h 50"/>
                  <a:gd name="T16" fmla="*/ 21 w 45"/>
                  <a:gd name="T17" fmla="*/ 49 h 50"/>
                  <a:gd name="T18" fmla="*/ 20 w 45"/>
                  <a:gd name="T19" fmla="*/ 50 h 50"/>
                  <a:gd name="T20" fmla="*/ 19 w 45"/>
                  <a:gd name="T21" fmla="*/ 49 h 50"/>
                  <a:gd name="T22" fmla="*/ 25 w 45"/>
                  <a:gd name="T23" fmla="*/ 49 h 50"/>
                  <a:gd name="T24" fmla="*/ 25 w 45"/>
                  <a:gd name="T25" fmla="*/ 33 h 50"/>
                  <a:gd name="T26" fmla="*/ 34 w 45"/>
                  <a:gd name="T27" fmla="*/ 19 h 50"/>
                  <a:gd name="T28" fmla="*/ 45 w 45"/>
                  <a:gd name="T29" fmla="*/ 1 h 50"/>
                  <a:gd name="T30" fmla="*/ 44 w 45"/>
                  <a:gd name="T31" fmla="*/ 0 h 50"/>
                  <a:gd name="T32" fmla="*/ 43 w 45"/>
                  <a:gd name="T33" fmla="*/ 1 h 50"/>
                  <a:gd name="T34" fmla="*/ 33 w 45"/>
                  <a:gd name="T35" fmla="*/ 18 h 50"/>
                  <a:gd name="T36" fmla="*/ 24 w 45"/>
                  <a:gd name="T37" fmla="*/ 33 h 50"/>
                  <a:gd name="T38" fmla="*/ 24 w 45"/>
                  <a:gd name="T39" fmla="*/ 49 h 50"/>
                  <a:gd name="T40" fmla="*/ 24 w 45"/>
                  <a:gd name="T41" fmla="*/ 50 h 50"/>
                  <a:gd name="T42" fmla="*/ 25 w 45"/>
                  <a:gd name="T43" fmla="*/ 4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" h="50">
                    <a:moveTo>
                      <a:pt x="19" y="49"/>
                    </a:moveTo>
                    <a:cubicBezTo>
                      <a:pt x="19" y="33"/>
                      <a:pt x="19" y="33"/>
                      <a:pt x="19" y="33"/>
                    </a:cubicBezTo>
                    <a:cubicBezTo>
                      <a:pt x="19" y="28"/>
                      <a:pt x="15" y="24"/>
                      <a:pt x="10" y="19"/>
                    </a:cubicBezTo>
                    <a:cubicBezTo>
                      <a:pt x="5" y="14"/>
                      <a:pt x="0" y="8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8"/>
                      <a:pt x="6" y="13"/>
                      <a:pt x="12" y="18"/>
                    </a:cubicBezTo>
                    <a:cubicBezTo>
                      <a:pt x="16" y="23"/>
                      <a:pt x="21" y="28"/>
                      <a:pt x="21" y="3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1" y="50"/>
                      <a:pt x="21" y="50"/>
                      <a:pt x="20" y="50"/>
                    </a:cubicBezTo>
                    <a:cubicBezTo>
                      <a:pt x="19" y="50"/>
                      <a:pt x="19" y="50"/>
                      <a:pt x="19" y="49"/>
                    </a:cubicBezTo>
                    <a:close/>
                    <a:moveTo>
                      <a:pt x="25" y="49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5" y="28"/>
                      <a:pt x="30" y="24"/>
                      <a:pt x="34" y="19"/>
                    </a:cubicBezTo>
                    <a:cubicBezTo>
                      <a:pt x="39" y="14"/>
                      <a:pt x="45" y="8"/>
                      <a:pt x="45" y="1"/>
                    </a:cubicBezTo>
                    <a:cubicBezTo>
                      <a:pt x="45" y="0"/>
                      <a:pt x="45" y="0"/>
                      <a:pt x="44" y="0"/>
                    </a:cubicBezTo>
                    <a:cubicBezTo>
                      <a:pt x="43" y="0"/>
                      <a:pt x="43" y="0"/>
                      <a:pt x="43" y="1"/>
                    </a:cubicBezTo>
                    <a:cubicBezTo>
                      <a:pt x="43" y="8"/>
                      <a:pt x="38" y="13"/>
                      <a:pt x="33" y="18"/>
                    </a:cubicBezTo>
                    <a:cubicBezTo>
                      <a:pt x="28" y="23"/>
                      <a:pt x="24" y="28"/>
                      <a:pt x="24" y="33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0"/>
                      <a:pt x="25" y="50"/>
                      <a:pt x="25" y="49"/>
                    </a:cubicBezTo>
                    <a:close/>
                  </a:path>
                </a:pathLst>
              </a:custGeom>
              <a:solidFill>
                <a:srgbClr val="FAD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80"/>
              <p:cNvSpPr>
                <a:spLocks/>
              </p:cNvSpPr>
              <p:nvPr/>
            </p:nvSpPr>
            <p:spPr bwMode="auto">
              <a:xfrm>
                <a:off x="5209" y="658"/>
                <a:ext cx="123" cy="105"/>
              </a:xfrm>
              <a:custGeom>
                <a:avLst/>
                <a:gdLst>
                  <a:gd name="T0" fmla="*/ 41 w 41"/>
                  <a:gd name="T1" fmla="*/ 0 h 35"/>
                  <a:gd name="T2" fmla="*/ 41 w 41"/>
                  <a:gd name="T3" fmla="*/ 23 h 35"/>
                  <a:gd name="T4" fmla="*/ 28 w 41"/>
                  <a:gd name="T5" fmla="*/ 35 h 35"/>
                  <a:gd name="T6" fmla="*/ 12 w 41"/>
                  <a:gd name="T7" fmla="*/ 35 h 35"/>
                  <a:gd name="T8" fmla="*/ 0 w 41"/>
                  <a:gd name="T9" fmla="*/ 23 h 35"/>
                  <a:gd name="T10" fmla="*/ 0 w 41"/>
                  <a:gd name="T11" fmla="*/ 0 h 35"/>
                  <a:gd name="T12" fmla="*/ 41 w 41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5">
                    <a:moveTo>
                      <a:pt x="41" y="0"/>
                    </a:moveTo>
                    <a:cubicBezTo>
                      <a:pt x="41" y="23"/>
                      <a:pt x="41" y="23"/>
                      <a:pt x="41" y="23"/>
                    </a:cubicBezTo>
                    <a:cubicBezTo>
                      <a:pt x="41" y="30"/>
                      <a:pt x="35" y="35"/>
                      <a:pt x="28" y="35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6" y="35"/>
                      <a:pt x="0" y="30"/>
                      <a:pt x="0" y="2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1" y="0"/>
                      <a:pt x="41" y="0"/>
                      <a:pt x="41" y="0"/>
                    </a:cubicBezTo>
                    <a:close/>
                  </a:path>
                </a:pathLst>
              </a:custGeom>
              <a:solidFill>
                <a:srgbClr val="399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81"/>
              <p:cNvSpPr>
                <a:spLocks/>
              </p:cNvSpPr>
              <p:nvPr/>
            </p:nvSpPr>
            <p:spPr bwMode="auto">
              <a:xfrm>
                <a:off x="5248" y="598"/>
                <a:ext cx="45" cy="75"/>
              </a:xfrm>
              <a:custGeom>
                <a:avLst/>
                <a:gdLst>
                  <a:gd name="T0" fmla="*/ 15 w 15"/>
                  <a:gd name="T1" fmla="*/ 25 h 25"/>
                  <a:gd name="T2" fmla="*/ 15 w 15"/>
                  <a:gd name="T3" fmla="*/ 4 h 25"/>
                  <a:gd name="T4" fmla="*/ 10 w 15"/>
                  <a:gd name="T5" fmla="*/ 0 h 25"/>
                  <a:gd name="T6" fmla="*/ 4 w 15"/>
                  <a:gd name="T7" fmla="*/ 0 h 25"/>
                  <a:gd name="T8" fmla="*/ 0 w 15"/>
                  <a:gd name="T9" fmla="*/ 4 h 25"/>
                  <a:gd name="T10" fmla="*/ 0 w 15"/>
                  <a:gd name="T11" fmla="*/ 25 h 25"/>
                  <a:gd name="T12" fmla="*/ 15 w 15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5">
                    <a:moveTo>
                      <a:pt x="15" y="25"/>
                    </a:moveTo>
                    <a:cubicBezTo>
                      <a:pt x="15" y="4"/>
                      <a:pt x="15" y="4"/>
                      <a:pt x="15" y="4"/>
                    </a:cubicBezTo>
                    <a:cubicBezTo>
                      <a:pt x="15" y="2"/>
                      <a:pt x="13" y="0"/>
                      <a:pt x="1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5" y="25"/>
                      <a:pt x="15" y="25"/>
                      <a:pt x="15" y="25"/>
                    </a:cubicBezTo>
                    <a:close/>
                  </a:path>
                </a:pathLst>
              </a:custGeom>
              <a:solidFill>
                <a:srgbClr val="FAD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82"/>
              <p:cNvSpPr>
                <a:spLocks/>
              </p:cNvSpPr>
              <p:nvPr/>
            </p:nvSpPr>
            <p:spPr bwMode="auto">
              <a:xfrm>
                <a:off x="5191" y="658"/>
                <a:ext cx="159" cy="27"/>
              </a:xfrm>
              <a:custGeom>
                <a:avLst/>
                <a:gdLst>
                  <a:gd name="T0" fmla="*/ 4 w 53"/>
                  <a:gd name="T1" fmla="*/ 0 h 9"/>
                  <a:gd name="T2" fmla="*/ 48 w 53"/>
                  <a:gd name="T3" fmla="*/ 0 h 9"/>
                  <a:gd name="T4" fmla="*/ 53 w 53"/>
                  <a:gd name="T5" fmla="*/ 4 h 9"/>
                  <a:gd name="T6" fmla="*/ 53 w 53"/>
                  <a:gd name="T7" fmla="*/ 4 h 9"/>
                  <a:gd name="T8" fmla="*/ 48 w 53"/>
                  <a:gd name="T9" fmla="*/ 9 h 9"/>
                  <a:gd name="T10" fmla="*/ 4 w 53"/>
                  <a:gd name="T11" fmla="*/ 9 h 9"/>
                  <a:gd name="T12" fmla="*/ 0 w 53"/>
                  <a:gd name="T13" fmla="*/ 4 h 9"/>
                  <a:gd name="T14" fmla="*/ 0 w 53"/>
                  <a:gd name="T15" fmla="*/ 4 h 9"/>
                  <a:gd name="T16" fmla="*/ 4 w 53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9">
                    <a:moveTo>
                      <a:pt x="4" y="0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3" y="2"/>
                      <a:pt x="53" y="4"/>
                    </a:cubicBezTo>
                    <a:cubicBezTo>
                      <a:pt x="53" y="4"/>
                      <a:pt x="53" y="4"/>
                      <a:pt x="53" y="4"/>
                    </a:cubicBezTo>
                    <a:cubicBezTo>
                      <a:pt x="53" y="7"/>
                      <a:pt x="51" y="9"/>
                      <a:pt x="48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9"/>
                      <a:pt x="0" y="7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lose/>
                  </a:path>
                </a:pathLst>
              </a:custGeom>
              <a:solidFill>
                <a:srgbClr val="48BB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83"/>
              <p:cNvSpPr>
                <a:spLocks/>
              </p:cNvSpPr>
              <p:nvPr/>
            </p:nvSpPr>
            <p:spPr bwMode="auto">
              <a:xfrm>
                <a:off x="5194" y="700"/>
                <a:ext cx="153" cy="27"/>
              </a:xfrm>
              <a:custGeom>
                <a:avLst/>
                <a:gdLst>
                  <a:gd name="T0" fmla="*/ 4 w 51"/>
                  <a:gd name="T1" fmla="*/ 0 h 9"/>
                  <a:gd name="T2" fmla="*/ 46 w 51"/>
                  <a:gd name="T3" fmla="*/ 0 h 9"/>
                  <a:gd name="T4" fmla="*/ 51 w 51"/>
                  <a:gd name="T5" fmla="*/ 4 h 9"/>
                  <a:gd name="T6" fmla="*/ 51 w 51"/>
                  <a:gd name="T7" fmla="*/ 4 h 9"/>
                  <a:gd name="T8" fmla="*/ 46 w 51"/>
                  <a:gd name="T9" fmla="*/ 9 h 9"/>
                  <a:gd name="T10" fmla="*/ 4 w 51"/>
                  <a:gd name="T11" fmla="*/ 9 h 9"/>
                  <a:gd name="T12" fmla="*/ 0 w 51"/>
                  <a:gd name="T13" fmla="*/ 4 h 9"/>
                  <a:gd name="T14" fmla="*/ 0 w 51"/>
                  <a:gd name="T15" fmla="*/ 4 h 9"/>
                  <a:gd name="T16" fmla="*/ 4 w 51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9">
                    <a:moveTo>
                      <a:pt x="4" y="0"/>
                    </a:moveTo>
                    <a:cubicBezTo>
                      <a:pt x="18" y="0"/>
                      <a:pt x="32" y="0"/>
                      <a:pt x="46" y="0"/>
                    </a:cubicBezTo>
                    <a:cubicBezTo>
                      <a:pt x="49" y="0"/>
                      <a:pt x="51" y="2"/>
                      <a:pt x="51" y="4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1" y="7"/>
                      <a:pt x="49" y="9"/>
                      <a:pt x="46" y="9"/>
                    </a:cubicBezTo>
                    <a:cubicBezTo>
                      <a:pt x="32" y="9"/>
                      <a:pt x="18" y="9"/>
                      <a:pt x="4" y="9"/>
                    </a:cubicBezTo>
                    <a:cubicBezTo>
                      <a:pt x="2" y="9"/>
                      <a:pt x="0" y="7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lose/>
                  </a:path>
                </a:pathLst>
              </a:custGeom>
              <a:solidFill>
                <a:srgbClr val="48BB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84"/>
              <p:cNvSpPr>
                <a:spLocks/>
              </p:cNvSpPr>
              <p:nvPr/>
            </p:nvSpPr>
            <p:spPr bwMode="auto">
              <a:xfrm>
                <a:off x="5200" y="430"/>
                <a:ext cx="141" cy="30"/>
              </a:xfrm>
              <a:custGeom>
                <a:avLst/>
                <a:gdLst>
                  <a:gd name="T0" fmla="*/ 33 w 141"/>
                  <a:gd name="T1" fmla="*/ 30 h 30"/>
                  <a:gd name="T2" fmla="*/ 42 w 141"/>
                  <a:gd name="T3" fmla="*/ 30 h 30"/>
                  <a:gd name="T4" fmla="*/ 54 w 141"/>
                  <a:gd name="T5" fmla="*/ 9 h 30"/>
                  <a:gd name="T6" fmla="*/ 66 w 141"/>
                  <a:gd name="T7" fmla="*/ 30 h 30"/>
                  <a:gd name="T8" fmla="*/ 66 w 141"/>
                  <a:gd name="T9" fmla="*/ 30 h 30"/>
                  <a:gd name="T10" fmla="*/ 75 w 141"/>
                  <a:gd name="T11" fmla="*/ 30 h 30"/>
                  <a:gd name="T12" fmla="*/ 75 w 141"/>
                  <a:gd name="T13" fmla="*/ 30 h 30"/>
                  <a:gd name="T14" fmla="*/ 87 w 141"/>
                  <a:gd name="T15" fmla="*/ 9 h 30"/>
                  <a:gd name="T16" fmla="*/ 99 w 141"/>
                  <a:gd name="T17" fmla="*/ 30 h 30"/>
                  <a:gd name="T18" fmla="*/ 108 w 141"/>
                  <a:gd name="T19" fmla="*/ 30 h 30"/>
                  <a:gd name="T20" fmla="*/ 120 w 141"/>
                  <a:gd name="T21" fmla="*/ 9 h 30"/>
                  <a:gd name="T22" fmla="*/ 132 w 141"/>
                  <a:gd name="T23" fmla="*/ 30 h 30"/>
                  <a:gd name="T24" fmla="*/ 141 w 141"/>
                  <a:gd name="T25" fmla="*/ 30 h 30"/>
                  <a:gd name="T26" fmla="*/ 123 w 141"/>
                  <a:gd name="T27" fmla="*/ 0 h 30"/>
                  <a:gd name="T28" fmla="*/ 114 w 141"/>
                  <a:gd name="T29" fmla="*/ 0 h 30"/>
                  <a:gd name="T30" fmla="*/ 102 w 141"/>
                  <a:gd name="T31" fmla="*/ 24 h 30"/>
                  <a:gd name="T32" fmla="*/ 90 w 141"/>
                  <a:gd name="T33" fmla="*/ 0 h 30"/>
                  <a:gd name="T34" fmla="*/ 81 w 141"/>
                  <a:gd name="T35" fmla="*/ 0 h 30"/>
                  <a:gd name="T36" fmla="*/ 69 w 141"/>
                  <a:gd name="T37" fmla="*/ 24 h 30"/>
                  <a:gd name="T38" fmla="*/ 57 w 141"/>
                  <a:gd name="T39" fmla="*/ 0 h 30"/>
                  <a:gd name="T40" fmla="*/ 48 w 141"/>
                  <a:gd name="T41" fmla="*/ 0 h 30"/>
                  <a:gd name="T42" fmla="*/ 36 w 141"/>
                  <a:gd name="T43" fmla="*/ 24 h 30"/>
                  <a:gd name="T44" fmla="*/ 24 w 141"/>
                  <a:gd name="T45" fmla="*/ 0 h 30"/>
                  <a:gd name="T46" fmla="*/ 15 w 141"/>
                  <a:gd name="T47" fmla="*/ 0 h 30"/>
                  <a:gd name="T48" fmla="*/ 0 w 141"/>
                  <a:gd name="T49" fmla="*/ 30 h 30"/>
                  <a:gd name="T50" fmla="*/ 9 w 141"/>
                  <a:gd name="T51" fmla="*/ 30 h 30"/>
                  <a:gd name="T52" fmla="*/ 21 w 141"/>
                  <a:gd name="T53" fmla="*/ 9 h 30"/>
                  <a:gd name="T54" fmla="*/ 33 w 141"/>
                  <a:gd name="T55" fmla="*/ 30 h 30"/>
                  <a:gd name="T56" fmla="*/ 33 w 141"/>
                  <a:gd name="T5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1" h="30">
                    <a:moveTo>
                      <a:pt x="33" y="30"/>
                    </a:moveTo>
                    <a:lnTo>
                      <a:pt x="42" y="30"/>
                    </a:lnTo>
                    <a:lnTo>
                      <a:pt x="54" y="9"/>
                    </a:lnTo>
                    <a:lnTo>
                      <a:pt x="66" y="30"/>
                    </a:lnTo>
                    <a:lnTo>
                      <a:pt x="66" y="30"/>
                    </a:lnTo>
                    <a:lnTo>
                      <a:pt x="75" y="30"/>
                    </a:lnTo>
                    <a:lnTo>
                      <a:pt x="75" y="30"/>
                    </a:lnTo>
                    <a:lnTo>
                      <a:pt x="87" y="9"/>
                    </a:lnTo>
                    <a:lnTo>
                      <a:pt x="99" y="30"/>
                    </a:lnTo>
                    <a:lnTo>
                      <a:pt x="108" y="30"/>
                    </a:lnTo>
                    <a:lnTo>
                      <a:pt x="120" y="9"/>
                    </a:lnTo>
                    <a:lnTo>
                      <a:pt x="132" y="30"/>
                    </a:lnTo>
                    <a:lnTo>
                      <a:pt x="141" y="30"/>
                    </a:lnTo>
                    <a:lnTo>
                      <a:pt x="123" y="0"/>
                    </a:lnTo>
                    <a:lnTo>
                      <a:pt x="114" y="0"/>
                    </a:lnTo>
                    <a:lnTo>
                      <a:pt x="102" y="24"/>
                    </a:lnTo>
                    <a:lnTo>
                      <a:pt x="90" y="0"/>
                    </a:lnTo>
                    <a:lnTo>
                      <a:pt x="81" y="0"/>
                    </a:lnTo>
                    <a:lnTo>
                      <a:pt x="69" y="24"/>
                    </a:lnTo>
                    <a:lnTo>
                      <a:pt x="57" y="0"/>
                    </a:lnTo>
                    <a:lnTo>
                      <a:pt x="48" y="0"/>
                    </a:lnTo>
                    <a:lnTo>
                      <a:pt x="36" y="24"/>
                    </a:lnTo>
                    <a:lnTo>
                      <a:pt x="24" y="0"/>
                    </a:lnTo>
                    <a:lnTo>
                      <a:pt x="15" y="0"/>
                    </a:lnTo>
                    <a:lnTo>
                      <a:pt x="0" y="30"/>
                    </a:lnTo>
                    <a:lnTo>
                      <a:pt x="9" y="30"/>
                    </a:lnTo>
                    <a:lnTo>
                      <a:pt x="21" y="9"/>
                    </a:lnTo>
                    <a:lnTo>
                      <a:pt x="33" y="30"/>
                    </a:lnTo>
                    <a:lnTo>
                      <a:pt x="33" y="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85"/>
              <p:cNvSpPr>
                <a:spLocks/>
              </p:cNvSpPr>
              <p:nvPr/>
            </p:nvSpPr>
            <p:spPr bwMode="auto">
              <a:xfrm>
                <a:off x="5260" y="175"/>
                <a:ext cx="21" cy="105"/>
              </a:xfrm>
              <a:custGeom>
                <a:avLst/>
                <a:gdLst>
                  <a:gd name="T0" fmla="*/ 0 w 7"/>
                  <a:gd name="T1" fmla="*/ 0 h 35"/>
                  <a:gd name="T2" fmla="*/ 7 w 7"/>
                  <a:gd name="T3" fmla="*/ 0 h 35"/>
                  <a:gd name="T4" fmla="*/ 6 w 7"/>
                  <a:gd name="T5" fmla="*/ 35 h 35"/>
                  <a:gd name="T6" fmla="*/ 3 w 7"/>
                  <a:gd name="T7" fmla="*/ 35 h 35"/>
                  <a:gd name="T8" fmla="*/ 1 w 7"/>
                  <a:gd name="T9" fmla="*/ 35 h 35"/>
                  <a:gd name="T10" fmla="*/ 0 w 7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35">
                    <a:moveTo>
                      <a:pt x="0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5" y="35"/>
                      <a:pt x="4" y="35"/>
                      <a:pt x="3" y="35"/>
                    </a:cubicBezTo>
                    <a:cubicBezTo>
                      <a:pt x="2" y="35"/>
                      <a:pt x="2" y="35"/>
                      <a:pt x="1" y="35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AD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86"/>
              <p:cNvSpPr>
                <a:spLocks noEditPoints="1"/>
              </p:cNvSpPr>
              <p:nvPr/>
            </p:nvSpPr>
            <p:spPr bwMode="auto">
              <a:xfrm>
                <a:off x="4993" y="442"/>
                <a:ext cx="555" cy="21"/>
              </a:xfrm>
              <a:custGeom>
                <a:avLst/>
                <a:gdLst>
                  <a:gd name="T0" fmla="*/ 0 w 185"/>
                  <a:gd name="T1" fmla="*/ 7 h 7"/>
                  <a:gd name="T2" fmla="*/ 0 w 185"/>
                  <a:gd name="T3" fmla="*/ 0 h 7"/>
                  <a:gd name="T4" fmla="*/ 34 w 185"/>
                  <a:gd name="T5" fmla="*/ 1 h 7"/>
                  <a:gd name="T6" fmla="*/ 34 w 185"/>
                  <a:gd name="T7" fmla="*/ 4 h 7"/>
                  <a:gd name="T8" fmla="*/ 34 w 185"/>
                  <a:gd name="T9" fmla="*/ 6 h 7"/>
                  <a:gd name="T10" fmla="*/ 0 w 185"/>
                  <a:gd name="T11" fmla="*/ 7 h 7"/>
                  <a:gd name="T12" fmla="*/ 150 w 185"/>
                  <a:gd name="T13" fmla="*/ 1 h 7"/>
                  <a:gd name="T14" fmla="*/ 185 w 185"/>
                  <a:gd name="T15" fmla="*/ 0 h 7"/>
                  <a:gd name="T16" fmla="*/ 185 w 185"/>
                  <a:gd name="T17" fmla="*/ 7 h 7"/>
                  <a:gd name="T18" fmla="*/ 150 w 185"/>
                  <a:gd name="T19" fmla="*/ 6 h 7"/>
                  <a:gd name="T20" fmla="*/ 150 w 185"/>
                  <a:gd name="T21" fmla="*/ 4 h 7"/>
                  <a:gd name="T22" fmla="*/ 150 w 185"/>
                  <a:gd name="T2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5" h="7">
                    <a:moveTo>
                      <a:pt x="0" y="7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2"/>
                      <a:pt x="34" y="3"/>
                      <a:pt x="34" y="4"/>
                    </a:cubicBezTo>
                    <a:cubicBezTo>
                      <a:pt x="34" y="4"/>
                      <a:pt x="34" y="5"/>
                      <a:pt x="34" y="6"/>
                    </a:cubicBezTo>
                    <a:cubicBezTo>
                      <a:pt x="0" y="7"/>
                      <a:pt x="0" y="7"/>
                      <a:pt x="0" y="7"/>
                    </a:cubicBezTo>
                    <a:close/>
                    <a:moveTo>
                      <a:pt x="150" y="1"/>
                    </a:moveTo>
                    <a:cubicBezTo>
                      <a:pt x="185" y="0"/>
                      <a:pt x="185" y="0"/>
                      <a:pt x="185" y="0"/>
                    </a:cubicBezTo>
                    <a:cubicBezTo>
                      <a:pt x="185" y="7"/>
                      <a:pt x="185" y="7"/>
                      <a:pt x="185" y="7"/>
                    </a:cubicBezTo>
                    <a:cubicBezTo>
                      <a:pt x="150" y="6"/>
                      <a:pt x="150" y="6"/>
                      <a:pt x="150" y="6"/>
                    </a:cubicBezTo>
                    <a:cubicBezTo>
                      <a:pt x="150" y="5"/>
                      <a:pt x="150" y="4"/>
                      <a:pt x="150" y="4"/>
                    </a:cubicBezTo>
                    <a:cubicBezTo>
                      <a:pt x="150" y="3"/>
                      <a:pt x="150" y="2"/>
                      <a:pt x="150" y="1"/>
                    </a:cubicBezTo>
                    <a:close/>
                  </a:path>
                </a:pathLst>
              </a:custGeom>
              <a:solidFill>
                <a:srgbClr val="FAD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87"/>
              <p:cNvSpPr>
                <a:spLocks noEditPoints="1"/>
              </p:cNvSpPr>
              <p:nvPr/>
            </p:nvSpPr>
            <p:spPr bwMode="auto">
              <a:xfrm>
                <a:off x="5065" y="250"/>
                <a:ext cx="408" cy="405"/>
              </a:xfrm>
              <a:custGeom>
                <a:avLst/>
                <a:gdLst>
                  <a:gd name="T0" fmla="*/ 0 w 136"/>
                  <a:gd name="T1" fmla="*/ 4 h 135"/>
                  <a:gd name="T2" fmla="*/ 5 w 136"/>
                  <a:gd name="T3" fmla="*/ 0 h 135"/>
                  <a:gd name="T4" fmla="*/ 29 w 136"/>
                  <a:gd name="T5" fmla="*/ 25 h 135"/>
                  <a:gd name="T6" fmla="*/ 26 w 136"/>
                  <a:gd name="T7" fmla="*/ 28 h 135"/>
                  <a:gd name="T8" fmla="*/ 0 w 136"/>
                  <a:gd name="T9" fmla="*/ 4 h 135"/>
                  <a:gd name="T10" fmla="*/ 111 w 136"/>
                  <a:gd name="T11" fmla="*/ 107 h 135"/>
                  <a:gd name="T12" fmla="*/ 136 w 136"/>
                  <a:gd name="T13" fmla="*/ 131 h 135"/>
                  <a:gd name="T14" fmla="*/ 131 w 136"/>
                  <a:gd name="T15" fmla="*/ 135 h 135"/>
                  <a:gd name="T16" fmla="*/ 107 w 136"/>
                  <a:gd name="T17" fmla="*/ 110 h 135"/>
                  <a:gd name="T18" fmla="*/ 111 w 136"/>
                  <a:gd name="T19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" h="135">
                    <a:moveTo>
                      <a:pt x="0" y="4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8" y="26"/>
                      <a:pt x="27" y="27"/>
                      <a:pt x="26" y="28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  <a:moveTo>
                      <a:pt x="111" y="107"/>
                    </a:moveTo>
                    <a:cubicBezTo>
                      <a:pt x="136" y="131"/>
                      <a:pt x="136" y="131"/>
                      <a:pt x="136" y="131"/>
                    </a:cubicBezTo>
                    <a:cubicBezTo>
                      <a:pt x="131" y="135"/>
                      <a:pt x="131" y="135"/>
                      <a:pt x="131" y="135"/>
                    </a:cubicBezTo>
                    <a:cubicBezTo>
                      <a:pt x="107" y="110"/>
                      <a:pt x="107" y="110"/>
                      <a:pt x="107" y="110"/>
                    </a:cubicBezTo>
                    <a:cubicBezTo>
                      <a:pt x="109" y="109"/>
                      <a:pt x="110" y="108"/>
                      <a:pt x="111" y="107"/>
                    </a:cubicBezTo>
                    <a:close/>
                  </a:path>
                </a:pathLst>
              </a:custGeom>
              <a:solidFill>
                <a:srgbClr val="FAD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88"/>
              <p:cNvSpPr>
                <a:spLocks noEditPoints="1"/>
              </p:cNvSpPr>
              <p:nvPr/>
            </p:nvSpPr>
            <p:spPr bwMode="auto">
              <a:xfrm>
                <a:off x="5065" y="250"/>
                <a:ext cx="408" cy="405"/>
              </a:xfrm>
              <a:custGeom>
                <a:avLst/>
                <a:gdLst>
                  <a:gd name="T0" fmla="*/ 136 w 136"/>
                  <a:gd name="T1" fmla="*/ 4 h 135"/>
                  <a:gd name="T2" fmla="*/ 131 w 136"/>
                  <a:gd name="T3" fmla="*/ 0 h 135"/>
                  <a:gd name="T4" fmla="*/ 107 w 136"/>
                  <a:gd name="T5" fmla="*/ 25 h 135"/>
                  <a:gd name="T6" fmla="*/ 111 w 136"/>
                  <a:gd name="T7" fmla="*/ 28 h 135"/>
                  <a:gd name="T8" fmla="*/ 136 w 136"/>
                  <a:gd name="T9" fmla="*/ 4 h 135"/>
                  <a:gd name="T10" fmla="*/ 26 w 136"/>
                  <a:gd name="T11" fmla="*/ 107 h 135"/>
                  <a:gd name="T12" fmla="*/ 0 w 136"/>
                  <a:gd name="T13" fmla="*/ 131 h 135"/>
                  <a:gd name="T14" fmla="*/ 5 w 136"/>
                  <a:gd name="T15" fmla="*/ 135 h 135"/>
                  <a:gd name="T16" fmla="*/ 29 w 136"/>
                  <a:gd name="T17" fmla="*/ 110 h 135"/>
                  <a:gd name="T18" fmla="*/ 26 w 136"/>
                  <a:gd name="T19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" h="135">
                    <a:moveTo>
                      <a:pt x="136" y="4"/>
                    </a:moveTo>
                    <a:cubicBezTo>
                      <a:pt x="131" y="0"/>
                      <a:pt x="131" y="0"/>
                      <a:pt x="131" y="0"/>
                    </a:cubicBezTo>
                    <a:cubicBezTo>
                      <a:pt x="107" y="25"/>
                      <a:pt x="107" y="25"/>
                      <a:pt x="107" y="25"/>
                    </a:cubicBezTo>
                    <a:cubicBezTo>
                      <a:pt x="109" y="26"/>
                      <a:pt x="110" y="27"/>
                      <a:pt x="111" y="28"/>
                    </a:cubicBezTo>
                    <a:cubicBezTo>
                      <a:pt x="136" y="4"/>
                      <a:pt x="136" y="4"/>
                      <a:pt x="136" y="4"/>
                    </a:cubicBezTo>
                    <a:close/>
                    <a:moveTo>
                      <a:pt x="26" y="107"/>
                    </a:moveTo>
                    <a:cubicBezTo>
                      <a:pt x="0" y="131"/>
                      <a:pt x="0" y="131"/>
                      <a:pt x="0" y="131"/>
                    </a:cubicBezTo>
                    <a:cubicBezTo>
                      <a:pt x="5" y="135"/>
                      <a:pt x="5" y="135"/>
                      <a:pt x="5" y="135"/>
                    </a:cubicBezTo>
                    <a:cubicBezTo>
                      <a:pt x="29" y="110"/>
                      <a:pt x="29" y="110"/>
                      <a:pt x="29" y="110"/>
                    </a:cubicBezTo>
                    <a:cubicBezTo>
                      <a:pt x="28" y="109"/>
                      <a:pt x="27" y="108"/>
                      <a:pt x="26" y="107"/>
                    </a:cubicBezTo>
                    <a:close/>
                  </a:path>
                </a:pathLst>
              </a:custGeom>
              <a:solidFill>
                <a:srgbClr val="FAD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86" name="组合 185"/>
          <p:cNvGrpSpPr/>
          <p:nvPr/>
        </p:nvGrpSpPr>
        <p:grpSpPr>
          <a:xfrm>
            <a:off x="1229212" y="633787"/>
            <a:ext cx="4269402" cy="2161825"/>
            <a:chOff x="1136783" y="693707"/>
            <a:chExt cx="4269402" cy="2161825"/>
          </a:xfrm>
        </p:grpSpPr>
        <p:sp>
          <p:nvSpPr>
            <p:cNvPr id="24" name="文本框 23"/>
            <p:cNvSpPr txBox="1"/>
            <p:nvPr/>
          </p:nvSpPr>
          <p:spPr>
            <a:xfrm rot="550970">
              <a:off x="1136783" y="811983"/>
              <a:ext cx="3894846" cy="2043549"/>
            </a:xfrm>
            <a:custGeom>
              <a:avLst/>
              <a:gdLst/>
              <a:ahLst/>
              <a:cxnLst/>
              <a:rect l="l" t="t" r="r" b="b"/>
              <a:pathLst>
                <a:path w="3894846" h="2043549">
                  <a:moveTo>
                    <a:pt x="1376892" y="1220088"/>
                  </a:moveTo>
                  <a:lnTo>
                    <a:pt x="1381819" y="1234257"/>
                  </a:lnTo>
                  <a:lnTo>
                    <a:pt x="1344651" y="1404714"/>
                  </a:lnTo>
                  <a:lnTo>
                    <a:pt x="1820705" y="1404714"/>
                  </a:lnTo>
                  <a:lnTo>
                    <a:pt x="1820705" y="1220088"/>
                  </a:lnTo>
                  <a:close/>
                  <a:moveTo>
                    <a:pt x="2768379" y="980074"/>
                  </a:moveTo>
                  <a:lnTo>
                    <a:pt x="2738644" y="994029"/>
                  </a:lnTo>
                  <a:lnTo>
                    <a:pt x="2770269" y="1141637"/>
                  </a:lnTo>
                  <a:lnTo>
                    <a:pt x="2805791" y="1128918"/>
                  </a:lnTo>
                  <a:close/>
                  <a:moveTo>
                    <a:pt x="1162819" y="1223547"/>
                  </a:moveTo>
                  <a:lnTo>
                    <a:pt x="889931" y="1318435"/>
                  </a:lnTo>
                  <a:lnTo>
                    <a:pt x="910588" y="1377844"/>
                  </a:lnTo>
                  <a:lnTo>
                    <a:pt x="1099149" y="1312278"/>
                  </a:lnTo>
                  <a:lnTo>
                    <a:pt x="1156334" y="1353920"/>
                  </a:lnTo>
                  <a:lnTo>
                    <a:pt x="1162819" y="1323357"/>
                  </a:lnTo>
                  <a:close/>
                  <a:moveTo>
                    <a:pt x="2546567" y="870346"/>
                  </a:moveTo>
                  <a:lnTo>
                    <a:pt x="2246750" y="977059"/>
                  </a:lnTo>
                  <a:lnTo>
                    <a:pt x="2202164" y="1181730"/>
                  </a:lnTo>
                  <a:lnTo>
                    <a:pt x="2254471" y="1326333"/>
                  </a:lnTo>
                  <a:lnTo>
                    <a:pt x="2611705" y="1198416"/>
                  </a:lnTo>
                  <a:lnTo>
                    <a:pt x="2585404" y="1065948"/>
                  </a:lnTo>
                  <a:lnTo>
                    <a:pt x="2269777" y="1214078"/>
                  </a:lnTo>
                  <a:lnTo>
                    <a:pt x="2229513" y="1101635"/>
                  </a:lnTo>
                  <a:lnTo>
                    <a:pt x="2562111" y="948631"/>
                  </a:lnTo>
                  <a:close/>
                  <a:moveTo>
                    <a:pt x="1321866" y="1061837"/>
                  </a:moveTo>
                  <a:lnTo>
                    <a:pt x="1339170" y="1111602"/>
                  </a:lnTo>
                  <a:lnTo>
                    <a:pt x="1988411" y="1111602"/>
                  </a:lnTo>
                  <a:lnTo>
                    <a:pt x="1988411" y="1320634"/>
                  </a:lnTo>
                  <a:lnTo>
                    <a:pt x="2068247" y="1040977"/>
                  </a:lnTo>
                  <a:lnTo>
                    <a:pt x="1914106" y="1096172"/>
                  </a:lnTo>
                  <a:lnTo>
                    <a:pt x="1901812" y="1061837"/>
                  </a:lnTo>
                  <a:close/>
                  <a:moveTo>
                    <a:pt x="2724849" y="806891"/>
                  </a:moveTo>
                  <a:lnTo>
                    <a:pt x="2700413" y="815588"/>
                  </a:lnTo>
                  <a:lnTo>
                    <a:pt x="2713952" y="878780"/>
                  </a:lnTo>
                  <a:lnTo>
                    <a:pt x="2739916" y="866835"/>
                  </a:lnTo>
                  <a:close/>
                  <a:moveTo>
                    <a:pt x="2159274" y="687002"/>
                  </a:moveTo>
                  <a:lnTo>
                    <a:pt x="1982910" y="750154"/>
                  </a:lnTo>
                  <a:lnTo>
                    <a:pt x="1967510" y="786142"/>
                  </a:lnTo>
                  <a:lnTo>
                    <a:pt x="1882406" y="786142"/>
                  </a:lnTo>
                  <a:lnTo>
                    <a:pt x="1831314" y="804437"/>
                  </a:lnTo>
                  <a:lnTo>
                    <a:pt x="1824763" y="786142"/>
                  </a:lnTo>
                  <a:lnTo>
                    <a:pt x="1662454" y="786142"/>
                  </a:lnTo>
                  <a:lnTo>
                    <a:pt x="1662454" y="949369"/>
                  </a:lnTo>
                  <a:lnTo>
                    <a:pt x="2006701" y="949370"/>
                  </a:lnTo>
                  <a:lnTo>
                    <a:pt x="2225205" y="871128"/>
                  </a:lnTo>
                  <a:close/>
                  <a:moveTo>
                    <a:pt x="3011322" y="521873"/>
                  </a:moveTo>
                  <a:lnTo>
                    <a:pt x="3241473" y="1302908"/>
                  </a:lnTo>
                  <a:lnTo>
                    <a:pt x="3081677" y="1343073"/>
                  </a:lnTo>
                  <a:lnTo>
                    <a:pt x="2861472" y="559538"/>
                  </a:lnTo>
                  <a:close/>
                  <a:moveTo>
                    <a:pt x="1333014" y="786142"/>
                  </a:moveTo>
                  <a:lnTo>
                    <a:pt x="1296686" y="878206"/>
                  </a:lnTo>
                  <a:lnTo>
                    <a:pt x="1204249" y="878206"/>
                  </a:lnTo>
                  <a:lnTo>
                    <a:pt x="1158144" y="949370"/>
                  </a:lnTo>
                  <a:lnTo>
                    <a:pt x="1494250" y="949370"/>
                  </a:lnTo>
                  <a:lnTo>
                    <a:pt x="1494250" y="786142"/>
                  </a:lnTo>
                  <a:close/>
                  <a:moveTo>
                    <a:pt x="2654991" y="528958"/>
                  </a:moveTo>
                  <a:lnTo>
                    <a:pt x="2470200" y="575405"/>
                  </a:lnTo>
                  <a:lnTo>
                    <a:pt x="2317163" y="630466"/>
                  </a:lnTo>
                  <a:lnTo>
                    <a:pt x="2383094" y="814592"/>
                  </a:lnTo>
                  <a:lnTo>
                    <a:pt x="2476027" y="781843"/>
                  </a:lnTo>
                  <a:lnTo>
                    <a:pt x="2489252" y="703634"/>
                  </a:lnTo>
                  <a:lnTo>
                    <a:pt x="2511860" y="695539"/>
                  </a:lnTo>
                  <a:lnTo>
                    <a:pt x="2502759" y="649700"/>
                  </a:lnTo>
                  <a:lnTo>
                    <a:pt x="2656588" y="611035"/>
                  </a:lnTo>
                  <a:lnTo>
                    <a:pt x="2677710" y="709625"/>
                  </a:lnTo>
                  <a:lnTo>
                    <a:pt x="2698528" y="702171"/>
                  </a:lnTo>
                  <a:close/>
                  <a:moveTo>
                    <a:pt x="3663232" y="327702"/>
                  </a:moveTo>
                  <a:lnTo>
                    <a:pt x="3692397" y="443737"/>
                  </a:lnTo>
                  <a:lnTo>
                    <a:pt x="3673210" y="872231"/>
                  </a:lnTo>
                  <a:lnTo>
                    <a:pt x="3894846" y="1215522"/>
                  </a:lnTo>
                  <a:lnTo>
                    <a:pt x="3721125" y="1259187"/>
                  </a:lnTo>
                  <a:lnTo>
                    <a:pt x="3645021" y="1133097"/>
                  </a:lnTo>
                  <a:lnTo>
                    <a:pt x="3633602" y="1281186"/>
                  </a:lnTo>
                  <a:lnTo>
                    <a:pt x="3453914" y="1326350"/>
                  </a:lnTo>
                  <a:lnTo>
                    <a:pt x="3493040" y="929501"/>
                  </a:lnTo>
                  <a:lnTo>
                    <a:pt x="3317893" y="633741"/>
                  </a:lnTo>
                  <a:lnTo>
                    <a:pt x="3483657" y="592076"/>
                  </a:lnTo>
                  <a:lnTo>
                    <a:pt x="3520885" y="658853"/>
                  </a:lnTo>
                  <a:lnTo>
                    <a:pt x="3524503" y="504970"/>
                  </a:lnTo>
                  <a:lnTo>
                    <a:pt x="3293760" y="562968"/>
                  </a:lnTo>
                  <a:lnTo>
                    <a:pt x="3260095" y="429031"/>
                  </a:lnTo>
                  <a:close/>
                  <a:moveTo>
                    <a:pt x="958666" y="679278"/>
                  </a:moveTo>
                  <a:lnTo>
                    <a:pt x="699072" y="769543"/>
                  </a:lnTo>
                  <a:lnTo>
                    <a:pt x="843002" y="1183472"/>
                  </a:lnTo>
                  <a:lnTo>
                    <a:pt x="1192812" y="1061837"/>
                  </a:lnTo>
                  <a:lnTo>
                    <a:pt x="1125994" y="1061837"/>
                  </a:lnTo>
                  <a:lnTo>
                    <a:pt x="1125994" y="998994"/>
                  </a:lnTo>
                  <a:lnTo>
                    <a:pt x="1101225" y="1037225"/>
                  </a:lnTo>
                  <a:lnTo>
                    <a:pt x="894808" y="1109723"/>
                  </a:lnTo>
                  <a:lnTo>
                    <a:pt x="847206" y="972823"/>
                  </a:lnTo>
                  <a:lnTo>
                    <a:pt x="1037704" y="906584"/>
                  </a:lnTo>
                  <a:close/>
                  <a:moveTo>
                    <a:pt x="335078" y="744829"/>
                  </a:moveTo>
                  <a:lnTo>
                    <a:pt x="383578" y="884312"/>
                  </a:lnTo>
                  <a:lnTo>
                    <a:pt x="486675" y="847740"/>
                  </a:lnTo>
                  <a:lnTo>
                    <a:pt x="478881" y="1014759"/>
                  </a:lnTo>
                  <a:lnTo>
                    <a:pt x="434100" y="1029607"/>
                  </a:lnTo>
                  <a:lnTo>
                    <a:pt x="457648" y="1095249"/>
                  </a:lnTo>
                  <a:lnTo>
                    <a:pt x="539435" y="1066087"/>
                  </a:lnTo>
                  <a:lnTo>
                    <a:pt x="528378" y="1298662"/>
                  </a:lnTo>
                  <a:lnTo>
                    <a:pt x="690973" y="1768350"/>
                  </a:lnTo>
                  <a:lnTo>
                    <a:pt x="571995" y="1998641"/>
                  </a:lnTo>
                  <a:lnTo>
                    <a:pt x="442844" y="2043549"/>
                  </a:lnTo>
                  <a:lnTo>
                    <a:pt x="392772" y="1899545"/>
                  </a:lnTo>
                  <a:lnTo>
                    <a:pt x="493510" y="1864517"/>
                  </a:lnTo>
                  <a:lnTo>
                    <a:pt x="447703" y="1732783"/>
                  </a:lnTo>
                  <a:lnTo>
                    <a:pt x="289493" y="1787795"/>
                  </a:lnTo>
                  <a:lnTo>
                    <a:pt x="309163" y="1334352"/>
                  </a:lnTo>
                  <a:lnTo>
                    <a:pt x="228104" y="1101235"/>
                  </a:lnTo>
                  <a:lnTo>
                    <a:pt x="50521" y="1162983"/>
                  </a:lnTo>
                  <a:lnTo>
                    <a:pt x="0" y="1017688"/>
                  </a:lnTo>
                  <a:lnTo>
                    <a:pt x="177582" y="955940"/>
                  </a:lnTo>
                  <a:lnTo>
                    <a:pt x="129082" y="816457"/>
                  </a:lnTo>
                  <a:close/>
                  <a:moveTo>
                    <a:pt x="1117087" y="472912"/>
                  </a:moveTo>
                  <a:lnTo>
                    <a:pt x="1194513" y="695583"/>
                  </a:lnTo>
                  <a:lnTo>
                    <a:pt x="1234480" y="599526"/>
                  </a:lnTo>
                  <a:lnTo>
                    <a:pt x="1407660" y="599526"/>
                  </a:lnTo>
                  <a:lnTo>
                    <a:pt x="1376806" y="675665"/>
                  </a:lnTo>
                  <a:lnTo>
                    <a:pt x="1494250" y="675665"/>
                  </a:lnTo>
                  <a:lnTo>
                    <a:pt x="1494250" y="602512"/>
                  </a:lnTo>
                  <a:lnTo>
                    <a:pt x="1662454" y="602512"/>
                  </a:lnTo>
                  <a:lnTo>
                    <a:pt x="1662454" y="675665"/>
                  </a:lnTo>
                  <a:lnTo>
                    <a:pt x="1872080" y="675665"/>
                  </a:lnTo>
                  <a:lnTo>
                    <a:pt x="2123037" y="585803"/>
                  </a:lnTo>
                  <a:lnTo>
                    <a:pt x="2100892" y="523960"/>
                  </a:lnTo>
                  <a:lnTo>
                    <a:pt x="2258781" y="467423"/>
                  </a:lnTo>
                  <a:lnTo>
                    <a:pt x="2280926" y="529267"/>
                  </a:lnTo>
                  <a:lnTo>
                    <a:pt x="2423638" y="477953"/>
                  </a:lnTo>
                  <a:lnTo>
                    <a:pt x="2412112" y="432098"/>
                  </a:lnTo>
                  <a:lnTo>
                    <a:pt x="2617659" y="380434"/>
                  </a:lnTo>
                  <a:lnTo>
                    <a:pt x="2588994" y="266388"/>
                  </a:lnTo>
                  <a:lnTo>
                    <a:pt x="2756747" y="224224"/>
                  </a:lnTo>
                  <a:lnTo>
                    <a:pt x="2785412" y="338269"/>
                  </a:lnTo>
                  <a:lnTo>
                    <a:pt x="2990296" y="286771"/>
                  </a:lnTo>
                  <a:lnTo>
                    <a:pt x="2958670" y="452628"/>
                  </a:lnTo>
                  <a:lnTo>
                    <a:pt x="2822744" y="486793"/>
                  </a:lnTo>
                  <a:lnTo>
                    <a:pt x="3047400" y="1380591"/>
                  </a:lnTo>
                  <a:lnTo>
                    <a:pt x="2897480" y="1493703"/>
                  </a:lnTo>
                  <a:lnTo>
                    <a:pt x="2832485" y="1235120"/>
                  </a:lnTo>
                  <a:lnTo>
                    <a:pt x="2793303" y="1249150"/>
                  </a:lnTo>
                  <a:lnTo>
                    <a:pt x="2827564" y="1409060"/>
                  </a:lnTo>
                  <a:lnTo>
                    <a:pt x="2661800" y="1450725"/>
                  </a:lnTo>
                  <a:lnTo>
                    <a:pt x="2633163" y="1306492"/>
                  </a:lnTo>
                  <a:lnTo>
                    <a:pt x="2134728" y="1484970"/>
                  </a:lnTo>
                  <a:lnTo>
                    <a:pt x="2070509" y="1307103"/>
                  </a:lnTo>
                  <a:lnTo>
                    <a:pt x="1988411" y="1336500"/>
                  </a:lnTo>
                  <a:lnTo>
                    <a:pt x="1988411" y="1382817"/>
                  </a:lnTo>
                  <a:lnTo>
                    <a:pt x="1820705" y="1513698"/>
                  </a:lnTo>
                  <a:lnTo>
                    <a:pt x="1376743" y="1513698"/>
                  </a:lnTo>
                  <a:lnTo>
                    <a:pt x="1553347" y="1642208"/>
                  </a:lnTo>
                  <a:lnTo>
                    <a:pt x="1348643" y="1713387"/>
                  </a:lnTo>
                  <a:lnTo>
                    <a:pt x="1286657" y="1668348"/>
                  </a:lnTo>
                  <a:lnTo>
                    <a:pt x="1271770" y="1737946"/>
                  </a:lnTo>
                  <a:lnTo>
                    <a:pt x="1056734" y="1812717"/>
                  </a:lnTo>
                  <a:lnTo>
                    <a:pt x="1114680" y="1544295"/>
                  </a:lnTo>
                  <a:lnTo>
                    <a:pt x="918896" y="1401737"/>
                  </a:lnTo>
                  <a:lnTo>
                    <a:pt x="1039923" y="1749799"/>
                  </a:lnTo>
                  <a:lnTo>
                    <a:pt x="868675" y="1917195"/>
                  </a:lnTo>
                  <a:lnTo>
                    <a:pt x="447439" y="705759"/>
                  </a:lnTo>
                  <a:close/>
                  <a:moveTo>
                    <a:pt x="3570290" y="0"/>
                  </a:moveTo>
                  <a:lnTo>
                    <a:pt x="3561548" y="167155"/>
                  </a:lnTo>
                  <a:lnTo>
                    <a:pt x="3208361" y="298930"/>
                  </a:lnTo>
                  <a:lnTo>
                    <a:pt x="3446527" y="1254893"/>
                  </a:lnTo>
                  <a:lnTo>
                    <a:pt x="3291647" y="1379120"/>
                  </a:lnTo>
                  <a:lnTo>
                    <a:pt x="2996493" y="204850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8000" dirty="0">
                <a:ln>
                  <a:solidFill>
                    <a:schemeClr val="bg1"/>
                  </a:solidFill>
                </a:ln>
                <a:solidFill>
                  <a:srgbClr val="DE1923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endParaRPr>
            </a:p>
          </p:txBody>
        </p:sp>
        <p:grpSp>
          <p:nvGrpSpPr>
            <p:cNvPr id="185" name="组合 184"/>
            <p:cNvGrpSpPr/>
            <p:nvPr/>
          </p:nvGrpSpPr>
          <p:grpSpPr>
            <a:xfrm>
              <a:off x="1204775" y="693707"/>
              <a:ext cx="4201410" cy="1835818"/>
              <a:chOff x="1204775" y="693707"/>
              <a:chExt cx="4201410" cy="1835818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1204775" y="1044082"/>
                <a:ext cx="3694057" cy="1485443"/>
                <a:chOff x="1044403" y="886671"/>
                <a:chExt cx="3694057" cy="1485443"/>
              </a:xfrm>
            </p:grpSpPr>
            <p:sp>
              <p:nvSpPr>
                <p:cNvPr id="11" name="文本框 10"/>
                <p:cNvSpPr txBox="1"/>
                <p:nvPr/>
              </p:nvSpPr>
              <p:spPr>
                <a:xfrm rot="550970">
                  <a:off x="2083135" y="1094623"/>
                  <a:ext cx="954107" cy="10156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6000" dirty="0" smtClean="0">
                      <a:solidFill>
                        <a:srgbClr val="FAD12C"/>
                      </a:solidFill>
                      <a:latin typeface="迷你简菱心" panose="02010609000101010101" pitchFamily="49" charset="-122"/>
                      <a:ea typeface="迷你简菱心" panose="02010609000101010101" pitchFamily="49" charset="-122"/>
                    </a:rPr>
                    <a:t>告</a:t>
                  </a:r>
                  <a:endParaRPr lang="zh-CN" altLang="en-US" sz="6000" dirty="0">
                    <a:solidFill>
                      <a:srgbClr val="FAD12C"/>
                    </a:solidFill>
                    <a:latin typeface="迷你简菱心" panose="02010609000101010101" pitchFamily="49" charset="-122"/>
                    <a:ea typeface="迷你简菱心" panose="02010609000101010101" pitchFamily="49" charset="-122"/>
                  </a:endParaRPr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 rot="20968893">
                  <a:off x="2847853" y="1092886"/>
                  <a:ext cx="954107" cy="10156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6000" dirty="0" smtClean="0">
                      <a:solidFill>
                        <a:srgbClr val="FAD12C"/>
                      </a:solidFill>
                      <a:latin typeface="迷你简菱心" panose="02010609000101010101" pitchFamily="49" charset="-122"/>
                      <a:ea typeface="迷你简菱心" panose="02010609000101010101" pitchFamily="49" charset="-122"/>
                    </a:rPr>
                    <a:t>老</a:t>
                  </a:r>
                  <a:endParaRPr lang="zh-CN" altLang="en-US" sz="6000" dirty="0">
                    <a:solidFill>
                      <a:srgbClr val="FAD12C"/>
                    </a:solidFill>
                    <a:latin typeface="迷你简菱心" panose="02010609000101010101" pitchFamily="49" charset="-122"/>
                    <a:ea typeface="迷你简菱心" panose="02010609000101010101" pitchFamily="49" charset="-122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 rot="21304427">
                  <a:off x="3527872" y="886671"/>
                  <a:ext cx="1210588" cy="13234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8000" dirty="0" smtClean="0">
                      <a:solidFill>
                        <a:srgbClr val="FAD12C"/>
                      </a:solidFill>
                      <a:latin typeface="迷你简菱心" panose="02010609000101010101" pitchFamily="49" charset="-122"/>
                      <a:ea typeface="迷你简菱心" panose="02010609000101010101" pitchFamily="49" charset="-122"/>
                    </a:rPr>
                    <a:t>板</a:t>
                  </a:r>
                  <a:endParaRPr lang="zh-CN" altLang="en-US" sz="8000" dirty="0">
                    <a:solidFill>
                      <a:srgbClr val="FAD12C"/>
                    </a:solidFill>
                    <a:latin typeface="迷你简菱心" panose="02010609000101010101" pitchFamily="49" charset="-122"/>
                    <a:ea typeface="迷你简菱心" panose="02010609000101010101" pitchFamily="49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 rot="21000567">
                  <a:off x="1044403" y="925564"/>
                  <a:ext cx="1313180" cy="14465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8800" dirty="0" smtClean="0">
                      <a:solidFill>
                        <a:srgbClr val="FAD12C"/>
                      </a:solidFill>
                      <a:latin typeface="迷你简菱心" panose="02010609000101010101" pitchFamily="49" charset="-122"/>
                      <a:ea typeface="迷你简菱心" panose="02010609000101010101" pitchFamily="49" charset="-122"/>
                    </a:rPr>
                    <a:t>报</a:t>
                  </a:r>
                  <a:endParaRPr lang="zh-CN" altLang="en-US" sz="8800" dirty="0">
                    <a:solidFill>
                      <a:srgbClr val="FAD12C"/>
                    </a:solidFill>
                    <a:latin typeface="迷你简菱心" panose="02010609000101010101" pitchFamily="49" charset="-122"/>
                    <a:ea typeface="迷你简菱心" panose="02010609000101010101" pitchFamily="49" charset="-122"/>
                  </a:endParaRPr>
                </a:p>
              </p:txBody>
            </p:sp>
          </p:grpSp>
          <p:sp>
            <p:nvSpPr>
              <p:cNvPr id="28" name="Freeform 9"/>
              <p:cNvSpPr>
                <a:spLocks/>
              </p:cNvSpPr>
              <p:nvPr/>
            </p:nvSpPr>
            <p:spPr bwMode="auto">
              <a:xfrm>
                <a:off x="2952399" y="1109870"/>
                <a:ext cx="441513" cy="441510"/>
              </a:xfrm>
              <a:custGeom>
                <a:avLst/>
                <a:gdLst>
                  <a:gd name="T0" fmla="*/ 172 w 239"/>
                  <a:gd name="T1" fmla="*/ 210 h 239"/>
                  <a:gd name="T2" fmla="*/ 28 w 239"/>
                  <a:gd name="T3" fmla="*/ 172 h 239"/>
                  <a:gd name="T4" fmla="*/ 67 w 239"/>
                  <a:gd name="T5" fmla="*/ 29 h 239"/>
                  <a:gd name="T6" fmla="*/ 210 w 239"/>
                  <a:gd name="T7" fmla="*/ 67 h 239"/>
                  <a:gd name="T8" fmla="*/ 172 w 239"/>
                  <a:gd name="T9" fmla="*/ 21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172" y="210"/>
                    </a:moveTo>
                    <a:cubicBezTo>
                      <a:pt x="122" y="239"/>
                      <a:pt x="57" y="222"/>
                      <a:pt x="28" y="172"/>
                    </a:cubicBezTo>
                    <a:cubicBezTo>
                      <a:pt x="0" y="122"/>
                      <a:pt x="17" y="57"/>
                      <a:pt x="67" y="29"/>
                    </a:cubicBezTo>
                    <a:cubicBezTo>
                      <a:pt x="117" y="0"/>
                      <a:pt x="181" y="17"/>
                      <a:pt x="210" y="67"/>
                    </a:cubicBezTo>
                    <a:cubicBezTo>
                      <a:pt x="239" y="117"/>
                      <a:pt x="222" y="181"/>
                      <a:pt x="172" y="210"/>
                    </a:cubicBezTo>
                    <a:close/>
                  </a:path>
                </a:pathLst>
              </a:custGeom>
              <a:solidFill>
                <a:srgbClr val="DE1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0"/>
              <p:cNvSpPr>
                <a:spLocks/>
              </p:cNvSpPr>
              <p:nvPr/>
            </p:nvSpPr>
            <p:spPr bwMode="auto">
              <a:xfrm>
                <a:off x="2994822" y="1153864"/>
                <a:ext cx="350382" cy="350380"/>
              </a:xfrm>
              <a:custGeom>
                <a:avLst/>
                <a:gdLst>
                  <a:gd name="T0" fmla="*/ 146 w 202"/>
                  <a:gd name="T1" fmla="*/ 178 h 203"/>
                  <a:gd name="T2" fmla="*/ 25 w 202"/>
                  <a:gd name="T3" fmla="*/ 146 h 203"/>
                  <a:gd name="T4" fmla="*/ 57 w 202"/>
                  <a:gd name="T5" fmla="*/ 25 h 203"/>
                  <a:gd name="T6" fmla="*/ 178 w 202"/>
                  <a:gd name="T7" fmla="*/ 57 h 203"/>
                  <a:gd name="T8" fmla="*/ 146 w 202"/>
                  <a:gd name="T9" fmla="*/ 178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2" h="203">
                    <a:moveTo>
                      <a:pt x="146" y="178"/>
                    </a:moveTo>
                    <a:cubicBezTo>
                      <a:pt x="103" y="203"/>
                      <a:pt x="49" y="188"/>
                      <a:pt x="25" y="146"/>
                    </a:cubicBezTo>
                    <a:cubicBezTo>
                      <a:pt x="0" y="103"/>
                      <a:pt x="15" y="49"/>
                      <a:pt x="57" y="25"/>
                    </a:cubicBezTo>
                    <a:cubicBezTo>
                      <a:pt x="99" y="0"/>
                      <a:pt x="154" y="15"/>
                      <a:pt x="178" y="57"/>
                    </a:cubicBezTo>
                    <a:cubicBezTo>
                      <a:pt x="202" y="99"/>
                      <a:pt x="188" y="154"/>
                      <a:pt x="146" y="17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31" name="Group 8"/>
              <p:cNvGrpSpPr>
                <a:grpSpLocks noChangeAspect="1"/>
              </p:cNvGrpSpPr>
              <p:nvPr/>
            </p:nvGrpSpPr>
            <p:grpSpPr bwMode="auto">
              <a:xfrm>
                <a:off x="3374663" y="1211999"/>
                <a:ext cx="329874" cy="329872"/>
                <a:chOff x="1839" y="602"/>
                <a:chExt cx="274" cy="274"/>
              </a:xfrm>
            </p:grpSpPr>
            <p:sp>
              <p:nvSpPr>
                <p:cNvPr id="32" name="Freeform 9"/>
                <p:cNvSpPr>
                  <a:spLocks/>
                </p:cNvSpPr>
                <p:nvPr/>
              </p:nvSpPr>
              <p:spPr bwMode="auto">
                <a:xfrm>
                  <a:off x="1839" y="602"/>
                  <a:ext cx="274" cy="274"/>
                </a:xfrm>
                <a:custGeom>
                  <a:avLst/>
                  <a:gdLst>
                    <a:gd name="T0" fmla="*/ 172 w 239"/>
                    <a:gd name="T1" fmla="*/ 210 h 239"/>
                    <a:gd name="T2" fmla="*/ 28 w 239"/>
                    <a:gd name="T3" fmla="*/ 172 h 239"/>
                    <a:gd name="T4" fmla="*/ 67 w 239"/>
                    <a:gd name="T5" fmla="*/ 29 h 239"/>
                    <a:gd name="T6" fmla="*/ 210 w 239"/>
                    <a:gd name="T7" fmla="*/ 67 h 239"/>
                    <a:gd name="T8" fmla="*/ 172 w 239"/>
                    <a:gd name="T9" fmla="*/ 210 h 2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9" h="239">
                      <a:moveTo>
                        <a:pt x="172" y="210"/>
                      </a:moveTo>
                      <a:cubicBezTo>
                        <a:pt x="122" y="239"/>
                        <a:pt x="57" y="222"/>
                        <a:pt x="28" y="172"/>
                      </a:cubicBezTo>
                      <a:cubicBezTo>
                        <a:pt x="0" y="122"/>
                        <a:pt x="17" y="57"/>
                        <a:pt x="67" y="29"/>
                      </a:cubicBezTo>
                      <a:cubicBezTo>
                        <a:pt x="117" y="0"/>
                        <a:pt x="181" y="17"/>
                        <a:pt x="210" y="67"/>
                      </a:cubicBezTo>
                      <a:cubicBezTo>
                        <a:pt x="239" y="117"/>
                        <a:pt x="222" y="181"/>
                        <a:pt x="172" y="210"/>
                      </a:cubicBezTo>
                      <a:close/>
                    </a:path>
                  </a:pathLst>
                </a:custGeom>
                <a:solidFill>
                  <a:srgbClr val="DE19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" name="Freeform 10"/>
                <p:cNvSpPr>
                  <a:spLocks/>
                </p:cNvSpPr>
                <p:nvPr/>
              </p:nvSpPr>
              <p:spPr bwMode="auto">
                <a:xfrm>
                  <a:off x="1863" y="627"/>
                  <a:ext cx="222" cy="222"/>
                </a:xfrm>
                <a:custGeom>
                  <a:avLst/>
                  <a:gdLst>
                    <a:gd name="T0" fmla="*/ 146 w 202"/>
                    <a:gd name="T1" fmla="*/ 178 h 203"/>
                    <a:gd name="T2" fmla="*/ 25 w 202"/>
                    <a:gd name="T3" fmla="*/ 146 h 203"/>
                    <a:gd name="T4" fmla="*/ 57 w 202"/>
                    <a:gd name="T5" fmla="*/ 25 h 203"/>
                    <a:gd name="T6" fmla="*/ 178 w 202"/>
                    <a:gd name="T7" fmla="*/ 57 h 203"/>
                    <a:gd name="T8" fmla="*/ 146 w 202"/>
                    <a:gd name="T9" fmla="*/ 178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2" h="203">
                      <a:moveTo>
                        <a:pt x="146" y="178"/>
                      </a:moveTo>
                      <a:cubicBezTo>
                        <a:pt x="103" y="203"/>
                        <a:pt x="49" y="188"/>
                        <a:pt x="25" y="146"/>
                      </a:cubicBezTo>
                      <a:cubicBezTo>
                        <a:pt x="0" y="103"/>
                        <a:pt x="15" y="49"/>
                        <a:pt x="57" y="25"/>
                      </a:cubicBezTo>
                      <a:cubicBezTo>
                        <a:pt x="99" y="0"/>
                        <a:pt x="154" y="15"/>
                        <a:pt x="178" y="57"/>
                      </a:cubicBezTo>
                      <a:cubicBezTo>
                        <a:pt x="202" y="99"/>
                        <a:pt x="188" y="154"/>
                        <a:pt x="146" y="1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pic>
            <p:nvPicPr>
              <p:cNvPr id="112" name="图片 11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V="1">
                <a:off x="3052771" y="1206543"/>
                <a:ext cx="242014" cy="245794"/>
              </a:xfrm>
              <a:prstGeom prst="rect">
                <a:avLst/>
              </a:prstGeom>
            </p:spPr>
          </p:pic>
          <p:grpSp>
            <p:nvGrpSpPr>
              <p:cNvPr id="184" name="组合 183"/>
              <p:cNvGrpSpPr/>
              <p:nvPr/>
            </p:nvGrpSpPr>
            <p:grpSpPr>
              <a:xfrm>
                <a:off x="4724312" y="693707"/>
                <a:ext cx="681873" cy="1491049"/>
                <a:chOff x="4723975" y="557478"/>
                <a:chExt cx="681873" cy="1491049"/>
              </a:xfrm>
            </p:grpSpPr>
            <p:grpSp>
              <p:nvGrpSpPr>
                <p:cNvPr id="66" name="组合 65"/>
                <p:cNvGrpSpPr/>
                <p:nvPr/>
              </p:nvGrpSpPr>
              <p:grpSpPr>
                <a:xfrm>
                  <a:off x="4723975" y="557478"/>
                  <a:ext cx="681873" cy="1491049"/>
                  <a:chOff x="4633747" y="744626"/>
                  <a:chExt cx="681873" cy="1491049"/>
                </a:xfrm>
              </p:grpSpPr>
              <p:sp>
                <p:nvSpPr>
                  <p:cNvPr id="61" name="梯形 59"/>
                  <p:cNvSpPr/>
                  <p:nvPr/>
                </p:nvSpPr>
                <p:spPr>
                  <a:xfrm rot="1412051" flipV="1">
                    <a:off x="4838496" y="1066243"/>
                    <a:ext cx="477124" cy="891664"/>
                  </a:xfrm>
                  <a:custGeom>
                    <a:avLst/>
                    <a:gdLst>
                      <a:gd name="connsiteX0" fmla="*/ 0 w 914400"/>
                      <a:gd name="connsiteY0" fmla="*/ 1216152 h 1216152"/>
                      <a:gd name="connsiteX1" fmla="*/ 228600 w 914400"/>
                      <a:gd name="connsiteY1" fmla="*/ 0 h 1216152"/>
                      <a:gd name="connsiteX2" fmla="*/ 685800 w 914400"/>
                      <a:gd name="connsiteY2" fmla="*/ 0 h 1216152"/>
                      <a:gd name="connsiteX3" fmla="*/ 914400 w 914400"/>
                      <a:gd name="connsiteY3" fmla="*/ 1216152 h 1216152"/>
                      <a:gd name="connsiteX4" fmla="*/ 0 w 914400"/>
                      <a:gd name="connsiteY4" fmla="*/ 1216152 h 1216152"/>
                      <a:gd name="connsiteX0" fmla="*/ 0 w 762000"/>
                      <a:gd name="connsiteY0" fmla="*/ 930402 h 1216152"/>
                      <a:gd name="connsiteX1" fmla="*/ 76200 w 762000"/>
                      <a:gd name="connsiteY1" fmla="*/ 0 h 1216152"/>
                      <a:gd name="connsiteX2" fmla="*/ 533400 w 762000"/>
                      <a:gd name="connsiteY2" fmla="*/ 0 h 1216152"/>
                      <a:gd name="connsiteX3" fmla="*/ 762000 w 762000"/>
                      <a:gd name="connsiteY3" fmla="*/ 1216152 h 1216152"/>
                      <a:gd name="connsiteX4" fmla="*/ 0 w 762000"/>
                      <a:gd name="connsiteY4" fmla="*/ 930402 h 1216152"/>
                      <a:gd name="connsiteX0" fmla="*/ 0 w 762000"/>
                      <a:gd name="connsiteY0" fmla="*/ 930402 h 1216152"/>
                      <a:gd name="connsiteX1" fmla="*/ 76200 w 762000"/>
                      <a:gd name="connsiteY1" fmla="*/ 0 h 1216152"/>
                      <a:gd name="connsiteX2" fmla="*/ 381000 w 762000"/>
                      <a:gd name="connsiteY2" fmla="*/ 0 h 1216152"/>
                      <a:gd name="connsiteX3" fmla="*/ 762000 w 762000"/>
                      <a:gd name="connsiteY3" fmla="*/ 1216152 h 1216152"/>
                      <a:gd name="connsiteX4" fmla="*/ 0 w 762000"/>
                      <a:gd name="connsiteY4" fmla="*/ 930402 h 1216152"/>
                      <a:gd name="connsiteX0" fmla="*/ 0 w 723900"/>
                      <a:gd name="connsiteY0" fmla="*/ 911352 h 1216152"/>
                      <a:gd name="connsiteX1" fmla="*/ 38100 w 723900"/>
                      <a:gd name="connsiteY1" fmla="*/ 0 h 1216152"/>
                      <a:gd name="connsiteX2" fmla="*/ 342900 w 723900"/>
                      <a:gd name="connsiteY2" fmla="*/ 0 h 1216152"/>
                      <a:gd name="connsiteX3" fmla="*/ 723900 w 723900"/>
                      <a:gd name="connsiteY3" fmla="*/ 1216152 h 1216152"/>
                      <a:gd name="connsiteX4" fmla="*/ 0 w 723900"/>
                      <a:gd name="connsiteY4" fmla="*/ 911352 h 1216152"/>
                      <a:gd name="connsiteX0" fmla="*/ 0 w 666750"/>
                      <a:gd name="connsiteY0" fmla="*/ 911352 h 1197102"/>
                      <a:gd name="connsiteX1" fmla="*/ 38100 w 666750"/>
                      <a:gd name="connsiteY1" fmla="*/ 0 h 1197102"/>
                      <a:gd name="connsiteX2" fmla="*/ 342900 w 666750"/>
                      <a:gd name="connsiteY2" fmla="*/ 0 h 1197102"/>
                      <a:gd name="connsiteX3" fmla="*/ 666750 w 666750"/>
                      <a:gd name="connsiteY3" fmla="*/ 1197102 h 1197102"/>
                      <a:gd name="connsiteX4" fmla="*/ 0 w 666750"/>
                      <a:gd name="connsiteY4" fmla="*/ 911352 h 1197102"/>
                      <a:gd name="connsiteX0" fmla="*/ 0 w 704850"/>
                      <a:gd name="connsiteY0" fmla="*/ 930402 h 1197102"/>
                      <a:gd name="connsiteX1" fmla="*/ 76200 w 704850"/>
                      <a:gd name="connsiteY1" fmla="*/ 0 h 1197102"/>
                      <a:gd name="connsiteX2" fmla="*/ 381000 w 704850"/>
                      <a:gd name="connsiteY2" fmla="*/ 0 h 1197102"/>
                      <a:gd name="connsiteX3" fmla="*/ 704850 w 704850"/>
                      <a:gd name="connsiteY3" fmla="*/ 1197102 h 1197102"/>
                      <a:gd name="connsiteX4" fmla="*/ 0 w 704850"/>
                      <a:gd name="connsiteY4" fmla="*/ 930402 h 1197102"/>
                      <a:gd name="connsiteX0" fmla="*/ 0 w 612344"/>
                      <a:gd name="connsiteY0" fmla="*/ 930402 h 930402"/>
                      <a:gd name="connsiteX1" fmla="*/ 76200 w 612344"/>
                      <a:gd name="connsiteY1" fmla="*/ 0 h 930402"/>
                      <a:gd name="connsiteX2" fmla="*/ 381000 w 612344"/>
                      <a:gd name="connsiteY2" fmla="*/ 0 h 930402"/>
                      <a:gd name="connsiteX3" fmla="*/ 612345 w 612344"/>
                      <a:gd name="connsiteY3" fmla="*/ 792243 h 930402"/>
                      <a:gd name="connsiteX4" fmla="*/ 0 w 612344"/>
                      <a:gd name="connsiteY4" fmla="*/ 930402 h 930402"/>
                      <a:gd name="connsiteX0" fmla="*/ 0 w 647525"/>
                      <a:gd name="connsiteY0" fmla="*/ 1126070 h 1126070"/>
                      <a:gd name="connsiteX1" fmla="*/ 111380 w 647525"/>
                      <a:gd name="connsiteY1" fmla="*/ 0 h 1126070"/>
                      <a:gd name="connsiteX2" fmla="*/ 416180 w 647525"/>
                      <a:gd name="connsiteY2" fmla="*/ 0 h 1126070"/>
                      <a:gd name="connsiteX3" fmla="*/ 647525 w 647525"/>
                      <a:gd name="connsiteY3" fmla="*/ 792243 h 1126070"/>
                      <a:gd name="connsiteX4" fmla="*/ 0 w 647525"/>
                      <a:gd name="connsiteY4" fmla="*/ 1126070 h 1126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47525" h="1126070">
                        <a:moveTo>
                          <a:pt x="0" y="1126070"/>
                        </a:moveTo>
                        <a:lnTo>
                          <a:pt x="111380" y="0"/>
                        </a:lnTo>
                        <a:lnTo>
                          <a:pt x="416180" y="0"/>
                        </a:lnTo>
                        <a:lnTo>
                          <a:pt x="647525" y="792243"/>
                        </a:lnTo>
                        <a:lnTo>
                          <a:pt x="0" y="1126070"/>
                        </a:lnTo>
                        <a:close/>
                      </a:path>
                    </a:pathLst>
                  </a:custGeom>
                  <a:solidFill>
                    <a:srgbClr val="FAD12C"/>
                  </a:solidFill>
                  <a:ln w="104775">
                    <a:solidFill>
                      <a:srgbClr val="DE192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0" name="梯形 59"/>
                  <p:cNvSpPr/>
                  <p:nvPr/>
                </p:nvSpPr>
                <p:spPr>
                  <a:xfrm rot="300000" flipV="1">
                    <a:off x="4756331" y="744626"/>
                    <a:ext cx="380640" cy="1197102"/>
                  </a:xfrm>
                  <a:custGeom>
                    <a:avLst/>
                    <a:gdLst>
                      <a:gd name="connsiteX0" fmla="*/ 0 w 914400"/>
                      <a:gd name="connsiteY0" fmla="*/ 1216152 h 1216152"/>
                      <a:gd name="connsiteX1" fmla="*/ 228600 w 914400"/>
                      <a:gd name="connsiteY1" fmla="*/ 0 h 1216152"/>
                      <a:gd name="connsiteX2" fmla="*/ 685800 w 914400"/>
                      <a:gd name="connsiteY2" fmla="*/ 0 h 1216152"/>
                      <a:gd name="connsiteX3" fmla="*/ 914400 w 914400"/>
                      <a:gd name="connsiteY3" fmla="*/ 1216152 h 1216152"/>
                      <a:gd name="connsiteX4" fmla="*/ 0 w 914400"/>
                      <a:gd name="connsiteY4" fmla="*/ 1216152 h 1216152"/>
                      <a:gd name="connsiteX0" fmla="*/ 0 w 762000"/>
                      <a:gd name="connsiteY0" fmla="*/ 930402 h 1216152"/>
                      <a:gd name="connsiteX1" fmla="*/ 76200 w 762000"/>
                      <a:gd name="connsiteY1" fmla="*/ 0 h 1216152"/>
                      <a:gd name="connsiteX2" fmla="*/ 533400 w 762000"/>
                      <a:gd name="connsiteY2" fmla="*/ 0 h 1216152"/>
                      <a:gd name="connsiteX3" fmla="*/ 762000 w 762000"/>
                      <a:gd name="connsiteY3" fmla="*/ 1216152 h 1216152"/>
                      <a:gd name="connsiteX4" fmla="*/ 0 w 762000"/>
                      <a:gd name="connsiteY4" fmla="*/ 930402 h 1216152"/>
                      <a:gd name="connsiteX0" fmla="*/ 0 w 762000"/>
                      <a:gd name="connsiteY0" fmla="*/ 930402 h 1216152"/>
                      <a:gd name="connsiteX1" fmla="*/ 76200 w 762000"/>
                      <a:gd name="connsiteY1" fmla="*/ 0 h 1216152"/>
                      <a:gd name="connsiteX2" fmla="*/ 381000 w 762000"/>
                      <a:gd name="connsiteY2" fmla="*/ 0 h 1216152"/>
                      <a:gd name="connsiteX3" fmla="*/ 762000 w 762000"/>
                      <a:gd name="connsiteY3" fmla="*/ 1216152 h 1216152"/>
                      <a:gd name="connsiteX4" fmla="*/ 0 w 762000"/>
                      <a:gd name="connsiteY4" fmla="*/ 930402 h 1216152"/>
                      <a:gd name="connsiteX0" fmla="*/ 0 w 723900"/>
                      <a:gd name="connsiteY0" fmla="*/ 911352 h 1216152"/>
                      <a:gd name="connsiteX1" fmla="*/ 38100 w 723900"/>
                      <a:gd name="connsiteY1" fmla="*/ 0 h 1216152"/>
                      <a:gd name="connsiteX2" fmla="*/ 342900 w 723900"/>
                      <a:gd name="connsiteY2" fmla="*/ 0 h 1216152"/>
                      <a:gd name="connsiteX3" fmla="*/ 723900 w 723900"/>
                      <a:gd name="connsiteY3" fmla="*/ 1216152 h 1216152"/>
                      <a:gd name="connsiteX4" fmla="*/ 0 w 723900"/>
                      <a:gd name="connsiteY4" fmla="*/ 911352 h 1216152"/>
                      <a:gd name="connsiteX0" fmla="*/ 0 w 666750"/>
                      <a:gd name="connsiteY0" fmla="*/ 911352 h 1197102"/>
                      <a:gd name="connsiteX1" fmla="*/ 38100 w 666750"/>
                      <a:gd name="connsiteY1" fmla="*/ 0 h 1197102"/>
                      <a:gd name="connsiteX2" fmla="*/ 342900 w 666750"/>
                      <a:gd name="connsiteY2" fmla="*/ 0 h 1197102"/>
                      <a:gd name="connsiteX3" fmla="*/ 666750 w 666750"/>
                      <a:gd name="connsiteY3" fmla="*/ 1197102 h 1197102"/>
                      <a:gd name="connsiteX4" fmla="*/ 0 w 666750"/>
                      <a:gd name="connsiteY4" fmla="*/ 911352 h 1197102"/>
                      <a:gd name="connsiteX0" fmla="*/ 0 w 704850"/>
                      <a:gd name="connsiteY0" fmla="*/ 930402 h 1197102"/>
                      <a:gd name="connsiteX1" fmla="*/ 76200 w 704850"/>
                      <a:gd name="connsiteY1" fmla="*/ 0 h 1197102"/>
                      <a:gd name="connsiteX2" fmla="*/ 381000 w 704850"/>
                      <a:gd name="connsiteY2" fmla="*/ 0 h 1197102"/>
                      <a:gd name="connsiteX3" fmla="*/ 704850 w 704850"/>
                      <a:gd name="connsiteY3" fmla="*/ 1197102 h 1197102"/>
                      <a:gd name="connsiteX4" fmla="*/ 0 w 704850"/>
                      <a:gd name="connsiteY4" fmla="*/ 930402 h 1197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4850" h="1197102">
                        <a:moveTo>
                          <a:pt x="0" y="930402"/>
                        </a:moveTo>
                        <a:lnTo>
                          <a:pt x="76200" y="0"/>
                        </a:lnTo>
                        <a:lnTo>
                          <a:pt x="381000" y="0"/>
                        </a:lnTo>
                        <a:lnTo>
                          <a:pt x="704850" y="1197102"/>
                        </a:lnTo>
                        <a:lnTo>
                          <a:pt x="0" y="930402"/>
                        </a:lnTo>
                        <a:close/>
                      </a:path>
                    </a:pathLst>
                  </a:custGeom>
                  <a:solidFill>
                    <a:srgbClr val="FAD12C"/>
                  </a:solidFill>
                  <a:ln w="107950">
                    <a:solidFill>
                      <a:srgbClr val="DE192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62" name="Group 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633747" y="1794165"/>
                    <a:ext cx="441513" cy="441510"/>
                    <a:chOff x="1836" y="599"/>
                    <a:chExt cx="281" cy="281"/>
                  </a:xfrm>
                </p:grpSpPr>
                <p:sp>
                  <p:nvSpPr>
                    <p:cNvPr id="63" name="Freeform 9"/>
                    <p:cNvSpPr>
                      <a:spLocks/>
                    </p:cNvSpPr>
                    <p:nvPr/>
                  </p:nvSpPr>
                  <p:spPr bwMode="auto">
                    <a:xfrm>
                      <a:off x="1836" y="599"/>
                      <a:ext cx="281" cy="281"/>
                    </a:xfrm>
                    <a:custGeom>
                      <a:avLst/>
                      <a:gdLst>
                        <a:gd name="T0" fmla="*/ 172 w 239"/>
                        <a:gd name="T1" fmla="*/ 210 h 239"/>
                        <a:gd name="T2" fmla="*/ 28 w 239"/>
                        <a:gd name="T3" fmla="*/ 172 h 239"/>
                        <a:gd name="T4" fmla="*/ 67 w 239"/>
                        <a:gd name="T5" fmla="*/ 29 h 239"/>
                        <a:gd name="T6" fmla="*/ 210 w 239"/>
                        <a:gd name="T7" fmla="*/ 67 h 239"/>
                        <a:gd name="T8" fmla="*/ 172 w 239"/>
                        <a:gd name="T9" fmla="*/ 210 h 23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39" h="239">
                          <a:moveTo>
                            <a:pt x="172" y="210"/>
                          </a:moveTo>
                          <a:cubicBezTo>
                            <a:pt x="122" y="239"/>
                            <a:pt x="57" y="222"/>
                            <a:pt x="28" y="172"/>
                          </a:cubicBezTo>
                          <a:cubicBezTo>
                            <a:pt x="0" y="122"/>
                            <a:pt x="17" y="57"/>
                            <a:pt x="67" y="29"/>
                          </a:cubicBezTo>
                          <a:cubicBezTo>
                            <a:pt x="117" y="0"/>
                            <a:pt x="181" y="17"/>
                            <a:pt x="210" y="67"/>
                          </a:cubicBezTo>
                          <a:cubicBezTo>
                            <a:pt x="239" y="117"/>
                            <a:pt x="222" y="181"/>
                            <a:pt x="172" y="210"/>
                          </a:cubicBezTo>
                          <a:close/>
                        </a:path>
                      </a:pathLst>
                    </a:custGeom>
                    <a:solidFill>
                      <a:srgbClr val="DE192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6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1863" y="627"/>
                      <a:ext cx="223" cy="223"/>
                    </a:xfrm>
                    <a:custGeom>
                      <a:avLst/>
                      <a:gdLst>
                        <a:gd name="T0" fmla="*/ 146 w 202"/>
                        <a:gd name="T1" fmla="*/ 178 h 203"/>
                        <a:gd name="T2" fmla="*/ 25 w 202"/>
                        <a:gd name="T3" fmla="*/ 146 h 203"/>
                        <a:gd name="T4" fmla="*/ 57 w 202"/>
                        <a:gd name="T5" fmla="*/ 25 h 203"/>
                        <a:gd name="T6" fmla="*/ 178 w 202"/>
                        <a:gd name="T7" fmla="*/ 57 h 203"/>
                        <a:gd name="T8" fmla="*/ 146 w 202"/>
                        <a:gd name="T9" fmla="*/ 178 h 20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02" h="203">
                          <a:moveTo>
                            <a:pt x="146" y="178"/>
                          </a:moveTo>
                          <a:cubicBezTo>
                            <a:pt x="103" y="203"/>
                            <a:pt x="49" y="188"/>
                            <a:pt x="25" y="146"/>
                          </a:cubicBezTo>
                          <a:cubicBezTo>
                            <a:pt x="0" y="103"/>
                            <a:pt x="15" y="49"/>
                            <a:pt x="57" y="25"/>
                          </a:cubicBezTo>
                          <a:cubicBezTo>
                            <a:pt x="99" y="0"/>
                            <a:pt x="154" y="15"/>
                            <a:pt x="178" y="57"/>
                          </a:cubicBezTo>
                          <a:cubicBezTo>
                            <a:pt x="202" y="99"/>
                            <a:pt x="188" y="154"/>
                            <a:pt x="146" y="178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/>
                    </a:p>
                  </p:txBody>
                </p:sp>
              </p:grpSp>
            </p:grpSp>
            <p:grpSp>
              <p:nvGrpSpPr>
                <p:cNvPr id="147" name="Group 91"/>
                <p:cNvGrpSpPr>
                  <a:grpSpLocks noChangeAspect="1"/>
                </p:cNvGrpSpPr>
                <p:nvPr/>
              </p:nvGrpSpPr>
              <p:grpSpPr bwMode="auto">
                <a:xfrm>
                  <a:off x="4790872" y="1679832"/>
                  <a:ext cx="302624" cy="302624"/>
                  <a:chOff x="3815" y="1426"/>
                  <a:chExt cx="309" cy="309"/>
                </a:xfrm>
              </p:grpSpPr>
              <p:sp>
                <p:nvSpPr>
                  <p:cNvPr id="149" name="Oval 92"/>
                  <p:cNvSpPr>
                    <a:spLocks noChangeArrowheads="1"/>
                  </p:cNvSpPr>
                  <p:nvPr/>
                </p:nvSpPr>
                <p:spPr bwMode="auto">
                  <a:xfrm>
                    <a:off x="3815" y="1426"/>
                    <a:ext cx="309" cy="309"/>
                  </a:xfrm>
                  <a:prstGeom prst="ellipse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0" name="Oval 93"/>
                  <p:cNvSpPr>
                    <a:spLocks noChangeArrowheads="1"/>
                  </p:cNvSpPr>
                  <p:nvPr/>
                </p:nvSpPr>
                <p:spPr bwMode="auto">
                  <a:xfrm>
                    <a:off x="3839" y="1450"/>
                    <a:ext cx="260" cy="261"/>
                  </a:xfrm>
                  <a:prstGeom prst="ellipse">
                    <a:avLst/>
                  </a:prstGeom>
                  <a:solidFill>
                    <a:srgbClr val="48BB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1" name="Freeform 94"/>
                  <p:cNvSpPr>
                    <a:spLocks/>
                  </p:cNvSpPr>
                  <p:nvPr/>
                </p:nvSpPr>
                <p:spPr bwMode="auto">
                  <a:xfrm>
                    <a:off x="3935" y="1499"/>
                    <a:ext cx="13" cy="20"/>
                  </a:xfrm>
                  <a:custGeom>
                    <a:avLst/>
                    <a:gdLst>
                      <a:gd name="T0" fmla="*/ 20 w 20"/>
                      <a:gd name="T1" fmla="*/ 7 h 31"/>
                      <a:gd name="T2" fmla="*/ 8 w 20"/>
                      <a:gd name="T3" fmla="*/ 11 h 31"/>
                      <a:gd name="T4" fmla="*/ 7 w 20"/>
                      <a:gd name="T5" fmla="*/ 11 h 31"/>
                      <a:gd name="T6" fmla="*/ 7 w 20"/>
                      <a:gd name="T7" fmla="*/ 13 h 31"/>
                      <a:gd name="T8" fmla="*/ 7 w 20"/>
                      <a:gd name="T9" fmla="*/ 31 h 31"/>
                      <a:gd name="T10" fmla="*/ 0 w 20"/>
                      <a:gd name="T11" fmla="*/ 31 h 31"/>
                      <a:gd name="T12" fmla="*/ 0 w 20"/>
                      <a:gd name="T13" fmla="*/ 13 h 31"/>
                      <a:gd name="T14" fmla="*/ 2 w 20"/>
                      <a:gd name="T15" fmla="*/ 8 h 31"/>
                      <a:gd name="T16" fmla="*/ 6 w 20"/>
                      <a:gd name="T17" fmla="*/ 4 h 31"/>
                      <a:gd name="T18" fmla="*/ 18 w 20"/>
                      <a:gd name="T19" fmla="*/ 0 h 31"/>
                      <a:gd name="T20" fmla="*/ 20 w 20"/>
                      <a:gd name="T21" fmla="*/ 7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0" h="31">
                        <a:moveTo>
                          <a:pt x="20" y="7"/>
                        </a:move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1"/>
                          <a:pt x="7" y="11"/>
                          <a:pt x="7" y="11"/>
                        </a:cubicBezTo>
                        <a:cubicBezTo>
                          <a:pt x="7" y="12"/>
                          <a:pt x="7" y="12"/>
                          <a:pt x="7" y="13"/>
                        </a:cubicBezTo>
                        <a:cubicBezTo>
                          <a:pt x="7" y="31"/>
                          <a:pt x="7" y="31"/>
                          <a:pt x="7" y="31"/>
                        </a:cubicBezTo>
                        <a:cubicBezTo>
                          <a:pt x="0" y="31"/>
                          <a:pt x="0" y="31"/>
                          <a:pt x="0" y="31"/>
                        </a:cubicBezTo>
                        <a:cubicBezTo>
                          <a:pt x="0" y="13"/>
                          <a:pt x="0" y="13"/>
                          <a:pt x="0" y="13"/>
                        </a:cubicBezTo>
                        <a:cubicBezTo>
                          <a:pt x="0" y="11"/>
                          <a:pt x="1" y="9"/>
                          <a:pt x="2" y="8"/>
                        </a:cubicBezTo>
                        <a:cubicBezTo>
                          <a:pt x="3" y="6"/>
                          <a:pt x="4" y="5"/>
                          <a:pt x="6" y="4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20" y="7"/>
                          <a:pt x="20" y="7"/>
                          <a:pt x="20" y="7"/>
                        </a:cubicBezTo>
                        <a:close/>
                      </a:path>
                    </a:pathLst>
                  </a:custGeom>
                  <a:solidFill>
                    <a:srgbClr val="00587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2" name="Freeform 95"/>
                  <p:cNvSpPr>
                    <a:spLocks/>
                  </p:cNvSpPr>
                  <p:nvPr/>
                </p:nvSpPr>
                <p:spPr bwMode="auto">
                  <a:xfrm>
                    <a:off x="3990" y="1499"/>
                    <a:ext cx="13" cy="20"/>
                  </a:xfrm>
                  <a:custGeom>
                    <a:avLst/>
                    <a:gdLst>
                      <a:gd name="T0" fmla="*/ 0 w 20"/>
                      <a:gd name="T1" fmla="*/ 7 h 31"/>
                      <a:gd name="T2" fmla="*/ 12 w 20"/>
                      <a:gd name="T3" fmla="*/ 11 h 31"/>
                      <a:gd name="T4" fmla="*/ 13 w 20"/>
                      <a:gd name="T5" fmla="*/ 11 h 31"/>
                      <a:gd name="T6" fmla="*/ 14 w 20"/>
                      <a:gd name="T7" fmla="*/ 13 h 31"/>
                      <a:gd name="T8" fmla="*/ 14 w 20"/>
                      <a:gd name="T9" fmla="*/ 31 h 31"/>
                      <a:gd name="T10" fmla="*/ 20 w 20"/>
                      <a:gd name="T11" fmla="*/ 31 h 31"/>
                      <a:gd name="T12" fmla="*/ 20 w 20"/>
                      <a:gd name="T13" fmla="*/ 13 h 31"/>
                      <a:gd name="T14" fmla="*/ 19 w 20"/>
                      <a:gd name="T15" fmla="*/ 8 h 31"/>
                      <a:gd name="T16" fmla="*/ 14 w 20"/>
                      <a:gd name="T17" fmla="*/ 4 h 31"/>
                      <a:gd name="T18" fmla="*/ 2 w 20"/>
                      <a:gd name="T19" fmla="*/ 0 h 31"/>
                      <a:gd name="T20" fmla="*/ 0 w 20"/>
                      <a:gd name="T21" fmla="*/ 7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20" h="31">
                        <a:moveTo>
                          <a:pt x="0" y="7"/>
                        </a:moveTo>
                        <a:cubicBezTo>
                          <a:pt x="12" y="11"/>
                          <a:pt x="12" y="11"/>
                          <a:pt x="12" y="11"/>
                        </a:cubicBezTo>
                        <a:cubicBezTo>
                          <a:pt x="13" y="11"/>
                          <a:pt x="13" y="11"/>
                          <a:pt x="13" y="11"/>
                        </a:cubicBezTo>
                        <a:cubicBezTo>
                          <a:pt x="14" y="12"/>
                          <a:pt x="14" y="12"/>
                          <a:pt x="14" y="13"/>
                        </a:cubicBezTo>
                        <a:cubicBezTo>
                          <a:pt x="14" y="31"/>
                          <a:pt x="14" y="31"/>
                          <a:pt x="14" y="31"/>
                        </a:cubicBezTo>
                        <a:cubicBezTo>
                          <a:pt x="20" y="31"/>
                          <a:pt x="20" y="31"/>
                          <a:pt x="20" y="31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1"/>
                          <a:pt x="20" y="9"/>
                          <a:pt x="19" y="8"/>
                        </a:cubicBezTo>
                        <a:cubicBezTo>
                          <a:pt x="18" y="6"/>
                          <a:pt x="16" y="5"/>
                          <a:pt x="14" y="4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lose/>
                      </a:path>
                    </a:pathLst>
                  </a:custGeom>
                  <a:solidFill>
                    <a:srgbClr val="00587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" name="Freeform 96"/>
                  <p:cNvSpPr>
                    <a:spLocks/>
                  </p:cNvSpPr>
                  <p:nvPr/>
                </p:nvSpPr>
                <p:spPr bwMode="auto">
                  <a:xfrm>
                    <a:off x="3931" y="1519"/>
                    <a:ext cx="13" cy="16"/>
                  </a:xfrm>
                  <a:custGeom>
                    <a:avLst/>
                    <a:gdLst>
                      <a:gd name="T0" fmla="*/ 19 w 19"/>
                      <a:gd name="T1" fmla="*/ 15 h 24"/>
                      <a:gd name="T2" fmla="*/ 18 w 19"/>
                      <a:gd name="T3" fmla="*/ 18 h 24"/>
                      <a:gd name="T4" fmla="*/ 17 w 19"/>
                      <a:gd name="T5" fmla="*/ 20 h 24"/>
                      <a:gd name="T6" fmla="*/ 15 w 19"/>
                      <a:gd name="T7" fmla="*/ 22 h 24"/>
                      <a:gd name="T8" fmla="*/ 13 w 19"/>
                      <a:gd name="T9" fmla="*/ 24 h 24"/>
                      <a:gd name="T10" fmla="*/ 10 w 19"/>
                      <a:gd name="T11" fmla="*/ 24 h 24"/>
                      <a:gd name="T12" fmla="*/ 7 w 19"/>
                      <a:gd name="T13" fmla="*/ 24 h 24"/>
                      <a:gd name="T14" fmla="*/ 5 w 19"/>
                      <a:gd name="T15" fmla="*/ 23 h 24"/>
                      <a:gd name="T16" fmla="*/ 3 w 19"/>
                      <a:gd name="T17" fmla="*/ 22 h 24"/>
                      <a:gd name="T18" fmla="*/ 1 w 19"/>
                      <a:gd name="T19" fmla="*/ 20 h 24"/>
                      <a:gd name="T20" fmla="*/ 0 w 19"/>
                      <a:gd name="T21" fmla="*/ 18 h 24"/>
                      <a:gd name="T22" fmla="*/ 0 w 19"/>
                      <a:gd name="T23" fmla="*/ 15 h 24"/>
                      <a:gd name="T24" fmla="*/ 0 w 19"/>
                      <a:gd name="T25" fmla="*/ 4 h 24"/>
                      <a:gd name="T26" fmla="*/ 0 w 19"/>
                      <a:gd name="T27" fmla="*/ 3 h 24"/>
                      <a:gd name="T28" fmla="*/ 0 w 19"/>
                      <a:gd name="T29" fmla="*/ 2 h 24"/>
                      <a:gd name="T30" fmla="*/ 1 w 19"/>
                      <a:gd name="T31" fmla="*/ 2 h 24"/>
                      <a:gd name="T32" fmla="*/ 1 w 19"/>
                      <a:gd name="T33" fmla="*/ 1 h 24"/>
                      <a:gd name="T34" fmla="*/ 2 w 19"/>
                      <a:gd name="T35" fmla="*/ 0 h 24"/>
                      <a:gd name="T36" fmla="*/ 3 w 19"/>
                      <a:gd name="T37" fmla="*/ 0 h 24"/>
                      <a:gd name="T38" fmla="*/ 4 w 19"/>
                      <a:gd name="T39" fmla="*/ 0 h 24"/>
                      <a:gd name="T40" fmla="*/ 4 w 19"/>
                      <a:gd name="T41" fmla="*/ 0 h 24"/>
                      <a:gd name="T42" fmla="*/ 14 w 19"/>
                      <a:gd name="T43" fmla="*/ 0 h 24"/>
                      <a:gd name="T44" fmla="*/ 15 w 19"/>
                      <a:gd name="T45" fmla="*/ 0 h 24"/>
                      <a:gd name="T46" fmla="*/ 16 w 19"/>
                      <a:gd name="T47" fmla="*/ 0 h 24"/>
                      <a:gd name="T48" fmla="*/ 16 w 19"/>
                      <a:gd name="T49" fmla="*/ 0 h 24"/>
                      <a:gd name="T50" fmla="*/ 17 w 19"/>
                      <a:gd name="T51" fmla="*/ 1 h 24"/>
                      <a:gd name="T52" fmla="*/ 18 w 19"/>
                      <a:gd name="T53" fmla="*/ 2 h 24"/>
                      <a:gd name="T54" fmla="*/ 18 w 19"/>
                      <a:gd name="T55" fmla="*/ 2 h 24"/>
                      <a:gd name="T56" fmla="*/ 18 w 19"/>
                      <a:gd name="T57" fmla="*/ 3 h 24"/>
                      <a:gd name="T58" fmla="*/ 19 w 19"/>
                      <a:gd name="T59" fmla="*/ 4 h 24"/>
                      <a:gd name="T60" fmla="*/ 19 w 19"/>
                      <a:gd name="T61" fmla="*/ 15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19" h="24">
                        <a:moveTo>
                          <a:pt x="19" y="15"/>
                        </a:moveTo>
                        <a:cubicBezTo>
                          <a:pt x="18" y="16"/>
                          <a:pt x="18" y="17"/>
                          <a:pt x="18" y="18"/>
                        </a:cubicBezTo>
                        <a:cubicBezTo>
                          <a:pt x="18" y="19"/>
                          <a:pt x="17" y="19"/>
                          <a:pt x="17" y="20"/>
                        </a:cubicBezTo>
                        <a:cubicBezTo>
                          <a:pt x="16" y="21"/>
                          <a:pt x="16" y="22"/>
                          <a:pt x="15" y="22"/>
                        </a:cubicBezTo>
                        <a:cubicBezTo>
                          <a:pt x="14" y="23"/>
                          <a:pt x="14" y="23"/>
                          <a:pt x="13" y="24"/>
                        </a:cubicBezTo>
                        <a:cubicBezTo>
                          <a:pt x="12" y="24"/>
                          <a:pt x="11" y="24"/>
                          <a:pt x="10" y="24"/>
                        </a:cubicBezTo>
                        <a:cubicBezTo>
                          <a:pt x="9" y="24"/>
                          <a:pt x="8" y="24"/>
                          <a:pt x="7" y="24"/>
                        </a:cubicBezTo>
                        <a:cubicBezTo>
                          <a:pt x="6" y="24"/>
                          <a:pt x="6" y="24"/>
                          <a:pt x="5" y="23"/>
                        </a:cubicBezTo>
                        <a:cubicBezTo>
                          <a:pt x="4" y="23"/>
                          <a:pt x="3" y="22"/>
                          <a:pt x="3" y="22"/>
                        </a:cubicBezTo>
                        <a:cubicBezTo>
                          <a:pt x="2" y="21"/>
                          <a:pt x="2" y="20"/>
                          <a:pt x="1" y="20"/>
                        </a:cubicBezTo>
                        <a:cubicBezTo>
                          <a:pt x="0" y="18"/>
                          <a:pt x="0" y="18"/>
                          <a:pt x="0" y="18"/>
                        </a:cubicBezTo>
                        <a:cubicBezTo>
                          <a:pt x="0" y="17"/>
                          <a:pt x="0" y="16"/>
                          <a:pt x="0" y="15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14" y="0"/>
                          <a:pt x="14" y="0"/>
                          <a:pt x="14" y="0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8" y="2"/>
                          <a:pt x="18" y="2"/>
                          <a:pt x="18" y="2"/>
                        </a:cubicBezTo>
                        <a:cubicBezTo>
                          <a:pt x="18" y="2"/>
                          <a:pt x="18" y="2"/>
                          <a:pt x="18" y="2"/>
                        </a:cubicBezTo>
                        <a:cubicBezTo>
                          <a:pt x="18" y="3"/>
                          <a:pt x="18" y="3"/>
                          <a:pt x="18" y="3"/>
                        </a:cubicBezTo>
                        <a:cubicBezTo>
                          <a:pt x="19" y="4"/>
                          <a:pt x="19" y="4"/>
                          <a:pt x="19" y="4"/>
                        </a:cubicBezTo>
                        <a:cubicBezTo>
                          <a:pt x="19" y="15"/>
                          <a:pt x="19" y="15"/>
                          <a:pt x="19" y="15"/>
                        </a:cubicBezTo>
                        <a:close/>
                      </a:path>
                    </a:pathLst>
                  </a:custGeom>
                  <a:solidFill>
                    <a:srgbClr val="F3A71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4" name="Freeform 97"/>
                  <p:cNvSpPr>
                    <a:spLocks/>
                  </p:cNvSpPr>
                  <p:nvPr/>
                </p:nvSpPr>
                <p:spPr bwMode="auto">
                  <a:xfrm>
                    <a:off x="3995" y="1519"/>
                    <a:ext cx="13" cy="16"/>
                  </a:xfrm>
                  <a:custGeom>
                    <a:avLst/>
                    <a:gdLst>
                      <a:gd name="T0" fmla="*/ 0 w 19"/>
                      <a:gd name="T1" fmla="*/ 15 h 24"/>
                      <a:gd name="T2" fmla="*/ 0 w 19"/>
                      <a:gd name="T3" fmla="*/ 18 h 24"/>
                      <a:gd name="T4" fmla="*/ 2 w 19"/>
                      <a:gd name="T5" fmla="*/ 20 h 24"/>
                      <a:gd name="T6" fmla="*/ 3 w 19"/>
                      <a:gd name="T7" fmla="*/ 22 h 24"/>
                      <a:gd name="T8" fmla="*/ 6 w 19"/>
                      <a:gd name="T9" fmla="*/ 24 h 24"/>
                      <a:gd name="T10" fmla="*/ 8 w 19"/>
                      <a:gd name="T11" fmla="*/ 24 h 24"/>
                      <a:gd name="T12" fmla="*/ 11 w 19"/>
                      <a:gd name="T13" fmla="*/ 24 h 24"/>
                      <a:gd name="T14" fmla="*/ 14 w 19"/>
                      <a:gd name="T15" fmla="*/ 23 h 24"/>
                      <a:gd name="T16" fmla="*/ 16 w 19"/>
                      <a:gd name="T17" fmla="*/ 22 h 24"/>
                      <a:gd name="T18" fmla="*/ 17 w 19"/>
                      <a:gd name="T19" fmla="*/ 20 h 24"/>
                      <a:gd name="T20" fmla="*/ 18 w 19"/>
                      <a:gd name="T21" fmla="*/ 18 h 24"/>
                      <a:gd name="T22" fmla="*/ 19 w 19"/>
                      <a:gd name="T23" fmla="*/ 15 h 24"/>
                      <a:gd name="T24" fmla="*/ 19 w 19"/>
                      <a:gd name="T25" fmla="*/ 4 h 24"/>
                      <a:gd name="T26" fmla="*/ 19 w 19"/>
                      <a:gd name="T27" fmla="*/ 3 h 24"/>
                      <a:gd name="T28" fmla="*/ 18 w 19"/>
                      <a:gd name="T29" fmla="*/ 2 h 24"/>
                      <a:gd name="T30" fmla="*/ 18 w 19"/>
                      <a:gd name="T31" fmla="*/ 2 h 24"/>
                      <a:gd name="T32" fmla="*/ 17 w 19"/>
                      <a:gd name="T33" fmla="*/ 1 h 24"/>
                      <a:gd name="T34" fmla="*/ 17 w 19"/>
                      <a:gd name="T35" fmla="*/ 0 h 24"/>
                      <a:gd name="T36" fmla="*/ 16 w 19"/>
                      <a:gd name="T37" fmla="*/ 0 h 24"/>
                      <a:gd name="T38" fmla="*/ 15 w 19"/>
                      <a:gd name="T39" fmla="*/ 0 h 24"/>
                      <a:gd name="T40" fmla="*/ 14 w 19"/>
                      <a:gd name="T41" fmla="*/ 0 h 24"/>
                      <a:gd name="T42" fmla="*/ 4 w 19"/>
                      <a:gd name="T43" fmla="*/ 0 h 24"/>
                      <a:gd name="T44" fmla="*/ 4 w 19"/>
                      <a:gd name="T45" fmla="*/ 0 h 24"/>
                      <a:gd name="T46" fmla="*/ 3 w 19"/>
                      <a:gd name="T47" fmla="*/ 0 h 24"/>
                      <a:gd name="T48" fmla="*/ 2 w 19"/>
                      <a:gd name="T49" fmla="*/ 0 h 24"/>
                      <a:gd name="T50" fmla="*/ 1 w 19"/>
                      <a:gd name="T51" fmla="*/ 1 h 24"/>
                      <a:gd name="T52" fmla="*/ 1 w 19"/>
                      <a:gd name="T53" fmla="*/ 2 h 24"/>
                      <a:gd name="T54" fmla="*/ 0 w 19"/>
                      <a:gd name="T55" fmla="*/ 2 h 24"/>
                      <a:gd name="T56" fmla="*/ 0 w 19"/>
                      <a:gd name="T57" fmla="*/ 3 h 24"/>
                      <a:gd name="T58" fmla="*/ 0 w 19"/>
                      <a:gd name="T59" fmla="*/ 4 h 24"/>
                      <a:gd name="T60" fmla="*/ 0 w 19"/>
                      <a:gd name="T61" fmla="*/ 15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19" h="24">
                        <a:moveTo>
                          <a:pt x="0" y="15"/>
                        </a:moveTo>
                        <a:cubicBezTo>
                          <a:pt x="0" y="16"/>
                          <a:pt x="0" y="17"/>
                          <a:pt x="0" y="18"/>
                        </a:cubicBezTo>
                        <a:cubicBezTo>
                          <a:pt x="1" y="19"/>
                          <a:pt x="1" y="19"/>
                          <a:pt x="2" y="20"/>
                        </a:cubicBezTo>
                        <a:cubicBezTo>
                          <a:pt x="2" y="21"/>
                          <a:pt x="3" y="22"/>
                          <a:pt x="3" y="22"/>
                        </a:cubicBezTo>
                        <a:cubicBezTo>
                          <a:pt x="4" y="23"/>
                          <a:pt x="5" y="23"/>
                          <a:pt x="6" y="24"/>
                        </a:cubicBezTo>
                        <a:cubicBezTo>
                          <a:pt x="7" y="24"/>
                          <a:pt x="7" y="24"/>
                          <a:pt x="8" y="24"/>
                        </a:cubicBezTo>
                        <a:cubicBezTo>
                          <a:pt x="9" y="24"/>
                          <a:pt x="10" y="24"/>
                          <a:pt x="11" y="24"/>
                        </a:cubicBezTo>
                        <a:cubicBezTo>
                          <a:pt x="12" y="24"/>
                          <a:pt x="13" y="24"/>
                          <a:pt x="14" y="23"/>
                        </a:cubicBezTo>
                        <a:cubicBezTo>
                          <a:pt x="15" y="23"/>
                          <a:pt x="15" y="22"/>
                          <a:pt x="16" y="22"/>
                        </a:cubicBezTo>
                        <a:cubicBezTo>
                          <a:pt x="17" y="21"/>
                          <a:pt x="17" y="20"/>
                          <a:pt x="17" y="20"/>
                        </a:cubicBezTo>
                        <a:cubicBezTo>
                          <a:pt x="18" y="18"/>
                          <a:pt x="18" y="18"/>
                          <a:pt x="18" y="18"/>
                        </a:cubicBezTo>
                        <a:cubicBezTo>
                          <a:pt x="18" y="17"/>
                          <a:pt x="19" y="16"/>
                          <a:pt x="19" y="15"/>
                        </a:cubicBezTo>
                        <a:cubicBezTo>
                          <a:pt x="19" y="4"/>
                          <a:pt x="19" y="4"/>
                          <a:pt x="19" y="4"/>
                        </a:cubicBezTo>
                        <a:cubicBezTo>
                          <a:pt x="19" y="3"/>
                          <a:pt x="19" y="3"/>
                          <a:pt x="19" y="3"/>
                        </a:cubicBezTo>
                        <a:cubicBezTo>
                          <a:pt x="18" y="2"/>
                          <a:pt x="18" y="2"/>
                          <a:pt x="18" y="2"/>
                        </a:cubicBezTo>
                        <a:cubicBezTo>
                          <a:pt x="18" y="2"/>
                          <a:pt x="18" y="2"/>
                          <a:pt x="18" y="2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4" y="0"/>
                          <a:pt x="14" y="0"/>
                          <a:pt x="1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lose/>
                      </a:path>
                    </a:pathLst>
                  </a:custGeom>
                  <a:solidFill>
                    <a:srgbClr val="F3A71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5" name="Freeform 98"/>
                  <p:cNvSpPr>
                    <a:spLocks/>
                  </p:cNvSpPr>
                  <p:nvPr/>
                </p:nvSpPr>
                <p:spPr bwMode="auto">
                  <a:xfrm>
                    <a:off x="3944" y="1492"/>
                    <a:ext cx="51" cy="15"/>
                  </a:xfrm>
                  <a:custGeom>
                    <a:avLst/>
                    <a:gdLst>
                      <a:gd name="T0" fmla="*/ 3 w 78"/>
                      <a:gd name="T1" fmla="*/ 7 h 23"/>
                      <a:gd name="T2" fmla="*/ 74 w 78"/>
                      <a:gd name="T3" fmla="*/ 7 h 23"/>
                      <a:gd name="T4" fmla="*/ 78 w 78"/>
                      <a:gd name="T5" fmla="*/ 11 h 23"/>
                      <a:gd name="T6" fmla="*/ 78 w 78"/>
                      <a:gd name="T7" fmla="*/ 19 h 23"/>
                      <a:gd name="T8" fmla="*/ 74 w 78"/>
                      <a:gd name="T9" fmla="*/ 23 h 23"/>
                      <a:gd name="T10" fmla="*/ 3 w 78"/>
                      <a:gd name="T11" fmla="*/ 23 h 23"/>
                      <a:gd name="T12" fmla="*/ 0 w 78"/>
                      <a:gd name="T13" fmla="*/ 19 h 23"/>
                      <a:gd name="T14" fmla="*/ 0 w 78"/>
                      <a:gd name="T15" fmla="*/ 11 h 23"/>
                      <a:gd name="T16" fmla="*/ 3 w 78"/>
                      <a:gd name="T17" fmla="*/ 7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8" h="23">
                        <a:moveTo>
                          <a:pt x="3" y="7"/>
                        </a:moveTo>
                        <a:cubicBezTo>
                          <a:pt x="28" y="0"/>
                          <a:pt x="49" y="0"/>
                          <a:pt x="74" y="7"/>
                        </a:cubicBezTo>
                        <a:cubicBezTo>
                          <a:pt x="76" y="7"/>
                          <a:pt x="78" y="9"/>
                          <a:pt x="78" y="11"/>
                        </a:cubicBezTo>
                        <a:cubicBezTo>
                          <a:pt x="78" y="19"/>
                          <a:pt x="78" y="19"/>
                          <a:pt x="78" y="19"/>
                        </a:cubicBezTo>
                        <a:cubicBezTo>
                          <a:pt x="78" y="21"/>
                          <a:pt x="76" y="23"/>
                          <a:pt x="74" y="23"/>
                        </a:cubicBezTo>
                        <a:cubicBezTo>
                          <a:pt x="49" y="16"/>
                          <a:pt x="28" y="16"/>
                          <a:pt x="3" y="23"/>
                        </a:cubicBezTo>
                        <a:cubicBezTo>
                          <a:pt x="1" y="23"/>
                          <a:pt x="0" y="21"/>
                          <a:pt x="0" y="19"/>
                        </a:cubicBezTo>
                        <a:cubicBezTo>
                          <a:pt x="0" y="11"/>
                          <a:pt x="0" y="11"/>
                          <a:pt x="0" y="11"/>
                        </a:cubicBezTo>
                        <a:cubicBezTo>
                          <a:pt x="0" y="9"/>
                          <a:pt x="1" y="7"/>
                          <a:pt x="3" y="7"/>
                        </a:cubicBezTo>
                        <a:close/>
                      </a:path>
                    </a:pathLst>
                  </a:custGeom>
                  <a:solidFill>
                    <a:srgbClr val="FAD12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" name="Freeform 99"/>
                  <p:cNvSpPr>
                    <a:spLocks/>
                  </p:cNvSpPr>
                  <p:nvPr/>
                </p:nvSpPr>
                <p:spPr bwMode="auto">
                  <a:xfrm>
                    <a:off x="3879" y="1523"/>
                    <a:ext cx="181" cy="124"/>
                  </a:xfrm>
                  <a:custGeom>
                    <a:avLst/>
                    <a:gdLst>
                      <a:gd name="T0" fmla="*/ 0 w 181"/>
                      <a:gd name="T1" fmla="*/ 0 h 124"/>
                      <a:gd name="T2" fmla="*/ 181 w 181"/>
                      <a:gd name="T3" fmla="*/ 0 h 124"/>
                      <a:gd name="T4" fmla="*/ 181 w 181"/>
                      <a:gd name="T5" fmla="*/ 124 h 124"/>
                      <a:gd name="T6" fmla="*/ 0 w 181"/>
                      <a:gd name="T7" fmla="*/ 124 h 124"/>
                      <a:gd name="T8" fmla="*/ 0 w 181"/>
                      <a:gd name="T9" fmla="*/ 0 h 124"/>
                      <a:gd name="T10" fmla="*/ 0 w 181"/>
                      <a:gd name="T11" fmla="*/ 0 h 1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81" h="124">
                        <a:moveTo>
                          <a:pt x="0" y="0"/>
                        </a:moveTo>
                        <a:lnTo>
                          <a:pt x="181" y="0"/>
                        </a:lnTo>
                        <a:lnTo>
                          <a:pt x="181" y="124"/>
                        </a:lnTo>
                        <a:lnTo>
                          <a:pt x="0" y="124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3A71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" name="Freeform 100"/>
                  <p:cNvSpPr>
                    <a:spLocks/>
                  </p:cNvSpPr>
                  <p:nvPr/>
                </p:nvSpPr>
                <p:spPr bwMode="auto">
                  <a:xfrm>
                    <a:off x="3893" y="1537"/>
                    <a:ext cx="153" cy="96"/>
                  </a:xfrm>
                  <a:custGeom>
                    <a:avLst/>
                    <a:gdLst>
                      <a:gd name="T0" fmla="*/ 0 w 153"/>
                      <a:gd name="T1" fmla="*/ 0 h 96"/>
                      <a:gd name="T2" fmla="*/ 153 w 153"/>
                      <a:gd name="T3" fmla="*/ 0 h 96"/>
                      <a:gd name="T4" fmla="*/ 153 w 153"/>
                      <a:gd name="T5" fmla="*/ 96 h 96"/>
                      <a:gd name="T6" fmla="*/ 0 w 153"/>
                      <a:gd name="T7" fmla="*/ 96 h 96"/>
                      <a:gd name="T8" fmla="*/ 0 w 153"/>
                      <a:gd name="T9" fmla="*/ 0 h 96"/>
                      <a:gd name="T10" fmla="*/ 0 w 153"/>
                      <a:gd name="T11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53" h="96">
                        <a:moveTo>
                          <a:pt x="0" y="0"/>
                        </a:moveTo>
                        <a:lnTo>
                          <a:pt x="153" y="0"/>
                        </a:lnTo>
                        <a:lnTo>
                          <a:pt x="153" y="96"/>
                        </a:lnTo>
                        <a:lnTo>
                          <a:pt x="0" y="96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AD12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8" name="Freeform 101"/>
                  <p:cNvSpPr>
                    <a:spLocks/>
                  </p:cNvSpPr>
                  <p:nvPr/>
                </p:nvSpPr>
                <p:spPr bwMode="auto">
                  <a:xfrm>
                    <a:off x="3879" y="1523"/>
                    <a:ext cx="181" cy="61"/>
                  </a:xfrm>
                  <a:custGeom>
                    <a:avLst/>
                    <a:gdLst>
                      <a:gd name="T0" fmla="*/ 0 w 273"/>
                      <a:gd name="T1" fmla="*/ 0 h 91"/>
                      <a:gd name="T2" fmla="*/ 273 w 273"/>
                      <a:gd name="T3" fmla="*/ 0 h 91"/>
                      <a:gd name="T4" fmla="*/ 273 w 273"/>
                      <a:gd name="T5" fmla="*/ 83 h 91"/>
                      <a:gd name="T6" fmla="*/ 137 w 273"/>
                      <a:gd name="T7" fmla="*/ 91 h 91"/>
                      <a:gd name="T8" fmla="*/ 0 w 273"/>
                      <a:gd name="T9" fmla="*/ 83 h 91"/>
                      <a:gd name="T10" fmla="*/ 0 w 273"/>
                      <a:gd name="T11" fmla="*/ 0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73" h="91">
                        <a:moveTo>
                          <a:pt x="0" y="0"/>
                        </a:moveTo>
                        <a:cubicBezTo>
                          <a:pt x="273" y="0"/>
                          <a:pt x="273" y="0"/>
                          <a:pt x="273" y="0"/>
                        </a:cubicBezTo>
                        <a:cubicBezTo>
                          <a:pt x="273" y="83"/>
                          <a:pt x="273" y="83"/>
                          <a:pt x="273" y="83"/>
                        </a:cubicBezTo>
                        <a:cubicBezTo>
                          <a:pt x="235" y="88"/>
                          <a:pt x="188" y="91"/>
                          <a:pt x="137" y="91"/>
                        </a:cubicBezTo>
                        <a:cubicBezTo>
                          <a:pt x="86" y="91"/>
                          <a:pt x="39" y="88"/>
                          <a:pt x="0" y="83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EA962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" name="Freeform 102"/>
                  <p:cNvSpPr>
                    <a:spLocks/>
                  </p:cNvSpPr>
                  <p:nvPr/>
                </p:nvSpPr>
                <p:spPr bwMode="auto">
                  <a:xfrm>
                    <a:off x="3893" y="1537"/>
                    <a:ext cx="153" cy="49"/>
                  </a:xfrm>
                  <a:custGeom>
                    <a:avLst/>
                    <a:gdLst>
                      <a:gd name="T0" fmla="*/ 0 w 232"/>
                      <a:gd name="T1" fmla="*/ 0 h 73"/>
                      <a:gd name="T2" fmla="*/ 232 w 232"/>
                      <a:gd name="T3" fmla="*/ 0 h 73"/>
                      <a:gd name="T4" fmla="*/ 232 w 232"/>
                      <a:gd name="T5" fmla="*/ 67 h 73"/>
                      <a:gd name="T6" fmla="*/ 116 w 232"/>
                      <a:gd name="T7" fmla="*/ 73 h 73"/>
                      <a:gd name="T8" fmla="*/ 0 w 232"/>
                      <a:gd name="T9" fmla="*/ 67 h 73"/>
                      <a:gd name="T10" fmla="*/ 0 w 232"/>
                      <a:gd name="T11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32" h="73">
                        <a:moveTo>
                          <a:pt x="0" y="0"/>
                        </a:moveTo>
                        <a:cubicBezTo>
                          <a:pt x="232" y="0"/>
                          <a:pt x="232" y="0"/>
                          <a:pt x="232" y="0"/>
                        </a:cubicBezTo>
                        <a:cubicBezTo>
                          <a:pt x="232" y="67"/>
                          <a:pt x="232" y="67"/>
                          <a:pt x="232" y="67"/>
                        </a:cubicBezTo>
                        <a:cubicBezTo>
                          <a:pt x="197" y="71"/>
                          <a:pt x="158" y="73"/>
                          <a:pt x="116" y="73"/>
                        </a:cubicBezTo>
                        <a:cubicBezTo>
                          <a:pt x="74" y="73"/>
                          <a:pt x="34" y="71"/>
                          <a:pt x="0" y="6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3A71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" name="Freeform 103"/>
                  <p:cNvSpPr>
                    <a:spLocks/>
                  </p:cNvSpPr>
                  <p:nvPr/>
                </p:nvSpPr>
                <p:spPr bwMode="auto">
                  <a:xfrm>
                    <a:off x="3879" y="1631"/>
                    <a:ext cx="16" cy="16"/>
                  </a:xfrm>
                  <a:custGeom>
                    <a:avLst/>
                    <a:gdLst>
                      <a:gd name="T0" fmla="*/ 5 w 16"/>
                      <a:gd name="T1" fmla="*/ 11 h 16"/>
                      <a:gd name="T2" fmla="*/ 16 w 16"/>
                      <a:gd name="T3" fmla="*/ 11 h 16"/>
                      <a:gd name="T4" fmla="*/ 16 w 16"/>
                      <a:gd name="T5" fmla="*/ 16 h 16"/>
                      <a:gd name="T6" fmla="*/ 0 w 16"/>
                      <a:gd name="T7" fmla="*/ 16 h 16"/>
                      <a:gd name="T8" fmla="*/ 0 w 16"/>
                      <a:gd name="T9" fmla="*/ 0 h 16"/>
                      <a:gd name="T10" fmla="*/ 5 w 16"/>
                      <a:gd name="T11" fmla="*/ 0 h 16"/>
                      <a:gd name="T12" fmla="*/ 5 w 16"/>
                      <a:gd name="T13" fmla="*/ 11 h 16"/>
                      <a:gd name="T14" fmla="*/ 5 w 16"/>
                      <a:gd name="T15" fmla="*/ 11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16">
                        <a:moveTo>
                          <a:pt x="5" y="11"/>
                        </a:moveTo>
                        <a:lnTo>
                          <a:pt x="16" y="11"/>
                        </a:lnTo>
                        <a:lnTo>
                          <a:pt x="16" y="16"/>
                        </a:lnTo>
                        <a:lnTo>
                          <a:pt x="0" y="16"/>
                        </a:lnTo>
                        <a:lnTo>
                          <a:pt x="0" y="0"/>
                        </a:lnTo>
                        <a:lnTo>
                          <a:pt x="5" y="0"/>
                        </a:lnTo>
                        <a:lnTo>
                          <a:pt x="5" y="11"/>
                        </a:lnTo>
                        <a:lnTo>
                          <a:pt x="5" y="11"/>
                        </a:lnTo>
                        <a:close/>
                      </a:path>
                    </a:pathLst>
                  </a:custGeom>
                  <a:solidFill>
                    <a:srgbClr val="00587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" name="Freeform 104"/>
                  <p:cNvSpPr>
                    <a:spLocks/>
                  </p:cNvSpPr>
                  <p:nvPr/>
                </p:nvSpPr>
                <p:spPr bwMode="auto">
                  <a:xfrm>
                    <a:off x="4045" y="1631"/>
                    <a:ext cx="15" cy="16"/>
                  </a:xfrm>
                  <a:custGeom>
                    <a:avLst/>
                    <a:gdLst>
                      <a:gd name="T0" fmla="*/ 10 w 15"/>
                      <a:gd name="T1" fmla="*/ 11 h 16"/>
                      <a:gd name="T2" fmla="*/ 0 w 15"/>
                      <a:gd name="T3" fmla="*/ 11 h 16"/>
                      <a:gd name="T4" fmla="*/ 0 w 15"/>
                      <a:gd name="T5" fmla="*/ 16 h 16"/>
                      <a:gd name="T6" fmla="*/ 15 w 15"/>
                      <a:gd name="T7" fmla="*/ 16 h 16"/>
                      <a:gd name="T8" fmla="*/ 15 w 15"/>
                      <a:gd name="T9" fmla="*/ 0 h 16"/>
                      <a:gd name="T10" fmla="*/ 10 w 15"/>
                      <a:gd name="T11" fmla="*/ 0 h 16"/>
                      <a:gd name="T12" fmla="*/ 10 w 15"/>
                      <a:gd name="T13" fmla="*/ 11 h 16"/>
                      <a:gd name="T14" fmla="*/ 10 w 15"/>
                      <a:gd name="T15" fmla="*/ 11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" h="16">
                        <a:moveTo>
                          <a:pt x="10" y="11"/>
                        </a:moveTo>
                        <a:lnTo>
                          <a:pt x="0" y="11"/>
                        </a:lnTo>
                        <a:lnTo>
                          <a:pt x="0" y="16"/>
                        </a:lnTo>
                        <a:lnTo>
                          <a:pt x="15" y="16"/>
                        </a:lnTo>
                        <a:lnTo>
                          <a:pt x="15" y="0"/>
                        </a:lnTo>
                        <a:lnTo>
                          <a:pt x="10" y="0"/>
                        </a:lnTo>
                        <a:lnTo>
                          <a:pt x="10" y="11"/>
                        </a:lnTo>
                        <a:lnTo>
                          <a:pt x="10" y="11"/>
                        </a:lnTo>
                        <a:close/>
                      </a:path>
                    </a:pathLst>
                  </a:custGeom>
                  <a:solidFill>
                    <a:srgbClr val="00587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" name="Freeform 105"/>
                  <p:cNvSpPr>
                    <a:spLocks/>
                  </p:cNvSpPr>
                  <p:nvPr/>
                </p:nvSpPr>
                <p:spPr bwMode="auto">
                  <a:xfrm>
                    <a:off x="3877" y="1523"/>
                    <a:ext cx="185" cy="57"/>
                  </a:xfrm>
                  <a:custGeom>
                    <a:avLst/>
                    <a:gdLst>
                      <a:gd name="T0" fmla="*/ 0 w 280"/>
                      <a:gd name="T1" fmla="*/ 0 h 86"/>
                      <a:gd name="T2" fmla="*/ 280 w 280"/>
                      <a:gd name="T3" fmla="*/ 0 h 86"/>
                      <a:gd name="T4" fmla="*/ 280 w 280"/>
                      <a:gd name="T5" fmla="*/ 79 h 86"/>
                      <a:gd name="T6" fmla="*/ 140 w 280"/>
                      <a:gd name="T7" fmla="*/ 86 h 86"/>
                      <a:gd name="T8" fmla="*/ 0 w 280"/>
                      <a:gd name="T9" fmla="*/ 79 h 86"/>
                      <a:gd name="T10" fmla="*/ 0 w 280"/>
                      <a:gd name="T11" fmla="*/ 0 h 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80" h="86">
                        <a:moveTo>
                          <a:pt x="0" y="0"/>
                        </a:moveTo>
                        <a:cubicBezTo>
                          <a:pt x="280" y="0"/>
                          <a:pt x="280" y="0"/>
                          <a:pt x="280" y="0"/>
                        </a:cubicBezTo>
                        <a:cubicBezTo>
                          <a:pt x="280" y="79"/>
                          <a:pt x="280" y="79"/>
                          <a:pt x="280" y="79"/>
                        </a:cubicBezTo>
                        <a:cubicBezTo>
                          <a:pt x="241" y="83"/>
                          <a:pt x="192" y="86"/>
                          <a:pt x="140" y="86"/>
                        </a:cubicBezTo>
                        <a:cubicBezTo>
                          <a:pt x="87" y="86"/>
                          <a:pt x="39" y="83"/>
                          <a:pt x="0" y="79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AD12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" name="Freeform 106"/>
                  <p:cNvSpPr>
                    <a:spLocks/>
                  </p:cNvSpPr>
                  <p:nvPr/>
                </p:nvSpPr>
                <p:spPr bwMode="auto">
                  <a:xfrm>
                    <a:off x="3916" y="1568"/>
                    <a:ext cx="20" cy="26"/>
                  </a:xfrm>
                  <a:custGeom>
                    <a:avLst/>
                    <a:gdLst>
                      <a:gd name="T0" fmla="*/ 30 w 30"/>
                      <a:gd name="T1" fmla="*/ 25 h 40"/>
                      <a:gd name="T2" fmla="*/ 29 w 30"/>
                      <a:gd name="T3" fmla="*/ 30 h 40"/>
                      <a:gd name="T4" fmla="*/ 28 w 30"/>
                      <a:gd name="T5" fmla="*/ 34 h 40"/>
                      <a:gd name="T6" fmla="*/ 25 w 30"/>
                      <a:gd name="T7" fmla="*/ 37 h 40"/>
                      <a:gd name="T8" fmla="*/ 21 w 30"/>
                      <a:gd name="T9" fmla="*/ 39 h 40"/>
                      <a:gd name="T10" fmla="*/ 17 w 30"/>
                      <a:gd name="T11" fmla="*/ 40 h 40"/>
                      <a:gd name="T12" fmla="*/ 12 w 30"/>
                      <a:gd name="T13" fmla="*/ 40 h 40"/>
                      <a:gd name="T14" fmla="*/ 8 w 30"/>
                      <a:gd name="T15" fmla="*/ 38 h 40"/>
                      <a:gd name="T16" fmla="*/ 4 w 30"/>
                      <a:gd name="T17" fmla="*/ 36 h 40"/>
                      <a:gd name="T18" fmla="*/ 2 w 30"/>
                      <a:gd name="T19" fmla="*/ 32 h 40"/>
                      <a:gd name="T20" fmla="*/ 1 w 30"/>
                      <a:gd name="T21" fmla="*/ 30 h 40"/>
                      <a:gd name="T22" fmla="*/ 0 w 30"/>
                      <a:gd name="T23" fmla="*/ 25 h 40"/>
                      <a:gd name="T24" fmla="*/ 0 w 30"/>
                      <a:gd name="T25" fmla="*/ 7 h 40"/>
                      <a:gd name="T26" fmla="*/ 0 w 30"/>
                      <a:gd name="T27" fmla="*/ 6 h 40"/>
                      <a:gd name="T28" fmla="*/ 1 w 30"/>
                      <a:gd name="T29" fmla="*/ 5 h 40"/>
                      <a:gd name="T30" fmla="*/ 1 w 30"/>
                      <a:gd name="T31" fmla="*/ 3 h 40"/>
                      <a:gd name="T32" fmla="*/ 2 w 30"/>
                      <a:gd name="T33" fmla="*/ 2 h 40"/>
                      <a:gd name="T34" fmla="*/ 3 w 30"/>
                      <a:gd name="T35" fmla="*/ 1 h 40"/>
                      <a:gd name="T36" fmla="*/ 5 w 30"/>
                      <a:gd name="T37" fmla="*/ 1 h 40"/>
                      <a:gd name="T38" fmla="*/ 6 w 30"/>
                      <a:gd name="T39" fmla="*/ 0 h 40"/>
                      <a:gd name="T40" fmla="*/ 7 w 30"/>
                      <a:gd name="T41" fmla="*/ 0 h 40"/>
                      <a:gd name="T42" fmla="*/ 23 w 30"/>
                      <a:gd name="T43" fmla="*/ 0 h 40"/>
                      <a:gd name="T44" fmla="*/ 24 w 30"/>
                      <a:gd name="T45" fmla="*/ 0 h 40"/>
                      <a:gd name="T46" fmla="*/ 26 w 30"/>
                      <a:gd name="T47" fmla="*/ 1 h 40"/>
                      <a:gd name="T48" fmla="*/ 27 w 30"/>
                      <a:gd name="T49" fmla="*/ 1 h 40"/>
                      <a:gd name="T50" fmla="*/ 28 w 30"/>
                      <a:gd name="T51" fmla="*/ 2 h 40"/>
                      <a:gd name="T52" fmla="*/ 29 w 30"/>
                      <a:gd name="T53" fmla="*/ 3 h 40"/>
                      <a:gd name="T54" fmla="*/ 30 w 30"/>
                      <a:gd name="T55" fmla="*/ 5 h 40"/>
                      <a:gd name="T56" fmla="*/ 30 w 30"/>
                      <a:gd name="T57" fmla="*/ 6 h 40"/>
                      <a:gd name="T58" fmla="*/ 30 w 30"/>
                      <a:gd name="T59" fmla="*/ 7 h 40"/>
                      <a:gd name="T60" fmla="*/ 30 w 30"/>
                      <a:gd name="T61" fmla="*/ 25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30" h="40">
                        <a:moveTo>
                          <a:pt x="30" y="25"/>
                        </a:moveTo>
                        <a:cubicBezTo>
                          <a:pt x="30" y="27"/>
                          <a:pt x="30" y="28"/>
                          <a:pt x="29" y="30"/>
                        </a:cubicBezTo>
                        <a:cubicBezTo>
                          <a:pt x="29" y="31"/>
                          <a:pt x="28" y="32"/>
                          <a:pt x="28" y="34"/>
                        </a:cubicBezTo>
                        <a:cubicBezTo>
                          <a:pt x="27" y="35"/>
                          <a:pt x="26" y="36"/>
                          <a:pt x="25" y="37"/>
                        </a:cubicBezTo>
                        <a:cubicBezTo>
                          <a:pt x="23" y="38"/>
                          <a:pt x="22" y="38"/>
                          <a:pt x="21" y="39"/>
                        </a:cubicBezTo>
                        <a:cubicBezTo>
                          <a:pt x="19" y="40"/>
                          <a:pt x="18" y="40"/>
                          <a:pt x="17" y="40"/>
                        </a:cubicBezTo>
                        <a:cubicBezTo>
                          <a:pt x="15" y="40"/>
                          <a:pt x="14" y="40"/>
                          <a:pt x="12" y="40"/>
                        </a:cubicBezTo>
                        <a:cubicBezTo>
                          <a:pt x="11" y="39"/>
                          <a:pt x="9" y="39"/>
                          <a:pt x="8" y="38"/>
                        </a:cubicBezTo>
                        <a:cubicBezTo>
                          <a:pt x="7" y="38"/>
                          <a:pt x="6" y="37"/>
                          <a:pt x="4" y="36"/>
                        </a:cubicBezTo>
                        <a:cubicBezTo>
                          <a:pt x="3" y="35"/>
                          <a:pt x="3" y="34"/>
                          <a:pt x="2" y="32"/>
                        </a:cubicBezTo>
                        <a:cubicBezTo>
                          <a:pt x="1" y="30"/>
                          <a:pt x="1" y="30"/>
                          <a:pt x="1" y="30"/>
                        </a:cubicBezTo>
                        <a:cubicBezTo>
                          <a:pt x="0" y="28"/>
                          <a:pt x="0" y="27"/>
                          <a:pt x="0" y="25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23" y="0"/>
                          <a:pt x="23" y="0"/>
                          <a:pt x="23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6" y="1"/>
                          <a:pt x="26" y="1"/>
                          <a:pt x="26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8" y="2"/>
                          <a:pt x="28" y="2"/>
                          <a:pt x="28" y="2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30" y="5"/>
                          <a:pt x="30" y="5"/>
                          <a:pt x="30" y="5"/>
                        </a:cubicBezTo>
                        <a:cubicBezTo>
                          <a:pt x="30" y="6"/>
                          <a:pt x="30" y="6"/>
                          <a:pt x="30" y="6"/>
                        </a:cubicBezTo>
                        <a:cubicBezTo>
                          <a:pt x="30" y="7"/>
                          <a:pt x="30" y="7"/>
                          <a:pt x="30" y="7"/>
                        </a:cubicBezTo>
                        <a:cubicBezTo>
                          <a:pt x="30" y="25"/>
                          <a:pt x="30" y="25"/>
                          <a:pt x="30" y="2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" name="Freeform 107"/>
                  <p:cNvSpPr>
                    <a:spLocks/>
                  </p:cNvSpPr>
                  <p:nvPr/>
                </p:nvSpPr>
                <p:spPr bwMode="auto">
                  <a:xfrm>
                    <a:off x="3920" y="1572"/>
                    <a:ext cx="13" cy="19"/>
                  </a:xfrm>
                  <a:custGeom>
                    <a:avLst/>
                    <a:gdLst>
                      <a:gd name="T0" fmla="*/ 19 w 19"/>
                      <a:gd name="T1" fmla="*/ 19 h 29"/>
                      <a:gd name="T2" fmla="*/ 9 w 19"/>
                      <a:gd name="T3" fmla="*/ 29 h 29"/>
                      <a:gd name="T4" fmla="*/ 9 w 19"/>
                      <a:gd name="T5" fmla="*/ 29 h 29"/>
                      <a:gd name="T6" fmla="*/ 0 w 19"/>
                      <a:gd name="T7" fmla="*/ 19 h 29"/>
                      <a:gd name="T8" fmla="*/ 0 w 19"/>
                      <a:gd name="T9" fmla="*/ 2 h 29"/>
                      <a:gd name="T10" fmla="*/ 2 w 19"/>
                      <a:gd name="T11" fmla="*/ 0 h 29"/>
                      <a:gd name="T12" fmla="*/ 17 w 19"/>
                      <a:gd name="T13" fmla="*/ 0 h 29"/>
                      <a:gd name="T14" fmla="*/ 19 w 19"/>
                      <a:gd name="T15" fmla="*/ 2 h 29"/>
                      <a:gd name="T16" fmla="*/ 19 w 19"/>
                      <a:gd name="T17" fmla="*/ 19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9" h="29">
                        <a:moveTo>
                          <a:pt x="19" y="19"/>
                        </a:moveTo>
                        <a:cubicBezTo>
                          <a:pt x="19" y="24"/>
                          <a:pt x="14" y="29"/>
                          <a:pt x="9" y="29"/>
                        </a:cubicBezTo>
                        <a:cubicBezTo>
                          <a:pt x="9" y="29"/>
                          <a:pt x="9" y="29"/>
                          <a:pt x="9" y="29"/>
                        </a:cubicBezTo>
                        <a:cubicBezTo>
                          <a:pt x="4" y="29"/>
                          <a:pt x="0" y="24"/>
                          <a:pt x="0" y="19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0"/>
                          <a:pt x="0" y="0"/>
                          <a:pt x="2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8" y="0"/>
                          <a:pt x="19" y="0"/>
                          <a:pt x="19" y="2"/>
                        </a:cubicBezTo>
                        <a:cubicBezTo>
                          <a:pt x="19" y="19"/>
                          <a:pt x="19" y="19"/>
                          <a:pt x="19" y="19"/>
                        </a:cubicBezTo>
                        <a:close/>
                      </a:path>
                    </a:pathLst>
                  </a:custGeom>
                  <a:solidFill>
                    <a:srgbClr val="E741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" name="Freeform 108"/>
                  <p:cNvSpPr>
                    <a:spLocks/>
                  </p:cNvSpPr>
                  <p:nvPr/>
                </p:nvSpPr>
                <p:spPr bwMode="auto">
                  <a:xfrm>
                    <a:off x="4003" y="1568"/>
                    <a:ext cx="20" cy="26"/>
                  </a:xfrm>
                  <a:custGeom>
                    <a:avLst/>
                    <a:gdLst>
                      <a:gd name="T0" fmla="*/ 30 w 30"/>
                      <a:gd name="T1" fmla="*/ 25 h 40"/>
                      <a:gd name="T2" fmla="*/ 30 w 30"/>
                      <a:gd name="T3" fmla="*/ 30 h 40"/>
                      <a:gd name="T4" fmla="*/ 28 w 30"/>
                      <a:gd name="T5" fmla="*/ 34 h 40"/>
                      <a:gd name="T6" fmla="*/ 25 w 30"/>
                      <a:gd name="T7" fmla="*/ 37 h 40"/>
                      <a:gd name="T8" fmla="*/ 21 w 30"/>
                      <a:gd name="T9" fmla="*/ 39 h 40"/>
                      <a:gd name="T10" fmla="*/ 17 w 30"/>
                      <a:gd name="T11" fmla="*/ 40 h 40"/>
                      <a:gd name="T12" fmla="*/ 12 w 30"/>
                      <a:gd name="T13" fmla="*/ 40 h 40"/>
                      <a:gd name="T14" fmla="*/ 8 w 30"/>
                      <a:gd name="T15" fmla="*/ 38 h 40"/>
                      <a:gd name="T16" fmla="*/ 5 w 30"/>
                      <a:gd name="T17" fmla="*/ 36 h 40"/>
                      <a:gd name="T18" fmla="*/ 2 w 30"/>
                      <a:gd name="T19" fmla="*/ 32 h 40"/>
                      <a:gd name="T20" fmla="*/ 1 w 30"/>
                      <a:gd name="T21" fmla="*/ 30 h 40"/>
                      <a:gd name="T22" fmla="*/ 0 w 30"/>
                      <a:gd name="T23" fmla="*/ 25 h 40"/>
                      <a:gd name="T24" fmla="*/ 0 w 30"/>
                      <a:gd name="T25" fmla="*/ 7 h 40"/>
                      <a:gd name="T26" fmla="*/ 0 w 30"/>
                      <a:gd name="T27" fmla="*/ 6 h 40"/>
                      <a:gd name="T28" fmla="*/ 1 w 30"/>
                      <a:gd name="T29" fmla="*/ 5 h 40"/>
                      <a:gd name="T30" fmla="*/ 2 w 30"/>
                      <a:gd name="T31" fmla="*/ 3 h 40"/>
                      <a:gd name="T32" fmla="*/ 3 w 30"/>
                      <a:gd name="T33" fmla="*/ 2 h 40"/>
                      <a:gd name="T34" fmla="*/ 4 w 30"/>
                      <a:gd name="T35" fmla="*/ 1 h 40"/>
                      <a:gd name="T36" fmla="*/ 5 w 30"/>
                      <a:gd name="T37" fmla="*/ 1 h 40"/>
                      <a:gd name="T38" fmla="*/ 6 w 30"/>
                      <a:gd name="T39" fmla="*/ 0 h 40"/>
                      <a:gd name="T40" fmla="*/ 8 w 30"/>
                      <a:gd name="T41" fmla="*/ 0 h 40"/>
                      <a:gd name="T42" fmla="*/ 23 w 30"/>
                      <a:gd name="T43" fmla="*/ 0 h 40"/>
                      <a:gd name="T44" fmla="*/ 24 w 30"/>
                      <a:gd name="T45" fmla="*/ 0 h 40"/>
                      <a:gd name="T46" fmla="*/ 26 w 30"/>
                      <a:gd name="T47" fmla="*/ 1 h 40"/>
                      <a:gd name="T48" fmla="*/ 27 w 30"/>
                      <a:gd name="T49" fmla="*/ 1 h 40"/>
                      <a:gd name="T50" fmla="*/ 28 w 30"/>
                      <a:gd name="T51" fmla="*/ 2 h 40"/>
                      <a:gd name="T52" fmla="*/ 29 w 30"/>
                      <a:gd name="T53" fmla="*/ 3 h 40"/>
                      <a:gd name="T54" fmla="*/ 30 w 30"/>
                      <a:gd name="T55" fmla="*/ 5 h 40"/>
                      <a:gd name="T56" fmla="*/ 30 w 30"/>
                      <a:gd name="T57" fmla="*/ 6 h 40"/>
                      <a:gd name="T58" fmla="*/ 30 w 30"/>
                      <a:gd name="T59" fmla="*/ 7 h 40"/>
                      <a:gd name="T60" fmla="*/ 30 w 30"/>
                      <a:gd name="T61" fmla="*/ 25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30" h="40">
                        <a:moveTo>
                          <a:pt x="30" y="25"/>
                        </a:moveTo>
                        <a:cubicBezTo>
                          <a:pt x="30" y="27"/>
                          <a:pt x="30" y="28"/>
                          <a:pt x="30" y="30"/>
                        </a:cubicBezTo>
                        <a:cubicBezTo>
                          <a:pt x="29" y="31"/>
                          <a:pt x="29" y="32"/>
                          <a:pt x="28" y="34"/>
                        </a:cubicBezTo>
                        <a:cubicBezTo>
                          <a:pt x="27" y="35"/>
                          <a:pt x="26" y="36"/>
                          <a:pt x="25" y="37"/>
                        </a:cubicBezTo>
                        <a:cubicBezTo>
                          <a:pt x="24" y="38"/>
                          <a:pt x="23" y="38"/>
                          <a:pt x="21" y="39"/>
                        </a:cubicBezTo>
                        <a:cubicBezTo>
                          <a:pt x="20" y="40"/>
                          <a:pt x="19" y="40"/>
                          <a:pt x="17" y="40"/>
                        </a:cubicBezTo>
                        <a:cubicBezTo>
                          <a:pt x="15" y="40"/>
                          <a:pt x="14" y="40"/>
                          <a:pt x="12" y="40"/>
                        </a:cubicBezTo>
                        <a:cubicBezTo>
                          <a:pt x="11" y="39"/>
                          <a:pt x="10" y="39"/>
                          <a:pt x="8" y="38"/>
                        </a:cubicBezTo>
                        <a:cubicBezTo>
                          <a:pt x="7" y="38"/>
                          <a:pt x="6" y="37"/>
                          <a:pt x="5" y="36"/>
                        </a:cubicBezTo>
                        <a:cubicBezTo>
                          <a:pt x="4" y="35"/>
                          <a:pt x="3" y="34"/>
                          <a:pt x="2" y="32"/>
                        </a:cubicBezTo>
                        <a:cubicBezTo>
                          <a:pt x="1" y="30"/>
                          <a:pt x="1" y="30"/>
                          <a:pt x="1" y="30"/>
                        </a:cubicBezTo>
                        <a:cubicBezTo>
                          <a:pt x="1" y="28"/>
                          <a:pt x="0" y="27"/>
                          <a:pt x="0" y="25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23" y="0"/>
                          <a:pt x="23" y="0"/>
                          <a:pt x="23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6" y="1"/>
                          <a:pt x="26" y="1"/>
                          <a:pt x="26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8" y="2"/>
                          <a:pt x="28" y="2"/>
                          <a:pt x="28" y="2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30" y="5"/>
                          <a:pt x="30" y="5"/>
                          <a:pt x="30" y="5"/>
                        </a:cubicBezTo>
                        <a:cubicBezTo>
                          <a:pt x="30" y="6"/>
                          <a:pt x="30" y="6"/>
                          <a:pt x="30" y="6"/>
                        </a:cubicBezTo>
                        <a:cubicBezTo>
                          <a:pt x="30" y="7"/>
                          <a:pt x="30" y="7"/>
                          <a:pt x="30" y="7"/>
                        </a:cubicBezTo>
                        <a:cubicBezTo>
                          <a:pt x="30" y="25"/>
                          <a:pt x="30" y="25"/>
                          <a:pt x="30" y="2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" name="Freeform 109"/>
                  <p:cNvSpPr>
                    <a:spLocks/>
                  </p:cNvSpPr>
                  <p:nvPr/>
                </p:nvSpPr>
                <p:spPr bwMode="auto">
                  <a:xfrm>
                    <a:off x="4007" y="1572"/>
                    <a:ext cx="12" cy="19"/>
                  </a:xfrm>
                  <a:custGeom>
                    <a:avLst/>
                    <a:gdLst>
                      <a:gd name="T0" fmla="*/ 19 w 19"/>
                      <a:gd name="T1" fmla="*/ 19 h 29"/>
                      <a:gd name="T2" fmla="*/ 9 w 19"/>
                      <a:gd name="T3" fmla="*/ 29 h 29"/>
                      <a:gd name="T4" fmla="*/ 9 w 19"/>
                      <a:gd name="T5" fmla="*/ 29 h 29"/>
                      <a:gd name="T6" fmla="*/ 0 w 19"/>
                      <a:gd name="T7" fmla="*/ 19 h 29"/>
                      <a:gd name="T8" fmla="*/ 0 w 19"/>
                      <a:gd name="T9" fmla="*/ 2 h 29"/>
                      <a:gd name="T10" fmla="*/ 2 w 19"/>
                      <a:gd name="T11" fmla="*/ 0 h 29"/>
                      <a:gd name="T12" fmla="*/ 17 w 19"/>
                      <a:gd name="T13" fmla="*/ 0 h 29"/>
                      <a:gd name="T14" fmla="*/ 19 w 19"/>
                      <a:gd name="T15" fmla="*/ 2 h 29"/>
                      <a:gd name="T16" fmla="*/ 19 w 19"/>
                      <a:gd name="T17" fmla="*/ 19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9" h="29">
                        <a:moveTo>
                          <a:pt x="19" y="19"/>
                        </a:moveTo>
                        <a:cubicBezTo>
                          <a:pt x="19" y="24"/>
                          <a:pt x="15" y="29"/>
                          <a:pt x="9" y="29"/>
                        </a:cubicBezTo>
                        <a:cubicBezTo>
                          <a:pt x="9" y="29"/>
                          <a:pt x="9" y="29"/>
                          <a:pt x="9" y="29"/>
                        </a:cubicBezTo>
                        <a:cubicBezTo>
                          <a:pt x="4" y="29"/>
                          <a:pt x="0" y="24"/>
                          <a:pt x="0" y="19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0"/>
                          <a:pt x="1" y="0"/>
                          <a:pt x="2" y="0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8" y="0"/>
                          <a:pt x="19" y="0"/>
                          <a:pt x="19" y="2"/>
                        </a:cubicBezTo>
                        <a:cubicBezTo>
                          <a:pt x="19" y="19"/>
                          <a:pt x="19" y="19"/>
                          <a:pt x="19" y="19"/>
                        </a:cubicBezTo>
                        <a:close/>
                      </a:path>
                    </a:pathLst>
                  </a:custGeom>
                  <a:solidFill>
                    <a:srgbClr val="E7413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68" name="Group 112"/>
              <p:cNvGrpSpPr>
                <a:grpSpLocks noChangeAspect="1"/>
              </p:cNvGrpSpPr>
              <p:nvPr/>
            </p:nvGrpSpPr>
            <p:grpSpPr bwMode="auto">
              <a:xfrm>
                <a:off x="3445155" y="1285084"/>
                <a:ext cx="181296" cy="181294"/>
                <a:chOff x="2787" y="1526"/>
                <a:chExt cx="187" cy="187"/>
              </a:xfrm>
            </p:grpSpPr>
            <p:sp>
              <p:nvSpPr>
                <p:cNvPr id="171" name="Oval 114"/>
                <p:cNvSpPr>
                  <a:spLocks noChangeArrowheads="1"/>
                </p:cNvSpPr>
                <p:nvPr/>
              </p:nvSpPr>
              <p:spPr bwMode="auto">
                <a:xfrm>
                  <a:off x="2787" y="1526"/>
                  <a:ext cx="187" cy="187"/>
                </a:xfrm>
                <a:prstGeom prst="ellipse">
                  <a:avLst/>
                </a:prstGeom>
                <a:solidFill>
                  <a:srgbClr val="48BBC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" name="Oval 115"/>
                <p:cNvSpPr>
                  <a:spLocks noChangeArrowheads="1"/>
                </p:cNvSpPr>
                <p:nvPr/>
              </p:nvSpPr>
              <p:spPr bwMode="auto">
                <a:xfrm>
                  <a:off x="2805" y="1544"/>
                  <a:ext cx="150" cy="150"/>
                </a:xfrm>
                <a:prstGeom prst="ellipse">
                  <a:avLst/>
                </a:prstGeom>
                <a:solidFill>
                  <a:srgbClr val="00587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" name="Oval 116"/>
                <p:cNvSpPr>
                  <a:spLocks noChangeArrowheads="1"/>
                </p:cNvSpPr>
                <p:nvPr/>
              </p:nvSpPr>
              <p:spPr bwMode="auto">
                <a:xfrm>
                  <a:off x="2809" y="1548"/>
                  <a:ext cx="143" cy="14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4" name="Freeform 117"/>
                <p:cNvSpPr>
                  <a:spLocks noEditPoints="1"/>
                </p:cNvSpPr>
                <p:nvPr/>
              </p:nvSpPr>
              <p:spPr bwMode="auto">
                <a:xfrm>
                  <a:off x="2877" y="1553"/>
                  <a:ext cx="6" cy="132"/>
                </a:xfrm>
                <a:custGeom>
                  <a:avLst/>
                  <a:gdLst>
                    <a:gd name="T0" fmla="*/ 6 w 6"/>
                    <a:gd name="T1" fmla="*/ 0 h 124"/>
                    <a:gd name="T2" fmla="*/ 6 w 6"/>
                    <a:gd name="T3" fmla="*/ 9 h 124"/>
                    <a:gd name="T4" fmla="*/ 3 w 6"/>
                    <a:gd name="T5" fmla="*/ 9 h 124"/>
                    <a:gd name="T6" fmla="*/ 0 w 6"/>
                    <a:gd name="T7" fmla="*/ 9 h 124"/>
                    <a:gd name="T8" fmla="*/ 0 w 6"/>
                    <a:gd name="T9" fmla="*/ 0 h 124"/>
                    <a:gd name="T10" fmla="*/ 3 w 6"/>
                    <a:gd name="T11" fmla="*/ 0 h 124"/>
                    <a:gd name="T12" fmla="*/ 6 w 6"/>
                    <a:gd name="T13" fmla="*/ 0 h 124"/>
                    <a:gd name="T14" fmla="*/ 6 w 6"/>
                    <a:gd name="T15" fmla="*/ 115 h 124"/>
                    <a:gd name="T16" fmla="*/ 6 w 6"/>
                    <a:gd name="T17" fmla="*/ 124 h 124"/>
                    <a:gd name="T18" fmla="*/ 3 w 6"/>
                    <a:gd name="T19" fmla="*/ 124 h 124"/>
                    <a:gd name="T20" fmla="*/ 0 w 6"/>
                    <a:gd name="T21" fmla="*/ 124 h 124"/>
                    <a:gd name="T22" fmla="*/ 0 w 6"/>
                    <a:gd name="T23" fmla="*/ 115 h 124"/>
                    <a:gd name="T24" fmla="*/ 3 w 6"/>
                    <a:gd name="T25" fmla="*/ 115 h 124"/>
                    <a:gd name="T26" fmla="*/ 6 w 6"/>
                    <a:gd name="T27" fmla="*/ 115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" h="124">
                      <a:moveTo>
                        <a:pt x="6" y="0"/>
                      </a:move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5" y="9"/>
                        <a:pt x="4" y="9"/>
                        <a:pt x="3" y="9"/>
                      </a:cubicBezTo>
                      <a:cubicBezTo>
                        <a:pt x="2" y="9"/>
                        <a:pt x="1" y="9"/>
                        <a:pt x="0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0"/>
                        <a:pt x="3" y="0"/>
                      </a:cubicBezTo>
                      <a:cubicBezTo>
                        <a:pt x="4" y="0"/>
                        <a:pt x="5" y="0"/>
                        <a:pt x="6" y="0"/>
                      </a:cubicBezTo>
                      <a:close/>
                      <a:moveTo>
                        <a:pt x="6" y="115"/>
                      </a:moveTo>
                      <a:cubicBezTo>
                        <a:pt x="6" y="124"/>
                        <a:pt x="6" y="124"/>
                        <a:pt x="6" y="124"/>
                      </a:cubicBezTo>
                      <a:cubicBezTo>
                        <a:pt x="5" y="124"/>
                        <a:pt x="4" y="124"/>
                        <a:pt x="3" y="124"/>
                      </a:cubicBezTo>
                      <a:cubicBezTo>
                        <a:pt x="2" y="124"/>
                        <a:pt x="1" y="124"/>
                        <a:pt x="0" y="124"/>
                      </a:cubicBezTo>
                      <a:cubicBezTo>
                        <a:pt x="0" y="115"/>
                        <a:pt x="0" y="115"/>
                        <a:pt x="0" y="115"/>
                      </a:cubicBezTo>
                      <a:cubicBezTo>
                        <a:pt x="1" y="115"/>
                        <a:pt x="2" y="115"/>
                        <a:pt x="3" y="115"/>
                      </a:cubicBezTo>
                      <a:cubicBezTo>
                        <a:pt x="4" y="115"/>
                        <a:pt x="5" y="115"/>
                        <a:pt x="6" y="115"/>
                      </a:cubicBezTo>
                      <a:close/>
                    </a:path>
                  </a:pathLst>
                </a:custGeom>
                <a:solidFill>
                  <a:srgbClr val="48BBC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" name="Freeform 118"/>
                <p:cNvSpPr>
                  <a:spLocks noEditPoints="1"/>
                </p:cNvSpPr>
                <p:nvPr/>
              </p:nvSpPr>
              <p:spPr bwMode="auto">
                <a:xfrm>
                  <a:off x="2814" y="1616"/>
                  <a:ext cx="133" cy="6"/>
                </a:xfrm>
                <a:custGeom>
                  <a:avLst/>
                  <a:gdLst>
                    <a:gd name="T0" fmla="*/ 0 w 125"/>
                    <a:gd name="T1" fmla="*/ 0 h 6"/>
                    <a:gd name="T2" fmla="*/ 9 w 125"/>
                    <a:gd name="T3" fmla="*/ 0 h 6"/>
                    <a:gd name="T4" fmla="*/ 9 w 125"/>
                    <a:gd name="T5" fmla="*/ 3 h 6"/>
                    <a:gd name="T6" fmla="*/ 9 w 125"/>
                    <a:gd name="T7" fmla="*/ 6 h 6"/>
                    <a:gd name="T8" fmla="*/ 0 w 125"/>
                    <a:gd name="T9" fmla="*/ 6 h 6"/>
                    <a:gd name="T10" fmla="*/ 0 w 125"/>
                    <a:gd name="T11" fmla="*/ 3 h 6"/>
                    <a:gd name="T12" fmla="*/ 0 w 125"/>
                    <a:gd name="T13" fmla="*/ 0 h 6"/>
                    <a:gd name="T14" fmla="*/ 115 w 125"/>
                    <a:gd name="T15" fmla="*/ 0 h 6"/>
                    <a:gd name="T16" fmla="*/ 125 w 125"/>
                    <a:gd name="T17" fmla="*/ 0 h 6"/>
                    <a:gd name="T18" fmla="*/ 125 w 125"/>
                    <a:gd name="T19" fmla="*/ 3 h 6"/>
                    <a:gd name="T20" fmla="*/ 125 w 125"/>
                    <a:gd name="T21" fmla="*/ 6 h 6"/>
                    <a:gd name="T22" fmla="*/ 115 w 125"/>
                    <a:gd name="T23" fmla="*/ 6 h 6"/>
                    <a:gd name="T24" fmla="*/ 115 w 125"/>
                    <a:gd name="T25" fmla="*/ 3 h 6"/>
                    <a:gd name="T26" fmla="*/ 115 w 125"/>
                    <a:gd name="T2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5" h="6">
                      <a:moveTo>
                        <a:pt x="0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1"/>
                        <a:pt x="9" y="2"/>
                        <a:pt x="9" y="3"/>
                      </a:cubicBezTo>
                      <a:cubicBezTo>
                        <a:pt x="9" y="4"/>
                        <a:pt x="9" y="5"/>
                        <a:pt x="9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5"/>
                        <a:pt x="0" y="4"/>
                        <a:pt x="0" y="3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  <a:moveTo>
                        <a:pt x="115" y="0"/>
                      </a:moveTo>
                      <a:cubicBezTo>
                        <a:pt x="125" y="0"/>
                        <a:pt x="125" y="0"/>
                        <a:pt x="125" y="0"/>
                      </a:cubicBezTo>
                      <a:cubicBezTo>
                        <a:pt x="125" y="1"/>
                        <a:pt x="125" y="2"/>
                        <a:pt x="125" y="3"/>
                      </a:cubicBezTo>
                      <a:cubicBezTo>
                        <a:pt x="125" y="4"/>
                        <a:pt x="125" y="5"/>
                        <a:pt x="125" y="6"/>
                      </a:cubicBezTo>
                      <a:cubicBezTo>
                        <a:pt x="115" y="6"/>
                        <a:pt x="115" y="6"/>
                        <a:pt x="115" y="6"/>
                      </a:cubicBezTo>
                      <a:cubicBezTo>
                        <a:pt x="115" y="5"/>
                        <a:pt x="115" y="4"/>
                        <a:pt x="115" y="3"/>
                      </a:cubicBezTo>
                      <a:cubicBezTo>
                        <a:pt x="115" y="2"/>
                        <a:pt x="115" y="1"/>
                        <a:pt x="115" y="0"/>
                      </a:cubicBezTo>
                      <a:close/>
                    </a:path>
                  </a:pathLst>
                </a:custGeom>
                <a:solidFill>
                  <a:srgbClr val="48BBC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" name="Freeform 119"/>
                <p:cNvSpPr>
                  <a:spLocks noEditPoints="1"/>
                </p:cNvSpPr>
                <p:nvPr/>
              </p:nvSpPr>
              <p:spPr bwMode="auto">
                <a:xfrm>
                  <a:off x="2822" y="1561"/>
                  <a:ext cx="116" cy="116"/>
                </a:xfrm>
                <a:custGeom>
                  <a:avLst/>
                  <a:gdLst>
                    <a:gd name="T0" fmla="*/ 3 w 110"/>
                    <a:gd name="T1" fmla="*/ 22 h 110"/>
                    <a:gd name="T2" fmla="*/ 11 w 110"/>
                    <a:gd name="T3" fmla="*/ 27 h 110"/>
                    <a:gd name="T4" fmla="*/ 9 w 110"/>
                    <a:gd name="T5" fmla="*/ 29 h 110"/>
                    <a:gd name="T6" fmla="*/ 8 w 110"/>
                    <a:gd name="T7" fmla="*/ 31 h 110"/>
                    <a:gd name="T8" fmla="*/ 0 w 110"/>
                    <a:gd name="T9" fmla="*/ 26 h 110"/>
                    <a:gd name="T10" fmla="*/ 1 w 110"/>
                    <a:gd name="T11" fmla="*/ 24 h 110"/>
                    <a:gd name="T12" fmla="*/ 3 w 110"/>
                    <a:gd name="T13" fmla="*/ 22 h 110"/>
                    <a:gd name="T14" fmla="*/ 102 w 110"/>
                    <a:gd name="T15" fmla="*/ 80 h 110"/>
                    <a:gd name="T16" fmla="*/ 110 w 110"/>
                    <a:gd name="T17" fmla="*/ 84 h 110"/>
                    <a:gd name="T18" fmla="*/ 109 w 110"/>
                    <a:gd name="T19" fmla="*/ 86 h 110"/>
                    <a:gd name="T20" fmla="*/ 108 w 110"/>
                    <a:gd name="T21" fmla="*/ 88 h 110"/>
                    <a:gd name="T22" fmla="*/ 100 w 110"/>
                    <a:gd name="T23" fmla="*/ 84 h 110"/>
                    <a:gd name="T24" fmla="*/ 101 w 110"/>
                    <a:gd name="T25" fmla="*/ 82 h 110"/>
                    <a:gd name="T26" fmla="*/ 102 w 110"/>
                    <a:gd name="T27" fmla="*/ 80 h 110"/>
                    <a:gd name="T28" fmla="*/ 26 w 110"/>
                    <a:gd name="T29" fmla="*/ 0 h 110"/>
                    <a:gd name="T30" fmla="*/ 31 w 110"/>
                    <a:gd name="T31" fmla="*/ 8 h 110"/>
                    <a:gd name="T32" fmla="*/ 29 w 110"/>
                    <a:gd name="T33" fmla="*/ 9 h 110"/>
                    <a:gd name="T34" fmla="*/ 27 w 110"/>
                    <a:gd name="T35" fmla="*/ 10 h 110"/>
                    <a:gd name="T36" fmla="*/ 22 w 110"/>
                    <a:gd name="T37" fmla="*/ 2 h 110"/>
                    <a:gd name="T38" fmla="*/ 24 w 110"/>
                    <a:gd name="T39" fmla="*/ 1 h 110"/>
                    <a:gd name="T40" fmla="*/ 26 w 110"/>
                    <a:gd name="T41" fmla="*/ 0 h 110"/>
                    <a:gd name="T42" fmla="*/ 84 w 110"/>
                    <a:gd name="T43" fmla="*/ 100 h 110"/>
                    <a:gd name="T44" fmla="*/ 88 w 110"/>
                    <a:gd name="T45" fmla="*/ 108 h 110"/>
                    <a:gd name="T46" fmla="*/ 86 w 110"/>
                    <a:gd name="T47" fmla="*/ 109 h 110"/>
                    <a:gd name="T48" fmla="*/ 84 w 110"/>
                    <a:gd name="T49" fmla="*/ 110 h 110"/>
                    <a:gd name="T50" fmla="*/ 80 w 110"/>
                    <a:gd name="T51" fmla="*/ 102 h 110"/>
                    <a:gd name="T52" fmla="*/ 82 w 110"/>
                    <a:gd name="T53" fmla="*/ 101 h 110"/>
                    <a:gd name="T54" fmla="*/ 84 w 110"/>
                    <a:gd name="T55" fmla="*/ 100 h 110"/>
                    <a:gd name="T56" fmla="*/ 108 w 110"/>
                    <a:gd name="T57" fmla="*/ 22 h 110"/>
                    <a:gd name="T58" fmla="*/ 100 w 110"/>
                    <a:gd name="T59" fmla="*/ 27 h 110"/>
                    <a:gd name="T60" fmla="*/ 101 w 110"/>
                    <a:gd name="T61" fmla="*/ 29 h 110"/>
                    <a:gd name="T62" fmla="*/ 102 w 110"/>
                    <a:gd name="T63" fmla="*/ 31 h 110"/>
                    <a:gd name="T64" fmla="*/ 110 w 110"/>
                    <a:gd name="T65" fmla="*/ 26 h 110"/>
                    <a:gd name="T66" fmla="*/ 109 w 110"/>
                    <a:gd name="T67" fmla="*/ 24 h 110"/>
                    <a:gd name="T68" fmla="*/ 108 w 110"/>
                    <a:gd name="T69" fmla="*/ 22 h 110"/>
                    <a:gd name="T70" fmla="*/ 8 w 110"/>
                    <a:gd name="T71" fmla="*/ 80 h 110"/>
                    <a:gd name="T72" fmla="*/ 0 w 110"/>
                    <a:gd name="T73" fmla="*/ 84 h 110"/>
                    <a:gd name="T74" fmla="*/ 1 w 110"/>
                    <a:gd name="T75" fmla="*/ 86 h 110"/>
                    <a:gd name="T76" fmla="*/ 3 w 110"/>
                    <a:gd name="T77" fmla="*/ 88 h 110"/>
                    <a:gd name="T78" fmla="*/ 11 w 110"/>
                    <a:gd name="T79" fmla="*/ 84 h 110"/>
                    <a:gd name="T80" fmla="*/ 9 w 110"/>
                    <a:gd name="T81" fmla="*/ 82 h 110"/>
                    <a:gd name="T82" fmla="*/ 8 w 110"/>
                    <a:gd name="T83" fmla="*/ 80 h 110"/>
                    <a:gd name="T84" fmla="*/ 84 w 110"/>
                    <a:gd name="T85" fmla="*/ 0 h 110"/>
                    <a:gd name="T86" fmla="*/ 80 w 110"/>
                    <a:gd name="T87" fmla="*/ 8 h 110"/>
                    <a:gd name="T88" fmla="*/ 82 w 110"/>
                    <a:gd name="T89" fmla="*/ 9 h 110"/>
                    <a:gd name="T90" fmla="*/ 84 w 110"/>
                    <a:gd name="T91" fmla="*/ 10 h 110"/>
                    <a:gd name="T92" fmla="*/ 88 w 110"/>
                    <a:gd name="T93" fmla="*/ 2 h 110"/>
                    <a:gd name="T94" fmla="*/ 86 w 110"/>
                    <a:gd name="T95" fmla="*/ 1 h 110"/>
                    <a:gd name="T96" fmla="*/ 84 w 110"/>
                    <a:gd name="T97" fmla="*/ 0 h 110"/>
                    <a:gd name="T98" fmla="*/ 27 w 110"/>
                    <a:gd name="T99" fmla="*/ 100 h 110"/>
                    <a:gd name="T100" fmla="*/ 22 w 110"/>
                    <a:gd name="T101" fmla="*/ 108 h 110"/>
                    <a:gd name="T102" fmla="*/ 24 w 110"/>
                    <a:gd name="T103" fmla="*/ 109 h 110"/>
                    <a:gd name="T104" fmla="*/ 26 w 110"/>
                    <a:gd name="T105" fmla="*/ 110 h 110"/>
                    <a:gd name="T106" fmla="*/ 31 w 110"/>
                    <a:gd name="T107" fmla="*/ 102 h 110"/>
                    <a:gd name="T108" fmla="*/ 29 w 110"/>
                    <a:gd name="T109" fmla="*/ 101 h 110"/>
                    <a:gd name="T110" fmla="*/ 27 w 110"/>
                    <a:gd name="T111" fmla="*/ 10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10" h="110">
                      <a:moveTo>
                        <a:pt x="3" y="22"/>
                      </a:moveTo>
                      <a:cubicBezTo>
                        <a:pt x="11" y="27"/>
                        <a:pt x="11" y="27"/>
                        <a:pt x="11" y="27"/>
                      </a:cubicBezTo>
                      <a:cubicBezTo>
                        <a:pt x="10" y="27"/>
                        <a:pt x="10" y="28"/>
                        <a:pt x="9" y="29"/>
                      </a:cubicBezTo>
                      <a:cubicBezTo>
                        <a:pt x="9" y="29"/>
                        <a:pt x="9" y="30"/>
                        <a:pt x="8" y="31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1" y="25"/>
                        <a:pt x="1" y="25"/>
                        <a:pt x="1" y="24"/>
                      </a:cubicBezTo>
                      <a:cubicBezTo>
                        <a:pt x="2" y="23"/>
                        <a:pt x="2" y="23"/>
                        <a:pt x="3" y="22"/>
                      </a:cubicBezTo>
                      <a:close/>
                      <a:moveTo>
                        <a:pt x="102" y="80"/>
                      </a:moveTo>
                      <a:cubicBezTo>
                        <a:pt x="110" y="84"/>
                        <a:pt x="110" y="84"/>
                        <a:pt x="110" y="84"/>
                      </a:cubicBezTo>
                      <a:cubicBezTo>
                        <a:pt x="110" y="85"/>
                        <a:pt x="110" y="86"/>
                        <a:pt x="109" y="86"/>
                      </a:cubicBezTo>
                      <a:cubicBezTo>
                        <a:pt x="109" y="87"/>
                        <a:pt x="108" y="88"/>
                        <a:pt x="108" y="88"/>
                      </a:cubicBezTo>
                      <a:cubicBezTo>
                        <a:pt x="100" y="84"/>
                        <a:pt x="100" y="84"/>
                        <a:pt x="100" y="84"/>
                      </a:cubicBezTo>
                      <a:cubicBezTo>
                        <a:pt x="100" y="83"/>
                        <a:pt x="101" y="82"/>
                        <a:pt x="101" y="82"/>
                      </a:cubicBezTo>
                      <a:cubicBezTo>
                        <a:pt x="102" y="81"/>
                        <a:pt x="102" y="80"/>
                        <a:pt x="102" y="80"/>
                      </a:cubicBezTo>
                      <a:close/>
                      <a:moveTo>
                        <a:pt x="26" y="0"/>
                      </a:move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0" y="8"/>
                        <a:pt x="29" y="9"/>
                        <a:pt x="29" y="9"/>
                      </a:cubicBezTo>
                      <a:cubicBezTo>
                        <a:pt x="28" y="10"/>
                        <a:pt x="27" y="10"/>
                        <a:pt x="27" y="10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23" y="2"/>
                        <a:pt x="23" y="2"/>
                        <a:pt x="24" y="1"/>
                      </a:cubicBezTo>
                      <a:cubicBezTo>
                        <a:pt x="25" y="1"/>
                        <a:pt x="25" y="0"/>
                        <a:pt x="26" y="0"/>
                      </a:cubicBezTo>
                      <a:close/>
                      <a:moveTo>
                        <a:pt x="84" y="100"/>
                      </a:moveTo>
                      <a:cubicBezTo>
                        <a:pt x="88" y="108"/>
                        <a:pt x="88" y="108"/>
                        <a:pt x="88" y="108"/>
                      </a:cubicBezTo>
                      <a:cubicBezTo>
                        <a:pt x="88" y="108"/>
                        <a:pt x="87" y="109"/>
                        <a:pt x="86" y="109"/>
                      </a:cubicBezTo>
                      <a:cubicBezTo>
                        <a:pt x="86" y="109"/>
                        <a:pt x="85" y="110"/>
                        <a:pt x="84" y="110"/>
                      </a:cubicBezTo>
                      <a:cubicBezTo>
                        <a:pt x="80" y="102"/>
                        <a:pt x="80" y="102"/>
                        <a:pt x="80" y="102"/>
                      </a:cubicBezTo>
                      <a:cubicBezTo>
                        <a:pt x="80" y="102"/>
                        <a:pt x="81" y="101"/>
                        <a:pt x="82" y="101"/>
                      </a:cubicBezTo>
                      <a:cubicBezTo>
                        <a:pt x="82" y="101"/>
                        <a:pt x="83" y="100"/>
                        <a:pt x="84" y="100"/>
                      </a:cubicBezTo>
                      <a:close/>
                      <a:moveTo>
                        <a:pt x="108" y="22"/>
                      </a:moveTo>
                      <a:cubicBezTo>
                        <a:pt x="100" y="27"/>
                        <a:pt x="100" y="27"/>
                        <a:pt x="100" y="27"/>
                      </a:cubicBezTo>
                      <a:cubicBezTo>
                        <a:pt x="100" y="27"/>
                        <a:pt x="101" y="28"/>
                        <a:pt x="101" y="29"/>
                      </a:cubicBezTo>
                      <a:cubicBezTo>
                        <a:pt x="102" y="29"/>
                        <a:pt x="102" y="30"/>
                        <a:pt x="102" y="31"/>
                      </a:cubicBezTo>
                      <a:cubicBezTo>
                        <a:pt x="110" y="26"/>
                        <a:pt x="110" y="26"/>
                        <a:pt x="110" y="26"/>
                      </a:cubicBezTo>
                      <a:cubicBezTo>
                        <a:pt x="110" y="25"/>
                        <a:pt x="110" y="25"/>
                        <a:pt x="109" y="24"/>
                      </a:cubicBezTo>
                      <a:cubicBezTo>
                        <a:pt x="109" y="23"/>
                        <a:pt x="108" y="23"/>
                        <a:pt x="108" y="22"/>
                      </a:cubicBezTo>
                      <a:close/>
                      <a:moveTo>
                        <a:pt x="8" y="80"/>
                      </a:moveTo>
                      <a:cubicBezTo>
                        <a:pt x="0" y="84"/>
                        <a:pt x="0" y="84"/>
                        <a:pt x="0" y="84"/>
                      </a:cubicBezTo>
                      <a:cubicBezTo>
                        <a:pt x="1" y="85"/>
                        <a:pt x="1" y="86"/>
                        <a:pt x="1" y="86"/>
                      </a:cubicBezTo>
                      <a:cubicBezTo>
                        <a:pt x="2" y="87"/>
                        <a:pt x="2" y="88"/>
                        <a:pt x="3" y="88"/>
                      </a:cubicBezTo>
                      <a:cubicBezTo>
                        <a:pt x="11" y="84"/>
                        <a:pt x="11" y="84"/>
                        <a:pt x="11" y="84"/>
                      </a:cubicBezTo>
                      <a:cubicBezTo>
                        <a:pt x="10" y="83"/>
                        <a:pt x="10" y="82"/>
                        <a:pt x="9" y="82"/>
                      </a:cubicBezTo>
                      <a:cubicBezTo>
                        <a:pt x="9" y="81"/>
                        <a:pt x="9" y="80"/>
                        <a:pt x="8" y="80"/>
                      </a:cubicBezTo>
                      <a:close/>
                      <a:moveTo>
                        <a:pt x="84" y="0"/>
                      </a:moveTo>
                      <a:cubicBezTo>
                        <a:pt x="80" y="8"/>
                        <a:pt x="80" y="8"/>
                        <a:pt x="80" y="8"/>
                      </a:cubicBezTo>
                      <a:cubicBezTo>
                        <a:pt x="80" y="8"/>
                        <a:pt x="81" y="9"/>
                        <a:pt x="82" y="9"/>
                      </a:cubicBezTo>
                      <a:cubicBezTo>
                        <a:pt x="82" y="10"/>
                        <a:pt x="83" y="10"/>
                        <a:pt x="84" y="10"/>
                      </a:cubicBezTo>
                      <a:cubicBezTo>
                        <a:pt x="88" y="2"/>
                        <a:pt x="88" y="2"/>
                        <a:pt x="88" y="2"/>
                      </a:cubicBezTo>
                      <a:cubicBezTo>
                        <a:pt x="88" y="2"/>
                        <a:pt x="87" y="2"/>
                        <a:pt x="86" y="1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  <a:moveTo>
                        <a:pt x="27" y="100"/>
                      </a:moveTo>
                      <a:cubicBezTo>
                        <a:pt x="22" y="108"/>
                        <a:pt x="22" y="108"/>
                        <a:pt x="22" y="108"/>
                      </a:cubicBezTo>
                      <a:cubicBezTo>
                        <a:pt x="23" y="108"/>
                        <a:pt x="23" y="109"/>
                        <a:pt x="24" y="109"/>
                      </a:cubicBezTo>
                      <a:cubicBezTo>
                        <a:pt x="25" y="109"/>
                        <a:pt x="25" y="110"/>
                        <a:pt x="26" y="110"/>
                      </a:cubicBezTo>
                      <a:cubicBezTo>
                        <a:pt x="31" y="102"/>
                        <a:pt x="31" y="102"/>
                        <a:pt x="31" y="102"/>
                      </a:cubicBezTo>
                      <a:cubicBezTo>
                        <a:pt x="30" y="102"/>
                        <a:pt x="29" y="101"/>
                        <a:pt x="29" y="101"/>
                      </a:cubicBezTo>
                      <a:cubicBezTo>
                        <a:pt x="28" y="101"/>
                        <a:pt x="27" y="100"/>
                        <a:pt x="27" y="100"/>
                      </a:cubicBezTo>
                      <a:close/>
                    </a:path>
                  </a:pathLst>
                </a:custGeom>
                <a:solidFill>
                  <a:srgbClr val="B2B8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" name="Freeform 120"/>
                <p:cNvSpPr>
                  <a:spLocks/>
                </p:cNvSpPr>
                <p:nvPr/>
              </p:nvSpPr>
              <p:spPr bwMode="auto">
                <a:xfrm>
                  <a:off x="2880" y="1619"/>
                  <a:ext cx="38" cy="38"/>
                </a:xfrm>
                <a:custGeom>
                  <a:avLst/>
                  <a:gdLst>
                    <a:gd name="T0" fmla="*/ 0 w 38"/>
                    <a:gd name="T1" fmla="*/ 3 h 38"/>
                    <a:gd name="T2" fmla="*/ 1 w 38"/>
                    <a:gd name="T3" fmla="*/ 1 h 38"/>
                    <a:gd name="T4" fmla="*/ 3 w 38"/>
                    <a:gd name="T5" fmla="*/ 0 h 38"/>
                    <a:gd name="T6" fmla="*/ 37 w 38"/>
                    <a:gd name="T7" fmla="*/ 32 h 38"/>
                    <a:gd name="T8" fmla="*/ 38 w 38"/>
                    <a:gd name="T9" fmla="*/ 38 h 38"/>
                    <a:gd name="T10" fmla="*/ 32 w 38"/>
                    <a:gd name="T11" fmla="*/ 37 h 38"/>
                    <a:gd name="T12" fmla="*/ 0 w 38"/>
                    <a:gd name="T13" fmla="*/ 3 h 38"/>
                    <a:gd name="T14" fmla="*/ 0 w 38"/>
                    <a:gd name="T15" fmla="*/ 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8" h="38">
                      <a:moveTo>
                        <a:pt x="0" y="3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37" y="32"/>
                      </a:lnTo>
                      <a:lnTo>
                        <a:pt x="38" y="38"/>
                      </a:lnTo>
                      <a:lnTo>
                        <a:pt x="32" y="37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B2B8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" name="Freeform 121"/>
                <p:cNvSpPr>
                  <a:spLocks/>
                </p:cNvSpPr>
                <p:nvPr/>
              </p:nvSpPr>
              <p:spPr bwMode="auto">
                <a:xfrm>
                  <a:off x="2880" y="1620"/>
                  <a:ext cx="38" cy="37"/>
                </a:xfrm>
                <a:custGeom>
                  <a:avLst/>
                  <a:gdLst>
                    <a:gd name="T0" fmla="*/ 0 w 38"/>
                    <a:gd name="T1" fmla="*/ 2 h 37"/>
                    <a:gd name="T2" fmla="*/ 1 w 38"/>
                    <a:gd name="T3" fmla="*/ 0 h 37"/>
                    <a:gd name="T4" fmla="*/ 38 w 38"/>
                    <a:gd name="T5" fmla="*/ 37 h 37"/>
                    <a:gd name="T6" fmla="*/ 32 w 38"/>
                    <a:gd name="T7" fmla="*/ 36 h 37"/>
                    <a:gd name="T8" fmla="*/ 0 w 38"/>
                    <a:gd name="T9" fmla="*/ 2 h 37"/>
                    <a:gd name="T10" fmla="*/ 0 w 38"/>
                    <a:gd name="T11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8" h="37">
                      <a:moveTo>
                        <a:pt x="0" y="2"/>
                      </a:moveTo>
                      <a:lnTo>
                        <a:pt x="1" y="0"/>
                      </a:lnTo>
                      <a:lnTo>
                        <a:pt x="38" y="37"/>
                      </a:lnTo>
                      <a:lnTo>
                        <a:pt x="32" y="36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828A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" name="Freeform 122"/>
                <p:cNvSpPr>
                  <a:spLocks/>
                </p:cNvSpPr>
                <p:nvPr/>
              </p:nvSpPr>
              <p:spPr bwMode="auto">
                <a:xfrm>
                  <a:off x="2875" y="1579"/>
                  <a:ext cx="10" cy="36"/>
                </a:xfrm>
                <a:custGeom>
                  <a:avLst/>
                  <a:gdLst>
                    <a:gd name="T0" fmla="*/ 9 w 10"/>
                    <a:gd name="T1" fmla="*/ 36 h 36"/>
                    <a:gd name="T2" fmla="*/ 5 w 10"/>
                    <a:gd name="T3" fmla="*/ 36 h 36"/>
                    <a:gd name="T4" fmla="*/ 2 w 10"/>
                    <a:gd name="T5" fmla="*/ 36 h 36"/>
                    <a:gd name="T6" fmla="*/ 0 w 10"/>
                    <a:gd name="T7" fmla="*/ 4 h 36"/>
                    <a:gd name="T8" fmla="*/ 5 w 10"/>
                    <a:gd name="T9" fmla="*/ 0 h 36"/>
                    <a:gd name="T10" fmla="*/ 10 w 10"/>
                    <a:gd name="T11" fmla="*/ 4 h 36"/>
                    <a:gd name="T12" fmla="*/ 9 w 10"/>
                    <a:gd name="T13" fmla="*/ 36 h 36"/>
                    <a:gd name="T14" fmla="*/ 9 w 10"/>
                    <a:gd name="T15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36">
                      <a:moveTo>
                        <a:pt x="9" y="36"/>
                      </a:moveTo>
                      <a:lnTo>
                        <a:pt x="5" y="36"/>
                      </a:lnTo>
                      <a:lnTo>
                        <a:pt x="2" y="36"/>
                      </a:lnTo>
                      <a:lnTo>
                        <a:pt x="0" y="4"/>
                      </a:lnTo>
                      <a:lnTo>
                        <a:pt x="5" y="0"/>
                      </a:lnTo>
                      <a:lnTo>
                        <a:pt x="10" y="4"/>
                      </a:lnTo>
                      <a:lnTo>
                        <a:pt x="9" y="36"/>
                      </a:lnTo>
                      <a:lnTo>
                        <a:pt x="9" y="36"/>
                      </a:lnTo>
                      <a:close/>
                    </a:path>
                  </a:pathLst>
                </a:custGeom>
                <a:solidFill>
                  <a:srgbClr val="B2B8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" name="Freeform 123"/>
                <p:cNvSpPr>
                  <a:spLocks/>
                </p:cNvSpPr>
                <p:nvPr/>
              </p:nvSpPr>
              <p:spPr bwMode="auto">
                <a:xfrm>
                  <a:off x="2880" y="1579"/>
                  <a:ext cx="5" cy="36"/>
                </a:xfrm>
                <a:custGeom>
                  <a:avLst/>
                  <a:gdLst>
                    <a:gd name="T0" fmla="*/ 4 w 5"/>
                    <a:gd name="T1" fmla="*/ 36 h 36"/>
                    <a:gd name="T2" fmla="*/ 0 w 5"/>
                    <a:gd name="T3" fmla="*/ 36 h 36"/>
                    <a:gd name="T4" fmla="*/ 0 w 5"/>
                    <a:gd name="T5" fmla="*/ 0 h 36"/>
                    <a:gd name="T6" fmla="*/ 5 w 5"/>
                    <a:gd name="T7" fmla="*/ 4 h 36"/>
                    <a:gd name="T8" fmla="*/ 4 w 5"/>
                    <a:gd name="T9" fmla="*/ 36 h 36"/>
                    <a:gd name="T10" fmla="*/ 4 w 5"/>
                    <a:gd name="T11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6">
                      <a:moveTo>
                        <a:pt x="4" y="36"/>
                      </a:moveTo>
                      <a:lnTo>
                        <a:pt x="0" y="36"/>
                      </a:lnTo>
                      <a:lnTo>
                        <a:pt x="0" y="0"/>
                      </a:lnTo>
                      <a:lnTo>
                        <a:pt x="5" y="4"/>
                      </a:lnTo>
                      <a:lnTo>
                        <a:pt x="4" y="36"/>
                      </a:lnTo>
                      <a:lnTo>
                        <a:pt x="4" y="36"/>
                      </a:lnTo>
                      <a:close/>
                    </a:path>
                  </a:pathLst>
                </a:custGeom>
                <a:solidFill>
                  <a:srgbClr val="828A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" name="Oval 124"/>
                <p:cNvSpPr>
                  <a:spLocks noChangeArrowheads="1"/>
                </p:cNvSpPr>
                <p:nvPr/>
              </p:nvSpPr>
              <p:spPr bwMode="auto">
                <a:xfrm>
                  <a:off x="2872" y="1611"/>
                  <a:ext cx="17" cy="16"/>
                </a:xfrm>
                <a:prstGeom prst="ellipse">
                  <a:avLst/>
                </a:prstGeom>
                <a:solidFill>
                  <a:srgbClr val="B2B8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" name="Freeform 125"/>
                <p:cNvSpPr>
                  <a:spLocks/>
                </p:cNvSpPr>
                <p:nvPr/>
              </p:nvSpPr>
              <p:spPr bwMode="auto">
                <a:xfrm>
                  <a:off x="2880" y="1576"/>
                  <a:ext cx="43" cy="43"/>
                </a:xfrm>
                <a:custGeom>
                  <a:avLst/>
                  <a:gdLst>
                    <a:gd name="T0" fmla="*/ 43 w 43"/>
                    <a:gd name="T1" fmla="*/ 2 h 43"/>
                    <a:gd name="T2" fmla="*/ 2 w 43"/>
                    <a:gd name="T3" fmla="*/ 43 h 43"/>
                    <a:gd name="T4" fmla="*/ 0 w 43"/>
                    <a:gd name="T5" fmla="*/ 41 h 43"/>
                    <a:gd name="T6" fmla="*/ 41 w 43"/>
                    <a:gd name="T7" fmla="*/ 0 h 43"/>
                    <a:gd name="T8" fmla="*/ 43 w 43"/>
                    <a:gd name="T9" fmla="*/ 0 h 43"/>
                    <a:gd name="T10" fmla="*/ 43 w 43"/>
                    <a:gd name="T11" fmla="*/ 2 h 43"/>
                    <a:gd name="T12" fmla="*/ 43 w 43"/>
                    <a:gd name="T13" fmla="*/ 2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43">
                      <a:moveTo>
                        <a:pt x="43" y="2"/>
                      </a:moveTo>
                      <a:lnTo>
                        <a:pt x="2" y="43"/>
                      </a:lnTo>
                      <a:lnTo>
                        <a:pt x="0" y="41"/>
                      </a:lnTo>
                      <a:lnTo>
                        <a:pt x="41" y="0"/>
                      </a:lnTo>
                      <a:lnTo>
                        <a:pt x="43" y="0"/>
                      </a:lnTo>
                      <a:lnTo>
                        <a:pt x="43" y="2"/>
                      </a:lnTo>
                      <a:lnTo>
                        <a:pt x="43" y="2"/>
                      </a:lnTo>
                      <a:close/>
                    </a:path>
                  </a:pathLst>
                </a:custGeom>
                <a:solidFill>
                  <a:srgbClr val="E7413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" name="Oval 126"/>
                <p:cNvSpPr>
                  <a:spLocks noChangeArrowheads="1"/>
                </p:cNvSpPr>
                <p:nvPr/>
              </p:nvSpPr>
              <p:spPr bwMode="auto">
                <a:xfrm>
                  <a:off x="2876" y="1615"/>
                  <a:ext cx="8" cy="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90" name="组合 189"/>
          <p:cNvGrpSpPr/>
          <p:nvPr/>
        </p:nvGrpSpPr>
        <p:grpSpPr>
          <a:xfrm>
            <a:off x="1394628" y="2555019"/>
            <a:ext cx="3147478" cy="369034"/>
            <a:chOff x="1526440" y="2544367"/>
            <a:chExt cx="3147478" cy="369034"/>
          </a:xfrm>
        </p:grpSpPr>
        <p:sp>
          <p:nvSpPr>
            <p:cNvPr id="188" name="文本框 187"/>
            <p:cNvSpPr txBox="1"/>
            <p:nvPr/>
          </p:nvSpPr>
          <p:spPr>
            <a:xfrm>
              <a:off x="1556920" y="2574847"/>
              <a:ext cx="31169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DE1923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扁平商务风格年中汇报类模板</a:t>
              </a:r>
              <a:endParaRPr lang="zh-CN" altLang="en-US" sz="1600" b="1" dirty="0">
                <a:solidFill>
                  <a:srgbClr val="DE1923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  <p:sp>
          <p:nvSpPr>
            <p:cNvPr id="189" name="文本框 188"/>
            <p:cNvSpPr txBox="1"/>
            <p:nvPr/>
          </p:nvSpPr>
          <p:spPr>
            <a:xfrm>
              <a:off x="1526440" y="2544367"/>
              <a:ext cx="31169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扁平商务风格年中汇报类模板</a:t>
              </a:r>
              <a:endParaRPr lang="zh-CN" altLang="en-US" sz="1600" dirty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</p:grpSp>
      <p:grpSp>
        <p:nvGrpSpPr>
          <p:cNvPr id="195" name="Group 129"/>
          <p:cNvGrpSpPr>
            <a:grpSpLocks noChangeAspect="1"/>
          </p:cNvGrpSpPr>
          <p:nvPr/>
        </p:nvGrpSpPr>
        <p:grpSpPr bwMode="auto">
          <a:xfrm>
            <a:off x="6080129" y="2508250"/>
            <a:ext cx="846138" cy="2635251"/>
            <a:chOff x="3830" y="1580"/>
            <a:chExt cx="533" cy="1660"/>
          </a:xfrm>
        </p:grpSpPr>
        <p:sp>
          <p:nvSpPr>
            <p:cNvPr id="196" name="AutoShape 128"/>
            <p:cNvSpPr>
              <a:spLocks noChangeAspect="1" noChangeArrowheads="1" noTextEdit="1"/>
            </p:cNvSpPr>
            <p:nvPr/>
          </p:nvSpPr>
          <p:spPr bwMode="auto">
            <a:xfrm>
              <a:off x="3830" y="1580"/>
              <a:ext cx="532" cy="1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30"/>
            <p:cNvSpPr>
              <a:spLocks/>
            </p:cNvSpPr>
            <p:nvPr/>
          </p:nvSpPr>
          <p:spPr bwMode="auto">
            <a:xfrm>
              <a:off x="3863" y="1580"/>
              <a:ext cx="484" cy="1014"/>
            </a:xfrm>
            <a:custGeom>
              <a:avLst/>
              <a:gdLst>
                <a:gd name="T0" fmla="*/ 453 w 499"/>
                <a:gd name="T1" fmla="*/ 1050 h 1050"/>
                <a:gd name="T2" fmla="*/ 453 w 499"/>
                <a:gd name="T3" fmla="*/ 794 h 1050"/>
                <a:gd name="T4" fmla="*/ 494 w 499"/>
                <a:gd name="T5" fmla="*/ 662 h 1050"/>
                <a:gd name="T6" fmla="*/ 499 w 499"/>
                <a:gd name="T7" fmla="*/ 622 h 1050"/>
                <a:gd name="T8" fmla="*/ 499 w 499"/>
                <a:gd name="T9" fmla="*/ 342 h 1050"/>
                <a:gd name="T10" fmla="*/ 461 w 499"/>
                <a:gd name="T11" fmla="*/ 303 h 1050"/>
                <a:gd name="T12" fmla="*/ 442 w 499"/>
                <a:gd name="T13" fmla="*/ 303 h 1050"/>
                <a:gd name="T14" fmla="*/ 404 w 499"/>
                <a:gd name="T15" fmla="*/ 342 h 1050"/>
                <a:gd name="T16" fmla="*/ 404 w 499"/>
                <a:gd name="T17" fmla="*/ 322 h 1050"/>
                <a:gd name="T18" fmla="*/ 361 w 499"/>
                <a:gd name="T19" fmla="*/ 280 h 1050"/>
                <a:gd name="T20" fmla="*/ 340 w 499"/>
                <a:gd name="T21" fmla="*/ 280 h 1050"/>
                <a:gd name="T22" fmla="*/ 297 w 499"/>
                <a:gd name="T23" fmla="*/ 323 h 1050"/>
                <a:gd name="T24" fmla="*/ 297 w 499"/>
                <a:gd name="T25" fmla="*/ 276 h 1050"/>
                <a:gd name="T26" fmla="*/ 254 w 499"/>
                <a:gd name="T27" fmla="*/ 233 h 1050"/>
                <a:gd name="T28" fmla="*/ 234 w 499"/>
                <a:gd name="T29" fmla="*/ 233 h 1050"/>
                <a:gd name="T30" fmla="*/ 191 w 499"/>
                <a:gd name="T31" fmla="*/ 276 h 1050"/>
                <a:gd name="T32" fmla="*/ 191 w 499"/>
                <a:gd name="T33" fmla="*/ 43 h 1050"/>
                <a:gd name="T34" fmla="*/ 148 w 499"/>
                <a:gd name="T35" fmla="*/ 0 h 1050"/>
                <a:gd name="T36" fmla="*/ 127 w 499"/>
                <a:gd name="T37" fmla="*/ 0 h 1050"/>
                <a:gd name="T38" fmla="*/ 85 w 499"/>
                <a:gd name="T39" fmla="*/ 43 h 1050"/>
                <a:gd name="T40" fmla="*/ 85 w 499"/>
                <a:gd name="T41" fmla="*/ 393 h 1050"/>
                <a:gd name="T42" fmla="*/ 9 w 499"/>
                <a:gd name="T43" fmla="*/ 499 h 1050"/>
                <a:gd name="T44" fmla="*/ 3 w 499"/>
                <a:gd name="T45" fmla="*/ 537 h 1050"/>
                <a:gd name="T46" fmla="*/ 39 w 499"/>
                <a:gd name="T47" fmla="*/ 681 h 1050"/>
                <a:gd name="T48" fmla="*/ 57 w 499"/>
                <a:gd name="T49" fmla="*/ 719 h 1050"/>
                <a:gd name="T50" fmla="*/ 141 w 499"/>
                <a:gd name="T51" fmla="*/ 819 h 1050"/>
                <a:gd name="T52" fmla="*/ 141 w 499"/>
                <a:gd name="T53" fmla="*/ 1044 h 1050"/>
                <a:gd name="T54" fmla="*/ 453 w 499"/>
                <a:gd name="T55" fmla="*/ 1050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9" h="1050">
                  <a:moveTo>
                    <a:pt x="453" y="1050"/>
                  </a:moveTo>
                  <a:cubicBezTo>
                    <a:pt x="453" y="794"/>
                    <a:pt x="453" y="794"/>
                    <a:pt x="453" y="794"/>
                  </a:cubicBezTo>
                  <a:cubicBezTo>
                    <a:pt x="494" y="662"/>
                    <a:pt x="494" y="662"/>
                    <a:pt x="494" y="662"/>
                  </a:cubicBezTo>
                  <a:cubicBezTo>
                    <a:pt x="497" y="651"/>
                    <a:pt x="499" y="637"/>
                    <a:pt x="499" y="622"/>
                  </a:cubicBezTo>
                  <a:cubicBezTo>
                    <a:pt x="499" y="342"/>
                    <a:pt x="499" y="342"/>
                    <a:pt x="499" y="342"/>
                  </a:cubicBezTo>
                  <a:cubicBezTo>
                    <a:pt x="499" y="321"/>
                    <a:pt x="482" y="303"/>
                    <a:pt x="461" y="303"/>
                  </a:cubicBezTo>
                  <a:cubicBezTo>
                    <a:pt x="442" y="303"/>
                    <a:pt x="442" y="303"/>
                    <a:pt x="442" y="303"/>
                  </a:cubicBezTo>
                  <a:cubicBezTo>
                    <a:pt x="421" y="303"/>
                    <a:pt x="404" y="321"/>
                    <a:pt x="404" y="342"/>
                  </a:cubicBezTo>
                  <a:cubicBezTo>
                    <a:pt x="404" y="322"/>
                    <a:pt x="404" y="322"/>
                    <a:pt x="404" y="322"/>
                  </a:cubicBezTo>
                  <a:cubicBezTo>
                    <a:pt x="404" y="299"/>
                    <a:pt x="384" y="280"/>
                    <a:pt x="361" y="280"/>
                  </a:cubicBezTo>
                  <a:cubicBezTo>
                    <a:pt x="340" y="280"/>
                    <a:pt x="340" y="280"/>
                    <a:pt x="340" y="280"/>
                  </a:cubicBezTo>
                  <a:cubicBezTo>
                    <a:pt x="317" y="280"/>
                    <a:pt x="297" y="299"/>
                    <a:pt x="297" y="323"/>
                  </a:cubicBezTo>
                  <a:cubicBezTo>
                    <a:pt x="297" y="276"/>
                    <a:pt x="297" y="276"/>
                    <a:pt x="297" y="276"/>
                  </a:cubicBezTo>
                  <a:cubicBezTo>
                    <a:pt x="297" y="252"/>
                    <a:pt x="278" y="233"/>
                    <a:pt x="254" y="233"/>
                  </a:cubicBezTo>
                  <a:cubicBezTo>
                    <a:pt x="234" y="233"/>
                    <a:pt x="234" y="233"/>
                    <a:pt x="234" y="233"/>
                  </a:cubicBezTo>
                  <a:cubicBezTo>
                    <a:pt x="210" y="233"/>
                    <a:pt x="191" y="252"/>
                    <a:pt x="191" y="276"/>
                  </a:cubicBezTo>
                  <a:cubicBezTo>
                    <a:pt x="191" y="43"/>
                    <a:pt x="191" y="43"/>
                    <a:pt x="191" y="43"/>
                  </a:cubicBezTo>
                  <a:cubicBezTo>
                    <a:pt x="191" y="20"/>
                    <a:pt x="171" y="0"/>
                    <a:pt x="148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04" y="0"/>
                    <a:pt x="85" y="20"/>
                    <a:pt x="85" y="43"/>
                  </a:cubicBezTo>
                  <a:cubicBezTo>
                    <a:pt x="85" y="393"/>
                    <a:pt x="85" y="393"/>
                    <a:pt x="85" y="393"/>
                  </a:cubicBezTo>
                  <a:cubicBezTo>
                    <a:pt x="9" y="499"/>
                    <a:pt x="9" y="499"/>
                    <a:pt x="9" y="499"/>
                  </a:cubicBezTo>
                  <a:cubicBezTo>
                    <a:pt x="0" y="511"/>
                    <a:pt x="0" y="524"/>
                    <a:pt x="3" y="537"/>
                  </a:cubicBezTo>
                  <a:cubicBezTo>
                    <a:pt x="39" y="681"/>
                    <a:pt x="39" y="681"/>
                    <a:pt x="39" y="681"/>
                  </a:cubicBezTo>
                  <a:cubicBezTo>
                    <a:pt x="43" y="698"/>
                    <a:pt x="49" y="709"/>
                    <a:pt x="57" y="719"/>
                  </a:cubicBezTo>
                  <a:cubicBezTo>
                    <a:pt x="141" y="819"/>
                    <a:pt x="141" y="819"/>
                    <a:pt x="141" y="819"/>
                  </a:cubicBezTo>
                  <a:cubicBezTo>
                    <a:pt x="141" y="1044"/>
                    <a:pt x="141" y="1044"/>
                    <a:pt x="141" y="1044"/>
                  </a:cubicBezTo>
                  <a:cubicBezTo>
                    <a:pt x="453" y="1050"/>
                    <a:pt x="453" y="1050"/>
                    <a:pt x="453" y="1050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31"/>
            <p:cNvSpPr>
              <a:spLocks noEditPoints="1"/>
            </p:cNvSpPr>
            <p:nvPr/>
          </p:nvSpPr>
          <p:spPr bwMode="auto">
            <a:xfrm>
              <a:off x="3910" y="1805"/>
              <a:ext cx="407" cy="342"/>
            </a:xfrm>
            <a:custGeom>
              <a:avLst/>
              <a:gdLst>
                <a:gd name="T0" fmla="*/ 36 w 420"/>
                <a:gd name="T1" fmla="*/ 160 h 354"/>
                <a:gd name="T2" fmla="*/ 0 w 420"/>
                <a:gd name="T3" fmla="*/ 210 h 354"/>
                <a:gd name="T4" fmla="*/ 36 w 420"/>
                <a:gd name="T5" fmla="*/ 354 h 354"/>
                <a:gd name="T6" fmla="*/ 36 w 420"/>
                <a:gd name="T7" fmla="*/ 160 h 354"/>
                <a:gd name="T8" fmla="*/ 205 w 420"/>
                <a:gd name="T9" fmla="*/ 0 h 354"/>
                <a:gd name="T10" fmla="*/ 185 w 420"/>
                <a:gd name="T11" fmla="*/ 0 h 354"/>
                <a:gd name="T12" fmla="*/ 142 w 420"/>
                <a:gd name="T13" fmla="*/ 43 h 354"/>
                <a:gd name="T14" fmla="*/ 142 w 420"/>
                <a:gd name="T15" fmla="*/ 189 h 354"/>
                <a:gd name="T16" fmla="*/ 182 w 420"/>
                <a:gd name="T17" fmla="*/ 33 h 354"/>
                <a:gd name="T18" fmla="*/ 213 w 420"/>
                <a:gd name="T19" fmla="*/ 0 h 354"/>
                <a:gd name="T20" fmla="*/ 205 w 420"/>
                <a:gd name="T21" fmla="*/ 0 h 354"/>
                <a:gd name="T22" fmla="*/ 291 w 420"/>
                <a:gd name="T23" fmla="*/ 47 h 354"/>
                <a:gd name="T24" fmla="*/ 312 w 420"/>
                <a:gd name="T25" fmla="*/ 47 h 354"/>
                <a:gd name="T26" fmla="*/ 319 w 420"/>
                <a:gd name="T27" fmla="*/ 47 h 354"/>
                <a:gd name="T28" fmla="*/ 289 w 420"/>
                <a:gd name="T29" fmla="*/ 75 h 354"/>
                <a:gd name="T30" fmla="*/ 248 w 420"/>
                <a:gd name="T31" fmla="*/ 189 h 354"/>
                <a:gd name="T32" fmla="*/ 248 w 420"/>
                <a:gd name="T33" fmla="*/ 90 h 354"/>
                <a:gd name="T34" fmla="*/ 291 w 420"/>
                <a:gd name="T35" fmla="*/ 47 h 354"/>
                <a:gd name="T36" fmla="*/ 412 w 420"/>
                <a:gd name="T37" fmla="*/ 70 h 354"/>
                <a:gd name="T38" fmla="*/ 393 w 420"/>
                <a:gd name="T39" fmla="*/ 70 h 354"/>
                <a:gd name="T40" fmla="*/ 355 w 420"/>
                <a:gd name="T41" fmla="*/ 109 h 354"/>
                <a:gd name="T42" fmla="*/ 355 w 420"/>
                <a:gd name="T43" fmla="*/ 189 h 354"/>
                <a:gd name="T44" fmla="*/ 393 w 420"/>
                <a:gd name="T45" fmla="*/ 95 h 354"/>
                <a:gd name="T46" fmla="*/ 420 w 420"/>
                <a:gd name="T47" fmla="*/ 71 h 354"/>
                <a:gd name="T48" fmla="*/ 412 w 420"/>
                <a:gd name="T49" fmla="*/ 7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0" h="354">
                  <a:moveTo>
                    <a:pt x="36" y="160"/>
                  </a:moveTo>
                  <a:cubicBezTo>
                    <a:pt x="0" y="210"/>
                    <a:pt x="0" y="210"/>
                    <a:pt x="0" y="210"/>
                  </a:cubicBezTo>
                  <a:cubicBezTo>
                    <a:pt x="36" y="354"/>
                    <a:pt x="36" y="354"/>
                    <a:pt x="36" y="354"/>
                  </a:cubicBezTo>
                  <a:cubicBezTo>
                    <a:pt x="36" y="160"/>
                    <a:pt x="36" y="160"/>
                    <a:pt x="36" y="160"/>
                  </a:cubicBezTo>
                  <a:close/>
                  <a:moveTo>
                    <a:pt x="205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61" y="0"/>
                    <a:pt x="142" y="19"/>
                    <a:pt x="142" y="43"/>
                  </a:cubicBezTo>
                  <a:cubicBezTo>
                    <a:pt x="142" y="189"/>
                    <a:pt x="142" y="189"/>
                    <a:pt x="142" y="189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6" y="15"/>
                    <a:pt x="192" y="4"/>
                    <a:pt x="213" y="0"/>
                  </a:cubicBezTo>
                  <a:cubicBezTo>
                    <a:pt x="210" y="0"/>
                    <a:pt x="208" y="0"/>
                    <a:pt x="205" y="0"/>
                  </a:cubicBezTo>
                  <a:close/>
                  <a:moveTo>
                    <a:pt x="291" y="47"/>
                  </a:moveTo>
                  <a:cubicBezTo>
                    <a:pt x="312" y="47"/>
                    <a:pt x="312" y="47"/>
                    <a:pt x="312" y="47"/>
                  </a:cubicBezTo>
                  <a:cubicBezTo>
                    <a:pt x="314" y="47"/>
                    <a:pt x="317" y="47"/>
                    <a:pt x="319" y="47"/>
                  </a:cubicBezTo>
                  <a:cubicBezTo>
                    <a:pt x="301" y="50"/>
                    <a:pt x="294" y="59"/>
                    <a:pt x="289" y="75"/>
                  </a:cubicBezTo>
                  <a:cubicBezTo>
                    <a:pt x="248" y="189"/>
                    <a:pt x="248" y="189"/>
                    <a:pt x="248" y="189"/>
                  </a:cubicBezTo>
                  <a:cubicBezTo>
                    <a:pt x="248" y="90"/>
                    <a:pt x="248" y="90"/>
                    <a:pt x="248" y="90"/>
                  </a:cubicBezTo>
                  <a:cubicBezTo>
                    <a:pt x="248" y="66"/>
                    <a:pt x="268" y="47"/>
                    <a:pt x="291" y="47"/>
                  </a:cubicBezTo>
                  <a:close/>
                  <a:moveTo>
                    <a:pt x="412" y="70"/>
                  </a:moveTo>
                  <a:cubicBezTo>
                    <a:pt x="393" y="70"/>
                    <a:pt x="393" y="70"/>
                    <a:pt x="393" y="70"/>
                  </a:cubicBezTo>
                  <a:cubicBezTo>
                    <a:pt x="372" y="70"/>
                    <a:pt x="355" y="88"/>
                    <a:pt x="355" y="109"/>
                  </a:cubicBezTo>
                  <a:cubicBezTo>
                    <a:pt x="355" y="189"/>
                    <a:pt x="355" y="189"/>
                    <a:pt x="355" y="189"/>
                  </a:cubicBezTo>
                  <a:cubicBezTo>
                    <a:pt x="393" y="95"/>
                    <a:pt x="393" y="95"/>
                    <a:pt x="393" y="95"/>
                  </a:cubicBezTo>
                  <a:cubicBezTo>
                    <a:pt x="398" y="83"/>
                    <a:pt x="406" y="74"/>
                    <a:pt x="420" y="71"/>
                  </a:cubicBezTo>
                  <a:cubicBezTo>
                    <a:pt x="417" y="71"/>
                    <a:pt x="415" y="70"/>
                    <a:pt x="412" y="70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32"/>
            <p:cNvSpPr>
              <a:spLocks/>
            </p:cNvSpPr>
            <p:nvPr/>
          </p:nvSpPr>
          <p:spPr bwMode="auto">
            <a:xfrm>
              <a:off x="3953" y="1580"/>
              <a:ext cx="86" cy="113"/>
            </a:xfrm>
            <a:custGeom>
              <a:avLst/>
              <a:gdLst>
                <a:gd name="T0" fmla="*/ 89 w 89"/>
                <a:gd name="T1" fmla="*/ 52 h 117"/>
                <a:gd name="T2" fmla="*/ 89 w 89"/>
                <a:gd name="T3" fmla="*/ 41 h 117"/>
                <a:gd name="T4" fmla="*/ 53 w 89"/>
                <a:gd name="T5" fmla="*/ 0 h 117"/>
                <a:gd name="T6" fmla="*/ 36 w 89"/>
                <a:gd name="T7" fmla="*/ 0 h 117"/>
                <a:gd name="T8" fmla="*/ 0 w 89"/>
                <a:gd name="T9" fmla="*/ 41 h 117"/>
                <a:gd name="T10" fmla="*/ 0 w 89"/>
                <a:gd name="T11" fmla="*/ 53 h 117"/>
                <a:gd name="T12" fmla="*/ 45 w 89"/>
                <a:gd name="T13" fmla="*/ 117 h 117"/>
                <a:gd name="T14" fmla="*/ 89 w 89"/>
                <a:gd name="T15" fmla="*/ 52 h 117"/>
                <a:gd name="T16" fmla="*/ 89 w 89"/>
                <a:gd name="T17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17">
                  <a:moveTo>
                    <a:pt x="89" y="52"/>
                  </a:moveTo>
                  <a:cubicBezTo>
                    <a:pt x="89" y="41"/>
                    <a:pt x="89" y="41"/>
                    <a:pt x="89" y="41"/>
                  </a:cubicBezTo>
                  <a:cubicBezTo>
                    <a:pt x="89" y="19"/>
                    <a:pt x="73" y="0"/>
                    <a:pt x="5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9"/>
                    <a:pt x="0" y="4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88"/>
                    <a:pt x="20" y="117"/>
                    <a:pt x="45" y="117"/>
                  </a:cubicBezTo>
                  <a:cubicBezTo>
                    <a:pt x="69" y="117"/>
                    <a:pt x="89" y="88"/>
                    <a:pt x="89" y="52"/>
                  </a:cubicBezTo>
                  <a:cubicBezTo>
                    <a:pt x="89" y="52"/>
                    <a:pt x="89" y="52"/>
                    <a:pt x="89" y="52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33"/>
            <p:cNvSpPr>
              <a:spLocks noEditPoints="1"/>
            </p:cNvSpPr>
            <p:nvPr/>
          </p:nvSpPr>
          <p:spPr bwMode="auto">
            <a:xfrm>
              <a:off x="3966" y="1823"/>
              <a:ext cx="365" cy="188"/>
            </a:xfrm>
            <a:custGeom>
              <a:avLst/>
              <a:gdLst>
                <a:gd name="T0" fmla="*/ 32 w 377"/>
                <a:gd name="T1" fmla="*/ 190 h 194"/>
                <a:gd name="T2" fmla="*/ 6 w 377"/>
                <a:gd name="T3" fmla="*/ 193 h 194"/>
                <a:gd name="T4" fmla="*/ 1 w 377"/>
                <a:gd name="T5" fmla="*/ 192 h 194"/>
                <a:gd name="T6" fmla="*/ 4 w 377"/>
                <a:gd name="T7" fmla="*/ 187 h 194"/>
                <a:gd name="T8" fmla="*/ 32 w 377"/>
                <a:gd name="T9" fmla="*/ 183 h 194"/>
                <a:gd name="T10" fmla="*/ 60 w 377"/>
                <a:gd name="T11" fmla="*/ 187 h 194"/>
                <a:gd name="T12" fmla="*/ 63 w 377"/>
                <a:gd name="T13" fmla="*/ 192 h 194"/>
                <a:gd name="T14" fmla="*/ 57 w 377"/>
                <a:gd name="T15" fmla="*/ 193 h 194"/>
                <a:gd name="T16" fmla="*/ 32 w 377"/>
                <a:gd name="T17" fmla="*/ 190 h 194"/>
                <a:gd name="T18" fmla="*/ 138 w 377"/>
                <a:gd name="T19" fmla="*/ 189 h 194"/>
                <a:gd name="T20" fmla="*/ 113 w 377"/>
                <a:gd name="T21" fmla="*/ 193 h 194"/>
                <a:gd name="T22" fmla="*/ 107 w 377"/>
                <a:gd name="T23" fmla="*/ 192 h 194"/>
                <a:gd name="T24" fmla="*/ 110 w 377"/>
                <a:gd name="T25" fmla="*/ 187 h 194"/>
                <a:gd name="T26" fmla="*/ 138 w 377"/>
                <a:gd name="T27" fmla="*/ 183 h 194"/>
                <a:gd name="T28" fmla="*/ 166 w 377"/>
                <a:gd name="T29" fmla="*/ 187 h 194"/>
                <a:gd name="T30" fmla="*/ 169 w 377"/>
                <a:gd name="T31" fmla="*/ 192 h 194"/>
                <a:gd name="T32" fmla="*/ 164 w 377"/>
                <a:gd name="T33" fmla="*/ 193 h 194"/>
                <a:gd name="T34" fmla="*/ 138 w 377"/>
                <a:gd name="T35" fmla="*/ 189 h 194"/>
                <a:gd name="T36" fmla="*/ 245 w 377"/>
                <a:gd name="T37" fmla="*/ 189 h 194"/>
                <a:gd name="T38" fmla="*/ 219 w 377"/>
                <a:gd name="T39" fmla="*/ 193 h 194"/>
                <a:gd name="T40" fmla="*/ 214 w 377"/>
                <a:gd name="T41" fmla="*/ 192 h 194"/>
                <a:gd name="T42" fmla="*/ 217 w 377"/>
                <a:gd name="T43" fmla="*/ 187 h 194"/>
                <a:gd name="T44" fmla="*/ 245 w 377"/>
                <a:gd name="T45" fmla="*/ 183 h 194"/>
                <a:gd name="T46" fmla="*/ 272 w 377"/>
                <a:gd name="T47" fmla="*/ 187 h 194"/>
                <a:gd name="T48" fmla="*/ 275 w 377"/>
                <a:gd name="T49" fmla="*/ 192 h 194"/>
                <a:gd name="T50" fmla="*/ 270 w 377"/>
                <a:gd name="T51" fmla="*/ 193 h 194"/>
                <a:gd name="T52" fmla="*/ 245 w 377"/>
                <a:gd name="T53" fmla="*/ 189 h 194"/>
                <a:gd name="T54" fmla="*/ 346 w 377"/>
                <a:gd name="T55" fmla="*/ 189 h 194"/>
                <a:gd name="T56" fmla="*/ 320 w 377"/>
                <a:gd name="T57" fmla="*/ 193 h 194"/>
                <a:gd name="T58" fmla="*/ 315 w 377"/>
                <a:gd name="T59" fmla="*/ 192 h 194"/>
                <a:gd name="T60" fmla="*/ 318 w 377"/>
                <a:gd name="T61" fmla="*/ 187 h 194"/>
                <a:gd name="T62" fmla="*/ 346 w 377"/>
                <a:gd name="T63" fmla="*/ 183 h 194"/>
                <a:gd name="T64" fmla="*/ 373 w 377"/>
                <a:gd name="T65" fmla="*/ 187 h 194"/>
                <a:gd name="T66" fmla="*/ 377 w 377"/>
                <a:gd name="T67" fmla="*/ 192 h 194"/>
                <a:gd name="T68" fmla="*/ 371 w 377"/>
                <a:gd name="T69" fmla="*/ 193 h 194"/>
                <a:gd name="T70" fmla="*/ 346 w 377"/>
                <a:gd name="T71" fmla="*/ 189 h 194"/>
                <a:gd name="T72" fmla="*/ 18 w 377"/>
                <a:gd name="T73" fmla="*/ 24 h 194"/>
                <a:gd name="T74" fmla="*/ 46 w 377"/>
                <a:gd name="T75" fmla="*/ 24 h 194"/>
                <a:gd name="T76" fmla="*/ 49 w 377"/>
                <a:gd name="T77" fmla="*/ 21 h 194"/>
                <a:gd name="T78" fmla="*/ 49 w 377"/>
                <a:gd name="T79" fmla="*/ 21 h 194"/>
                <a:gd name="T80" fmla="*/ 46 w 377"/>
                <a:gd name="T81" fmla="*/ 18 h 194"/>
                <a:gd name="T82" fmla="*/ 18 w 377"/>
                <a:gd name="T83" fmla="*/ 18 h 194"/>
                <a:gd name="T84" fmla="*/ 15 w 377"/>
                <a:gd name="T85" fmla="*/ 21 h 194"/>
                <a:gd name="T86" fmla="*/ 15 w 377"/>
                <a:gd name="T87" fmla="*/ 21 h 194"/>
                <a:gd name="T88" fmla="*/ 18 w 377"/>
                <a:gd name="T89" fmla="*/ 24 h 194"/>
                <a:gd name="T90" fmla="*/ 32 w 377"/>
                <a:gd name="T91" fmla="*/ 6 h 194"/>
                <a:gd name="T92" fmla="*/ 6 w 377"/>
                <a:gd name="T93" fmla="*/ 10 h 194"/>
                <a:gd name="T94" fmla="*/ 1 w 377"/>
                <a:gd name="T95" fmla="*/ 8 h 194"/>
                <a:gd name="T96" fmla="*/ 4 w 377"/>
                <a:gd name="T97" fmla="*/ 4 h 194"/>
                <a:gd name="T98" fmla="*/ 32 w 377"/>
                <a:gd name="T99" fmla="*/ 0 h 194"/>
                <a:gd name="T100" fmla="*/ 60 w 377"/>
                <a:gd name="T101" fmla="*/ 4 h 194"/>
                <a:gd name="T102" fmla="*/ 63 w 377"/>
                <a:gd name="T103" fmla="*/ 8 h 194"/>
                <a:gd name="T104" fmla="*/ 57 w 377"/>
                <a:gd name="T105" fmla="*/ 10 h 194"/>
                <a:gd name="T106" fmla="*/ 32 w 377"/>
                <a:gd name="T107" fmla="*/ 6 h 194"/>
                <a:gd name="T108" fmla="*/ 32 w 377"/>
                <a:gd name="T109" fmla="*/ 37 h 194"/>
                <a:gd name="T110" fmla="*/ 6 w 377"/>
                <a:gd name="T111" fmla="*/ 33 h 194"/>
                <a:gd name="T112" fmla="*/ 1 w 377"/>
                <a:gd name="T113" fmla="*/ 34 h 194"/>
                <a:gd name="T114" fmla="*/ 4 w 377"/>
                <a:gd name="T115" fmla="*/ 39 h 194"/>
                <a:gd name="T116" fmla="*/ 32 w 377"/>
                <a:gd name="T117" fmla="*/ 43 h 194"/>
                <a:gd name="T118" fmla="*/ 60 w 377"/>
                <a:gd name="T119" fmla="*/ 39 h 194"/>
                <a:gd name="T120" fmla="*/ 63 w 377"/>
                <a:gd name="T121" fmla="*/ 34 h 194"/>
                <a:gd name="T122" fmla="*/ 57 w 377"/>
                <a:gd name="T123" fmla="*/ 33 h 194"/>
                <a:gd name="T124" fmla="*/ 32 w 377"/>
                <a:gd name="T125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77" h="194">
                  <a:moveTo>
                    <a:pt x="32" y="190"/>
                  </a:moveTo>
                  <a:cubicBezTo>
                    <a:pt x="22" y="190"/>
                    <a:pt x="14" y="191"/>
                    <a:pt x="6" y="193"/>
                  </a:cubicBezTo>
                  <a:cubicBezTo>
                    <a:pt x="4" y="194"/>
                    <a:pt x="2" y="193"/>
                    <a:pt x="1" y="192"/>
                  </a:cubicBezTo>
                  <a:cubicBezTo>
                    <a:pt x="0" y="191"/>
                    <a:pt x="1" y="189"/>
                    <a:pt x="4" y="187"/>
                  </a:cubicBezTo>
                  <a:cubicBezTo>
                    <a:pt x="12" y="185"/>
                    <a:pt x="22" y="183"/>
                    <a:pt x="32" y="183"/>
                  </a:cubicBezTo>
                  <a:cubicBezTo>
                    <a:pt x="42" y="183"/>
                    <a:pt x="51" y="185"/>
                    <a:pt x="60" y="187"/>
                  </a:cubicBezTo>
                  <a:cubicBezTo>
                    <a:pt x="63" y="189"/>
                    <a:pt x="64" y="191"/>
                    <a:pt x="63" y="192"/>
                  </a:cubicBezTo>
                  <a:cubicBezTo>
                    <a:pt x="62" y="193"/>
                    <a:pt x="60" y="194"/>
                    <a:pt x="57" y="193"/>
                  </a:cubicBezTo>
                  <a:cubicBezTo>
                    <a:pt x="50" y="191"/>
                    <a:pt x="41" y="190"/>
                    <a:pt x="32" y="190"/>
                  </a:cubicBezTo>
                  <a:close/>
                  <a:moveTo>
                    <a:pt x="138" y="189"/>
                  </a:moveTo>
                  <a:cubicBezTo>
                    <a:pt x="129" y="189"/>
                    <a:pt x="120" y="191"/>
                    <a:pt x="113" y="193"/>
                  </a:cubicBezTo>
                  <a:cubicBezTo>
                    <a:pt x="110" y="194"/>
                    <a:pt x="108" y="193"/>
                    <a:pt x="107" y="192"/>
                  </a:cubicBezTo>
                  <a:cubicBezTo>
                    <a:pt x="107" y="190"/>
                    <a:pt x="107" y="189"/>
                    <a:pt x="110" y="187"/>
                  </a:cubicBezTo>
                  <a:cubicBezTo>
                    <a:pt x="119" y="185"/>
                    <a:pt x="128" y="183"/>
                    <a:pt x="138" y="183"/>
                  </a:cubicBezTo>
                  <a:cubicBezTo>
                    <a:pt x="148" y="183"/>
                    <a:pt x="158" y="185"/>
                    <a:pt x="166" y="187"/>
                  </a:cubicBezTo>
                  <a:cubicBezTo>
                    <a:pt x="169" y="188"/>
                    <a:pt x="170" y="190"/>
                    <a:pt x="169" y="192"/>
                  </a:cubicBezTo>
                  <a:cubicBezTo>
                    <a:pt x="168" y="193"/>
                    <a:pt x="166" y="194"/>
                    <a:pt x="164" y="193"/>
                  </a:cubicBezTo>
                  <a:cubicBezTo>
                    <a:pt x="156" y="191"/>
                    <a:pt x="148" y="189"/>
                    <a:pt x="138" y="189"/>
                  </a:cubicBezTo>
                  <a:close/>
                  <a:moveTo>
                    <a:pt x="245" y="189"/>
                  </a:moveTo>
                  <a:cubicBezTo>
                    <a:pt x="235" y="189"/>
                    <a:pt x="226" y="191"/>
                    <a:pt x="219" y="193"/>
                  </a:cubicBezTo>
                  <a:cubicBezTo>
                    <a:pt x="216" y="194"/>
                    <a:pt x="214" y="193"/>
                    <a:pt x="214" y="192"/>
                  </a:cubicBezTo>
                  <a:cubicBezTo>
                    <a:pt x="213" y="190"/>
                    <a:pt x="214" y="188"/>
                    <a:pt x="217" y="187"/>
                  </a:cubicBezTo>
                  <a:cubicBezTo>
                    <a:pt x="225" y="185"/>
                    <a:pt x="234" y="183"/>
                    <a:pt x="245" y="183"/>
                  </a:cubicBezTo>
                  <a:cubicBezTo>
                    <a:pt x="255" y="183"/>
                    <a:pt x="264" y="184"/>
                    <a:pt x="272" y="187"/>
                  </a:cubicBezTo>
                  <a:cubicBezTo>
                    <a:pt x="275" y="188"/>
                    <a:pt x="276" y="190"/>
                    <a:pt x="275" y="192"/>
                  </a:cubicBezTo>
                  <a:cubicBezTo>
                    <a:pt x="275" y="193"/>
                    <a:pt x="273" y="194"/>
                    <a:pt x="270" y="193"/>
                  </a:cubicBezTo>
                  <a:cubicBezTo>
                    <a:pt x="263" y="191"/>
                    <a:pt x="254" y="189"/>
                    <a:pt x="245" y="189"/>
                  </a:cubicBezTo>
                  <a:close/>
                  <a:moveTo>
                    <a:pt x="346" y="189"/>
                  </a:moveTo>
                  <a:cubicBezTo>
                    <a:pt x="336" y="189"/>
                    <a:pt x="327" y="191"/>
                    <a:pt x="320" y="193"/>
                  </a:cubicBezTo>
                  <a:cubicBezTo>
                    <a:pt x="317" y="194"/>
                    <a:pt x="315" y="193"/>
                    <a:pt x="315" y="192"/>
                  </a:cubicBezTo>
                  <a:cubicBezTo>
                    <a:pt x="314" y="190"/>
                    <a:pt x="315" y="188"/>
                    <a:pt x="318" y="187"/>
                  </a:cubicBezTo>
                  <a:cubicBezTo>
                    <a:pt x="326" y="184"/>
                    <a:pt x="335" y="183"/>
                    <a:pt x="346" y="183"/>
                  </a:cubicBezTo>
                  <a:cubicBezTo>
                    <a:pt x="356" y="183"/>
                    <a:pt x="365" y="184"/>
                    <a:pt x="373" y="187"/>
                  </a:cubicBezTo>
                  <a:cubicBezTo>
                    <a:pt x="376" y="188"/>
                    <a:pt x="377" y="190"/>
                    <a:pt x="377" y="192"/>
                  </a:cubicBezTo>
                  <a:cubicBezTo>
                    <a:pt x="376" y="193"/>
                    <a:pt x="374" y="194"/>
                    <a:pt x="371" y="193"/>
                  </a:cubicBezTo>
                  <a:cubicBezTo>
                    <a:pt x="364" y="191"/>
                    <a:pt x="355" y="189"/>
                    <a:pt x="346" y="189"/>
                  </a:cubicBezTo>
                  <a:close/>
                  <a:moveTo>
                    <a:pt x="18" y="24"/>
                  </a:moveTo>
                  <a:cubicBezTo>
                    <a:pt x="46" y="24"/>
                    <a:pt x="46" y="24"/>
                    <a:pt x="46" y="24"/>
                  </a:cubicBezTo>
                  <a:cubicBezTo>
                    <a:pt x="48" y="24"/>
                    <a:pt x="49" y="23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0"/>
                    <a:pt x="48" y="18"/>
                    <a:pt x="46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6" y="18"/>
                    <a:pt x="15" y="20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3"/>
                    <a:pt x="16" y="24"/>
                    <a:pt x="18" y="24"/>
                  </a:cubicBezTo>
                  <a:close/>
                  <a:moveTo>
                    <a:pt x="32" y="6"/>
                  </a:moveTo>
                  <a:cubicBezTo>
                    <a:pt x="22" y="6"/>
                    <a:pt x="14" y="7"/>
                    <a:pt x="6" y="10"/>
                  </a:cubicBezTo>
                  <a:cubicBezTo>
                    <a:pt x="4" y="11"/>
                    <a:pt x="2" y="10"/>
                    <a:pt x="1" y="8"/>
                  </a:cubicBezTo>
                  <a:cubicBezTo>
                    <a:pt x="0" y="7"/>
                    <a:pt x="1" y="5"/>
                    <a:pt x="4" y="4"/>
                  </a:cubicBezTo>
                  <a:cubicBezTo>
                    <a:pt x="12" y="1"/>
                    <a:pt x="22" y="0"/>
                    <a:pt x="32" y="0"/>
                  </a:cubicBezTo>
                  <a:cubicBezTo>
                    <a:pt x="42" y="0"/>
                    <a:pt x="52" y="1"/>
                    <a:pt x="60" y="4"/>
                  </a:cubicBezTo>
                  <a:cubicBezTo>
                    <a:pt x="63" y="5"/>
                    <a:pt x="64" y="7"/>
                    <a:pt x="63" y="8"/>
                  </a:cubicBezTo>
                  <a:cubicBezTo>
                    <a:pt x="62" y="10"/>
                    <a:pt x="60" y="11"/>
                    <a:pt x="57" y="10"/>
                  </a:cubicBezTo>
                  <a:cubicBezTo>
                    <a:pt x="50" y="7"/>
                    <a:pt x="41" y="6"/>
                    <a:pt x="32" y="6"/>
                  </a:cubicBezTo>
                  <a:close/>
                  <a:moveTo>
                    <a:pt x="32" y="37"/>
                  </a:moveTo>
                  <a:cubicBezTo>
                    <a:pt x="23" y="37"/>
                    <a:pt x="14" y="35"/>
                    <a:pt x="6" y="33"/>
                  </a:cubicBezTo>
                  <a:cubicBezTo>
                    <a:pt x="4" y="32"/>
                    <a:pt x="2" y="33"/>
                    <a:pt x="1" y="34"/>
                  </a:cubicBezTo>
                  <a:cubicBezTo>
                    <a:pt x="0" y="36"/>
                    <a:pt x="1" y="38"/>
                    <a:pt x="4" y="39"/>
                  </a:cubicBezTo>
                  <a:cubicBezTo>
                    <a:pt x="12" y="41"/>
                    <a:pt x="22" y="43"/>
                    <a:pt x="32" y="43"/>
                  </a:cubicBezTo>
                  <a:cubicBezTo>
                    <a:pt x="42" y="43"/>
                    <a:pt x="52" y="41"/>
                    <a:pt x="60" y="39"/>
                  </a:cubicBezTo>
                  <a:cubicBezTo>
                    <a:pt x="63" y="38"/>
                    <a:pt x="64" y="36"/>
                    <a:pt x="63" y="34"/>
                  </a:cubicBezTo>
                  <a:cubicBezTo>
                    <a:pt x="62" y="33"/>
                    <a:pt x="60" y="32"/>
                    <a:pt x="57" y="33"/>
                  </a:cubicBezTo>
                  <a:cubicBezTo>
                    <a:pt x="50" y="35"/>
                    <a:pt x="41" y="37"/>
                    <a:pt x="32" y="37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34"/>
            <p:cNvSpPr>
              <a:spLocks/>
            </p:cNvSpPr>
            <p:nvPr/>
          </p:nvSpPr>
          <p:spPr bwMode="auto">
            <a:xfrm>
              <a:off x="3977" y="2431"/>
              <a:ext cx="348" cy="235"/>
            </a:xfrm>
            <a:custGeom>
              <a:avLst/>
              <a:gdLst>
                <a:gd name="T0" fmla="*/ 348 w 348"/>
                <a:gd name="T1" fmla="*/ 235 h 235"/>
                <a:gd name="T2" fmla="*/ 348 w 348"/>
                <a:gd name="T3" fmla="*/ 0 h 235"/>
                <a:gd name="T4" fmla="*/ 0 w 348"/>
                <a:gd name="T5" fmla="*/ 0 h 235"/>
                <a:gd name="T6" fmla="*/ 0 w 348"/>
                <a:gd name="T7" fmla="*/ 224 h 235"/>
                <a:gd name="T8" fmla="*/ 348 w 348"/>
                <a:gd name="T9" fmla="*/ 235 h 235"/>
                <a:gd name="T10" fmla="*/ 348 w 348"/>
                <a:gd name="T11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8" h="235">
                  <a:moveTo>
                    <a:pt x="348" y="235"/>
                  </a:moveTo>
                  <a:lnTo>
                    <a:pt x="348" y="0"/>
                  </a:lnTo>
                  <a:lnTo>
                    <a:pt x="0" y="0"/>
                  </a:lnTo>
                  <a:lnTo>
                    <a:pt x="0" y="224"/>
                  </a:lnTo>
                  <a:lnTo>
                    <a:pt x="348" y="235"/>
                  </a:lnTo>
                  <a:lnTo>
                    <a:pt x="348" y="235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35"/>
            <p:cNvSpPr>
              <a:spLocks/>
            </p:cNvSpPr>
            <p:nvPr/>
          </p:nvSpPr>
          <p:spPr bwMode="auto">
            <a:xfrm>
              <a:off x="3940" y="2567"/>
              <a:ext cx="423" cy="673"/>
            </a:xfrm>
            <a:custGeom>
              <a:avLst/>
              <a:gdLst>
                <a:gd name="T0" fmla="*/ 423 w 423"/>
                <a:gd name="T1" fmla="*/ 408 h 408"/>
                <a:gd name="T2" fmla="*/ 423 w 423"/>
                <a:gd name="T3" fmla="*/ 0 h 408"/>
                <a:gd name="T4" fmla="*/ 0 w 423"/>
                <a:gd name="T5" fmla="*/ 0 h 408"/>
                <a:gd name="T6" fmla="*/ 0 w 423"/>
                <a:gd name="T7" fmla="*/ 408 h 408"/>
                <a:gd name="T8" fmla="*/ 423 w 423"/>
                <a:gd name="T9" fmla="*/ 408 h 408"/>
                <a:gd name="T10" fmla="*/ 423 w 423"/>
                <a:gd name="T11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3" h="408">
                  <a:moveTo>
                    <a:pt x="423" y="408"/>
                  </a:moveTo>
                  <a:lnTo>
                    <a:pt x="423" y="0"/>
                  </a:lnTo>
                  <a:lnTo>
                    <a:pt x="0" y="0"/>
                  </a:lnTo>
                  <a:lnTo>
                    <a:pt x="0" y="408"/>
                  </a:lnTo>
                  <a:lnTo>
                    <a:pt x="423" y="408"/>
                  </a:lnTo>
                  <a:lnTo>
                    <a:pt x="423" y="408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Oval 136"/>
            <p:cNvSpPr>
              <a:spLocks noChangeArrowheads="1"/>
            </p:cNvSpPr>
            <p:nvPr/>
          </p:nvSpPr>
          <p:spPr bwMode="auto">
            <a:xfrm>
              <a:off x="4248" y="2476"/>
              <a:ext cx="53" cy="53"/>
            </a:xfrm>
            <a:prstGeom prst="ellipse">
              <a:avLst/>
            </a:pr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37"/>
            <p:cNvSpPr>
              <a:spLocks/>
            </p:cNvSpPr>
            <p:nvPr/>
          </p:nvSpPr>
          <p:spPr bwMode="auto">
            <a:xfrm>
              <a:off x="3830" y="1580"/>
              <a:ext cx="484" cy="1014"/>
            </a:xfrm>
            <a:custGeom>
              <a:avLst/>
              <a:gdLst>
                <a:gd name="T0" fmla="*/ 453 w 499"/>
                <a:gd name="T1" fmla="*/ 1050 h 1050"/>
                <a:gd name="T2" fmla="*/ 453 w 499"/>
                <a:gd name="T3" fmla="*/ 794 h 1050"/>
                <a:gd name="T4" fmla="*/ 494 w 499"/>
                <a:gd name="T5" fmla="*/ 662 h 1050"/>
                <a:gd name="T6" fmla="*/ 499 w 499"/>
                <a:gd name="T7" fmla="*/ 622 h 1050"/>
                <a:gd name="T8" fmla="*/ 499 w 499"/>
                <a:gd name="T9" fmla="*/ 342 h 1050"/>
                <a:gd name="T10" fmla="*/ 461 w 499"/>
                <a:gd name="T11" fmla="*/ 303 h 1050"/>
                <a:gd name="T12" fmla="*/ 442 w 499"/>
                <a:gd name="T13" fmla="*/ 303 h 1050"/>
                <a:gd name="T14" fmla="*/ 404 w 499"/>
                <a:gd name="T15" fmla="*/ 342 h 1050"/>
                <a:gd name="T16" fmla="*/ 404 w 499"/>
                <a:gd name="T17" fmla="*/ 322 h 1050"/>
                <a:gd name="T18" fmla="*/ 361 w 499"/>
                <a:gd name="T19" fmla="*/ 280 h 1050"/>
                <a:gd name="T20" fmla="*/ 340 w 499"/>
                <a:gd name="T21" fmla="*/ 280 h 1050"/>
                <a:gd name="T22" fmla="*/ 297 w 499"/>
                <a:gd name="T23" fmla="*/ 323 h 1050"/>
                <a:gd name="T24" fmla="*/ 297 w 499"/>
                <a:gd name="T25" fmla="*/ 276 h 1050"/>
                <a:gd name="T26" fmla="*/ 254 w 499"/>
                <a:gd name="T27" fmla="*/ 233 h 1050"/>
                <a:gd name="T28" fmla="*/ 234 w 499"/>
                <a:gd name="T29" fmla="*/ 233 h 1050"/>
                <a:gd name="T30" fmla="*/ 191 w 499"/>
                <a:gd name="T31" fmla="*/ 276 h 1050"/>
                <a:gd name="T32" fmla="*/ 191 w 499"/>
                <a:gd name="T33" fmla="*/ 43 h 1050"/>
                <a:gd name="T34" fmla="*/ 148 w 499"/>
                <a:gd name="T35" fmla="*/ 0 h 1050"/>
                <a:gd name="T36" fmla="*/ 127 w 499"/>
                <a:gd name="T37" fmla="*/ 0 h 1050"/>
                <a:gd name="T38" fmla="*/ 85 w 499"/>
                <a:gd name="T39" fmla="*/ 43 h 1050"/>
                <a:gd name="T40" fmla="*/ 85 w 499"/>
                <a:gd name="T41" fmla="*/ 393 h 1050"/>
                <a:gd name="T42" fmla="*/ 9 w 499"/>
                <a:gd name="T43" fmla="*/ 499 h 1050"/>
                <a:gd name="T44" fmla="*/ 3 w 499"/>
                <a:gd name="T45" fmla="*/ 537 h 1050"/>
                <a:gd name="T46" fmla="*/ 39 w 499"/>
                <a:gd name="T47" fmla="*/ 681 h 1050"/>
                <a:gd name="T48" fmla="*/ 57 w 499"/>
                <a:gd name="T49" fmla="*/ 719 h 1050"/>
                <a:gd name="T50" fmla="*/ 141 w 499"/>
                <a:gd name="T51" fmla="*/ 819 h 1050"/>
                <a:gd name="T52" fmla="*/ 141 w 499"/>
                <a:gd name="T53" fmla="*/ 1044 h 1050"/>
                <a:gd name="T54" fmla="*/ 453 w 499"/>
                <a:gd name="T55" fmla="*/ 1050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9" h="1050">
                  <a:moveTo>
                    <a:pt x="453" y="1050"/>
                  </a:moveTo>
                  <a:cubicBezTo>
                    <a:pt x="453" y="794"/>
                    <a:pt x="453" y="794"/>
                    <a:pt x="453" y="794"/>
                  </a:cubicBezTo>
                  <a:cubicBezTo>
                    <a:pt x="494" y="662"/>
                    <a:pt x="494" y="662"/>
                    <a:pt x="494" y="662"/>
                  </a:cubicBezTo>
                  <a:cubicBezTo>
                    <a:pt x="497" y="651"/>
                    <a:pt x="499" y="637"/>
                    <a:pt x="499" y="622"/>
                  </a:cubicBezTo>
                  <a:cubicBezTo>
                    <a:pt x="499" y="342"/>
                    <a:pt x="499" y="342"/>
                    <a:pt x="499" y="342"/>
                  </a:cubicBezTo>
                  <a:cubicBezTo>
                    <a:pt x="499" y="321"/>
                    <a:pt x="482" y="303"/>
                    <a:pt x="461" y="303"/>
                  </a:cubicBezTo>
                  <a:cubicBezTo>
                    <a:pt x="442" y="303"/>
                    <a:pt x="442" y="303"/>
                    <a:pt x="442" y="303"/>
                  </a:cubicBezTo>
                  <a:cubicBezTo>
                    <a:pt x="421" y="303"/>
                    <a:pt x="404" y="321"/>
                    <a:pt x="404" y="342"/>
                  </a:cubicBezTo>
                  <a:cubicBezTo>
                    <a:pt x="404" y="322"/>
                    <a:pt x="404" y="322"/>
                    <a:pt x="404" y="322"/>
                  </a:cubicBezTo>
                  <a:cubicBezTo>
                    <a:pt x="404" y="299"/>
                    <a:pt x="384" y="280"/>
                    <a:pt x="361" y="280"/>
                  </a:cubicBezTo>
                  <a:cubicBezTo>
                    <a:pt x="340" y="280"/>
                    <a:pt x="340" y="280"/>
                    <a:pt x="340" y="280"/>
                  </a:cubicBezTo>
                  <a:cubicBezTo>
                    <a:pt x="317" y="280"/>
                    <a:pt x="297" y="299"/>
                    <a:pt x="297" y="323"/>
                  </a:cubicBezTo>
                  <a:cubicBezTo>
                    <a:pt x="297" y="276"/>
                    <a:pt x="297" y="276"/>
                    <a:pt x="297" y="276"/>
                  </a:cubicBezTo>
                  <a:cubicBezTo>
                    <a:pt x="297" y="252"/>
                    <a:pt x="278" y="233"/>
                    <a:pt x="254" y="233"/>
                  </a:cubicBezTo>
                  <a:cubicBezTo>
                    <a:pt x="234" y="233"/>
                    <a:pt x="234" y="233"/>
                    <a:pt x="234" y="233"/>
                  </a:cubicBezTo>
                  <a:cubicBezTo>
                    <a:pt x="210" y="233"/>
                    <a:pt x="191" y="252"/>
                    <a:pt x="191" y="276"/>
                  </a:cubicBezTo>
                  <a:cubicBezTo>
                    <a:pt x="191" y="43"/>
                    <a:pt x="191" y="43"/>
                    <a:pt x="191" y="43"/>
                  </a:cubicBezTo>
                  <a:cubicBezTo>
                    <a:pt x="191" y="20"/>
                    <a:pt x="171" y="0"/>
                    <a:pt x="148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04" y="0"/>
                    <a:pt x="85" y="20"/>
                    <a:pt x="85" y="43"/>
                  </a:cubicBezTo>
                  <a:cubicBezTo>
                    <a:pt x="85" y="393"/>
                    <a:pt x="85" y="393"/>
                    <a:pt x="85" y="393"/>
                  </a:cubicBezTo>
                  <a:cubicBezTo>
                    <a:pt x="9" y="499"/>
                    <a:pt x="9" y="499"/>
                    <a:pt x="9" y="499"/>
                  </a:cubicBezTo>
                  <a:cubicBezTo>
                    <a:pt x="0" y="511"/>
                    <a:pt x="0" y="524"/>
                    <a:pt x="3" y="537"/>
                  </a:cubicBezTo>
                  <a:cubicBezTo>
                    <a:pt x="39" y="681"/>
                    <a:pt x="39" y="681"/>
                    <a:pt x="39" y="681"/>
                  </a:cubicBezTo>
                  <a:cubicBezTo>
                    <a:pt x="43" y="698"/>
                    <a:pt x="49" y="709"/>
                    <a:pt x="57" y="719"/>
                  </a:cubicBezTo>
                  <a:cubicBezTo>
                    <a:pt x="141" y="819"/>
                    <a:pt x="141" y="819"/>
                    <a:pt x="141" y="819"/>
                  </a:cubicBezTo>
                  <a:cubicBezTo>
                    <a:pt x="141" y="1044"/>
                    <a:pt x="141" y="1044"/>
                    <a:pt x="141" y="1044"/>
                  </a:cubicBezTo>
                  <a:cubicBezTo>
                    <a:pt x="453" y="1050"/>
                    <a:pt x="453" y="1050"/>
                    <a:pt x="453" y="1050"/>
                  </a:cubicBezTo>
                  <a:close/>
                </a:path>
              </a:pathLst>
            </a:custGeom>
            <a:solidFill>
              <a:srgbClr val="F6E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38"/>
            <p:cNvSpPr>
              <a:spLocks noEditPoints="1"/>
            </p:cNvSpPr>
            <p:nvPr/>
          </p:nvSpPr>
          <p:spPr bwMode="auto">
            <a:xfrm>
              <a:off x="3878" y="1805"/>
              <a:ext cx="407" cy="342"/>
            </a:xfrm>
            <a:custGeom>
              <a:avLst/>
              <a:gdLst>
                <a:gd name="T0" fmla="*/ 36 w 420"/>
                <a:gd name="T1" fmla="*/ 160 h 354"/>
                <a:gd name="T2" fmla="*/ 0 w 420"/>
                <a:gd name="T3" fmla="*/ 210 h 354"/>
                <a:gd name="T4" fmla="*/ 36 w 420"/>
                <a:gd name="T5" fmla="*/ 354 h 354"/>
                <a:gd name="T6" fmla="*/ 36 w 420"/>
                <a:gd name="T7" fmla="*/ 160 h 354"/>
                <a:gd name="T8" fmla="*/ 205 w 420"/>
                <a:gd name="T9" fmla="*/ 0 h 354"/>
                <a:gd name="T10" fmla="*/ 185 w 420"/>
                <a:gd name="T11" fmla="*/ 0 h 354"/>
                <a:gd name="T12" fmla="*/ 142 w 420"/>
                <a:gd name="T13" fmla="*/ 43 h 354"/>
                <a:gd name="T14" fmla="*/ 142 w 420"/>
                <a:gd name="T15" fmla="*/ 189 h 354"/>
                <a:gd name="T16" fmla="*/ 182 w 420"/>
                <a:gd name="T17" fmla="*/ 33 h 354"/>
                <a:gd name="T18" fmla="*/ 213 w 420"/>
                <a:gd name="T19" fmla="*/ 0 h 354"/>
                <a:gd name="T20" fmla="*/ 205 w 420"/>
                <a:gd name="T21" fmla="*/ 0 h 354"/>
                <a:gd name="T22" fmla="*/ 291 w 420"/>
                <a:gd name="T23" fmla="*/ 47 h 354"/>
                <a:gd name="T24" fmla="*/ 312 w 420"/>
                <a:gd name="T25" fmla="*/ 47 h 354"/>
                <a:gd name="T26" fmla="*/ 319 w 420"/>
                <a:gd name="T27" fmla="*/ 47 h 354"/>
                <a:gd name="T28" fmla="*/ 289 w 420"/>
                <a:gd name="T29" fmla="*/ 75 h 354"/>
                <a:gd name="T30" fmla="*/ 248 w 420"/>
                <a:gd name="T31" fmla="*/ 189 h 354"/>
                <a:gd name="T32" fmla="*/ 248 w 420"/>
                <a:gd name="T33" fmla="*/ 90 h 354"/>
                <a:gd name="T34" fmla="*/ 291 w 420"/>
                <a:gd name="T35" fmla="*/ 47 h 354"/>
                <a:gd name="T36" fmla="*/ 412 w 420"/>
                <a:gd name="T37" fmla="*/ 70 h 354"/>
                <a:gd name="T38" fmla="*/ 393 w 420"/>
                <a:gd name="T39" fmla="*/ 70 h 354"/>
                <a:gd name="T40" fmla="*/ 355 w 420"/>
                <a:gd name="T41" fmla="*/ 109 h 354"/>
                <a:gd name="T42" fmla="*/ 355 w 420"/>
                <a:gd name="T43" fmla="*/ 189 h 354"/>
                <a:gd name="T44" fmla="*/ 393 w 420"/>
                <a:gd name="T45" fmla="*/ 95 h 354"/>
                <a:gd name="T46" fmla="*/ 420 w 420"/>
                <a:gd name="T47" fmla="*/ 71 h 354"/>
                <a:gd name="T48" fmla="*/ 412 w 420"/>
                <a:gd name="T49" fmla="*/ 7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0" h="354">
                  <a:moveTo>
                    <a:pt x="36" y="160"/>
                  </a:moveTo>
                  <a:cubicBezTo>
                    <a:pt x="0" y="210"/>
                    <a:pt x="0" y="210"/>
                    <a:pt x="0" y="210"/>
                  </a:cubicBezTo>
                  <a:cubicBezTo>
                    <a:pt x="36" y="354"/>
                    <a:pt x="36" y="354"/>
                    <a:pt x="36" y="354"/>
                  </a:cubicBezTo>
                  <a:cubicBezTo>
                    <a:pt x="36" y="160"/>
                    <a:pt x="36" y="160"/>
                    <a:pt x="36" y="160"/>
                  </a:cubicBezTo>
                  <a:close/>
                  <a:moveTo>
                    <a:pt x="205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61" y="0"/>
                    <a:pt x="142" y="19"/>
                    <a:pt x="142" y="43"/>
                  </a:cubicBezTo>
                  <a:cubicBezTo>
                    <a:pt x="142" y="189"/>
                    <a:pt x="142" y="189"/>
                    <a:pt x="142" y="189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6" y="15"/>
                    <a:pt x="192" y="4"/>
                    <a:pt x="213" y="0"/>
                  </a:cubicBezTo>
                  <a:cubicBezTo>
                    <a:pt x="210" y="0"/>
                    <a:pt x="208" y="0"/>
                    <a:pt x="205" y="0"/>
                  </a:cubicBezTo>
                  <a:close/>
                  <a:moveTo>
                    <a:pt x="291" y="47"/>
                  </a:moveTo>
                  <a:cubicBezTo>
                    <a:pt x="312" y="47"/>
                    <a:pt x="312" y="47"/>
                    <a:pt x="312" y="47"/>
                  </a:cubicBezTo>
                  <a:cubicBezTo>
                    <a:pt x="314" y="47"/>
                    <a:pt x="317" y="47"/>
                    <a:pt x="319" y="47"/>
                  </a:cubicBezTo>
                  <a:cubicBezTo>
                    <a:pt x="301" y="50"/>
                    <a:pt x="294" y="59"/>
                    <a:pt x="289" y="75"/>
                  </a:cubicBezTo>
                  <a:cubicBezTo>
                    <a:pt x="248" y="189"/>
                    <a:pt x="248" y="189"/>
                    <a:pt x="248" y="189"/>
                  </a:cubicBezTo>
                  <a:cubicBezTo>
                    <a:pt x="248" y="90"/>
                    <a:pt x="248" y="90"/>
                    <a:pt x="248" y="90"/>
                  </a:cubicBezTo>
                  <a:cubicBezTo>
                    <a:pt x="248" y="66"/>
                    <a:pt x="268" y="47"/>
                    <a:pt x="291" y="47"/>
                  </a:cubicBezTo>
                  <a:close/>
                  <a:moveTo>
                    <a:pt x="412" y="70"/>
                  </a:moveTo>
                  <a:cubicBezTo>
                    <a:pt x="393" y="70"/>
                    <a:pt x="393" y="70"/>
                    <a:pt x="393" y="70"/>
                  </a:cubicBezTo>
                  <a:cubicBezTo>
                    <a:pt x="372" y="70"/>
                    <a:pt x="355" y="88"/>
                    <a:pt x="355" y="109"/>
                  </a:cubicBezTo>
                  <a:cubicBezTo>
                    <a:pt x="355" y="189"/>
                    <a:pt x="355" y="189"/>
                    <a:pt x="355" y="189"/>
                  </a:cubicBezTo>
                  <a:cubicBezTo>
                    <a:pt x="393" y="95"/>
                    <a:pt x="393" y="95"/>
                    <a:pt x="393" y="95"/>
                  </a:cubicBezTo>
                  <a:cubicBezTo>
                    <a:pt x="398" y="83"/>
                    <a:pt x="406" y="74"/>
                    <a:pt x="420" y="71"/>
                  </a:cubicBezTo>
                  <a:cubicBezTo>
                    <a:pt x="417" y="71"/>
                    <a:pt x="415" y="70"/>
                    <a:pt x="412" y="70"/>
                  </a:cubicBezTo>
                  <a:close/>
                </a:path>
              </a:pathLst>
            </a:custGeom>
            <a:solidFill>
              <a:srgbClr val="ECC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39"/>
            <p:cNvSpPr>
              <a:spLocks/>
            </p:cNvSpPr>
            <p:nvPr/>
          </p:nvSpPr>
          <p:spPr bwMode="auto">
            <a:xfrm>
              <a:off x="3920" y="1580"/>
              <a:ext cx="86" cy="113"/>
            </a:xfrm>
            <a:custGeom>
              <a:avLst/>
              <a:gdLst>
                <a:gd name="T0" fmla="*/ 89 w 89"/>
                <a:gd name="T1" fmla="*/ 52 h 117"/>
                <a:gd name="T2" fmla="*/ 89 w 89"/>
                <a:gd name="T3" fmla="*/ 41 h 117"/>
                <a:gd name="T4" fmla="*/ 53 w 89"/>
                <a:gd name="T5" fmla="*/ 0 h 117"/>
                <a:gd name="T6" fmla="*/ 36 w 89"/>
                <a:gd name="T7" fmla="*/ 0 h 117"/>
                <a:gd name="T8" fmla="*/ 0 w 89"/>
                <a:gd name="T9" fmla="*/ 41 h 117"/>
                <a:gd name="T10" fmla="*/ 0 w 89"/>
                <a:gd name="T11" fmla="*/ 53 h 117"/>
                <a:gd name="T12" fmla="*/ 45 w 89"/>
                <a:gd name="T13" fmla="*/ 117 h 117"/>
                <a:gd name="T14" fmla="*/ 89 w 89"/>
                <a:gd name="T15" fmla="*/ 52 h 117"/>
                <a:gd name="T16" fmla="*/ 89 w 89"/>
                <a:gd name="T17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17">
                  <a:moveTo>
                    <a:pt x="89" y="52"/>
                  </a:moveTo>
                  <a:cubicBezTo>
                    <a:pt x="89" y="41"/>
                    <a:pt x="89" y="41"/>
                    <a:pt x="89" y="41"/>
                  </a:cubicBezTo>
                  <a:cubicBezTo>
                    <a:pt x="89" y="19"/>
                    <a:pt x="73" y="0"/>
                    <a:pt x="5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9"/>
                    <a:pt x="0" y="4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88"/>
                    <a:pt x="20" y="117"/>
                    <a:pt x="45" y="117"/>
                  </a:cubicBezTo>
                  <a:cubicBezTo>
                    <a:pt x="69" y="117"/>
                    <a:pt x="89" y="88"/>
                    <a:pt x="89" y="52"/>
                  </a:cubicBezTo>
                  <a:cubicBezTo>
                    <a:pt x="89" y="52"/>
                    <a:pt x="89" y="52"/>
                    <a:pt x="89" y="52"/>
                  </a:cubicBezTo>
                  <a:close/>
                </a:path>
              </a:pathLst>
            </a:custGeom>
            <a:solidFill>
              <a:srgbClr val="F7EB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40"/>
            <p:cNvSpPr>
              <a:spLocks noEditPoints="1"/>
            </p:cNvSpPr>
            <p:nvPr/>
          </p:nvSpPr>
          <p:spPr bwMode="auto">
            <a:xfrm>
              <a:off x="3933" y="1823"/>
              <a:ext cx="365" cy="188"/>
            </a:xfrm>
            <a:custGeom>
              <a:avLst/>
              <a:gdLst>
                <a:gd name="T0" fmla="*/ 32 w 377"/>
                <a:gd name="T1" fmla="*/ 190 h 194"/>
                <a:gd name="T2" fmla="*/ 6 w 377"/>
                <a:gd name="T3" fmla="*/ 193 h 194"/>
                <a:gd name="T4" fmla="*/ 1 w 377"/>
                <a:gd name="T5" fmla="*/ 192 h 194"/>
                <a:gd name="T6" fmla="*/ 4 w 377"/>
                <a:gd name="T7" fmla="*/ 187 h 194"/>
                <a:gd name="T8" fmla="*/ 32 w 377"/>
                <a:gd name="T9" fmla="*/ 183 h 194"/>
                <a:gd name="T10" fmla="*/ 60 w 377"/>
                <a:gd name="T11" fmla="*/ 187 h 194"/>
                <a:gd name="T12" fmla="*/ 63 w 377"/>
                <a:gd name="T13" fmla="*/ 192 h 194"/>
                <a:gd name="T14" fmla="*/ 57 w 377"/>
                <a:gd name="T15" fmla="*/ 193 h 194"/>
                <a:gd name="T16" fmla="*/ 32 w 377"/>
                <a:gd name="T17" fmla="*/ 190 h 194"/>
                <a:gd name="T18" fmla="*/ 138 w 377"/>
                <a:gd name="T19" fmla="*/ 189 h 194"/>
                <a:gd name="T20" fmla="*/ 113 w 377"/>
                <a:gd name="T21" fmla="*/ 193 h 194"/>
                <a:gd name="T22" fmla="*/ 107 w 377"/>
                <a:gd name="T23" fmla="*/ 192 h 194"/>
                <a:gd name="T24" fmla="*/ 110 w 377"/>
                <a:gd name="T25" fmla="*/ 187 h 194"/>
                <a:gd name="T26" fmla="*/ 138 w 377"/>
                <a:gd name="T27" fmla="*/ 183 h 194"/>
                <a:gd name="T28" fmla="*/ 166 w 377"/>
                <a:gd name="T29" fmla="*/ 187 h 194"/>
                <a:gd name="T30" fmla="*/ 169 w 377"/>
                <a:gd name="T31" fmla="*/ 192 h 194"/>
                <a:gd name="T32" fmla="*/ 164 w 377"/>
                <a:gd name="T33" fmla="*/ 193 h 194"/>
                <a:gd name="T34" fmla="*/ 138 w 377"/>
                <a:gd name="T35" fmla="*/ 189 h 194"/>
                <a:gd name="T36" fmla="*/ 245 w 377"/>
                <a:gd name="T37" fmla="*/ 189 h 194"/>
                <a:gd name="T38" fmla="*/ 219 w 377"/>
                <a:gd name="T39" fmla="*/ 193 h 194"/>
                <a:gd name="T40" fmla="*/ 214 w 377"/>
                <a:gd name="T41" fmla="*/ 192 h 194"/>
                <a:gd name="T42" fmla="*/ 217 w 377"/>
                <a:gd name="T43" fmla="*/ 187 h 194"/>
                <a:gd name="T44" fmla="*/ 244 w 377"/>
                <a:gd name="T45" fmla="*/ 183 h 194"/>
                <a:gd name="T46" fmla="*/ 272 w 377"/>
                <a:gd name="T47" fmla="*/ 187 h 194"/>
                <a:gd name="T48" fmla="*/ 275 w 377"/>
                <a:gd name="T49" fmla="*/ 192 h 194"/>
                <a:gd name="T50" fmla="*/ 270 w 377"/>
                <a:gd name="T51" fmla="*/ 193 h 194"/>
                <a:gd name="T52" fmla="*/ 245 w 377"/>
                <a:gd name="T53" fmla="*/ 189 h 194"/>
                <a:gd name="T54" fmla="*/ 346 w 377"/>
                <a:gd name="T55" fmla="*/ 189 h 194"/>
                <a:gd name="T56" fmla="*/ 320 w 377"/>
                <a:gd name="T57" fmla="*/ 193 h 194"/>
                <a:gd name="T58" fmla="*/ 315 w 377"/>
                <a:gd name="T59" fmla="*/ 192 h 194"/>
                <a:gd name="T60" fmla="*/ 318 w 377"/>
                <a:gd name="T61" fmla="*/ 187 h 194"/>
                <a:gd name="T62" fmla="*/ 346 w 377"/>
                <a:gd name="T63" fmla="*/ 183 h 194"/>
                <a:gd name="T64" fmla="*/ 373 w 377"/>
                <a:gd name="T65" fmla="*/ 187 h 194"/>
                <a:gd name="T66" fmla="*/ 377 w 377"/>
                <a:gd name="T67" fmla="*/ 192 h 194"/>
                <a:gd name="T68" fmla="*/ 371 w 377"/>
                <a:gd name="T69" fmla="*/ 193 h 194"/>
                <a:gd name="T70" fmla="*/ 346 w 377"/>
                <a:gd name="T71" fmla="*/ 189 h 194"/>
                <a:gd name="T72" fmla="*/ 18 w 377"/>
                <a:gd name="T73" fmla="*/ 24 h 194"/>
                <a:gd name="T74" fmla="*/ 46 w 377"/>
                <a:gd name="T75" fmla="*/ 24 h 194"/>
                <a:gd name="T76" fmla="*/ 49 w 377"/>
                <a:gd name="T77" fmla="*/ 21 h 194"/>
                <a:gd name="T78" fmla="*/ 49 w 377"/>
                <a:gd name="T79" fmla="*/ 21 h 194"/>
                <a:gd name="T80" fmla="*/ 46 w 377"/>
                <a:gd name="T81" fmla="*/ 18 h 194"/>
                <a:gd name="T82" fmla="*/ 18 w 377"/>
                <a:gd name="T83" fmla="*/ 18 h 194"/>
                <a:gd name="T84" fmla="*/ 15 w 377"/>
                <a:gd name="T85" fmla="*/ 21 h 194"/>
                <a:gd name="T86" fmla="*/ 15 w 377"/>
                <a:gd name="T87" fmla="*/ 21 h 194"/>
                <a:gd name="T88" fmla="*/ 18 w 377"/>
                <a:gd name="T89" fmla="*/ 24 h 194"/>
                <a:gd name="T90" fmla="*/ 32 w 377"/>
                <a:gd name="T91" fmla="*/ 6 h 194"/>
                <a:gd name="T92" fmla="*/ 6 w 377"/>
                <a:gd name="T93" fmla="*/ 10 h 194"/>
                <a:gd name="T94" fmla="*/ 1 w 377"/>
                <a:gd name="T95" fmla="*/ 8 h 194"/>
                <a:gd name="T96" fmla="*/ 4 w 377"/>
                <a:gd name="T97" fmla="*/ 4 h 194"/>
                <a:gd name="T98" fmla="*/ 32 w 377"/>
                <a:gd name="T99" fmla="*/ 0 h 194"/>
                <a:gd name="T100" fmla="*/ 60 w 377"/>
                <a:gd name="T101" fmla="*/ 4 h 194"/>
                <a:gd name="T102" fmla="*/ 63 w 377"/>
                <a:gd name="T103" fmla="*/ 8 h 194"/>
                <a:gd name="T104" fmla="*/ 57 w 377"/>
                <a:gd name="T105" fmla="*/ 10 h 194"/>
                <a:gd name="T106" fmla="*/ 32 w 377"/>
                <a:gd name="T107" fmla="*/ 6 h 194"/>
                <a:gd name="T108" fmla="*/ 32 w 377"/>
                <a:gd name="T109" fmla="*/ 37 h 194"/>
                <a:gd name="T110" fmla="*/ 6 w 377"/>
                <a:gd name="T111" fmla="*/ 33 h 194"/>
                <a:gd name="T112" fmla="*/ 1 w 377"/>
                <a:gd name="T113" fmla="*/ 34 h 194"/>
                <a:gd name="T114" fmla="*/ 4 w 377"/>
                <a:gd name="T115" fmla="*/ 39 h 194"/>
                <a:gd name="T116" fmla="*/ 32 w 377"/>
                <a:gd name="T117" fmla="*/ 43 h 194"/>
                <a:gd name="T118" fmla="*/ 60 w 377"/>
                <a:gd name="T119" fmla="*/ 39 h 194"/>
                <a:gd name="T120" fmla="*/ 63 w 377"/>
                <a:gd name="T121" fmla="*/ 34 h 194"/>
                <a:gd name="T122" fmla="*/ 57 w 377"/>
                <a:gd name="T123" fmla="*/ 33 h 194"/>
                <a:gd name="T124" fmla="*/ 32 w 377"/>
                <a:gd name="T125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77" h="194">
                  <a:moveTo>
                    <a:pt x="32" y="190"/>
                  </a:moveTo>
                  <a:cubicBezTo>
                    <a:pt x="22" y="190"/>
                    <a:pt x="14" y="191"/>
                    <a:pt x="6" y="193"/>
                  </a:cubicBezTo>
                  <a:cubicBezTo>
                    <a:pt x="4" y="194"/>
                    <a:pt x="2" y="193"/>
                    <a:pt x="1" y="192"/>
                  </a:cubicBezTo>
                  <a:cubicBezTo>
                    <a:pt x="0" y="191"/>
                    <a:pt x="1" y="189"/>
                    <a:pt x="4" y="187"/>
                  </a:cubicBezTo>
                  <a:cubicBezTo>
                    <a:pt x="12" y="185"/>
                    <a:pt x="22" y="183"/>
                    <a:pt x="32" y="183"/>
                  </a:cubicBezTo>
                  <a:cubicBezTo>
                    <a:pt x="42" y="183"/>
                    <a:pt x="51" y="185"/>
                    <a:pt x="60" y="187"/>
                  </a:cubicBezTo>
                  <a:cubicBezTo>
                    <a:pt x="63" y="189"/>
                    <a:pt x="63" y="191"/>
                    <a:pt x="63" y="192"/>
                  </a:cubicBezTo>
                  <a:cubicBezTo>
                    <a:pt x="62" y="193"/>
                    <a:pt x="60" y="194"/>
                    <a:pt x="57" y="193"/>
                  </a:cubicBezTo>
                  <a:cubicBezTo>
                    <a:pt x="50" y="191"/>
                    <a:pt x="41" y="190"/>
                    <a:pt x="32" y="190"/>
                  </a:cubicBezTo>
                  <a:close/>
                  <a:moveTo>
                    <a:pt x="138" y="189"/>
                  </a:moveTo>
                  <a:cubicBezTo>
                    <a:pt x="129" y="189"/>
                    <a:pt x="120" y="191"/>
                    <a:pt x="113" y="193"/>
                  </a:cubicBezTo>
                  <a:cubicBezTo>
                    <a:pt x="110" y="194"/>
                    <a:pt x="108" y="193"/>
                    <a:pt x="107" y="192"/>
                  </a:cubicBezTo>
                  <a:cubicBezTo>
                    <a:pt x="107" y="190"/>
                    <a:pt x="107" y="189"/>
                    <a:pt x="110" y="187"/>
                  </a:cubicBezTo>
                  <a:cubicBezTo>
                    <a:pt x="119" y="185"/>
                    <a:pt x="128" y="183"/>
                    <a:pt x="138" y="183"/>
                  </a:cubicBezTo>
                  <a:cubicBezTo>
                    <a:pt x="148" y="183"/>
                    <a:pt x="158" y="185"/>
                    <a:pt x="166" y="187"/>
                  </a:cubicBezTo>
                  <a:cubicBezTo>
                    <a:pt x="169" y="188"/>
                    <a:pt x="170" y="190"/>
                    <a:pt x="169" y="192"/>
                  </a:cubicBezTo>
                  <a:cubicBezTo>
                    <a:pt x="168" y="193"/>
                    <a:pt x="166" y="194"/>
                    <a:pt x="164" y="193"/>
                  </a:cubicBezTo>
                  <a:cubicBezTo>
                    <a:pt x="156" y="191"/>
                    <a:pt x="148" y="189"/>
                    <a:pt x="138" y="189"/>
                  </a:cubicBezTo>
                  <a:close/>
                  <a:moveTo>
                    <a:pt x="245" y="189"/>
                  </a:moveTo>
                  <a:cubicBezTo>
                    <a:pt x="235" y="189"/>
                    <a:pt x="226" y="191"/>
                    <a:pt x="219" y="193"/>
                  </a:cubicBezTo>
                  <a:cubicBezTo>
                    <a:pt x="216" y="194"/>
                    <a:pt x="214" y="193"/>
                    <a:pt x="214" y="192"/>
                  </a:cubicBezTo>
                  <a:cubicBezTo>
                    <a:pt x="213" y="190"/>
                    <a:pt x="214" y="188"/>
                    <a:pt x="217" y="187"/>
                  </a:cubicBezTo>
                  <a:cubicBezTo>
                    <a:pt x="225" y="185"/>
                    <a:pt x="234" y="183"/>
                    <a:pt x="244" y="183"/>
                  </a:cubicBezTo>
                  <a:cubicBezTo>
                    <a:pt x="255" y="183"/>
                    <a:pt x="264" y="184"/>
                    <a:pt x="272" y="187"/>
                  </a:cubicBezTo>
                  <a:cubicBezTo>
                    <a:pt x="275" y="188"/>
                    <a:pt x="276" y="190"/>
                    <a:pt x="275" y="192"/>
                  </a:cubicBezTo>
                  <a:cubicBezTo>
                    <a:pt x="275" y="193"/>
                    <a:pt x="273" y="194"/>
                    <a:pt x="270" y="193"/>
                  </a:cubicBezTo>
                  <a:cubicBezTo>
                    <a:pt x="263" y="191"/>
                    <a:pt x="254" y="189"/>
                    <a:pt x="245" y="189"/>
                  </a:cubicBezTo>
                  <a:close/>
                  <a:moveTo>
                    <a:pt x="346" y="189"/>
                  </a:moveTo>
                  <a:cubicBezTo>
                    <a:pt x="336" y="189"/>
                    <a:pt x="327" y="191"/>
                    <a:pt x="320" y="193"/>
                  </a:cubicBezTo>
                  <a:cubicBezTo>
                    <a:pt x="317" y="194"/>
                    <a:pt x="315" y="193"/>
                    <a:pt x="315" y="192"/>
                  </a:cubicBezTo>
                  <a:cubicBezTo>
                    <a:pt x="314" y="190"/>
                    <a:pt x="315" y="188"/>
                    <a:pt x="318" y="187"/>
                  </a:cubicBezTo>
                  <a:cubicBezTo>
                    <a:pt x="326" y="184"/>
                    <a:pt x="335" y="183"/>
                    <a:pt x="346" y="183"/>
                  </a:cubicBezTo>
                  <a:cubicBezTo>
                    <a:pt x="356" y="183"/>
                    <a:pt x="365" y="184"/>
                    <a:pt x="373" y="187"/>
                  </a:cubicBezTo>
                  <a:cubicBezTo>
                    <a:pt x="376" y="188"/>
                    <a:pt x="377" y="190"/>
                    <a:pt x="377" y="192"/>
                  </a:cubicBezTo>
                  <a:cubicBezTo>
                    <a:pt x="376" y="193"/>
                    <a:pt x="374" y="194"/>
                    <a:pt x="371" y="193"/>
                  </a:cubicBezTo>
                  <a:cubicBezTo>
                    <a:pt x="364" y="191"/>
                    <a:pt x="355" y="189"/>
                    <a:pt x="346" y="189"/>
                  </a:cubicBezTo>
                  <a:close/>
                  <a:moveTo>
                    <a:pt x="18" y="24"/>
                  </a:moveTo>
                  <a:cubicBezTo>
                    <a:pt x="46" y="24"/>
                    <a:pt x="46" y="24"/>
                    <a:pt x="46" y="24"/>
                  </a:cubicBezTo>
                  <a:cubicBezTo>
                    <a:pt x="48" y="24"/>
                    <a:pt x="49" y="23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0"/>
                    <a:pt x="48" y="18"/>
                    <a:pt x="46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6" y="18"/>
                    <a:pt x="15" y="20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3"/>
                    <a:pt x="16" y="24"/>
                    <a:pt x="18" y="24"/>
                  </a:cubicBezTo>
                  <a:close/>
                  <a:moveTo>
                    <a:pt x="32" y="6"/>
                  </a:moveTo>
                  <a:cubicBezTo>
                    <a:pt x="22" y="6"/>
                    <a:pt x="14" y="7"/>
                    <a:pt x="6" y="10"/>
                  </a:cubicBezTo>
                  <a:cubicBezTo>
                    <a:pt x="4" y="11"/>
                    <a:pt x="2" y="10"/>
                    <a:pt x="1" y="8"/>
                  </a:cubicBezTo>
                  <a:cubicBezTo>
                    <a:pt x="0" y="7"/>
                    <a:pt x="1" y="5"/>
                    <a:pt x="4" y="4"/>
                  </a:cubicBezTo>
                  <a:cubicBezTo>
                    <a:pt x="12" y="1"/>
                    <a:pt x="22" y="0"/>
                    <a:pt x="32" y="0"/>
                  </a:cubicBezTo>
                  <a:cubicBezTo>
                    <a:pt x="42" y="0"/>
                    <a:pt x="52" y="1"/>
                    <a:pt x="60" y="4"/>
                  </a:cubicBezTo>
                  <a:cubicBezTo>
                    <a:pt x="63" y="5"/>
                    <a:pt x="64" y="7"/>
                    <a:pt x="63" y="8"/>
                  </a:cubicBezTo>
                  <a:cubicBezTo>
                    <a:pt x="62" y="10"/>
                    <a:pt x="60" y="11"/>
                    <a:pt x="57" y="10"/>
                  </a:cubicBezTo>
                  <a:cubicBezTo>
                    <a:pt x="50" y="7"/>
                    <a:pt x="41" y="6"/>
                    <a:pt x="32" y="6"/>
                  </a:cubicBezTo>
                  <a:close/>
                  <a:moveTo>
                    <a:pt x="32" y="37"/>
                  </a:moveTo>
                  <a:cubicBezTo>
                    <a:pt x="23" y="37"/>
                    <a:pt x="14" y="35"/>
                    <a:pt x="6" y="33"/>
                  </a:cubicBezTo>
                  <a:cubicBezTo>
                    <a:pt x="4" y="32"/>
                    <a:pt x="2" y="33"/>
                    <a:pt x="1" y="34"/>
                  </a:cubicBezTo>
                  <a:cubicBezTo>
                    <a:pt x="0" y="36"/>
                    <a:pt x="1" y="38"/>
                    <a:pt x="4" y="39"/>
                  </a:cubicBezTo>
                  <a:cubicBezTo>
                    <a:pt x="12" y="41"/>
                    <a:pt x="22" y="43"/>
                    <a:pt x="32" y="43"/>
                  </a:cubicBezTo>
                  <a:cubicBezTo>
                    <a:pt x="42" y="43"/>
                    <a:pt x="52" y="41"/>
                    <a:pt x="60" y="39"/>
                  </a:cubicBezTo>
                  <a:cubicBezTo>
                    <a:pt x="63" y="38"/>
                    <a:pt x="64" y="36"/>
                    <a:pt x="63" y="34"/>
                  </a:cubicBezTo>
                  <a:cubicBezTo>
                    <a:pt x="62" y="33"/>
                    <a:pt x="60" y="32"/>
                    <a:pt x="57" y="33"/>
                  </a:cubicBezTo>
                  <a:cubicBezTo>
                    <a:pt x="50" y="35"/>
                    <a:pt x="41" y="37"/>
                    <a:pt x="32" y="37"/>
                  </a:cubicBezTo>
                  <a:close/>
                </a:path>
              </a:pathLst>
            </a:custGeom>
            <a:solidFill>
              <a:srgbClr val="ECC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41"/>
            <p:cNvSpPr>
              <a:spLocks/>
            </p:cNvSpPr>
            <p:nvPr/>
          </p:nvSpPr>
          <p:spPr bwMode="auto">
            <a:xfrm>
              <a:off x="3944" y="2431"/>
              <a:ext cx="348" cy="235"/>
            </a:xfrm>
            <a:custGeom>
              <a:avLst/>
              <a:gdLst>
                <a:gd name="T0" fmla="*/ 348 w 348"/>
                <a:gd name="T1" fmla="*/ 235 h 235"/>
                <a:gd name="T2" fmla="*/ 348 w 348"/>
                <a:gd name="T3" fmla="*/ 0 h 235"/>
                <a:gd name="T4" fmla="*/ 0 w 348"/>
                <a:gd name="T5" fmla="*/ 0 h 235"/>
                <a:gd name="T6" fmla="*/ 0 w 348"/>
                <a:gd name="T7" fmla="*/ 224 h 235"/>
                <a:gd name="T8" fmla="*/ 348 w 348"/>
                <a:gd name="T9" fmla="*/ 235 h 235"/>
                <a:gd name="T10" fmla="*/ 348 w 348"/>
                <a:gd name="T11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8" h="235">
                  <a:moveTo>
                    <a:pt x="348" y="235"/>
                  </a:moveTo>
                  <a:lnTo>
                    <a:pt x="348" y="0"/>
                  </a:lnTo>
                  <a:lnTo>
                    <a:pt x="0" y="0"/>
                  </a:lnTo>
                  <a:lnTo>
                    <a:pt x="0" y="224"/>
                  </a:lnTo>
                  <a:lnTo>
                    <a:pt x="348" y="235"/>
                  </a:lnTo>
                  <a:lnTo>
                    <a:pt x="348" y="2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42"/>
            <p:cNvSpPr>
              <a:spLocks/>
            </p:cNvSpPr>
            <p:nvPr/>
          </p:nvSpPr>
          <p:spPr bwMode="auto">
            <a:xfrm>
              <a:off x="3907" y="2567"/>
              <a:ext cx="423" cy="673"/>
            </a:xfrm>
            <a:custGeom>
              <a:avLst/>
              <a:gdLst>
                <a:gd name="T0" fmla="*/ 423 w 423"/>
                <a:gd name="T1" fmla="*/ 408 h 408"/>
                <a:gd name="T2" fmla="*/ 423 w 423"/>
                <a:gd name="T3" fmla="*/ 0 h 408"/>
                <a:gd name="T4" fmla="*/ 0 w 423"/>
                <a:gd name="T5" fmla="*/ 0 h 408"/>
                <a:gd name="T6" fmla="*/ 0 w 423"/>
                <a:gd name="T7" fmla="*/ 408 h 408"/>
                <a:gd name="T8" fmla="*/ 423 w 423"/>
                <a:gd name="T9" fmla="*/ 408 h 408"/>
                <a:gd name="T10" fmla="*/ 423 w 423"/>
                <a:gd name="T11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3" h="408">
                  <a:moveTo>
                    <a:pt x="423" y="408"/>
                  </a:moveTo>
                  <a:lnTo>
                    <a:pt x="423" y="0"/>
                  </a:lnTo>
                  <a:lnTo>
                    <a:pt x="0" y="0"/>
                  </a:lnTo>
                  <a:lnTo>
                    <a:pt x="0" y="408"/>
                  </a:lnTo>
                  <a:lnTo>
                    <a:pt x="423" y="408"/>
                  </a:lnTo>
                  <a:lnTo>
                    <a:pt x="423" y="408"/>
                  </a:ln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Oval 143"/>
            <p:cNvSpPr>
              <a:spLocks noChangeArrowheads="1"/>
            </p:cNvSpPr>
            <p:nvPr/>
          </p:nvSpPr>
          <p:spPr bwMode="auto">
            <a:xfrm>
              <a:off x="4215" y="2476"/>
              <a:ext cx="53" cy="53"/>
            </a:xfrm>
            <a:prstGeom prst="ellipse">
              <a:avLst/>
            </a:pr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371969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0" name="组合 419"/>
          <p:cNvGrpSpPr/>
          <p:nvPr/>
        </p:nvGrpSpPr>
        <p:grpSpPr>
          <a:xfrm>
            <a:off x="2114942" y="433897"/>
            <a:ext cx="5014006" cy="4560678"/>
            <a:chOff x="1146227" y="466257"/>
            <a:chExt cx="5014006" cy="4560678"/>
          </a:xfrm>
        </p:grpSpPr>
        <p:grpSp>
          <p:nvGrpSpPr>
            <p:cNvPr id="293" name="组合 292"/>
            <p:cNvGrpSpPr/>
            <p:nvPr/>
          </p:nvGrpSpPr>
          <p:grpSpPr>
            <a:xfrm>
              <a:off x="1230768" y="594996"/>
              <a:ext cx="310986" cy="2514124"/>
              <a:chOff x="626787" y="897641"/>
              <a:chExt cx="310986" cy="2514124"/>
            </a:xfrm>
          </p:grpSpPr>
          <p:grpSp>
            <p:nvGrpSpPr>
              <p:cNvPr id="279" name="Group 141"/>
              <p:cNvGrpSpPr>
                <a:grpSpLocks noChangeAspect="1"/>
              </p:cNvGrpSpPr>
              <p:nvPr/>
            </p:nvGrpSpPr>
            <p:grpSpPr bwMode="auto">
              <a:xfrm>
                <a:off x="670329" y="897641"/>
                <a:ext cx="267444" cy="2514124"/>
                <a:chOff x="606" y="785"/>
                <a:chExt cx="252" cy="2369"/>
              </a:xfrm>
              <a:solidFill>
                <a:srgbClr val="DE1923"/>
              </a:solidFill>
            </p:grpSpPr>
            <p:sp>
              <p:nvSpPr>
                <p:cNvPr id="281" name="Freeform 142"/>
                <p:cNvSpPr>
                  <a:spLocks/>
                </p:cNvSpPr>
                <p:nvPr/>
              </p:nvSpPr>
              <p:spPr bwMode="auto">
                <a:xfrm>
                  <a:off x="725" y="785"/>
                  <a:ext cx="19" cy="2069"/>
                </a:xfrm>
                <a:custGeom>
                  <a:avLst/>
                  <a:gdLst>
                    <a:gd name="T0" fmla="*/ 0 w 19"/>
                    <a:gd name="T1" fmla="*/ 2312 h 2312"/>
                    <a:gd name="T2" fmla="*/ 0 w 19"/>
                    <a:gd name="T3" fmla="*/ 0 h 2312"/>
                    <a:gd name="T4" fmla="*/ 19 w 19"/>
                    <a:gd name="T5" fmla="*/ 0 h 2312"/>
                    <a:gd name="T6" fmla="*/ 19 w 19"/>
                    <a:gd name="T7" fmla="*/ 2312 h 2312"/>
                    <a:gd name="T8" fmla="*/ 0 w 19"/>
                    <a:gd name="T9" fmla="*/ 2312 h 2312"/>
                    <a:gd name="T10" fmla="*/ 0 w 19"/>
                    <a:gd name="T11" fmla="*/ 2312 h 2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" h="2312">
                      <a:moveTo>
                        <a:pt x="0" y="2312"/>
                      </a:moveTo>
                      <a:lnTo>
                        <a:pt x="0" y="0"/>
                      </a:lnTo>
                      <a:lnTo>
                        <a:pt x="19" y="0"/>
                      </a:lnTo>
                      <a:lnTo>
                        <a:pt x="19" y="2312"/>
                      </a:lnTo>
                      <a:lnTo>
                        <a:pt x="0" y="2312"/>
                      </a:lnTo>
                      <a:lnTo>
                        <a:pt x="0" y="23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2" name="Oval 143"/>
                <p:cNvSpPr>
                  <a:spLocks noChangeArrowheads="1"/>
                </p:cNvSpPr>
                <p:nvPr/>
              </p:nvSpPr>
              <p:spPr bwMode="auto">
                <a:xfrm>
                  <a:off x="637" y="2970"/>
                  <a:ext cx="190" cy="184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3" name="Rectangle 144"/>
                <p:cNvSpPr>
                  <a:spLocks noChangeArrowheads="1"/>
                </p:cNvSpPr>
                <p:nvPr/>
              </p:nvSpPr>
              <p:spPr bwMode="auto">
                <a:xfrm>
                  <a:off x="666" y="2844"/>
                  <a:ext cx="134" cy="7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4" name="Freeform 145"/>
                <p:cNvSpPr>
                  <a:spLocks/>
                </p:cNvSpPr>
                <p:nvPr/>
              </p:nvSpPr>
              <p:spPr bwMode="auto">
                <a:xfrm>
                  <a:off x="606" y="2899"/>
                  <a:ext cx="252" cy="168"/>
                </a:xfrm>
                <a:custGeom>
                  <a:avLst/>
                  <a:gdLst>
                    <a:gd name="T0" fmla="*/ 0 w 104"/>
                    <a:gd name="T1" fmla="*/ 71 h 71"/>
                    <a:gd name="T2" fmla="*/ 52 w 104"/>
                    <a:gd name="T3" fmla="*/ 0 h 71"/>
                    <a:gd name="T4" fmla="*/ 104 w 104"/>
                    <a:gd name="T5" fmla="*/ 71 h 71"/>
                    <a:gd name="T6" fmla="*/ 0 w 104"/>
                    <a:gd name="T7" fmla="*/ 7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4" h="71">
                      <a:moveTo>
                        <a:pt x="0" y="71"/>
                      </a:moveTo>
                      <a:cubicBezTo>
                        <a:pt x="0" y="32"/>
                        <a:pt x="24" y="0"/>
                        <a:pt x="52" y="0"/>
                      </a:cubicBezTo>
                      <a:cubicBezTo>
                        <a:pt x="81" y="0"/>
                        <a:pt x="104" y="32"/>
                        <a:pt x="104" y="71"/>
                      </a:cubicBezTo>
                      <a:lnTo>
                        <a:pt x="0" y="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5" name="Freeform 146"/>
                <p:cNvSpPr>
                  <a:spLocks/>
                </p:cNvSpPr>
                <p:nvPr/>
              </p:nvSpPr>
              <p:spPr bwMode="auto">
                <a:xfrm>
                  <a:off x="766" y="2851"/>
                  <a:ext cx="61" cy="209"/>
                </a:xfrm>
                <a:custGeom>
                  <a:avLst/>
                  <a:gdLst>
                    <a:gd name="T0" fmla="*/ 0 w 25"/>
                    <a:gd name="T1" fmla="*/ 0 h 88"/>
                    <a:gd name="T2" fmla="*/ 0 w 25"/>
                    <a:gd name="T3" fmla="*/ 30 h 88"/>
                    <a:gd name="T4" fmla="*/ 18 w 25"/>
                    <a:gd name="T5" fmla="*/ 88 h 88"/>
                    <a:gd name="T6" fmla="*/ 25 w 25"/>
                    <a:gd name="T7" fmla="*/ 88 h 88"/>
                    <a:gd name="T8" fmla="*/ 5 w 25"/>
                    <a:gd name="T9" fmla="*/ 30 h 88"/>
                    <a:gd name="T10" fmla="*/ 5 w 25"/>
                    <a:gd name="T11" fmla="*/ 0 h 88"/>
                    <a:gd name="T12" fmla="*/ 0 w 25"/>
                    <a:gd name="T13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5" h="88">
                      <a:moveTo>
                        <a:pt x="0" y="0"/>
                      </a:move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0" y="30"/>
                        <a:pt x="18" y="54"/>
                        <a:pt x="18" y="88"/>
                      </a:cubicBezTo>
                      <a:cubicBezTo>
                        <a:pt x="25" y="88"/>
                        <a:pt x="25" y="88"/>
                        <a:pt x="25" y="88"/>
                      </a:cubicBezTo>
                      <a:cubicBezTo>
                        <a:pt x="25" y="88"/>
                        <a:pt x="25" y="52"/>
                        <a:pt x="5" y="30"/>
                      </a:cubicBezTo>
                      <a:cubicBezTo>
                        <a:pt x="5" y="0"/>
                        <a:pt x="5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86" name="Group 141"/>
              <p:cNvGrpSpPr>
                <a:grpSpLocks noChangeAspect="1"/>
              </p:cNvGrpSpPr>
              <p:nvPr/>
            </p:nvGrpSpPr>
            <p:grpSpPr bwMode="auto">
              <a:xfrm>
                <a:off x="626787" y="901855"/>
                <a:ext cx="267444" cy="2466366"/>
                <a:chOff x="606" y="830"/>
                <a:chExt cx="252" cy="2324"/>
              </a:xfrm>
            </p:grpSpPr>
            <p:sp>
              <p:nvSpPr>
                <p:cNvPr id="287" name="Freeform 142"/>
                <p:cNvSpPr>
                  <a:spLocks/>
                </p:cNvSpPr>
                <p:nvPr/>
              </p:nvSpPr>
              <p:spPr bwMode="auto">
                <a:xfrm>
                  <a:off x="725" y="830"/>
                  <a:ext cx="19" cy="2035"/>
                </a:xfrm>
                <a:custGeom>
                  <a:avLst/>
                  <a:gdLst>
                    <a:gd name="T0" fmla="*/ 0 w 19"/>
                    <a:gd name="T1" fmla="*/ 2312 h 2312"/>
                    <a:gd name="T2" fmla="*/ 0 w 19"/>
                    <a:gd name="T3" fmla="*/ 0 h 2312"/>
                    <a:gd name="T4" fmla="*/ 19 w 19"/>
                    <a:gd name="T5" fmla="*/ 0 h 2312"/>
                    <a:gd name="T6" fmla="*/ 19 w 19"/>
                    <a:gd name="T7" fmla="*/ 2312 h 2312"/>
                    <a:gd name="T8" fmla="*/ 0 w 19"/>
                    <a:gd name="T9" fmla="*/ 2312 h 2312"/>
                    <a:gd name="T10" fmla="*/ 0 w 19"/>
                    <a:gd name="T11" fmla="*/ 2312 h 2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" h="2312">
                      <a:moveTo>
                        <a:pt x="0" y="2312"/>
                      </a:moveTo>
                      <a:lnTo>
                        <a:pt x="0" y="0"/>
                      </a:lnTo>
                      <a:lnTo>
                        <a:pt x="19" y="0"/>
                      </a:lnTo>
                      <a:lnTo>
                        <a:pt x="19" y="2312"/>
                      </a:lnTo>
                      <a:lnTo>
                        <a:pt x="0" y="2312"/>
                      </a:lnTo>
                      <a:lnTo>
                        <a:pt x="0" y="23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8" name="Oval 143"/>
                <p:cNvSpPr>
                  <a:spLocks noChangeArrowheads="1"/>
                </p:cNvSpPr>
                <p:nvPr/>
              </p:nvSpPr>
              <p:spPr bwMode="auto">
                <a:xfrm>
                  <a:off x="637" y="2970"/>
                  <a:ext cx="190" cy="184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9" name="Rectangle 144"/>
                <p:cNvSpPr>
                  <a:spLocks noChangeArrowheads="1"/>
                </p:cNvSpPr>
                <p:nvPr/>
              </p:nvSpPr>
              <p:spPr bwMode="auto">
                <a:xfrm>
                  <a:off x="666" y="2844"/>
                  <a:ext cx="134" cy="78"/>
                </a:xfrm>
                <a:prstGeom prst="rect">
                  <a:avLst/>
                </a:pr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0" name="Freeform 145"/>
                <p:cNvSpPr>
                  <a:spLocks/>
                </p:cNvSpPr>
                <p:nvPr/>
              </p:nvSpPr>
              <p:spPr bwMode="auto">
                <a:xfrm>
                  <a:off x="606" y="2899"/>
                  <a:ext cx="252" cy="168"/>
                </a:xfrm>
                <a:custGeom>
                  <a:avLst/>
                  <a:gdLst>
                    <a:gd name="T0" fmla="*/ 0 w 104"/>
                    <a:gd name="T1" fmla="*/ 71 h 71"/>
                    <a:gd name="T2" fmla="*/ 52 w 104"/>
                    <a:gd name="T3" fmla="*/ 0 h 71"/>
                    <a:gd name="T4" fmla="*/ 104 w 104"/>
                    <a:gd name="T5" fmla="*/ 71 h 71"/>
                    <a:gd name="T6" fmla="*/ 0 w 104"/>
                    <a:gd name="T7" fmla="*/ 7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4" h="71">
                      <a:moveTo>
                        <a:pt x="0" y="71"/>
                      </a:moveTo>
                      <a:cubicBezTo>
                        <a:pt x="0" y="32"/>
                        <a:pt x="24" y="0"/>
                        <a:pt x="52" y="0"/>
                      </a:cubicBezTo>
                      <a:cubicBezTo>
                        <a:pt x="81" y="0"/>
                        <a:pt x="104" y="32"/>
                        <a:pt x="104" y="71"/>
                      </a:cubicBezTo>
                      <a:lnTo>
                        <a:pt x="0" y="71"/>
                      </a:ln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1" name="Freeform 146"/>
                <p:cNvSpPr>
                  <a:spLocks/>
                </p:cNvSpPr>
                <p:nvPr/>
              </p:nvSpPr>
              <p:spPr bwMode="auto">
                <a:xfrm>
                  <a:off x="766" y="2851"/>
                  <a:ext cx="61" cy="209"/>
                </a:xfrm>
                <a:custGeom>
                  <a:avLst/>
                  <a:gdLst>
                    <a:gd name="T0" fmla="*/ 0 w 25"/>
                    <a:gd name="T1" fmla="*/ 0 h 88"/>
                    <a:gd name="T2" fmla="*/ 0 w 25"/>
                    <a:gd name="T3" fmla="*/ 30 h 88"/>
                    <a:gd name="T4" fmla="*/ 18 w 25"/>
                    <a:gd name="T5" fmla="*/ 88 h 88"/>
                    <a:gd name="T6" fmla="*/ 25 w 25"/>
                    <a:gd name="T7" fmla="*/ 88 h 88"/>
                    <a:gd name="T8" fmla="*/ 5 w 25"/>
                    <a:gd name="T9" fmla="*/ 30 h 88"/>
                    <a:gd name="T10" fmla="*/ 5 w 25"/>
                    <a:gd name="T11" fmla="*/ 0 h 88"/>
                    <a:gd name="T12" fmla="*/ 0 w 25"/>
                    <a:gd name="T13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5" h="88">
                      <a:moveTo>
                        <a:pt x="0" y="0"/>
                      </a:move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0" y="30"/>
                        <a:pt x="18" y="54"/>
                        <a:pt x="18" y="88"/>
                      </a:cubicBezTo>
                      <a:cubicBezTo>
                        <a:pt x="25" y="88"/>
                        <a:pt x="25" y="88"/>
                        <a:pt x="25" y="88"/>
                      </a:cubicBezTo>
                      <a:cubicBezTo>
                        <a:pt x="25" y="88"/>
                        <a:pt x="25" y="52"/>
                        <a:pt x="5" y="30"/>
                      </a:cubicBezTo>
                      <a:cubicBezTo>
                        <a:pt x="5" y="0"/>
                        <a:pt x="5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E0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01" name="组合 400"/>
            <p:cNvGrpSpPr/>
            <p:nvPr/>
          </p:nvGrpSpPr>
          <p:grpSpPr>
            <a:xfrm>
              <a:off x="1146227" y="466257"/>
              <a:ext cx="5014006" cy="4560678"/>
              <a:chOff x="585788" y="362510"/>
              <a:chExt cx="5014006" cy="4560678"/>
            </a:xfrm>
          </p:grpSpPr>
          <p:grpSp>
            <p:nvGrpSpPr>
              <p:cNvPr id="142" name="Group 4"/>
              <p:cNvGrpSpPr>
                <a:grpSpLocks noChangeAspect="1"/>
              </p:cNvGrpSpPr>
              <p:nvPr/>
            </p:nvGrpSpPr>
            <p:grpSpPr bwMode="auto">
              <a:xfrm>
                <a:off x="661082" y="471368"/>
                <a:ext cx="4938712" cy="4451820"/>
                <a:chOff x="1748" y="213"/>
                <a:chExt cx="3185" cy="2871"/>
              </a:xfrm>
              <a:solidFill>
                <a:srgbClr val="DE1923"/>
              </a:solidFill>
            </p:grpSpPr>
            <p:sp>
              <p:nvSpPr>
                <p:cNvPr id="143" name="Freeform 5"/>
                <p:cNvSpPr>
                  <a:spLocks/>
                </p:cNvSpPr>
                <p:nvPr/>
              </p:nvSpPr>
              <p:spPr bwMode="auto">
                <a:xfrm>
                  <a:off x="1861" y="285"/>
                  <a:ext cx="114" cy="184"/>
                </a:xfrm>
                <a:custGeom>
                  <a:avLst/>
                  <a:gdLst>
                    <a:gd name="T0" fmla="*/ 91 w 98"/>
                    <a:gd name="T1" fmla="*/ 3 h 159"/>
                    <a:gd name="T2" fmla="*/ 95 w 98"/>
                    <a:gd name="T3" fmla="*/ 16 h 159"/>
                    <a:gd name="T4" fmla="*/ 19 w 98"/>
                    <a:gd name="T5" fmla="*/ 153 h 159"/>
                    <a:gd name="T6" fmla="*/ 6 w 98"/>
                    <a:gd name="T7" fmla="*/ 156 h 159"/>
                    <a:gd name="T8" fmla="*/ 6 w 98"/>
                    <a:gd name="T9" fmla="*/ 156 h 159"/>
                    <a:gd name="T10" fmla="*/ 2 w 98"/>
                    <a:gd name="T11" fmla="*/ 143 h 159"/>
                    <a:gd name="T12" fmla="*/ 78 w 98"/>
                    <a:gd name="T13" fmla="*/ 7 h 159"/>
                    <a:gd name="T14" fmla="*/ 91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1" y="3"/>
                      </a:moveTo>
                      <a:cubicBezTo>
                        <a:pt x="96" y="6"/>
                        <a:pt x="98" y="12"/>
                        <a:pt x="95" y="16"/>
                      </a:cubicBezTo>
                      <a:cubicBezTo>
                        <a:pt x="19" y="153"/>
                        <a:pt x="19" y="153"/>
                        <a:pt x="19" y="153"/>
                      </a:cubicBezTo>
                      <a:cubicBezTo>
                        <a:pt x="17" y="157"/>
                        <a:pt x="11" y="159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1" y="154"/>
                        <a:pt x="0" y="148"/>
                        <a:pt x="2" y="143"/>
                      </a:cubicBezTo>
                      <a:cubicBezTo>
                        <a:pt x="78" y="7"/>
                        <a:pt x="78" y="7"/>
                        <a:pt x="78" y="7"/>
                      </a:cubicBezTo>
                      <a:cubicBezTo>
                        <a:pt x="81" y="2"/>
                        <a:pt x="86" y="0"/>
                        <a:pt x="9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4" name="Freeform 6"/>
                <p:cNvSpPr>
                  <a:spLocks/>
                </p:cNvSpPr>
                <p:nvPr/>
              </p:nvSpPr>
              <p:spPr bwMode="auto">
                <a:xfrm>
                  <a:off x="1869" y="346"/>
                  <a:ext cx="206" cy="127"/>
                </a:xfrm>
                <a:custGeom>
                  <a:avLst/>
                  <a:gdLst>
                    <a:gd name="T0" fmla="*/ 175 w 178"/>
                    <a:gd name="T1" fmla="*/ 7 h 110"/>
                    <a:gd name="T2" fmla="*/ 171 w 178"/>
                    <a:gd name="T3" fmla="*/ 20 h 110"/>
                    <a:gd name="T4" fmla="*/ 16 w 178"/>
                    <a:gd name="T5" fmla="*/ 107 h 110"/>
                    <a:gd name="T6" fmla="*/ 3 w 178"/>
                    <a:gd name="T7" fmla="*/ 103 h 110"/>
                    <a:gd name="T8" fmla="*/ 3 w 178"/>
                    <a:gd name="T9" fmla="*/ 103 h 110"/>
                    <a:gd name="T10" fmla="*/ 7 w 178"/>
                    <a:gd name="T11" fmla="*/ 90 h 110"/>
                    <a:gd name="T12" fmla="*/ 162 w 178"/>
                    <a:gd name="T13" fmla="*/ 3 h 110"/>
                    <a:gd name="T14" fmla="*/ 175 w 178"/>
                    <a:gd name="T15" fmla="*/ 7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8" h="110">
                      <a:moveTo>
                        <a:pt x="175" y="7"/>
                      </a:moveTo>
                      <a:cubicBezTo>
                        <a:pt x="178" y="11"/>
                        <a:pt x="176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10"/>
                        <a:pt x="5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9"/>
                        <a:pt x="2" y="93"/>
                        <a:pt x="7" y="90"/>
                      </a:cubicBezTo>
                      <a:cubicBezTo>
                        <a:pt x="162" y="3"/>
                        <a:pt x="162" y="3"/>
                        <a:pt x="162" y="3"/>
                      </a:cubicBezTo>
                      <a:cubicBezTo>
                        <a:pt x="166" y="0"/>
                        <a:pt x="172" y="2"/>
                        <a:pt x="17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5" name="Freeform 7"/>
                <p:cNvSpPr>
                  <a:spLocks/>
                </p:cNvSpPr>
                <p:nvPr/>
              </p:nvSpPr>
              <p:spPr bwMode="auto">
                <a:xfrm>
                  <a:off x="1956" y="295"/>
                  <a:ext cx="32" cy="229"/>
                </a:xfrm>
                <a:custGeom>
                  <a:avLst/>
                  <a:gdLst>
                    <a:gd name="T0" fmla="*/ 18 w 28"/>
                    <a:gd name="T1" fmla="*/ 198 h 198"/>
                    <a:gd name="T2" fmla="*/ 28 w 28"/>
                    <a:gd name="T3" fmla="*/ 187 h 198"/>
                    <a:gd name="T4" fmla="*/ 19 w 28"/>
                    <a:gd name="T5" fmla="*/ 10 h 198"/>
                    <a:gd name="T6" fmla="*/ 9 w 28"/>
                    <a:gd name="T7" fmla="*/ 0 h 198"/>
                    <a:gd name="T8" fmla="*/ 9 w 28"/>
                    <a:gd name="T9" fmla="*/ 0 h 198"/>
                    <a:gd name="T10" fmla="*/ 0 w 28"/>
                    <a:gd name="T11" fmla="*/ 11 h 198"/>
                    <a:gd name="T12" fmla="*/ 8 w 28"/>
                    <a:gd name="T13" fmla="*/ 188 h 198"/>
                    <a:gd name="T14" fmla="*/ 18 w 28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8" y="198"/>
                      </a:moveTo>
                      <a:cubicBezTo>
                        <a:pt x="24" y="197"/>
                        <a:pt x="28" y="193"/>
                        <a:pt x="28" y="187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4"/>
                        <a:pt x="15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1"/>
                        <a:pt x="0" y="5"/>
                        <a:pt x="0" y="11"/>
                      </a:cubicBezTo>
                      <a:cubicBezTo>
                        <a:pt x="8" y="188"/>
                        <a:pt x="8" y="188"/>
                        <a:pt x="8" y="188"/>
                      </a:cubicBezTo>
                      <a:cubicBezTo>
                        <a:pt x="9" y="194"/>
                        <a:pt x="13" y="198"/>
                        <a:pt x="18" y="19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6" name="Freeform 8"/>
                <p:cNvSpPr>
                  <a:spLocks/>
                </p:cNvSpPr>
                <p:nvPr/>
              </p:nvSpPr>
              <p:spPr bwMode="auto">
                <a:xfrm>
                  <a:off x="1976" y="348"/>
                  <a:ext cx="113" cy="184"/>
                </a:xfrm>
                <a:custGeom>
                  <a:avLst/>
                  <a:gdLst>
                    <a:gd name="T0" fmla="*/ 91 w 98"/>
                    <a:gd name="T1" fmla="*/ 3 h 159"/>
                    <a:gd name="T2" fmla="*/ 95 w 98"/>
                    <a:gd name="T3" fmla="*/ 16 h 159"/>
                    <a:gd name="T4" fmla="*/ 20 w 98"/>
                    <a:gd name="T5" fmla="*/ 153 h 159"/>
                    <a:gd name="T6" fmla="*/ 6 w 98"/>
                    <a:gd name="T7" fmla="*/ 156 h 159"/>
                    <a:gd name="T8" fmla="*/ 6 w 98"/>
                    <a:gd name="T9" fmla="*/ 156 h 159"/>
                    <a:gd name="T10" fmla="*/ 3 w 98"/>
                    <a:gd name="T11" fmla="*/ 143 h 159"/>
                    <a:gd name="T12" fmla="*/ 78 w 98"/>
                    <a:gd name="T13" fmla="*/ 7 h 159"/>
                    <a:gd name="T14" fmla="*/ 91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1" y="3"/>
                      </a:moveTo>
                      <a:cubicBezTo>
                        <a:pt x="96" y="6"/>
                        <a:pt x="98" y="11"/>
                        <a:pt x="95" y="16"/>
                      </a:cubicBezTo>
                      <a:cubicBezTo>
                        <a:pt x="20" y="153"/>
                        <a:pt x="20" y="153"/>
                        <a:pt x="20" y="153"/>
                      </a:cubicBezTo>
                      <a:cubicBezTo>
                        <a:pt x="17" y="157"/>
                        <a:pt x="11" y="159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2" y="154"/>
                        <a:pt x="0" y="148"/>
                        <a:pt x="3" y="143"/>
                      </a:cubicBezTo>
                      <a:cubicBezTo>
                        <a:pt x="78" y="7"/>
                        <a:pt x="78" y="7"/>
                        <a:pt x="78" y="7"/>
                      </a:cubicBezTo>
                      <a:cubicBezTo>
                        <a:pt x="81" y="2"/>
                        <a:pt x="87" y="0"/>
                        <a:pt x="9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7" name="Freeform 9"/>
                <p:cNvSpPr>
                  <a:spLocks/>
                </p:cNvSpPr>
                <p:nvPr/>
              </p:nvSpPr>
              <p:spPr bwMode="auto">
                <a:xfrm>
                  <a:off x="1984" y="410"/>
                  <a:ext cx="206" cy="127"/>
                </a:xfrm>
                <a:custGeom>
                  <a:avLst/>
                  <a:gdLst>
                    <a:gd name="T0" fmla="*/ 175 w 178"/>
                    <a:gd name="T1" fmla="*/ 7 h 110"/>
                    <a:gd name="T2" fmla="*/ 171 w 178"/>
                    <a:gd name="T3" fmla="*/ 20 h 110"/>
                    <a:gd name="T4" fmla="*/ 16 w 178"/>
                    <a:gd name="T5" fmla="*/ 107 h 110"/>
                    <a:gd name="T6" fmla="*/ 3 w 178"/>
                    <a:gd name="T7" fmla="*/ 103 h 110"/>
                    <a:gd name="T8" fmla="*/ 3 w 178"/>
                    <a:gd name="T9" fmla="*/ 103 h 110"/>
                    <a:gd name="T10" fmla="*/ 7 w 178"/>
                    <a:gd name="T11" fmla="*/ 90 h 110"/>
                    <a:gd name="T12" fmla="*/ 162 w 178"/>
                    <a:gd name="T13" fmla="*/ 3 h 110"/>
                    <a:gd name="T14" fmla="*/ 175 w 178"/>
                    <a:gd name="T15" fmla="*/ 7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8" h="110">
                      <a:moveTo>
                        <a:pt x="175" y="7"/>
                      </a:moveTo>
                      <a:cubicBezTo>
                        <a:pt x="178" y="11"/>
                        <a:pt x="176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2" y="110"/>
                        <a:pt x="6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9"/>
                        <a:pt x="2" y="93"/>
                        <a:pt x="7" y="90"/>
                      </a:cubicBezTo>
                      <a:cubicBezTo>
                        <a:pt x="162" y="3"/>
                        <a:pt x="162" y="3"/>
                        <a:pt x="162" y="3"/>
                      </a:cubicBezTo>
                      <a:cubicBezTo>
                        <a:pt x="167" y="0"/>
                        <a:pt x="172" y="2"/>
                        <a:pt x="17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8" name="Freeform 10"/>
                <p:cNvSpPr>
                  <a:spLocks/>
                </p:cNvSpPr>
                <p:nvPr/>
              </p:nvSpPr>
              <p:spPr bwMode="auto">
                <a:xfrm>
                  <a:off x="2071" y="359"/>
                  <a:ext cx="32" cy="229"/>
                </a:xfrm>
                <a:custGeom>
                  <a:avLst/>
                  <a:gdLst>
                    <a:gd name="T0" fmla="*/ 19 w 28"/>
                    <a:gd name="T1" fmla="*/ 198 h 198"/>
                    <a:gd name="T2" fmla="*/ 28 w 28"/>
                    <a:gd name="T3" fmla="*/ 187 h 198"/>
                    <a:gd name="T4" fmla="*/ 20 w 28"/>
                    <a:gd name="T5" fmla="*/ 10 h 198"/>
                    <a:gd name="T6" fmla="*/ 9 w 28"/>
                    <a:gd name="T7" fmla="*/ 0 h 198"/>
                    <a:gd name="T8" fmla="*/ 9 w 28"/>
                    <a:gd name="T9" fmla="*/ 0 h 198"/>
                    <a:gd name="T10" fmla="*/ 0 w 28"/>
                    <a:gd name="T11" fmla="*/ 11 h 198"/>
                    <a:gd name="T12" fmla="*/ 8 w 28"/>
                    <a:gd name="T13" fmla="*/ 188 h 198"/>
                    <a:gd name="T14" fmla="*/ 19 w 28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9" y="198"/>
                      </a:moveTo>
                      <a:cubicBezTo>
                        <a:pt x="24" y="197"/>
                        <a:pt x="28" y="193"/>
                        <a:pt x="28" y="187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19" y="4"/>
                        <a:pt x="15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1"/>
                        <a:pt x="0" y="5"/>
                        <a:pt x="0" y="11"/>
                      </a:cubicBezTo>
                      <a:cubicBezTo>
                        <a:pt x="8" y="188"/>
                        <a:pt x="8" y="188"/>
                        <a:pt x="8" y="188"/>
                      </a:cubicBezTo>
                      <a:cubicBezTo>
                        <a:pt x="9" y="194"/>
                        <a:pt x="13" y="198"/>
                        <a:pt x="19" y="19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9" name="Freeform 11"/>
                <p:cNvSpPr>
                  <a:spLocks/>
                </p:cNvSpPr>
                <p:nvPr/>
              </p:nvSpPr>
              <p:spPr bwMode="auto">
                <a:xfrm>
                  <a:off x="2090" y="412"/>
                  <a:ext cx="114" cy="184"/>
                </a:xfrm>
                <a:custGeom>
                  <a:avLst/>
                  <a:gdLst>
                    <a:gd name="T0" fmla="*/ 92 w 98"/>
                    <a:gd name="T1" fmla="*/ 3 h 159"/>
                    <a:gd name="T2" fmla="*/ 95 w 98"/>
                    <a:gd name="T3" fmla="*/ 16 h 159"/>
                    <a:gd name="T4" fmla="*/ 20 w 98"/>
                    <a:gd name="T5" fmla="*/ 153 h 159"/>
                    <a:gd name="T6" fmla="*/ 7 w 98"/>
                    <a:gd name="T7" fmla="*/ 156 h 159"/>
                    <a:gd name="T8" fmla="*/ 7 w 98"/>
                    <a:gd name="T9" fmla="*/ 156 h 159"/>
                    <a:gd name="T10" fmla="*/ 3 w 98"/>
                    <a:gd name="T11" fmla="*/ 143 h 159"/>
                    <a:gd name="T12" fmla="*/ 78 w 98"/>
                    <a:gd name="T13" fmla="*/ 7 h 159"/>
                    <a:gd name="T14" fmla="*/ 92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2" y="3"/>
                      </a:moveTo>
                      <a:cubicBezTo>
                        <a:pt x="96" y="5"/>
                        <a:pt x="98" y="11"/>
                        <a:pt x="95" y="16"/>
                      </a:cubicBezTo>
                      <a:cubicBezTo>
                        <a:pt x="20" y="153"/>
                        <a:pt x="20" y="153"/>
                        <a:pt x="20" y="153"/>
                      </a:cubicBezTo>
                      <a:cubicBezTo>
                        <a:pt x="17" y="157"/>
                        <a:pt x="11" y="159"/>
                        <a:pt x="7" y="156"/>
                      </a:cubicBezTo>
                      <a:cubicBezTo>
                        <a:pt x="7" y="156"/>
                        <a:pt x="7" y="156"/>
                        <a:pt x="7" y="156"/>
                      </a:cubicBezTo>
                      <a:cubicBezTo>
                        <a:pt x="2" y="154"/>
                        <a:pt x="0" y="148"/>
                        <a:pt x="3" y="143"/>
                      </a:cubicBezTo>
                      <a:cubicBezTo>
                        <a:pt x="78" y="7"/>
                        <a:pt x="78" y="7"/>
                        <a:pt x="78" y="7"/>
                      </a:cubicBezTo>
                      <a:cubicBezTo>
                        <a:pt x="81" y="2"/>
                        <a:pt x="87" y="0"/>
                        <a:pt x="9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0" name="Freeform 12"/>
                <p:cNvSpPr>
                  <a:spLocks/>
                </p:cNvSpPr>
                <p:nvPr/>
              </p:nvSpPr>
              <p:spPr bwMode="auto">
                <a:xfrm>
                  <a:off x="2099" y="473"/>
                  <a:ext cx="205" cy="128"/>
                </a:xfrm>
                <a:custGeom>
                  <a:avLst/>
                  <a:gdLst>
                    <a:gd name="T0" fmla="*/ 174 w 177"/>
                    <a:gd name="T1" fmla="*/ 6 h 110"/>
                    <a:gd name="T2" fmla="*/ 171 w 177"/>
                    <a:gd name="T3" fmla="*/ 20 h 110"/>
                    <a:gd name="T4" fmla="*/ 16 w 177"/>
                    <a:gd name="T5" fmla="*/ 107 h 110"/>
                    <a:gd name="T6" fmla="*/ 2 w 177"/>
                    <a:gd name="T7" fmla="*/ 103 h 110"/>
                    <a:gd name="T8" fmla="*/ 2 w 177"/>
                    <a:gd name="T9" fmla="*/ 103 h 110"/>
                    <a:gd name="T10" fmla="*/ 6 w 177"/>
                    <a:gd name="T11" fmla="*/ 90 h 110"/>
                    <a:gd name="T12" fmla="*/ 161 w 177"/>
                    <a:gd name="T13" fmla="*/ 3 h 110"/>
                    <a:gd name="T14" fmla="*/ 174 w 177"/>
                    <a:gd name="T15" fmla="*/ 6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10">
                      <a:moveTo>
                        <a:pt x="174" y="6"/>
                      </a:moveTo>
                      <a:cubicBezTo>
                        <a:pt x="177" y="11"/>
                        <a:pt x="175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10"/>
                        <a:pt x="5" y="108"/>
                        <a:pt x="2" y="103"/>
                      </a:cubicBezTo>
                      <a:cubicBezTo>
                        <a:pt x="2" y="103"/>
                        <a:pt x="2" y="103"/>
                        <a:pt x="2" y="103"/>
                      </a:cubicBezTo>
                      <a:cubicBezTo>
                        <a:pt x="0" y="99"/>
                        <a:pt x="1" y="93"/>
                        <a:pt x="6" y="90"/>
                      </a:cubicBezTo>
                      <a:cubicBezTo>
                        <a:pt x="161" y="3"/>
                        <a:pt x="161" y="3"/>
                        <a:pt x="161" y="3"/>
                      </a:cubicBezTo>
                      <a:cubicBezTo>
                        <a:pt x="166" y="0"/>
                        <a:pt x="172" y="2"/>
                        <a:pt x="17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1" name="Freeform 13"/>
                <p:cNvSpPr>
                  <a:spLocks/>
                </p:cNvSpPr>
                <p:nvPr/>
              </p:nvSpPr>
              <p:spPr bwMode="auto">
                <a:xfrm>
                  <a:off x="2185" y="422"/>
                  <a:ext cx="32" cy="229"/>
                </a:xfrm>
                <a:custGeom>
                  <a:avLst/>
                  <a:gdLst>
                    <a:gd name="T0" fmla="*/ 19 w 28"/>
                    <a:gd name="T1" fmla="*/ 197 h 198"/>
                    <a:gd name="T2" fmla="*/ 28 w 28"/>
                    <a:gd name="T3" fmla="*/ 187 h 198"/>
                    <a:gd name="T4" fmla="*/ 20 w 28"/>
                    <a:gd name="T5" fmla="*/ 10 h 198"/>
                    <a:gd name="T6" fmla="*/ 10 w 28"/>
                    <a:gd name="T7" fmla="*/ 0 h 198"/>
                    <a:gd name="T8" fmla="*/ 10 w 28"/>
                    <a:gd name="T9" fmla="*/ 0 h 198"/>
                    <a:gd name="T10" fmla="*/ 0 w 28"/>
                    <a:gd name="T11" fmla="*/ 11 h 198"/>
                    <a:gd name="T12" fmla="*/ 9 w 28"/>
                    <a:gd name="T13" fmla="*/ 188 h 198"/>
                    <a:gd name="T14" fmla="*/ 19 w 28"/>
                    <a:gd name="T15" fmla="*/ 197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9" y="197"/>
                      </a:moveTo>
                      <a:cubicBezTo>
                        <a:pt x="24" y="197"/>
                        <a:pt x="28" y="193"/>
                        <a:pt x="28" y="187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20" y="4"/>
                        <a:pt x="15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1"/>
                        <a:pt x="0" y="5"/>
                        <a:pt x="0" y="11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4"/>
                        <a:pt x="14" y="198"/>
                        <a:pt x="19" y="1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2" name="Freeform 14"/>
                <p:cNvSpPr>
                  <a:spLocks/>
                </p:cNvSpPr>
                <p:nvPr/>
              </p:nvSpPr>
              <p:spPr bwMode="auto">
                <a:xfrm>
                  <a:off x="2205" y="476"/>
                  <a:ext cx="113" cy="184"/>
                </a:xfrm>
                <a:custGeom>
                  <a:avLst/>
                  <a:gdLst>
                    <a:gd name="T0" fmla="*/ 92 w 98"/>
                    <a:gd name="T1" fmla="*/ 3 h 159"/>
                    <a:gd name="T2" fmla="*/ 96 w 98"/>
                    <a:gd name="T3" fmla="*/ 16 h 159"/>
                    <a:gd name="T4" fmla="*/ 20 w 98"/>
                    <a:gd name="T5" fmla="*/ 152 h 159"/>
                    <a:gd name="T6" fmla="*/ 7 w 98"/>
                    <a:gd name="T7" fmla="*/ 156 h 159"/>
                    <a:gd name="T8" fmla="*/ 7 w 98"/>
                    <a:gd name="T9" fmla="*/ 156 h 159"/>
                    <a:gd name="T10" fmla="*/ 3 w 98"/>
                    <a:gd name="T11" fmla="*/ 143 h 159"/>
                    <a:gd name="T12" fmla="*/ 79 w 98"/>
                    <a:gd name="T13" fmla="*/ 7 h 159"/>
                    <a:gd name="T14" fmla="*/ 92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2" y="3"/>
                      </a:moveTo>
                      <a:cubicBezTo>
                        <a:pt x="96" y="5"/>
                        <a:pt x="98" y="11"/>
                        <a:pt x="96" y="16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7" y="157"/>
                        <a:pt x="11" y="159"/>
                        <a:pt x="7" y="156"/>
                      </a:cubicBezTo>
                      <a:cubicBezTo>
                        <a:pt x="7" y="156"/>
                        <a:pt x="7" y="156"/>
                        <a:pt x="7" y="156"/>
                      </a:cubicBezTo>
                      <a:cubicBezTo>
                        <a:pt x="2" y="154"/>
                        <a:pt x="0" y="148"/>
                        <a:pt x="3" y="143"/>
                      </a:cubicBezTo>
                      <a:cubicBezTo>
                        <a:pt x="79" y="7"/>
                        <a:pt x="79" y="7"/>
                        <a:pt x="79" y="7"/>
                      </a:cubicBezTo>
                      <a:cubicBezTo>
                        <a:pt x="81" y="2"/>
                        <a:pt x="87" y="0"/>
                        <a:pt x="9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3" name="Freeform 15"/>
                <p:cNvSpPr>
                  <a:spLocks/>
                </p:cNvSpPr>
                <p:nvPr/>
              </p:nvSpPr>
              <p:spPr bwMode="auto">
                <a:xfrm>
                  <a:off x="2214" y="537"/>
                  <a:ext cx="205" cy="127"/>
                </a:xfrm>
                <a:custGeom>
                  <a:avLst/>
                  <a:gdLst>
                    <a:gd name="T0" fmla="*/ 175 w 177"/>
                    <a:gd name="T1" fmla="*/ 6 h 110"/>
                    <a:gd name="T2" fmla="*/ 171 w 177"/>
                    <a:gd name="T3" fmla="*/ 20 h 110"/>
                    <a:gd name="T4" fmla="*/ 16 w 177"/>
                    <a:gd name="T5" fmla="*/ 107 h 110"/>
                    <a:gd name="T6" fmla="*/ 2 w 177"/>
                    <a:gd name="T7" fmla="*/ 103 h 110"/>
                    <a:gd name="T8" fmla="*/ 2 w 177"/>
                    <a:gd name="T9" fmla="*/ 103 h 110"/>
                    <a:gd name="T10" fmla="*/ 6 w 177"/>
                    <a:gd name="T11" fmla="*/ 90 h 110"/>
                    <a:gd name="T12" fmla="*/ 161 w 177"/>
                    <a:gd name="T13" fmla="*/ 3 h 110"/>
                    <a:gd name="T14" fmla="*/ 175 w 177"/>
                    <a:gd name="T15" fmla="*/ 6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10">
                      <a:moveTo>
                        <a:pt x="175" y="6"/>
                      </a:moveTo>
                      <a:cubicBezTo>
                        <a:pt x="177" y="11"/>
                        <a:pt x="175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10"/>
                        <a:pt x="5" y="108"/>
                        <a:pt x="2" y="103"/>
                      </a:cubicBezTo>
                      <a:cubicBezTo>
                        <a:pt x="2" y="103"/>
                        <a:pt x="2" y="103"/>
                        <a:pt x="2" y="103"/>
                      </a:cubicBezTo>
                      <a:cubicBezTo>
                        <a:pt x="0" y="99"/>
                        <a:pt x="2" y="93"/>
                        <a:pt x="6" y="90"/>
                      </a:cubicBezTo>
                      <a:cubicBezTo>
                        <a:pt x="161" y="3"/>
                        <a:pt x="161" y="3"/>
                        <a:pt x="161" y="3"/>
                      </a:cubicBezTo>
                      <a:cubicBezTo>
                        <a:pt x="166" y="0"/>
                        <a:pt x="172" y="2"/>
                        <a:pt x="17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" name="Freeform 16"/>
                <p:cNvSpPr>
                  <a:spLocks/>
                </p:cNvSpPr>
                <p:nvPr/>
              </p:nvSpPr>
              <p:spPr bwMode="auto">
                <a:xfrm>
                  <a:off x="2300" y="486"/>
                  <a:ext cx="33" cy="229"/>
                </a:xfrm>
                <a:custGeom>
                  <a:avLst/>
                  <a:gdLst>
                    <a:gd name="T0" fmla="*/ 19 w 29"/>
                    <a:gd name="T1" fmla="*/ 197 h 198"/>
                    <a:gd name="T2" fmla="*/ 28 w 29"/>
                    <a:gd name="T3" fmla="*/ 187 h 198"/>
                    <a:gd name="T4" fmla="*/ 20 w 29"/>
                    <a:gd name="T5" fmla="*/ 9 h 198"/>
                    <a:gd name="T6" fmla="*/ 10 w 29"/>
                    <a:gd name="T7" fmla="*/ 0 h 198"/>
                    <a:gd name="T8" fmla="*/ 10 w 29"/>
                    <a:gd name="T9" fmla="*/ 0 h 198"/>
                    <a:gd name="T10" fmla="*/ 1 w 29"/>
                    <a:gd name="T11" fmla="*/ 10 h 198"/>
                    <a:gd name="T12" fmla="*/ 9 w 29"/>
                    <a:gd name="T13" fmla="*/ 188 h 198"/>
                    <a:gd name="T14" fmla="*/ 19 w 29"/>
                    <a:gd name="T15" fmla="*/ 197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198">
                      <a:moveTo>
                        <a:pt x="19" y="197"/>
                      </a:moveTo>
                      <a:cubicBezTo>
                        <a:pt x="24" y="197"/>
                        <a:pt x="29" y="193"/>
                        <a:pt x="28" y="187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4"/>
                        <a:pt x="15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0"/>
                        <a:pt x="0" y="5"/>
                        <a:pt x="1" y="10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4"/>
                        <a:pt x="14" y="198"/>
                        <a:pt x="19" y="1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" name="Freeform 17"/>
                <p:cNvSpPr>
                  <a:spLocks/>
                </p:cNvSpPr>
                <p:nvPr/>
              </p:nvSpPr>
              <p:spPr bwMode="auto">
                <a:xfrm>
                  <a:off x="2320" y="539"/>
                  <a:ext cx="113" cy="184"/>
                </a:xfrm>
                <a:custGeom>
                  <a:avLst/>
                  <a:gdLst>
                    <a:gd name="T0" fmla="*/ 91 w 97"/>
                    <a:gd name="T1" fmla="*/ 3 h 159"/>
                    <a:gd name="T2" fmla="*/ 95 w 97"/>
                    <a:gd name="T3" fmla="*/ 16 h 159"/>
                    <a:gd name="T4" fmla="*/ 19 w 97"/>
                    <a:gd name="T5" fmla="*/ 152 h 159"/>
                    <a:gd name="T6" fmla="*/ 6 w 97"/>
                    <a:gd name="T7" fmla="*/ 156 h 159"/>
                    <a:gd name="T8" fmla="*/ 6 w 97"/>
                    <a:gd name="T9" fmla="*/ 156 h 159"/>
                    <a:gd name="T10" fmla="*/ 2 w 97"/>
                    <a:gd name="T11" fmla="*/ 143 h 159"/>
                    <a:gd name="T12" fmla="*/ 78 w 97"/>
                    <a:gd name="T13" fmla="*/ 7 h 159"/>
                    <a:gd name="T14" fmla="*/ 91 w 97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159">
                      <a:moveTo>
                        <a:pt x="91" y="3"/>
                      </a:moveTo>
                      <a:cubicBezTo>
                        <a:pt x="96" y="5"/>
                        <a:pt x="97" y="11"/>
                        <a:pt x="95" y="16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17" y="157"/>
                        <a:pt x="11" y="159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1" y="154"/>
                        <a:pt x="0" y="148"/>
                        <a:pt x="2" y="143"/>
                      </a:cubicBezTo>
                      <a:cubicBezTo>
                        <a:pt x="78" y="7"/>
                        <a:pt x="78" y="7"/>
                        <a:pt x="78" y="7"/>
                      </a:cubicBezTo>
                      <a:cubicBezTo>
                        <a:pt x="80" y="2"/>
                        <a:pt x="86" y="0"/>
                        <a:pt x="9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" name="Freeform 18"/>
                <p:cNvSpPr>
                  <a:spLocks/>
                </p:cNvSpPr>
                <p:nvPr/>
              </p:nvSpPr>
              <p:spPr bwMode="auto">
                <a:xfrm>
                  <a:off x="2328" y="601"/>
                  <a:ext cx="205" cy="127"/>
                </a:xfrm>
                <a:custGeom>
                  <a:avLst/>
                  <a:gdLst>
                    <a:gd name="T0" fmla="*/ 175 w 177"/>
                    <a:gd name="T1" fmla="*/ 6 h 110"/>
                    <a:gd name="T2" fmla="*/ 171 w 177"/>
                    <a:gd name="T3" fmla="*/ 20 h 110"/>
                    <a:gd name="T4" fmla="*/ 16 w 177"/>
                    <a:gd name="T5" fmla="*/ 107 h 110"/>
                    <a:gd name="T6" fmla="*/ 3 w 177"/>
                    <a:gd name="T7" fmla="*/ 103 h 110"/>
                    <a:gd name="T8" fmla="*/ 3 w 177"/>
                    <a:gd name="T9" fmla="*/ 103 h 110"/>
                    <a:gd name="T10" fmla="*/ 6 w 177"/>
                    <a:gd name="T11" fmla="*/ 90 h 110"/>
                    <a:gd name="T12" fmla="*/ 161 w 177"/>
                    <a:gd name="T13" fmla="*/ 3 h 110"/>
                    <a:gd name="T14" fmla="*/ 175 w 177"/>
                    <a:gd name="T15" fmla="*/ 6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10">
                      <a:moveTo>
                        <a:pt x="175" y="6"/>
                      </a:moveTo>
                      <a:cubicBezTo>
                        <a:pt x="177" y="11"/>
                        <a:pt x="176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10"/>
                        <a:pt x="5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8"/>
                        <a:pt x="2" y="93"/>
                        <a:pt x="6" y="90"/>
                      </a:cubicBezTo>
                      <a:cubicBezTo>
                        <a:pt x="161" y="3"/>
                        <a:pt x="161" y="3"/>
                        <a:pt x="161" y="3"/>
                      </a:cubicBezTo>
                      <a:cubicBezTo>
                        <a:pt x="166" y="0"/>
                        <a:pt x="172" y="2"/>
                        <a:pt x="17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" name="Freeform 19"/>
                <p:cNvSpPr>
                  <a:spLocks/>
                </p:cNvSpPr>
                <p:nvPr/>
              </p:nvSpPr>
              <p:spPr bwMode="auto">
                <a:xfrm>
                  <a:off x="2415" y="550"/>
                  <a:ext cx="33" cy="229"/>
                </a:xfrm>
                <a:custGeom>
                  <a:avLst/>
                  <a:gdLst>
                    <a:gd name="T0" fmla="*/ 18 w 28"/>
                    <a:gd name="T1" fmla="*/ 197 h 198"/>
                    <a:gd name="T2" fmla="*/ 28 w 28"/>
                    <a:gd name="T3" fmla="*/ 187 h 198"/>
                    <a:gd name="T4" fmla="*/ 19 w 28"/>
                    <a:gd name="T5" fmla="*/ 9 h 198"/>
                    <a:gd name="T6" fmla="*/ 9 w 28"/>
                    <a:gd name="T7" fmla="*/ 0 h 198"/>
                    <a:gd name="T8" fmla="*/ 9 w 28"/>
                    <a:gd name="T9" fmla="*/ 0 h 198"/>
                    <a:gd name="T10" fmla="*/ 0 w 28"/>
                    <a:gd name="T11" fmla="*/ 10 h 198"/>
                    <a:gd name="T12" fmla="*/ 8 w 28"/>
                    <a:gd name="T13" fmla="*/ 188 h 198"/>
                    <a:gd name="T14" fmla="*/ 18 w 28"/>
                    <a:gd name="T15" fmla="*/ 197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8" y="197"/>
                      </a:moveTo>
                      <a:cubicBezTo>
                        <a:pt x="24" y="197"/>
                        <a:pt x="28" y="193"/>
                        <a:pt x="28" y="187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4"/>
                        <a:pt x="14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8" y="188"/>
                        <a:pt x="8" y="188"/>
                        <a:pt x="8" y="188"/>
                      </a:cubicBezTo>
                      <a:cubicBezTo>
                        <a:pt x="8" y="193"/>
                        <a:pt x="13" y="198"/>
                        <a:pt x="18" y="1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" name="Freeform 20"/>
                <p:cNvSpPr>
                  <a:spLocks/>
                </p:cNvSpPr>
                <p:nvPr/>
              </p:nvSpPr>
              <p:spPr bwMode="auto">
                <a:xfrm>
                  <a:off x="2435" y="603"/>
                  <a:ext cx="113" cy="184"/>
                </a:xfrm>
                <a:custGeom>
                  <a:avLst/>
                  <a:gdLst>
                    <a:gd name="T0" fmla="*/ 91 w 98"/>
                    <a:gd name="T1" fmla="*/ 3 h 159"/>
                    <a:gd name="T2" fmla="*/ 95 w 98"/>
                    <a:gd name="T3" fmla="*/ 16 h 159"/>
                    <a:gd name="T4" fmla="*/ 19 w 98"/>
                    <a:gd name="T5" fmla="*/ 152 h 159"/>
                    <a:gd name="T6" fmla="*/ 6 w 98"/>
                    <a:gd name="T7" fmla="*/ 156 h 159"/>
                    <a:gd name="T8" fmla="*/ 6 w 98"/>
                    <a:gd name="T9" fmla="*/ 156 h 159"/>
                    <a:gd name="T10" fmla="*/ 2 w 98"/>
                    <a:gd name="T11" fmla="*/ 143 h 159"/>
                    <a:gd name="T12" fmla="*/ 78 w 98"/>
                    <a:gd name="T13" fmla="*/ 6 h 159"/>
                    <a:gd name="T14" fmla="*/ 91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1" y="3"/>
                      </a:moveTo>
                      <a:cubicBezTo>
                        <a:pt x="96" y="5"/>
                        <a:pt x="98" y="11"/>
                        <a:pt x="95" y="16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17" y="157"/>
                        <a:pt x="11" y="159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1" y="154"/>
                        <a:pt x="0" y="148"/>
                        <a:pt x="2" y="143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1" y="2"/>
                        <a:pt x="86" y="0"/>
                        <a:pt x="9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" name="Freeform 21"/>
                <p:cNvSpPr>
                  <a:spLocks/>
                </p:cNvSpPr>
                <p:nvPr/>
              </p:nvSpPr>
              <p:spPr bwMode="auto">
                <a:xfrm>
                  <a:off x="2443" y="664"/>
                  <a:ext cx="206" cy="126"/>
                </a:xfrm>
                <a:custGeom>
                  <a:avLst/>
                  <a:gdLst>
                    <a:gd name="T0" fmla="*/ 175 w 178"/>
                    <a:gd name="T1" fmla="*/ 6 h 109"/>
                    <a:gd name="T2" fmla="*/ 171 w 178"/>
                    <a:gd name="T3" fmla="*/ 20 h 109"/>
                    <a:gd name="T4" fmla="*/ 16 w 178"/>
                    <a:gd name="T5" fmla="*/ 107 h 109"/>
                    <a:gd name="T6" fmla="*/ 3 w 178"/>
                    <a:gd name="T7" fmla="*/ 103 h 109"/>
                    <a:gd name="T8" fmla="*/ 3 w 178"/>
                    <a:gd name="T9" fmla="*/ 103 h 109"/>
                    <a:gd name="T10" fmla="*/ 7 w 178"/>
                    <a:gd name="T11" fmla="*/ 90 h 109"/>
                    <a:gd name="T12" fmla="*/ 162 w 178"/>
                    <a:gd name="T13" fmla="*/ 3 h 109"/>
                    <a:gd name="T14" fmla="*/ 175 w 178"/>
                    <a:gd name="T15" fmla="*/ 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8" h="109">
                      <a:moveTo>
                        <a:pt x="175" y="6"/>
                      </a:moveTo>
                      <a:cubicBezTo>
                        <a:pt x="178" y="11"/>
                        <a:pt x="176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09"/>
                        <a:pt x="6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8"/>
                        <a:pt x="2" y="92"/>
                        <a:pt x="7" y="90"/>
                      </a:cubicBezTo>
                      <a:cubicBezTo>
                        <a:pt x="162" y="3"/>
                        <a:pt x="162" y="3"/>
                        <a:pt x="162" y="3"/>
                      </a:cubicBezTo>
                      <a:cubicBezTo>
                        <a:pt x="166" y="0"/>
                        <a:pt x="172" y="2"/>
                        <a:pt x="17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0" name="Freeform 22"/>
                <p:cNvSpPr>
                  <a:spLocks/>
                </p:cNvSpPr>
                <p:nvPr/>
              </p:nvSpPr>
              <p:spPr bwMode="auto">
                <a:xfrm>
                  <a:off x="2530" y="613"/>
                  <a:ext cx="32" cy="229"/>
                </a:xfrm>
                <a:custGeom>
                  <a:avLst/>
                  <a:gdLst>
                    <a:gd name="T0" fmla="*/ 19 w 28"/>
                    <a:gd name="T1" fmla="*/ 197 h 198"/>
                    <a:gd name="T2" fmla="*/ 28 w 28"/>
                    <a:gd name="T3" fmla="*/ 187 h 198"/>
                    <a:gd name="T4" fmla="*/ 19 w 28"/>
                    <a:gd name="T5" fmla="*/ 9 h 198"/>
                    <a:gd name="T6" fmla="*/ 9 w 28"/>
                    <a:gd name="T7" fmla="*/ 0 h 198"/>
                    <a:gd name="T8" fmla="*/ 9 w 28"/>
                    <a:gd name="T9" fmla="*/ 0 h 198"/>
                    <a:gd name="T10" fmla="*/ 0 w 28"/>
                    <a:gd name="T11" fmla="*/ 10 h 198"/>
                    <a:gd name="T12" fmla="*/ 8 w 28"/>
                    <a:gd name="T13" fmla="*/ 188 h 198"/>
                    <a:gd name="T14" fmla="*/ 19 w 28"/>
                    <a:gd name="T15" fmla="*/ 197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9" y="197"/>
                      </a:moveTo>
                      <a:cubicBezTo>
                        <a:pt x="24" y="197"/>
                        <a:pt x="28" y="192"/>
                        <a:pt x="28" y="187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4"/>
                        <a:pt x="15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8" y="188"/>
                        <a:pt x="8" y="188"/>
                        <a:pt x="8" y="188"/>
                      </a:cubicBezTo>
                      <a:cubicBezTo>
                        <a:pt x="9" y="193"/>
                        <a:pt x="13" y="198"/>
                        <a:pt x="19" y="1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1" name="Freeform 23"/>
                <p:cNvSpPr>
                  <a:spLocks/>
                </p:cNvSpPr>
                <p:nvPr/>
              </p:nvSpPr>
              <p:spPr bwMode="auto">
                <a:xfrm>
                  <a:off x="2549" y="666"/>
                  <a:ext cx="114" cy="184"/>
                </a:xfrm>
                <a:custGeom>
                  <a:avLst/>
                  <a:gdLst>
                    <a:gd name="T0" fmla="*/ 91 w 98"/>
                    <a:gd name="T1" fmla="*/ 3 h 159"/>
                    <a:gd name="T2" fmla="*/ 95 w 98"/>
                    <a:gd name="T3" fmla="*/ 16 h 159"/>
                    <a:gd name="T4" fmla="*/ 20 w 98"/>
                    <a:gd name="T5" fmla="*/ 152 h 159"/>
                    <a:gd name="T6" fmla="*/ 6 w 98"/>
                    <a:gd name="T7" fmla="*/ 156 h 159"/>
                    <a:gd name="T8" fmla="*/ 6 w 98"/>
                    <a:gd name="T9" fmla="*/ 156 h 159"/>
                    <a:gd name="T10" fmla="*/ 3 w 98"/>
                    <a:gd name="T11" fmla="*/ 143 h 159"/>
                    <a:gd name="T12" fmla="*/ 78 w 98"/>
                    <a:gd name="T13" fmla="*/ 6 h 159"/>
                    <a:gd name="T14" fmla="*/ 91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1" y="3"/>
                      </a:moveTo>
                      <a:cubicBezTo>
                        <a:pt x="96" y="5"/>
                        <a:pt x="98" y="11"/>
                        <a:pt x="95" y="16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7" y="157"/>
                        <a:pt x="11" y="159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2" y="153"/>
                        <a:pt x="0" y="148"/>
                        <a:pt x="3" y="143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1" y="2"/>
                        <a:pt x="87" y="0"/>
                        <a:pt x="9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2" name="Freeform 24"/>
                <p:cNvSpPr>
                  <a:spLocks/>
                </p:cNvSpPr>
                <p:nvPr/>
              </p:nvSpPr>
              <p:spPr bwMode="auto">
                <a:xfrm>
                  <a:off x="2557" y="728"/>
                  <a:ext cx="206" cy="126"/>
                </a:xfrm>
                <a:custGeom>
                  <a:avLst/>
                  <a:gdLst>
                    <a:gd name="T0" fmla="*/ 175 w 178"/>
                    <a:gd name="T1" fmla="*/ 6 h 109"/>
                    <a:gd name="T2" fmla="*/ 171 w 178"/>
                    <a:gd name="T3" fmla="*/ 19 h 109"/>
                    <a:gd name="T4" fmla="*/ 16 w 178"/>
                    <a:gd name="T5" fmla="*/ 107 h 109"/>
                    <a:gd name="T6" fmla="*/ 3 w 178"/>
                    <a:gd name="T7" fmla="*/ 103 h 109"/>
                    <a:gd name="T8" fmla="*/ 3 w 178"/>
                    <a:gd name="T9" fmla="*/ 103 h 109"/>
                    <a:gd name="T10" fmla="*/ 7 w 178"/>
                    <a:gd name="T11" fmla="*/ 90 h 109"/>
                    <a:gd name="T12" fmla="*/ 162 w 178"/>
                    <a:gd name="T13" fmla="*/ 2 h 109"/>
                    <a:gd name="T14" fmla="*/ 175 w 178"/>
                    <a:gd name="T15" fmla="*/ 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8" h="109">
                      <a:moveTo>
                        <a:pt x="175" y="6"/>
                      </a:moveTo>
                      <a:cubicBezTo>
                        <a:pt x="178" y="11"/>
                        <a:pt x="176" y="17"/>
                        <a:pt x="171" y="19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2" y="109"/>
                        <a:pt x="6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8"/>
                        <a:pt x="2" y="92"/>
                        <a:pt x="7" y="90"/>
                      </a:cubicBezTo>
                      <a:cubicBezTo>
                        <a:pt x="162" y="2"/>
                        <a:pt x="162" y="2"/>
                        <a:pt x="162" y="2"/>
                      </a:cubicBezTo>
                      <a:cubicBezTo>
                        <a:pt x="167" y="0"/>
                        <a:pt x="172" y="2"/>
                        <a:pt x="17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3" name="Freeform 25"/>
                <p:cNvSpPr>
                  <a:spLocks/>
                </p:cNvSpPr>
                <p:nvPr/>
              </p:nvSpPr>
              <p:spPr bwMode="auto">
                <a:xfrm>
                  <a:off x="2644" y="677"/>
                  <a:ext cx="33" cy="228"/>
                </a:xfrm>
                <a:custGeom>
                  <a:avLst/>
                  <a:gdLst>
                    <a:gd name="T0" fmla="*/ 19 w 28"/>
                    <a:gd name="T1" fmla="*/ 197 h 197"/>
                    <a:gd name="T2" fmla="*/ 28 w 28"/>
                    <a:gd name="T3" fmla="*/ 187 h 197"/>
                    <a:gd name="T4" fmla="*/ 20 w 28"/>
                    <a:gd name="T5" fmla="*/ 9 h 197"/>
                    <a:gd name="T6" fmla="*/ 9 w 28"/>
                    <a:gd name="T7" fmla="*/ 0 h 197"/>
                    <a:gd name="T8" fmla="*/ 9 w 28"/>
                    <a:gd name="T9" fmla="*/ 0 h 197"/>
                    <a:gd name="T10" fmla="*/ 0 w 28"/>
                    <a:gd name="T11" fmla="*/ 10 h 197"/>
                    <a:gd name="T12" fmla="*/ 9 w 28"/>
                    <a:gd name="T13" fmla="*/ 188 h 197"/>
                    <a:gd name="T14" fmla="*/ 19 w 28"/>
                    <a:gd name="T15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7">
                      <a:moveTo>
                        <a:pt x="19" y="197"/>
                      </a:moveTo>
                      <a:cubicBezTo>
                        <a:pt x="24" y="197"/>
                        <a:pt x="28" y="192"/>
                        <a:pt x="28" y="187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19" y="4"/>
                        <a:pt x="15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3"/>
                        <a:pt x="13" y="197"/>
                        <a:pt x="19" y="1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4" name="Freeform 26"/>
                <p:cNvSpPr>
                  <a:spLocks/>
                </p:cNvSpPr>
                <p:nvPr/>
              </p:nvSpPr>
              <p:spPr bwMode="auto">
                <a:xfrm>
                  <a:off x="2664" y="730"/>
                  <a:ext cx="113" cy="184"/>
                </a:xfrm>
                <a:custGeom>
                  <a:avLst/>
                  <a:gdLst>
                    <a:gd name="T0" fmla="*/ 92 w 98"/>
                    <a:gd name="T1" fmla="*/ 3 h 159"/>
                    <a:gd name="T2" fmla="*/ 95 w 98"/>
                    <a:gd name="T3" fmla="*/ 16 h 159"/>
                    <a:gd name="T4" fmla="*/ 20 w 98"/>
                    <a:gd name="T5" fmla="*/ 152 h 159"/>
                    <a:gd name="T6" fmla="*/ 7 w 98"/>
                    <a:gd name="T7" fmla="*/ 156 h 159"/>
                    <a:gd name="T8" fmla="*/ 7 w 98"/>
                    <a:gd name="T9" fmla="*/ 156 h 159"/>
                    <a:gd name="T10" fmla="*/ 3 w 98"/>
                    <a:gd name="T11" fmla="*/ 143 h 159"/>
                    <a:gd name="T12" fmla="*/ 78 w 98"/>
                    <a:gd name="T13" fmla="*/ 6 h 159"/>
                    <a:gd name="T14" fmla="*/ 92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2" y="3"/>
                      </a:moveTo>
                      <a:cubicBezTo>
                        <a:pt x="96" y="5"/>
                        <a:pt x="98" y="11"/>
                        <a:pt x="95" y="16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7" y="157"/>
                        <a:pt x="11" y="159"/>
                        <a:pt x="7" y="156"/>
                      </a:cubicBezTo>
                      <a:cubicBezTo>
                        <a:pt x="7" y="156"/>
                        <a:pt x="7" y="156"/>
                        <a:pt x="7" y="156"/>
                      </a:cubicBezTo>
                      <a:cubicBezTo>
                        <a:pt x="2" y="153"/>
                        <a:pt x="0" y="147"/>
                        <a:pt x="3" y="143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1" y="2"/>
                        <a:pt x="87" y="0"/>
                        <a:pt x="9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5" name="Freeform 27"/>
                <p:cNvSpPr>
                  <a:spLocks/>
                </p:cNvSpPr>
                <p:nvPr/>
              </p:nvSpPr>
              <p:spPr bwMode="auto">
                <a:xfrm>
                  <a:off x="2673" y="791"/>
                  <a:ext cx="205" cy="126"/>
                </a:xfrm>
                <a:custGeom>
                  <a:avLst/>
                  <a:gdLst>
                    <a:gd name="T0" fmla="*/ 174 w 177"/>
                    <a:gd name="T1" fmla="*/ 6 h 109"/>
                    <a:gd name="T2" fmla="*/ 171 w 177"/>
                    <a:gd name="T3" fmla="*/ 19 h 109"/>
                    <a:gd name="T4" fmla="*/ 16 w 177"/>
                    <a:gd name="T5" fmla="*/ 107 h 109"/>
                    <a:gd name="T6" fmla="*/ 2 w 177"/>
                    <a:gd name="T7" fmla="*/ 103 h 109"/>
                    <a:gd name="T8" fmla="*/ 2 w 177"/>
                    <a:gd name="T9" fmla="*/ 103 h 109"/>
                    <a:gd name="T10" fmla="*/ 6 w 177"/>
                    <a:gd name="T11" fmla="*/ 90 h 109"/>
                    <a:gd name="T12" fmla="*/ 161 w 177"/>
                    <a:gd name="T13" fmla="*/ 2 h 109"/>
                    <a:gd name="T14" fmla="*/ 174 w 177"/>
                    <a:gd name="T15" fmla="*/ 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09">
                      <a:moveTo>
                        <a:pt x="174" y="6"/>
                      </a:moveTo>
                      <a:cubicBezTo>
                        <a:pt x="177" y="11"/>
                        <a:pt x="175" y="17"/>
                        <a:pt x="171" y="19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09"/>
                        <a:pt x="5" y="108"/>
                        <a:pt x="2" y="103"/>
                      </a:cubicBezTo>
                      <a:cubicBezTo>
                        <a:pt x="2" y="103"/>
                        <a:pt x="2" y="103"/>
                        <a:pt x="2" y="103"/>
                      </a:cubicBezTo>
                      <a:cubicBezTo>
                        <a:pt x="0" y="98"/>
                        <a:pt x="1" y="92"/>
                        <a:pt x="6" y="90"/>
                      </a:cubicBezTo>
                      <a:cubicBezTo>
                        <a:pt x="161" y="2"/>
                        <a:pt x="161" y="2"/>
                        <a:pt x="161" y="2"/>
                      </a:cubicBezTo>
                      <a:cubicBezTo>
                        <a:pt x="166" y="0"/>
                        <a:pt x="172" y="1"/>
                        <a:pt x="17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6" name="Freeform 28"/>
                <p:cNvSpPr>
                  <a:spLocks/>
                </p:cNvSpPr>
                <p:nvPr/>
              </p:nvSpPr>
              <p:spPr bwMode="auto">
                <a:xfrm>
                  <a:off x="2759" y="740"/>
                  <a:ext cx="32" cy="228"/>
                </a:xfrm>
                <a:custGeom>
                  <a:avLst/>
                  <a:gdLst>
                    <a:gd name="T0" fmla="*/ 19 w 28"/>
                    <a:gd name="T1" fmla="*/ 197 h 197"/>
                    <a:gd name="T2" fmla="*/ 28 w 28"/>
                    <a:gd name="T3" fmla="*/ 187 h 197"/>
                    <a:gd name="T4" fmla="*/ 20 w 28"/>
                    <a:gd name="T5" fmla="*/ 9 h 197"/>
                    <a:gd name="T6" fmla="*/ 10 w 28"/>
                    <a:gd name="T7" fmla="*/ 0 h 197"/>
                    <a:gd name="T8" fmla="*/ 10 w 28"/>
                    <a:gd name="T9" fmla="*/ 0 h 197"/>
                    <a:gd name="T10" fmla="*/ 0 w 28"/>
                    <a:gd name="T11" fmla="*/ 10 h 197"/>
                    <a:gd name="T12" fmla="*/ 9 w 28"/>
                    <a:gd name="T13" fmla="*/ 188 h 197"/>
                    <a:gd name="T14" fmla="*/ 19 w 28"/>
                    <a:gd name="T15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7">
                      <a:moveTo>
                        <a:pt x="19" y="197"/>
                      </a:moveTo>
                      <a:cubicBezTo>
                        <a:pt x="24" y="197"/>
                        <a:pt x="28" y="192"/>
                        <a:pt x="28" y="187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4"/>
                        <a:pt x="15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3"/>
                        <a:pt x="14" y="197"/>
                        <a:pt x="19" y="1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7" name="Freeform 29"/>
                <p:cNvSpPr>
                  <a:spLocks/>
                </p:cNvSpPr>
                <p:nvPr/>
              </p:nvSpPr>
              <p:spPr bwMode="auto">
                <a:xfrm>
                  <a:off x="2778" y="794"/>
                  <a:ext cx="114" cy="184"/>
                </a:xfrm>
                <a:custGeom>
                  <a:avLst/>
                  <a:gdLst>
                    <a:gd name="T0" fmla="*/ 92 w 98"/>
                    <a:gd name="T1" fmla="*/ 2 h 159"/>
                    <a:gd name="T2" fmla="*/ 96 w 98"/>
                    <a:gd name="T3" fmla="*/ 16 h 159"/>
                    <a:gd name="T4" fmla="*/ 20 w 98"/>
                    <a:gd name="T5" fmla="*/ 152 h 159"/>
                    <a:gd name="T6" fmla="*/ 7 w 98"/>
                    <a:gd name="T7" fmla="*/ 156 h 159"/>
                    <a:gd name="T8" fmla="*/ 7 w 98"/>
                    <a:gd name="T9" fmla="*/ 156 h 159"/>
                    <a:gd name="T10" fmla="*/ 3 w 98"/>
                    <a:gd name="T11" fmla="*/ 143 h 159"/>
                    <a:gd name="T12" fmla="*/ 79 w 98"/>
                    <a:gd name="T13" fmla="*/ 6 h 159"/>
                    <a:gd name="T14" fmla="*/ 92 w 98"/>
                    <a:gd name="T15" fmla="*/ 2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2" y="2"/>
                      </a:moveTo>
                      <a:cubicBezTo>
                        <a:pt x="97" y="5"/>
                        <a:pt x="98" y="11"/>
                        <a:pt x="96" y="16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7" y="157"/>
                        <a:pt x="12" y="159"/>
                        <a:pt x="7" y="156"/>
                      </a:cubicBezTo>
                      <a:cubicBezTo>
                        <a:pt x="7" y="156"/>
                        <a:pt x="7" y="156"/>
                        <a:pt x="7" y="156"/>
                      </a:cubicBezTo>
                      <a:cubicBezTo>
                        <a:pt x="2" y="153"/>
                        <a:pt x="0" y="147"/>
                        <a:pt x="3" y="143"/>
                      </a:cubicBezTo>
                      <a:cubicBezTo>
                        <a:pt x="79" y="6"/>
                        <a:pt x="79" y="6"/>
                        <a:pt x="79" y="6"/>
                      </a:cubicBezTo>
                      <a:cubicBezTo>
                        <a:pt x="81" y="2"/>
                        <a:pt x="87" y="0"/>
                        <a:pt x="9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8" name="Freeform 30"/>
                <p:cNvSpPr>
                  <a:spLocks/>
                </p:cNvSpPr>
                <p:nvPr/>
              </p:nvSpPr>
              <p:spPr bwMode="auto">
                <a:xfrm>
                  <a:off x="2788" y="855"/>
                  <a:ext cx="204" cy="126"/>
                </a:xfrm>
                <a:custGeom>
                  <a:avLst/>
                  <a:gdLst>
                    <a:gd name="T0" fmla="*/ 175 w 177"/>
                    <a:gd name="T1" fmla="*/ 6 h 109"/>
                    <a:gd name="T2" fmla="*/ 171 w 177"/>
                    <a:gd name="T3" fmla="*/ 19 h 109"/>
                    <a:gd name="T4" fmla="*/ 16 w 177"/>
                    <a:gd name="T5" fmla="*/ 107 h 109"/>
                    <a:gd name="T6" fmla="*/ 2 w 177"/>
                    <a:gd name="T7" fmla="*/ 103 h 109"/>
                    <a:gd name="T8" fmla="*/ 2 w 177"/>
                    <a:gd name="T9" fmla="*/ 103 h 109"/>
                    <a:gd name="T10" fmla="*/ 6 w 177"/>
                    <a:gd name="T11" fmla="*/ 90 h 109"/>
                    <a:gd name="T12" fmla="*/ 161 w 177"/>
                    <a:gd name="T13" fmla="*/ 2 h 109"/>
                    <a:gd name="T14" fmla="*/ 175 w 177"/>
                    <a:gd name="T15" fmla="*/ 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09">
                      <a:moveTo>
                        <a:pt x="175" y="6"/>
                      </a:moveTo>
                      <a:cubicBezTo>
                        <a:pt x="177" y="11"/>
                        <a:pt x="175" y="17"/>
                        <a:pt x="171" y="19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09"/>
                        <a:pt x="5" y="108"/>
                        <a:pt x="2" y="103"/>
                      </a:cubicBezTo>
                      <a:cubicBezTo>
                        <a:pt x="2" y="103"/>
                        <a:pt x="2" y="103"/>
                        <a:pt x="2" y="103"/>
                      </a:cubicBezTo>
                      <a:cubicBezTo>
                        <a:pt x="0" y="98"/>
                        <a:pt x="2" y="92"/>
                        <a:pt x="6" y="90"/>
                      </a:cubicBezTo>
                      <a:cubicBezTo>
                        <a:pt x="161" y="2"/>
                        <a:pt x="161" y="2"/>
                        <a:pt x="161" y="2"/>
                      </a:cubicBezTo>
                      <a:cubicBezTo>
                        <a:pt x="166" y="0"/>
                        <a:pt x="172" y="1"/>
                        <a:pt x="17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9" name="Freeform 31"/>
                <p:cNvSpPr>
                  <a:spLocks/>
                </p:cNvSpPr>
                <p:nvPr/>
              </p:nvSpPr>
              <p:spPr bwMode="auto">
                <a:xfrm>
                  <a:off x="2873" y="804"/>
                  <a:ext cx="34" cy="228"/>
                </a:xfrm>
                <a:custGeom>
                  <a:avLst/>
                  <a:gdLst>
                    <a:gd name="T0" fmla="*/ 19 w 29"/>
                    <a:gd name="T1" fmla="*/ 197 h 197"/>
                    <a:gd name="T2" fmla="*/ 28 w 29"/>
                    <a:gd name="T3" fmla="*/ 187 h 197"/>
                    <a:gd name="T4" fmla="*/ 20 w 29"/>
                    <a:gd name="T5" fmla="*/ 9 h 197"/>
                    <a:gd name="T6" fmla="*/ 10 w 29"/>
                    <a:gd name="T7" fmla="*/ 0 h 197"/>
                    <a:gd name="T8" fmla="*/ 10 w 29"/>
                    <a:gd name="T9" fmla="*/ 0 h 197"/>
                    <a:gd name="T10" fmla="*/ 1 w 29"/>
                    <a:gd name="T11" fmla="*/ 10 h 197"/>
                    <a:gd name="T12" fmla="*/ 9 w 29"/>
                    <a:gd name="T13" fmla="*/ 188 h 197"/>
                    <a:gd name="T14" fmla="*/ 19 w 29"/>
                    <a:gd name="T15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197">
                      <a:moveTo>
                        <a:pt x="19" y="197"/>
                      </a:moveTo>
                      <a:cubicBezTo>
                        <a:pt x="25" y="197"/>
                        <a:pt x="29" y="192"/>
                        <a:pt x="28" y="187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4"/>
                        <a:pt x="15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5" y="0"/>
                        <a:pt x="0" y="5"/>
                        <a:pt x="1" y="10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3"/>
                        <a:pt x="14" y="197"/>
                        <a:pt x="19" y="1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" name="Freeform 32"/>
                <p:cNvSpPr>
                  <a:spLocks/>
                </p:cNvSpPr>
                <p:nvPr/>
              </p:nvSpPr>
              <p:spPr bwMode="auto">
                <a:xfrm>
                  <a:off x="2894" y="857"/>
                  <a:ext cx="112" cy="183"/>
                </a:xfrm>
                <a:custGeom>
                  <a:avLst/>
                  <a:gdLst>
                    <a:gd name="T0" fmla="*/ 91 w 97"/>
                    <a:gd name="T1" fmla="*/ 2 h 158"/>
                    <a:gd name="T2" fmla="*/ 95 w 97"/>
                    <a:gd name="T3" fmla="*/ 16 h 158"/>
                    <a:gd name="T4" fmla="*/ 19 w 97"/>
                    <a:gd name="T5" fmla="*/ 152 h 158"/>
                    <a:gd name="T6" fmla="*/ 6 w 97"/>
                    <a:gd name="T7" fmla="*/ 156 h 158"/>
                    <a:gd name="T8" fmla="*/ 6 w 97"/>
                    <a:gd name="T9" fmla="*/ 156 h 158"/>
                    <a:gd name="T10" fmla="*/ 2 w 97"/>
                    <a:gd name="T11" fmla="*/ 143 h 158"/>
                    <a:gd name="T12" fmla="*/ 78 w 97"/>
                    <a:gd name="T13" fmla="*/ 6 h 158"/>
                    <a:gd name="T14" fmla="*/ 91 w 97"/>
                    <a:gd name="T15" fmla="*/ 2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158">
                      <a:moveTo>
                        <a:pt x="91" y="2"/>
                      </a:moveTo>
                      <a:cubicBezTo>
                        <a:pt x="96" y="5"/>
                        <a:pt x="97" y="11"/>
                        <a:pt x="95" y="16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17" y="157"/>
                        <a:pt x="11" y="158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1" y="153"/>
                        <a:pt x="0" y="147"/>
                        <a:pt x="2" y="143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0" y="1"/>
                        <a:pt x="86" y="0"/>
                        <a:pt x="9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" name="Freeform 33"/>
                <p:cNvSpPr>
                  <a:spLocks/>
                </p:cNvSpPr>
                <p:nvPr/>
              </p:nvSpPr>
              <p:spPr bwMode="auto">
                <a:xfrm>
                  <a:off x="2902" y="919"/>
                  <a:ext cx="205" cy="126"/>
                </a:xfrm>
                <a:custGeom>
                  <a:avLst/>
                  <a:gdLst>
                    <a:gd name="T0" fmla="*/ 175 w 177"/>
                    <a:gd name="T1" fmla="*/ 6 h 109"/>
                    <a:gd name="T2" fmla="*/ 171 w 177"/>
                    <a:gd name="T3" fmla="*/ 19 h 109"/>
                    <a:gd name="T4" fmla="*/ 16 w 177"/>
                    <a:gd name="T5" fmla="*/ 107 h 109"/>
                    <a:gd name="T6" fmla="*/ 3 w 177"/>
                    <a:gd name="T7" fmla="*/ 103 h 109"/>
                    <a:gd name="T8" fmla="*/ 3 w 177"/>
                    <a:gd name="T9" fmla="*/ 103 h 109"/>
                    <a:gd name="T10" fmla="*/ 6 w 177"/>
                    <a:gd name="T11" fmla="*/ 90 h 109"/>
                    <a:gd name="T12" fmla="*/ 161 w 177"/>
                    <a:gd name="T13" fmla="*/ 2 h 109"/>
                    <a:gd name="T14" fmla="*/ 175 w 177"/>
                    <a:gd name="T15" fmla="*/ 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09">
                      <a:moveTo>
                        <a:pt x="175" y="6"/>
                      </a:moveTo>
                      <a:cubicBezTo>
                        <a:pt x="177" y="11"/>
                        <a:pt x="176" y="17"/>
                        <a:pt x="171" y="19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09"/>
                        <a:pt x="5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8"/>
                        <a:pt x="2" y="92"/>
                        <a:pt x="6" y="90"/>
                      </a:cubicBezTo>
                      <a:cubicBezTo>
                        <a:pt x="161" y="2"/>
                        <a:pt x="161" y="2"/>
                        <a:pt x="161" y="2"/>
                      </a:cubicBezTo>
                      <a:cubicBezTo>
                        <a:pt x="166" y="0"/>
                        <a:pt x="172" y="1"/>
                        <a:pt x="17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" name="Freeform 34"/>
                <p:cNvSpPr>
                  <a:spLocks/>
                </p:cNvSpPr>
                <p:nvPr/>
              </p:nvSpPr>
              <p:spPr bwMode="auto">
                <a:xfrm>
                  <a:off x="2989" y="868"/>
                  <a:ext cx="32" cy="228"/>
                </a:xfrm>
                <a:custGeom>
                  <a:avLst/>
                  <a:gdLst>
                    <a:gd name="T0" fmla="*/ 18 w 28"/>
                    <a:gd name="T1" fmla="*/ 197 h 197"/>
                    <a:gd name="T2" fmla="*/ 28 w 28"/>
                    <a:gd name="T3" fmla="*/ 187 h 197"/>
                    <a:gd name="T4" fmla="*/ 19 w 28"/>
                    <a:gd name="T5" fmla="*/ 9 h 197"/>
                    <a:gd name="T6" fmla="*/ 9 w 28"/>
                    <a:gd name="T7" fmla="*/ 0 h 197"/>
                    <a:gd name="T8" fmla="*/ 9 w 28"/>
                    <a:gd name="T9" fmla="*/ 0 h 197"/>
                    <a:gd name="T10" fmla="*/ 0 w 28"/>
                    <a:gd name="T11" fmla="*/ 10 h 197"/>
                    <a:gd name="T12" fmla="*/ 8 w 28"/>
                    <a:gd name="T13" fmla="*/ 188 h 197"/>
                    <a:gd name="T14" fmla="*/ 18 w 28"/>
                    <a:gd name="T15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7">
                      <a:moveTo>
                        <a:pt x="18" y="197"/>
                      </a:moveTo>
                      <a:cubicBezTo>
                        <a:pt x="24" y="197"/>
                        <a:pt x="28" y="192"/>
                        <a:pt x="28" y="187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4"/>
                        <a:pt x="14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8" y="188"/>
                        <a:pt x="8" y="188"/>
                        <a:pt x="8" y="188"/>
                      </a:cubicBezTo>
                      <a:cubicBezTo>
                        <a:pt x="8" y="193"/>
                        <a:pt x="13" y="197"/>
                        <a:pt x="18" y="1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" name="Freeform 35"/>
                <p:cNvSpPr>
                  <a:spLocks/>
                </p:cNvSpPr>
                <p:nvPr/>
              </p:nvSpPr>
              <p:spPr bwMode="auto">
                <a:xfrm>
                  <a:off x="3009" y="921"/>
                  <a:ext cx="113" cy="183"/>
                </a:xfrm>
                <a:custGeom>
                  <a:avLst/>
                  <a:gdLst>
                    <a:gd name="T0" fmla="*/ 91 w 98"/>
                    <a:gd name="T1" fmla="*/ 2 h 158"/>
                    <a:gd name="T2" fmla="*/ 95 w 98"/>
                    <a:gd name="T3" fmla="*/ 16 h 158"/>
                    <a:gd name="T4" fmla="*/ 19 w 98"/>
                    <a:gd name="T5" fmla="*/ 152 h 158"/>
                    <a:gd name="T6" fmla="*/ 6 w 98"/>
                    <a:gd name="T7" fmla="*/ 156 h 158"/>
                    <a:gd name="T8" fmla="*/ 6 w 98"/>
                    <a:gd name="T9" fmla="*/ 156 h 158"/>
                    <a:gd name="T10" fmla="*/ 2 w 98"/>
                    <a:gd name="T11" fmla="*/ 143 h 158"/>
                    <a:gd name="T12" fmla="*/ 78 w 98"/>
                    <a:gd name="T13" fmla="*/ 6 h 158"/>
                    <a:gd name="T14" fmla="*/ 91 w 98"/>
                    <a:gd name="T15" fmla="*/ 2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8">
                      <a:moveTo>
                        <a:pt x="91" y="2"/>
                      </a:moveTo>
                      <a:cubicBezTo>
                        <a:pt x="96" y="5"/>
                        <a:pt x="98" y="11"/>
                        <a:pt x="95" y="16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17" y="157"/>
                        <a:pt x="11" y="158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2" y="153"/>
                        <a:pt x="0" y="147"/>
                        <a:pt x="2" y="143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1" y="1"/>
                        <a:pt x="86" y="0"/>
                        <a:pt x="9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4" name="Freeform 36"/>
                <p:cNvSpPr>
                  <a:spLocks/>
                </p:cNvSpPr>
                <p:nvPr/>
              </p:nvSpPr>
              <p:spPr bwMode="auto">
                <a:xfrm>
                  <a:off x="3017" y="982"/>
                  <a:ext cx="206" cy="126"/>
                </a:xfrm>
                <a:custGeom>
                  <a:avLst/>
                  <a:gdLst>
                    <a:gd name="T0" fmla="*/ 175 w 178"/>
                    <a:gd name="T1" fmla="*/ 6 h 109"/>
                    <a:gd name="T2" fmla="*/ 171 w 178"/>
                    <a:gd name="T3" fmla="*/ 19 h 109"/>
                    <a:gd name="T4" fmla="*/ 16 w 178"/>
                    <a:gd name="T5" fmla="*/ 107 h 109"/>
                    <a:gd name="T6" fmla="*/ 3 w 178"/>
                    <a:gd name="T7" fmla="*/ 103 h 109"/>
                    <a:gd name="T8" fmla="*/ 3 w 178"/>
                    <a:gd name="T9" fmla="*/ 103 h 109"/>
                    <a:gd name="T10" fmla="*/ 7 w 178"/>
                    <a:gd name="T11" fmla="*/ 89 h 109"/>
                    <a:gd name="T12" fmla="*/ 162 w 178"/>
                    <a:gd name="T13" fmla="*/ 2 h 109"/>
                    <a:gd name="T14" fmla="*/ 175 w 178"/>
                    <a:gd name="T15" fmla="*/ 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8" h="109">
                      <a:moveTo>
                        <a:pt x="175" y="6"/>
                      </a:moveTo>
                      <a:cubicBezTo>
                        <a:pt x="178" y="11"/>
                        <a:pt x="176" y="17"/>
                        <a:pt x="171" y="19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09"/>
                        <a:pt x="6" y="107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8"/>
                        <a:pt x="2" y="92"/>
                        <a:pt x="7" y="89"/>
                      </a:cubicBezTo>
                      <a:cubicBezTo>
                        <a:pt x="162" y="2"/>
                        <a:pt x="162" y="2"/>
                        <a:pt x="162" y="2"/>
                      </a:cubicBezTo>
                      <a:cubicBezTo>
                        <a:pt x="166" y="0"/>
                        <a:pt x="172" y="1"/>
                        <a:pt x="17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" name="Freeform 37"/>
                <p:cNvSpPr>
                  <a:spLocks/>
                </p:cNvSpPr>
                <p:nvPr/>
              </p:nvSpPr>
              <p:spPr bwMode="auto">
                <a:xfrm>
                  <a:off x="3103" y="930"/>
                  <a:ext cx="33" cy="229"/>
                </a:xfrm>
                <a:custGeom>
                  <a:avLst/>
                  <a:gdLst>
                    <a:gd name="T0" fmla="*/ 19 w 28"/>
                    <a:gd name="T1" fmla="*/ 198 h 198"/>
                    <a:gd name="T2" fmla="*/ 28 w 28"/>
                    <a:gd name="T3" fmla="*/ 188 h 198"/>
                    <a:gd name="T4" fmla="*/ 20 w 28"/>
                    <a:gd name="T5" fmla="*/ 10 h 198"/>
                    <a:gd name="T6" fmla="*/ 9 w 28"/>
                    <a:gd name="T7" fmla="*/ 1 h 198"/>
                    <a:gd name="T8" fmla="*/ 9 w 28"/>
                    <a:gd name="T9" fmla="*/ 1 h 198"/>
                    <a:gd name="T10" fmla="*/ 0 w 28"/>
                    <a:gd name="T11" fmla="*/ 11 h 198"/>
                    <a:gd name="T12" fmla="*/ 8 w 28"/>
                    <a:gd name="T13" fmla="*/ 189 h 198"/>
                    <a:gd name="T14" fmla="*/ 19 w 28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9" y="198"/>
                      </a:moveTo>
                      <a:cubicBezTo>
                        <a:pt x="24" y="198"/>
                        <a:pt x="28" y="193"/>
                        <a:pt x="28" y="188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19" y="5"/>
                        <a:pt x="15" y="0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4" y="1"/>
                        <a:pt x="0" y="6"/>
                        <a:pt x="0" y="11"/>
                      </a:cubicBezTo>
                      <a:cubicBezTo>
                        <a:pt x="8" y="189"/>
                        <a:pt x="8" y="189"/>
                        <a:pt x="8" y="189"/>
                      </a:cubicBezTo>
                      <a:cubicBezTo>
                        <a:pt x="9" y="194"/>
                        <a:pt x="13" y="198"/>
                        <a:pt x="19" y="19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" name="Freeform 38"/>
                <p:cNvSpPr>
                  <a:spLocks/>
                </p:cNvSpPr>
                <p:nvPr/>
              </p:nvSpPr>
              <p:spPr bwMode="auto">
                <a:xfrm>
                  <a:off x="3123" y="985"/>
                  <a:ext cx="113" cy="182"/>
                </a:xfrm>
                <a:custGeom>
                  <a:avLst/>
                  <a:gdLst>
                    <a:gd name="T0" fmla="*/ 91 w 98"/>
                    <a:gd name="T1" fmla="*/ 2 h 158"/>
                    <a:gd name="T2" fmla="*/ 95 w 98"/>
                    <a:gd name="T3" fmla="*/ 15 h 158"/>
                    <a:gd name="T4" fmla="*/ 20 w 98"/>
                    <a:gd name="T5" fmla="*/ 152 h 158"/>
                    <a:gd name="T6" fmla="*/ 6 w 98"/>
                    <a:gd name="T7" fmla="*/ 156 h 158"/>
                    <a:gd name="T8" fmla="*/ 6 w 98"/>
                    <a:gd name="T9" fmla="*/ 156 h 158"/>
                    <a:gd name="T10" fmla="*/ 3 w 98"/>
                    <a:gd name="T11" fmla="*/ 142 h 158"/>
                    <a:gd name="T12" fmla="*/ 78 w 98"/>
                    <a:gd name="T13" fmla="*/ 6 h 158"/>
                    <a:gd name="T14" fmla="*/ 91 w 98"/>
                    <a:gd name="T15" fmla="*/ 2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8">
                      <a:moveTo>
                        <a:pt x="91" y="2"/>
                      </a:moveTo>
                      <a:cubicBezTo>
                        <a:pt x="96" y="5"/>
                        <a:pt x="98" y="11"/>
                        <a:pt x="95" y="15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7" y="157"/>
                        <a:pt x="11" y="158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2" y="153"/>
                        <a:pt x="0" y="147"/>
                        <a:pt x="3" y="142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1" y="1"/>
                        <a:pt x="87" y="0"/>
                        <a:pt x="9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" name="Freeform 39"/>
                <p:cNvSpPr>
                  <a:spLocks/>
                </p:cNvSpPr>
                <p:nvPr/>
              </p:nvSpPr>
              <p:spPr bwMode="auto">
                <a:xfrm>
                  <a:off x="3131" y="1046"/>
                  <a:ext cx="206" cy="126"/>
                </a:xfrm>
                <a:custGeom>
                  <a:avLst/>
                  <a:gdLst>
                    <a:gd name="T0" fmla="*/ 175 w 178"/>
                    <a:gd name="T1" fmla="*/ 6 h 109"/>
                    <a:gd name="T2" fmla="*/ 171 w 178"/>
                    <a:gd name="T3" fmla="*/ 19 h 109"/>
                    <a:gd name="T4" fmla="*/ 16 w 178"/>
                    <a:gd name="T5" fmla="*/ 106 h 109"/>
                    <a:gd name="T6" fmla="*/ 3 w 178"/>
                    <a:gd name="T7" fmla="*/ 103 h 109"/>
                    <a:gd name="T8" fmla="*/ 3 w 178"/>
                    <a:gd name="T9" fmla="*/ 103 h 109"/>
                    <a:gd name="T10" fmla="*/ 7 w 178"/>
                    <a:gd name="T11" fmla="*/ 89 h 109"/>
                    <a:gd name="T12" fmla="*/ 162 w 178"/>
                    <a:gd name="T13" fmla="*/ 2 h 109"/>
                    <a:gd name="T14" fmla="*/ 175 w 178"/>
                    <a:gd name="T15" fmla="*/ 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8" h="109">
                      <a:moveTo>
                        <a:pt x="175" y="6"/>
                      </a:moveTo>
                      <a:cubicBezTo>
                        <a:pt x="178" y="11"/>
                        <a:pt x="176" y="17"/>
                        <a:pt x="171" y="19"/>
                      </a:cubicBezTo>
                      <a:cubicBezTo>
                        <a:pt x="16" y="106"/>
                        <a:pt x="16" y="106"/>
                        <a:pt x="16" y="106"/>
                      </a:cubicBezTo>
                      <a:cubicBezTo>
                        <a:pt x="12" y="109"/>
                        <a:pt x="6" y="107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8"/>
                        <a:pt x="2" y="92"/>
                        <a:pt x="7" y="89"/>
                      </a:cubicBezTo>
                      <a:cubicBezTo>
                        <a:pt x="162" y="2"/>
                        <a:pt x="162" y="2"/>
                        <a:pt x="162" y="2"/>
                      </a:cubicBezTo>
                      <a:cubicBezTo>
                        <a:pt x="167" y="0"/>
                        <a:pt x="173" y="1"/>
                        <a:pt x="17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" name="Freeform 40"/>
                <p:cNvSpPr>
                  <a:spLocks/>
                </p:cNvSpPr>
                <p:nvPr/>
              </p:nvSpPr>
              <p:spPr bwMode="auto">
                <a:xfrm>
                  <a:off x="3218" y="994"/>
                  <a:ext cx="32" cy="229"/>
                </a:xfrm>
                <a:custGeom>
                  <a:avLst/>
                  <a:gdLst>
                    <a:gd name="T0" fmla="*/ 19 w 28"/>
                    <a:gd name="T1" fmla="*/ 198 h 198"/>
                    <a:gd name="T2" fmla="*/ 28 w 28"/>
                    <a:gd name="T3" fmla="*/ 188 h 198"/>
                    <a:gd name="T4" fmla="*/ 20 w 28"/>
                    <a:gd name="T5" fmla="*/ 10 h 198"/>
                    <a:gd name="T6" fmla="*/ 9 w 28"/>
                    <a:gd name="T7" fmla="*/ 1 h 198"/>
                    <a:gd name="T8" fmla="*/ 9 w 28"/>
                    <a:gd name="T9" fmla="*/ 1 h 198"/>
                    <a:gd name="T10" fmla="*/ 0 w 28"/>
                    <a:gd name="T11" fmla="*/ 11 h 198"/>
                    <a:gd name="T12" fmla="*/ 9 w 28"/>
                    <a:gd name="T13" fmla="*/ 189 h 198"/>
                    <a:gd name="T14" fmla="*/ 19 w 28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9" y="198"/>
                      </a:moveTo>
                      <a:cubicBezTo>
                        <a:pt x="24" y="198"/>
                        <a:pt x="28" y="193"/>
                        <a:pt x="28" y="188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19" y="5"/>
                        <a:pt x="15" y="0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4" y="1"/>
                        <a:pt x="0" y="6"/>
                        <a:pt x="0" y="11"/>
                      </a:cubicBezTo>
                      <a:cubicBezTo>
                        <a:pt x="9" y="189"/>
                        <a:pt x="9" y="189"/>
                        <a:pt x="9" y="189"/>
                      </a:cubicBezTo>
                      <a:cubicBezTo>
                        <a:pt x="9" y="194"/>
                        <a:pt x="13" y="198"/>
                        <a:pt x="19" y="19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" name="Freeform 41"/>
                <p:cNvSpPr>
                  <a:spLocks/>
                </p:cNvSpPr>
                <p:nvPr/>
              </p:nvSpPr>
              <p:spPr bwMode="auto">
                <a:xfrm>
                  <a:off x="3238" y="1048"/>
                  <a:ext cx="113" cy="183"/>
                </a:xfrm>
                <a:custGeom>
                  <a:avLst/>
                  <a:gdLst>
                    <a:gd name="T0" fmla="*/ 92 w 98"/>
                    <a:gd name="T1" fmla="*/ 2 h 158"/>
                    <a:gd name="T2" fmla="*/ 95 w 98"/>
                    <a:gd name="T3" fmla="*/ 15 h 158"/>
                    <a:gd name="T4" fmla="*/ 20 w 98"/>
                    <a:gd name="T5" fmla="*/ 152 h 158"/>
                    <a:gd name="T6" fmla="*/ 7 w 98"/>
                    <a:gd name="T7" fmla="*/ 156 h 158"/>
                    <a:gd name="T8" fmla="*/ 7 w 98"/>
                    <a:gd name="T9" fmla="*/ 156 h 158"/>
                    <a:gd name="T10" fmla="*/ 3 w 98"/>
                    <a:gd name="T11" fmla="*/ 142 h 158"/>
                    <a:gd name="T12" fmla="*/ 78 w 98"/>
                    <a:gd name="T13" fmla="*/ 6 h 158"/>
                    <a:gd name="T14" fmla="*/ 92 w 98"/>
                    <a:gd name="T15" fmla="*/ 2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8">
                      <a:moveTo>
                        <a:pt x="92" y="2"/>
                      </a:moveTo>
                      <a:cubicBezTo>
                        <a:pt x="96" y="5"/>
                        <a:pt x="98" y="11"/>
                        <a:pt x="95" y="15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7" y="157"/>
                        <a:pt x="11" y="158"/>
                        <a:pt x="7" y="156"/>
                      </a:cubicBezTo>
                      <a:cubicBezTo>
                        <a:pt x="7" y="156"/>
                        <a:pt x="7" y="156"/>
                        <a:pt x="7" y="156"/>
                      </a:cubicBezTo>
                      <a:cubicBezTo>
                        <a:pt x="2" y="153"/>
                        <a:pt x="0" y="147"/>
                        <a:pt x="3" y="142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1" y="1"/>
                        <a:pt x="87" y="0"/>
                        <a:pt x="9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" name="Freeform 42"/>
                <p:cNvSpPr>
                  <a:spLocks/>
                </p:cNvSpPr>
                <p:nvPr/>
              </p:nvSpPr>
              <p:spPr bwMode="auto">
                <a:xfrm>
                  <a:off x="3247" y="1108"/>
                  <a:ext cx="205" cy="128"/>
                </a:xfrm>
                <a:custGeom>
                  <a:avLst/>
                  <a:gdLst>
                    <a:gd name="T0" fmla="*/ 174 w 177"/>
                    <a:gd name="T1" fmla="*/ 7 h 110"/>
                    <a:gd name="T2" fmla="*/ 171 w 177"/>
                    <a:gd name="T3" fmla="*/ 20 h 110"/>
                    <a:gd name="T4" fmla="*/ 16 w 177"/>
                    <a:gd name="T5" fmla="*/ 107 h 110"/>
                    <a:gd name="T6" fmla="*/ 2 w 177"/>
                    <a:gd name="T7" fmla="*/ 104 h 110"/>
                    <a:gd name="T8" fmla="*/ 2 w 177"/>
                    <a:gd name="T9" fmla="*/ 104 h 110"/>
                    <a:gd name="T10" fmla="*/ 6 w 177"/>
                    <a:gd name="T11" fmla="*/ 90 h 110"/>
                    <a:gd name="T12" fmla="*/ 161 w 177"/>
                    <a:gd name="T13" fmla="*/ 3 h 110"/>
                    <a:gd name="T14" fmla="*/ 174 w 177"/>
                    <a:gd name="T15" fmla="*/ 7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10">
                      <a:moveTo>
                        <a:pt x="174" y="7"/>
                      </a:moveTo>
                      <a:cubicBezTo>
                        <a:pt x="177" y="12"/>
                        <a:pt x="175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10"/>
                        <a:pt x="5" y="108"/>
                        <a:pt x="2" y="104"/>
                      </a:cubicBezTo>
                      <a:cubicBezTo>
                        <a:pt x="2" y="104"/>
                        <a:pt x="2" y="104"/>
                        <a:pt x="2" y="104"/>
                      </a:cubicBezTo>
                      <a:cubicBezTo>
                        <a:pt x="0" y="99"/>
                        <a:pt x="1" y="93"/>
                        <a:pt x="6" y="90"/>
                      </a:cubicBezTo>
                      <a:cubicBezTo>
                        <a:pt x="161" y="3"/>
                        <a:pt x="161" y="3"/>
                        <a:pt x="161" y="3"/>
                      </a:cubicBezTo>
                      <a:cubicBezTo>
                        <a:pt x="166" y="0"/>
                        <a:pt x="172" y="2"/>
                        <a:pt x="174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" name="Freeform 43"/>
                <p:cNvSpPr>
                  <a:spLocks/>
                </p:cNvSpPr>
                <p:nvPr/>
              </p:nvSpPr>
              <p:spPr bwMode="auto">
                <a:xfrm>
                  <a:off x="3332" y="1057"/>
                  <a:ext cx="33" cy="229"/>
                </a:xfrm>
                <a:custGeom>
                  <a:avLst/>
                  <a:gdLst>
                    <a:gd name="T0" fmla="*/ 19 w 28"/>
                    <a:gd name="T1" fmla="*/ 198 h 198"/>
                    <a:gd name="T2" fmla="*/ 28 w 28"/>
                    <a:gd name="T3" fmla="*/ 188 h 198"/>
                    <a:gd name="T4" fmla="*/ 20 w 28"/>
                    <a:gd name="T5" fmla="*/ 10 h 198"/>
                    <a:gd name="T6" fmla="*/ 10 w 28"/>
                    <a:gd name="T7" fmla="*/ 1 h 198"/>
                    <a:gd name="T8" fmla="*/ 10 w 28"/>
                    <a:gd name="T9" fmla="*/ 1 h 198"/>
                    <a:gd name="T10" fmla="*/ 0 w 28"/>
                    <a:gd name="T11" fmla="*/ 11 h 198"/>
                    <a:gd name="T12" fmla="*/ 9 w 28"/>
                    <a:gd name="T13" fmla="*/ 189 h 198"/>
                    <a:gd name="T14" fmla="*/ 19 w 28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9" y="198"/>
                      </a:moveTo>
                      <a:cubicBezTo>
                        <a:pt x="24" y="198"/>
                        <a:pt x="28" y="193"/>
                        <a:pt x="28" y="188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20" y="5"/>
                        <a:pt x="15" y="0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4" y="1"/>
                        <a:pt x="0" y="5"/>
                        <a:pt x="0" y="11"/>
                      </a:cubicBezTo>
                      <a:cubicBezTo>
                        <a:pt x="9" y="189"/>
                        <a:pt x="9" y="189"/>
                        <a:pt x="9" y="189"/>
                      </a:cubicBezTo>
                      <a:cubicBezTo>
                        <a:pt x="9" y="194"/>
                        <a:pt x="14" y="198"/>
                        <a:pt x="19" y="19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" name="Freeform 44"/>
                <p:cNvSpPr>
                  <a:spLocks/>
                </p:cNvSpPr>
                <p:nvPr/>
              </p:nvSpPr>
              <p:spPr bwMode="auto">
                <a:xfrm>
                  <a:off x="3352" y="1112"/>
                  <a:ext cx="113" cy="183"/>
                </a:xfrm>
                <a:custGeom>
                  <a:avLst/>
                  <a:gdLst>
                    <a:gd name="T0" fmla="*/ 92 w 98"/>
                    <a:gd name="T1" fmla="*/ 2 h 158"/>
                    <a:gd name="T2" fmla="*/ 96 w 98"/>
                    <a:gd name="T3" fmla="*/ 15 h 158"/>
                    <a:gd name="T4" fmla="*/ 20 w 98"/>
                    <a:gd name="T5" fmla="*/ 152 h 158"/>
                    <a:gd name="T6" fmla="*/ 7 w 98"/>
                    <a:gd name="T7" fmla="*/ 156 h 158"/>
                    <a:gd name="T8" fmla="*/ 7 w 98"/>
                    <a:gd name="T9" fmla="*/ 156 h 158"/>
                    <a:gd name="T10" fmla="*/ 3 w 98"/>
                    <a:gd name="T11" fmla="*/ 142 h 158"/>
                    <a:gd name="T12" fmla="*/ 79 w 98"/>
                    <a:gd name="T13" fmla="*/ 6 h 158"/>
                    <a:gd name="T14" fmla="*/ 92 w 98"/>
                    <a:gd name="T15" fmla="*/ 2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8">
                      <a:moveTo>
                        <a:pt x="92" y="2"/>
                      </a:moveTo>
                      <a:cubicBezTo>
                        <a:pt x="97" y="5"/>
                        <a:pt x="98" y="11"/>
                        <a:pt x="96" y="15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7" y="157"/>
                        <a:pt x="12" y="158"/>
                        <a:pt x="7" y="156"/>
                      </a:cubicBezTo>
                      <a:cubicBezTo>
                        <a:pt x="7" y="156"/>
                        <a:pt x="7" y="156"/>
                        <a:pt x="7" y="156"/>
                      </a:cubicBezTo>
                      <a:cubicBezTo>
                        <a:pt x="2" y="153"/>
                        <a:pt x="0" y="147"/>
                        <a:pt x="3" y="142"/>
                      </a:cubicBezTo>
                      <a:cubicBezTo>
                        <a:pt x="79" y="6"/>
                        <a:pt x="79" y="6"/>
                        <a:pt x="79" y="6"/>
                      </a:cubicBezTo>
                      <a:cubicBezTo>
                        <a:pt x="81" y="1"/>
                        <a:pt x="87" y="0"/>
                        <a:pt x="9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" name="Freeform 45"/>
                <p:cNvSpPr>
                  <a:spLocks/>
                </p:cNvSpPr>
                <p:nvPr/>
              </p:nvSpPr>
              <p:spPr bwMode="auto">
                <a:xfrm>
                  <a:off x="3361" y="1172"/>
                  <a:ext cx="205" cy="127"/>
                </a:xfrm>
                <a:custGeom>
                  <a:avLst/>
                  <a:gdLst>
                    <a:gd name="T0" fmla="*/ 175 w 177"/>
                    <a:gd name="T1" fmla="*/ 7 h 110"/>
                    <a:gd name="T2" fmla="*/ 171 w 177"/>
                    <a:gd name="T3" fmla="*/ 20 h 110"/>
                    <a:gd name="T4" fmla="*/ 16 w 177"/>
                    <a:gd name="T5" fmla="*/ 107 h 110"/>
                    <a:gd name="T6" fmla="*/ 3 w 177"/>
                    <a:gd name="T7" fmla="*/ 104 h 110"/>
                    <a:gd name="T8" fmla="*/ 3 w 177"/>
                    <a:gd name="T9" fmla="*/ 104 h 110"/>
                    <a:gd name="T10" fmla="*/ 6 w 177"/>
                    <a:gd name="T11" fmla="*/ 90 h 110"/>
                    <a:gd name="T12" fmla="*/ 161 w 177"/>
                    <a:gd name="T13" fmla="*/ 3 h 110"/>
                    <a:gd name="T14" fmla="*/ 175 w 177"/>
                    <a:gd name="T15" fmla="*/ 7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10">
                      <a:moveTo>
                        <a:pt x="175" y="7"/>
                      </a:moveTo>
                      <a:cubicBezTo>
                        <a:pt x="177" y="11"/>
                        <a:pt x="175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10"/>
                        <a:pt x="5" y="108"/>
                        <a:pt x="3" y="104"/>
                      </a:cubicBezTo>
                      <a:cubicBezTo>
                        <a:pt x="3" y="104"/>
                        <a:pt x="3" y="104"/>
                        <a:pt x="3" y="104"/>
                      </a:cubicBezTo>
                      <a:cubicBezTo>
                        <a:pt x="0" y="99"/>
                        <a:pt x="2" y="93"/>
                        <a:pt x="6" y="90"/>
                      </a:cubicBezTo>
                      <a:cubicBezTo>
                        <a:pt x="161" y="3"/>
                        <a:pt x="161" y="3"/>
                        <a:pt x="161" y="3"/>
                      </a:cubicBezTo>
                      <a:cubicBezTo>
                        <a:pt x="166" y="0"/>
                        <a:pt x="172" y="2"/>
                        <a:pt x="17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4" name="Freeform 46"/>
                <p:cNvSpPr>
                  <a:spLocks/>
                </p:cNvSpPr>
                <p:nvPr/>
              </p:nvSpPr>
              <p:spPr bwMode="auto">
                <a:xfrm>
                  <a:off x="3447" y="1121"/>
                  <a:ext cx="33" cy="229"/>
                </a:xfrm>
                <a:custGeom>
                  <a:avLst/>
                  <a:gdLst>
                    <a:gd name="T0" fmla="*/ 19 w 29"/>
                    <a:gd name="T1" fmla="*/ 198 h 198"/>
                    <a:gd name="T2" fmla="*/ 28 w 29"/>
                    <a:gd name="T3" fmla="*/ 188 h 198"/>
                    <a:gd name="T4" fmla="*/ 20 w 29"/>
                    <a:gd name="T5" fmla="*/ 10 h 198"/>
                    <a:gd name="T6" fmla="*/ 10 w 29"/>
                    <a:gd name="T7" fmla="*/ 1 h 198"/>
                    <a:gd name="T8" fmla="*/ 10 w 29"/>
                    <a:gd name="T9" fmla="*/ 1 h 198"/>
                    <a:gd name="T10" fmla="*/ 1 w 29"/>
                    <a:gd name="T11" fmla="*/ 11 h 198"/>
                    <a:gd name="T12" fmla="*/ 9 w 29"/>
                    <a:gd name="T13" fmla="*/ 188 h 198"/>
                    <a:gd name="T14" fmla="*/ 19 w 29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198">
                      <a:moveTo>
                        <a:pt x="19" y="198"/>
                      </a:moveTo>
                      <a:cubicBezTo>
                        <a:pt x="25" y="197"/>
                        <a:pt x="29" y="193"/>
                        <a:pt x="28" y="188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20" y="4"/>
                        <a:pt x="15" y="0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5" y="1"/>
                        <a:pt x="0" y="5"/>
                        <a:pt x="1" y="11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4"/>
                        <a:pt x="14" y="198"/>
                        <a:pt x="19" y="19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5" name="Freeform 47"/>
                <p:cNvSpPr>
                  <a:spLocks/>
                </p:cNvSpPr>
                <p:nvPr/>
              </p:nvSpPr>
              <p:spPr bwMode="auto">
                <a:xfrm>
                  <a:off x="3468" y="1174"/>
                  <a:ext cx="112" cy="184"/>
                </a:xfrm>
                <a:custGeom>
                  <a:avLst/>
                  <a:gdLst>
                    <a:gd name="T0" fmla="*/ 91 w 97"/>
                    <a:gd name="T1" fmla="*/ 3 h 159"/>
                    <a:gd name="T2" fmla="*/ 95 w 97"/>
                    <a:gd name="T3" fmla="*/ 16 h 159"/>
                    <a:gd name="T4" fmla="*/ 19 w 97"/>
                    <a:gd name="T5" fmla="*/ 153 h 159"/>
                    <a:gd name="T6" fmla="*/ 6 w 97"/>
                    <a:gd name="T7" fmla="*/ 157 h 159"/>
                    <a:gd name="T8" fmla="*/ 6 w 97"/>
                    <a:gd name="T9" fmla="*/ 157 h 159"/>
                    <a:gd name="T10" fmla="*/ 2 w 97"/>
                    <a:gd name="T11" fmla="*/ 143 h 159"/>
                    <a:gd name="T12" fmla="*/ 78 w 97"/>
                    <a:gd name="T13" fmla="*/ 7 h 159"/>
                    <a:gd name="T14" fmla="*/ 91 w 97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159">
                      <a:moveTo>
                        <a:pt x="91" y="3"/>
                      </a:moveTo>
                      <a:cubicBezTo>
                        <a:pt x="96" y="6"/>
                        <a:pt x="97" y="12"/>
                        <a:pt x="95" y="16"/>
                      </a:cubicBezTo>
                      <a:cubicBezTo>
                        <a:pt x="19" y="153"/>
                        <a:pt x="19" y="153"/>
                        <a:pt x="19" y="153"/>
                      </a:cubicBezTo>
                      <a:cubicBezTo>
                        <a:pt x="17" y="157"/>
                        <a:pt x="11" y="159"/>
                        <a:pt x="6" y="157"/>
                      </a:cubicBezTo>
                      <a:cubicBezTo>
                        <a:pt x="6" y="157"/>
                        <a:pt x="6" y="157"/>
                        <a:pt x="6" y="157"/>
                      </a:cubicBezTo>
                      <a:cubicBezTo>
                        <a:pt x="1" y="154"/>
                        <a:pt x="0" y="148"/>
                        <a:pt x="2" y="143"/>
                      </a:cubicBezTo>
                      <a:cubicBezTo>
                        <a:pt x="78" y="7"/>
                        <a:pt x="78" y="7"/>
                        <a:pt x="78" y="7"/>
                      </a:cubicBezTo>
                      <a:cubicBezTo>
                        <a:pt x="80" y="2"/>
                        <a:pt x="86" y="0"/>
                        <a:pt x="9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6" name="Freeform 48"/>
                <p:cNvSpPr>
                  <a:spLocks/>
                </p:cNvSpPr>
                <p:nvPr/>
              </p:nvSpPr>
              <p:spPr bwMode="auto">
                <a:xfrm>
                  <a:off x="3476" y="1236"/>
                  <a:ext cx="205" cy="127"/>
                </a:xfrm>
                <a:custGeom>
                  <a:avLst/>
                  <a:gdLst>
                    <a:gd name="T0" fmla="*/ 175 w 177"/>
                    <a:gd name="T1" fmla="*/ 7 h 110"/>
                    <a:gd name="T2" fmla="*/ 171 w 177"/>
                    <a:gd name="T3" fmla="*/ 20 h 110"/>
                    <a:gd name="T4" fmla="*/ 16 w 177"/>
                    <a:gd name="T5" fmla="*/ 107 h 110"/>
                    <a:gd name="T6" fmla="*/ 3 w 177"/>
                    <a:gd name="T7" fmla="*/ 103 h 110"/>
                    <a:gd name="T8" fmla="*/ 3 w 177"/>
                    <a:gd name="T9" fmla="*/ 103 h 110"/>
                    <a:gd name="T10" fmla="*/ 6 w 177"/>
                    <a:gd name="T11" fmla="*/ 90 h 110"/>
                    <a:gd name="T12" fmla="*/ 161 w 177"/>
                    <a:gd name="T13" fmla="*/ 3 h 110"/>
                    <a:gd name="T14" fmla="*/ 175 w 177"/>
                    <a:gd name="T15" fmla="*/ 7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10">
                      <a:moveTo>
                        <a:pt x="175" y="7"/>
                      </a:moveTo>
                      <a:cubicBezTo>
                        <a:pt x="177" y="11"/>
                        <a:pt x="176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10"/>
                        <a:pt x="5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9"/>
                        <a:pt x="2" y="93"/>
                        <a:pt x="6" y="90"/>
                      </a:cubicBezTo>
                      <a:cubicBezTo>
                        <a:pt x="161" y="3"/>
                        <a:pt x="161" y="3"/>
                        <a:pt x="161" y="3"/>
                      </a:cubicBezTo>
                      <a:cubicBezTo>
                        <a:pt x="166" y="0"/>
                        <a:pt x="172" y="2"/>
                        <a:pt x="17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7" name="Freeform 49"/>
                <p:cNvSpPr>
                  <a:spLocks/>
                </p:cNvSpPr>
                <p:nvPr/>
              </p:nvSpPr>
              <p:spPr bwMode="auto">
                <a:xfrm>
                  <a:off x="3563" y="1185"/>
                  <a:ext cx="32" cy="229"/>
                </a:xfrm>
                <a:custGeom>
                  <a:avLst/>
                  <a:gdLst>
                    <a:gd name="T0" fmla="*/ 18 w 28"/>
                    <a:gd name="T1" fmla="*/ 198 h 198"/>
                    <a:gd name="T2" fmla="*/ 28 w 28"/>
                    <a:gd name="T3" fmla="*/ 187 h 198"/>
                    <a:gd name="T4" fmla="*/ 19 w 28"/>
                    <a:gd name="T5" fmla="*/ 10 h 198"/>
                    <a:gd name="T6" fmla="*/ 9 w 28"/>
                    <a:gd name="T7" fmla="*/ 0 h 198"/>
                    <a:gd name="T8" fmla="*/ 9 w 28"/>
                    <a:gd name="T9" fmla="*/ 0 h 198"/>
                    <a:gd name="T10" fmla="*/ 0 w 28"/>
                    <a:gd name="T11" fmla="*/ 11 h 198"/>
                    <a:gd name="T12" fmla="*/ 8 w 28"/>
                    <a:gd name="T13" fmla="*/ 188 h 198"/>
                    <a:gd name="T14" fmla="*/ 18 w 28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8" y="198"/>
                      </a:moveTo>
                      <a:cubicBezTo>
                        <a:pt x="24" y="197"/>
                        <a:pt x="28" y="193"/>
                        <a:pt x="28" y="187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4"/>
                        <a:pt x="14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1"/>
                        <a:pt x="0" y="5"/>
                        <a:pt x="0" y="11"/>
                      </a:cubicBezTo>
                      <a:cubicBezTo>
                        <a:pt x="8" y="188"/>
                        <a:pt x="8" y="188"/>
                        <a:pt x="8" y="188"/>
                      </a:cubicBezTo>
                      <a:cubicBezTo>
                        <a:pt x="8" y="194"/>
                        <a:pt x="13" y="198"/>
                        <a:pt x="18" y="19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8" name="Freeform 50"/>
                <p:cNvSpPr>
                  <a:spLocks/>
                </p:cNvSpPr>
                <p:nvPr/>
              </p:nvSpPr>
              <p:spPr bwMode="auto">
                <a:xfrm>
                  <a:off x="3582" y="1238"/>
                  <a:ext cx="114" cy="184"/>
                </a:xfrm>
                <a:custGeom>
                  <a:avLst/>
                  <a:gdLst>
                    <a:gd name="T0" fmla="*/ 91 w 98"/>
                    <a:gd name="T1" fmla="*/ 3 h 159"/>
                    <a:gd name="T2" fmla="*/ 95 w 98"/>
                    <a:gd name="T3" fmla="*/ 16 h 159"/>
                    <a:gd name="T4" fmla="*/ 19 w 98"/>
                    <a:gd name="T5" fmla="*/ 153 h 159"/>
                    <a:gd name="T6" fmla="*/ 6 w 98"/>
                    <a:gd name="T7" fmla="*/ 156 h 159"/>
                    <a:gd name="T8" fmla="*/ 6 w 98"/>
                    <a:gd name="T9" fmla="*/ 156 h 159"/>
                    <a:gd name="T10" fmla="*/ 2 w 98"/>
                    <a:gd name="T11" fmla="*/ 143 h 159"/>
                    <a:gd name="T12" fmla="*/ 78 w 98"/>
                    <a:gd name="T13" fmla="*/ 7 h 159"/>
                    <a:gd name="T14" fmla="*/ 91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1" y="3"/>
                      </a:moveTo>
                      <a:cubicBezTo>
                        <a:pt x="96" y="6"/>
                        <a:pt x="98" y="12"/>
                        <a:pt x="95" y="16"/>
                      </a:cubicBezTo>
                      <a:cubicBezTo>
                        <a:pt x="19" y="153"/>
                        <a:pt x="19" y="153"/>
                        <a:pt x="19" y="153"/>
                      </a:cubicBezTo>
                      <a:cubicBezTo>
                        <a:pt x="17" y="157"/>
                        <a:pt x="11" y="159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2" y="154"/>
                        <a:pt x="0" y="148"/>
                        <a:pt x="2" y="143"/>
                      </a:cubicBezTo>
                      <a:cubicBezTo>
                        <a:pt x="78" y="7"/>
                        <a:pt x="78" y="7"/>
                        <a:pt x="78" y="7"/>
                      </a:cubicBezTo>
                      <a:cubicBezTo>
                        <a:pt x="81" y="2"/>
                        <a:pt x="87" y="0"/>
                        <a:pt x="9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9" name="Freeform 51"/>
                <p:cNvSpPr>
                  <a:spLocks/>
                </p:cNvSpPr>
                <p:nvPr/>
              </p:nvSpPr>
              <p:spPr bwMode="auto">
                <a:xfrm>
                  <a:off x="3590" y="1299"/>
                  <a:ext cx="206" cy="127"/>
                </a:xfrm>
                <a:custGeom>
                  <a:avLst/>
                  <a:gdLst>
                    <a:gd name="T0" fmla="*/ 175 w 178"/>
                    <a:gd name="T1" fmla="*/ 7 h 110"/>
                    <a:gd name="T2" fmla="*/ 171 w 178"/>
                    <a:gd name="T3" fmla="*/ 20 h 110"/>
                    <a:gd name="T4" fmla="*/ 16 w 178"/>
                    <a:gd name="T5" fmla="*/ 107 h 110"/>
                    <a:gd name="T6" fmla="*/ 3 w 178"/>
                    <a:gd name="T7" fmla="*/ 103 h 110"/>
                    <a:gd name="T8" fmla="*/ 3 w 178"/>
                    <a:gd name="T9" fmla="*/ 103 h 110"/>
                    <a:gd name="T10" fmla="*/ 7 w 178"/>
                    <a:gd name="T11" fmla="*/ 90 h 110"/>
                    <a:gd name="T12" fmla="*/ 162 w 178"/>
                    <a:gd name="T13" fmla="*/ 3 h 110"/>
                    <a:gd name="T14" fmla="*/ 175 w 178"/>
                    <a:gd name="T15" fmla="*/ 7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8" h="110">
                      <a:moveTo>
                        <a:pt x="175" y="7"/>
                      </a:moveTo>
                      <a:cubicBezTo>
                        <a:pt x="178" y="11"/>
                        <a:pt x="176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10"/>
                        <a:pt x="6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9"/>
                        <a:pt x="2" y="93"/>
                        <a:pt x="7" y="90"/>
                      </a:cubicBezTo>
                      <a:cubicBezTo>
                        <a:pt x="162" y="3"/>
                        <a:pt x="162" y="3"/>
                        <a:pt x="162" y="3"/>
                      </a:cubicBezTo>
                      <a:cubicBezTo>
                        <a:pt x="166" y="0"/>
                        <a:pt x="172" y="2"/>
                        <a:pt x="17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0" name="Freeform 52"/>
                <p:cNvSpPr>
                  <a:spLocks/>
                </p:cNvSpPr>
                <p:nvPr/>
              </p:nvSpPr>
              <p:spPr bwMode="auto">
                <a:xfrm>
                  <a:off x="3677" y="1248"/>
                  <a:ext cx="32" cy="229"/>
                </a:xfrm>
                <a:custGeom>
                  <a:avLst/>
                  <a:gdLst>
                    <a:gd name="T0" fmla="*/ 19 w 28"/>
                    <a:gd name="T1" fmla="*/ 198 h 198"/>
                    <a:gd name="T2" fmla="*/ 28 w 28"/>
                    <a:gd name="T3" fmla="*/ 187 h 198"/>
                    <a:gd name="T4" fmla="*/ 20 w 28"/>
                    <a:gd name="T5" fmla="*/ 10 h 198"/>
                    <a:gd name="T6" fmla="*/ 9 w 28"/>
                    <a:gd name="T7" fmla="*/ 0 h 198"/>
                    <a:gd name="T8" fmla="*/ 9 w 28"/>
                    <a:gd name="T9" fmla="*/ 0 h 198"/>
                    <a:gd name="T10" fmla="*/ 0 w 28"/>
                    <a:gd name="T11" fmla="*/ 11 h 198"/>
                    <a:gd name="T12" fmla="*/ 8 w 28"/>
                    <a:gd name="T13" fmla="*/ 188 h 198"/>
                    <a:gd name="T14" fmla="*/ 19 w 28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9" y="198"/>
                      </a:moveTo>
                      <a:cubicBezTo>
                        <a:pt x="24" y="197"/>
                        <a:pt x="28" y="193"/>
                        <a:pt x="28" y="187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19" y="4"/>
                        <a:pt x="15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1"/>
                        <a:pt x="0" y="5"/>
                        <a:pt x="0" y="11"/>
                      </a:cubicBezTo>
                      <a:cubicBezTo>
                        <a:pt x="8" y="188"/>
                        <a:pt x="8" y="188"/>
                        <a:pt x="8" y="188"/>
                      </a:cubicBezTo>
                      <a:cubicBezTo>
                        <a:pt x="9" y="194"/>
                        <a:pt x="13" y="198"/>
                        <a:pt x="19" y="19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1" name="Freeform 53"/>
                <p:cNvSpPr>
                  <a:spLocks/>
                </p:cNvSpPr>
                <p:nvPr/>
              </p:nvSpPr>
              <p:spPr bwMode="auto">
                <a:xfrm>
                  <a:off x="3697" y="1301"/>
                  <a:ext cx="113" cy="184"/>
                </a:xfrm>
                <a:custGeom>
                  <a:avLst/>
                  <a:gdLst>
                    <a:gd name="T0" fmla="*/ 91 w 98"/>
                    <a:gd name="T1" fmla="*/ 3 h 159"/>
                    <a:gd name="T2" fmla="*/ 95 w 98"/>
                    <a:gd name="T3" fmla="*/ 16 h 159"/>
                    <a:gd name="T4" fmla="*/ 20 w 98"/>
                    <a:gd name="T5" fmla="*/ 153 h 159"/>
                    <a:gd name="T6" fmla="*/ 6 w 98"/>
                    <a:gd name="T7" fmla="*/ 156 h 159"/>
                    <a:gd name="T8" fmla="*/ 6 w 98"/>
                    <a:gd name="T9" fmla="*/ 156 h 159"/>
                    <a:gd name="T10" fmla="*/ 3 w 98"/>
                    <a:gd name="T11" fmla="*/ 143 h 159"/>
                    <a:gd name="T12" fmla="*/ 78 w 98"/>
                    <a:gd name="T13" fmla="*/ 7 h 159"/>
                    <a:gd name="T14" fmla="*/ 91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1" y="3"/>
                      </a:moveTo>
                      <a:cubicBezTo>
                        <a:pt x="96" y="6"/>
                        <a:pt x="98" y="11"/>
                        <a:pt x="95" y="16"/>
                      </a:cubicBezTo>
                      <a:cubicBezTo>
                        <a:pt x="20" y="153"/>
                        <a:pt x="20" y="153"/>
                        <a:pt x="20" y="153"/>
                      </a:cubicBezTo>
                      <a:cubicBezTo>
                        <a:pt x="17" y="157"/>
                        <a:pt x="11" y="159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2" y="154"/>
                        <a:pt x="0" y="148"/>
                        <a:pt x="3" y="143"/>
                      </a:cubicBezTo>
                      <a:cubicBezTo>
                        <a:pt x="78" y="7"/>
                        <a:pt x="78" y="7"/>
                        <a:pt x="78" y="7"/>
                      </a:cubicBezTo>
                      <a:cubicBezTo>
                        <a:pt x="81" y="2"/>
                        <a:pt x="87" y="0"/>
                        <a:pt x="9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" name="Freeform 54"/>
                <p:cNvSpPr>
                  <a:spLocks/>
                </p:cNvSpPr>
                <p:nvPr/>
              </p:nvSpPr>
              <p:spPr bwMode="auto">
                <a:xfrm>
                  <a:off x="3705" y="1363"/>
                  <a:ext cx="206" cy="127"/>
                </a:xfrm>
                <a:custGeom>
                  <a:avLst/>
                  <a:gdLst>
                    <a:gd name="T0" fmla="*/ 175 w 178"/>
                    <a:gd name="T1" fmla="*/ 7 h 110"/>
                    <a:gd name="T2" fmla="*/ 171 w 178"/>
                    <a:gd name="T3" fmla="*/ 20 h 110"/>
                    <a:gd name="T4" fmla="*/ 16 w 178"/>
                    <a:gd name="T5" fmla="*/ 107 h 110"/>
                    <a:gd name="T6" fmla="*/ 3 w 178"/>
                    <a:gd name="T7" fmla="*/ 103 h 110"/>
                    <a:gd name="T8" fmla="*/ 3 w 178"/>
                    <a:gd name="T9" fmla="*/ 103 h 110"/>
                    <a:gd name="T10" fmla="*/ 7 w 178"/>
                    <a:gd name="T11" fmla="*/ 90 h 110"/>
                    <a:gd name="T12" fmla="*/ 162 w 178"/>
                    <a:gd name="T13" fmla="*/ 3 h 110"/>
                    <a:gd name="T14" fmla="*/ 175 w 178"/>
                    <a:gd name="T15" fmla="*/ 7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8" h="110">
                      <a:moveTo>
                        <a:pt x="175" y="7"/>
                      </a:moveTo>
                      <a:cubicBezTo>
                        <a:pt x="178" y="11"/>
                        <a:pt x="176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2" y="110"/>
                        <a:pt x="6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9"/>
                        <a:pt x="2" y="93"/>
                        <a:pt x="7" y="90"/>
                      </a:cubicBezTo>
                      <a:cubicBezTo>
                        <a:pt x="162" y="3"/>
                        <a:pt x="162" y="3"/>
                        <a:pt x="162" y="3"/>
                      </a:cubicBezTo>
                      <a:cubicBezTo>
                        <a:pt x="167" y="0"/>
                        <a:pt x="173" y="2"/>
                        <a:pt x="17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" name="Freeform 55"/>
                <p:cNvSpPr>
                  <a:spLocks/>
                </p:cNvSpPr>
                <p:nvPr/>
              </p:nvSpPr>
              <p:spPr bwMode="auto">
                <a:xfrm>
                  <a:off x="3792" y="1312"/>
                  <a:ext cx="32" cy="229"/>
                </a:xfrm>
                <a:custGeom>
                  <a:avLst/>
                  <a:gdLst>
                    <a:gd name="T0" fmla="*/ 19 w 28"/>
                    <a:gd name="T1" fmla="*/ 198 h 198"/>
                    <a:gd name="T2" fmla="*/ 28 w 28"/>
                    <a:gd name="T3" fmla="*/ 187 h 198"/>
                    <a:gd name="T4" fmla="*/ 20 w 28"/>
                    <a:gd name="T5" fmla="*/ 10 h 198"/>
                    <a:gd name="T6" fmla="*/ 10 w 28"/>
                    <a:gd name="T7" fmla="*/ 0 h 198"/>
                    <a:gd name="T8" fmla="*/ 10 w 28"/>
                    <a:gd name="T9" fmla="*/ 0 h 198"/>
                    <a:gd name="T10" fmla="*/ 0 w 28"/>
                    <a:gd name="T11" fmla="*/ 11 h 198"/>
                    <a:gd name="T12" fmla="*/ 9 w 28"/>
                    <a:gd name="T13" fmla="*/ 188 h 198"/>
                    <a:gd name="T14" fmla="*/ 19 w 28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9" y="198"/>
                      </a:moveTo>
                      <a:cubicBezTo>
                        <a:pt x="24" y="197"/>
                        <a:pt x="28" y="193"/>
                        <a:pt x="28" y="187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19" y="4"/>
                        <a:pt x="15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1"/>
                        <a:pt x="0" y="5"/>
                        <a:pt x="0" y="11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4"/>
                        <a:pt x="13" y="198"/>
                        <a:pt x="19" y="19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4" name="Freeform 56"/>
                <p:cNvSpPr>
                  <a:spLocks/>
                </p:cNvSpPr>
                <p:nvPr/>
              </p:nvSpPr>
              <p:spPr bwMode="auto">
                <a:xfrm>
                  <a:off x="3811" y="1365"/>
                  <a:ext cx="114" cy="184"/>
                </a:xfrm>
                <a:custGeom>
                  <a:avLst/>
                  <a:gdLst>
                    <a:gd name="T0" fmla="*/ 92 w 98"/>
                    <a:gd name="T1" fmla="*/ 3 h 159"/>
                    <a:gd name="T2" fmla="*/ 95 w 98"/>
                    <a:gd name="T3" fmla="*/ 16 h 159"/>
                    <a:gd name="T4" fmla="*/ 20 w 98"/>
                    <a:gd name="T5" fmla="*/ 153 h 159"/>
                    <a:gd name="T6" fmla="*/ 7 w 98"/>
                    <a:gd name="T7" fmla="*/ 156 h 159"/>
                    <a:gd name="T8" fmla="*/ 7 w 98"/>
                    <a:gd name="T9" fmla="*/ 156 h 159"/>
                    <a:gd name="T10" fmla="*/ 3 w 98"/>
                    <a:gd name="T11" fmla="*/ 143 h 159"/>
                    <a:gd name="T12" fmla="*/ 78 w 98"/>
                    <a:gd name="T13" fmla="*/ 7 h 159"/>
                    <a:gd name="T14" fmla="*/ 92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2" y="3"/>
                      </a:moveTo>
                      <a:cubicBezTo>
                        <a:pt x="96" y="5"/>
                        <a:pt x="98" y="11"/>
                        <a:pt x="95" y="16"/>
                      </a:cubicBezTo>
                      <a:cubicBezTo>
                        <a:pt x="20" y="153"/>
                        <a:pt x="20" y="153"/>
                        <a:pt x="20" y="153"/>
                      </a:cubicBezTo>
                      <a:cubicBezTo>
                        <a:pt x="17" y="157"/>
                        <a:pt x="11" y="159"/>
                        <a:pt x="7" y="156"/>
                      </a:cubicBezTo>
                      <a:cubicBezTo>
                        <a:pt x="7" y="156"/>
                        <a:pt x="7" y="156"/>
                        <a:pt x="7" y="156"/>
                      </a:cubicBezTo>
                      <a:cubicBezTo>
                        <a:pt x="2" y="154"/>
                        <a:pt x="0" y="148"/>
                        <a:pt x="3" y="143"/>
                      </a:cubicBezTo>
                      <a:cubicBezTo>
                        <a:pt x="78" y="7"/>
                        <a:pt x="78" y="7"/>
                        <a:pt x="78" y="7"/>
                      </a:cubicBezTo>
                      <a:cubicBezTo>
                        <a:pt x="81" y="2"/>
                        <a:pt x="87" y="0"/>
                        <a:pt x="9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5" name="Freeform 57"/>
                <p:cNvSpPr>
                  <a:spLocks/>
                </p:cNvSpPr>
                <p:nvPr/>
              </p:nvSpPr>
              <p:spPr bwMode="auto">
                <a:xfrm>
                  <a:off x="3820" y="1426"/>
                  <a:ext cx="205" cy="128"/>
                </a:xfrm>
                <a:custGeom>
                  <a:avLst/>
                  <a:gdLst>
                    <a:gd name="T0" fmla="*/ 174 w 177"/>
                    <a:gd name="T1" fmla="*/ 6 h 110"/>
                    <a:gd name="T2" fmla="*/ 171 w 177"/>
                    <a:gd name="T3" fmla="*/ 20 h 110"/>
                    <a:gd name="T4" fmla="*/ 16 w 177"/>
                    <a:gd name="T5" fmla="*/ 107 h 110"/>
                    <a:gd name="T6" fmla="*/ 2 w 177"/>
                    <a:gd name="T7" fmla="*/ 103 h 110"/>
                    <a:gd name="T8" fmla="*/ 2 w 177"/>
                    <a:gd name="T9" fmla="*/ 103 h 110"/>
                    <a:gd name="T10" fmla="*/ 6 w 177"/>
                    <a:gd name="T11" fmla="*/ 90 h 110"/>
                    <a:gd name="T12" fmla="*/ 161 w 177"/>
                    <a:gd name="T13" fmla="*/ 3 h 110"/>
                    <a:gd name="T14" fmla="*/ 174 w 177"/>
                    <a:gd name="T15" fmla="*/ 6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10">
                      <a:moveTo>
                        <a:pt x="174" y="6"/>
                      </a:moveTo>
                      <a:cubicBezTo>
                        <a:pt x="177" y="11"/>
                        <a:pt x="175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10"/>
                        <a:pt x="5" y="108"/>
                        <a:pt x="2" y="103"/>
                      </a:cubicBezTo>
                      <a:cubicBezTo>
                        <a:pt x="2" y="103"/>
                        <a:pt x="2" y="103"/>
                        <a:pt x="2" y="103"/>
                      </a:cubicBezTo>
                      <a:cubicBezTo>
                        <a:pt x="0" y="99"/>
                        <a:pt x="1" y="93"/>
                        <a:pt x="6" y="90"/>
                      </a:cubicBezTo>
                      <a:cubicBezTo>
                        <a:pt x="161" y="3"/>
                        <a:pt x="161" y="3"/>
                        <a:pt x="161" y="3"/>
                      </a:cubicBezTo>
                      <a:cubicBezTo>
                        <a:pt x="166" y="0"/>
                        <a:pt x="172" y="2"/>
                        <a:pt x="17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6" name="Freeform 58"/>
                <p:cNvSpPr>
                  <a:spLocks/>
                </p:cNvSpPr>
                <p:nvPr/>
              </p:nvSpPr>
              <p:spPr bwMode="auto">
                <a:xfrm>
                  <a:off x="3906" y="1376"/>
                  <a:ext cx="32" cy="229"/>
                </a:xfrm>
                <a:custGeom>
                  <a:avLst/>
                  <a:gdLst>
                    <a:gd name="T0" fmla="*/ 19 w 28"/>
                    <a:gd name="T1" fmla="*/ 197 h 198"/>
                    <a:gd name="T2" fmla="*/ 28 w 28"/>
                    <a:gd name="T3" fmla="*/ 187 h 198"/>
                    <a:gd name="T4" fmla="*/ 20 w 28"/>
                    <a:gd name="T5" fmla="*/ 10 h 198"/>
                    <a:gd name="T6" fmla="*/ 10 w 28"/>
                    <a:gd name="T7" fmla="*/ 0 h 198"/>
                    <a:gd name="T8" fmla="*/ 10 w 28"/>
                    <a:gd name="T9" fmla="*/ 0 h 198"/>
                    <a:gd name="T10" fmla="*/ 0 w 28"/>
                    <a:gd name="T11" fmla="*/ 11 h 198"/>
                    <a:gd name="T12" fmla="*/ 9 w 28"/>
                    <a:gd name="T13" fmla="*/ 188 h 198"/>
                    <a:gd name="T14" fmla="*/ 19 w 28"/>
                    <a:gd name="T15" fmla="*/ 197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9" y="197"/>
                      </a:moveTo>
                      <a:cubicBezTo>
                        <a:pt x="24" y="197"/>
                        <a:pt x="28" y="193"/>
                        <a:pt x="28" y="187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20" y="4"/>
                        <a:pt x="15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1"/>
                        <a:pt x="0" y="5"/>
                        <a:pt x="0" y="11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4"/>
                        <a:pt x="14" y="198"/>
                        <a:pt x="19" y="1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7" name="Freeform 59"/>
                <p:cNvSpPr>
                  <a:spLocks/>
                </p:cNvSpPr>
                <p:nvPr/>
              </p:nvSpPr>
              <p:spPr bwMode="auto">
                <a:xfrm>
                  <a:off x="3926" y="1429"/>
                  <a:ext cx="113" cy="184"/>
                </a:xfrm>
                <a:custGeom>
                  <a:avLst/>
                  <a:gdLst>
                    <a:gd name="T0" fmla="*/ 92 w 98"/>
                    <a:gd name="T1" fmla="*/ 3 h 159"/>
                    <a:gd name="T2" fmla="*/ 96 w 98"/>
                    <a:gd name="T3" fmla="*/ 16 h 159"/>
                    <a:gd name="T4" fmla="*/ 20 w 98"/>
                    <a:gd name="T5" fmla="*/ 152 h 159"/>
                    <a:gd name="T6" fmla="*/ 7 w 98"/>
                    <a:gd name="T7" fmla="*/ 156 h 159"/>
                    <a:gd name="T8" fmla="*/ 7 w 98"/>
                    <a:gd name="T9" fmla="*/ 156 h 159"/>
                    <a:gd name="T10" fmla="*/ 3 w 98"/>
                    <a:gd name="T11" fmla="*/ 143 h 159"/>
                    <a:gd name="T12" fmla="*/ 79 w 98"/>
                    <a:gd name="T13" fmla="*/ 7 h 159"/>
                    <a:gd name="T14" fmla="*/ 92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2" y="3"/>
                      </a:moveTo>
                      <a:cubicBezTo>
                        <a:pt x="97" y="5"/>
                        <a:pt x="98" y="11"/>
                        <a:pt x="96" y="16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7" y="157"/>
                        <a:pt x="12" y="159"/>
                        <a:pt x="7" y="156"/>
                      </a:cubicBezTo>
                      <a:cubicBezTo>
                        <a:pt x="7" y="156"/>
                        <a:pt x="7" y="156"/>
                        <a:pt x="7" y="156"/>
                      </a:cubicBezTo>
                      <a:cubicBezTo>
                        <a:pt x="2" y="154"/>
                        <a:pt x="0" y="148"/>
                        <a:pt x="3" y="143"/>
                      </a:cubicBezTo>
                      <a:cubicBezTo>
                        <a:pt x="79" y="7"/>
                        <a:pt x="79" y="7"/>
                        <a:pt x="79" y="7"/>
                      </a:cubicBezTo>
                      <a:cubicBezTo>
                        <a:pt x="81" y="2"/>
                        <a:pt x="87" y="0"/>
                        <a:pt x="9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8" name="Freeform 60"/>
                <p:cNvSpPr>
                  <a:spLocks/>
                </p:cNvSpPr>
                <p:nvPr/>
              </p:nvSpPr>
              <p:spPr bwMode="auto">
                <a:xfrm>
                  <a:off x="3935" y="1490"/>
                  <a:ext cx="205" cy="127"/>
                </a:xfrm>
                <a:custGeom>
                  <a:avLst/>
                  <a:gdLst>
                    <a:gd name="T0" fmla="*/ 175 w 177"/>
                    <a:gd name="T1" fmla="*/ 6 h 110"/>
                    <a:gd name="T2" fmla="*/ 171 w 177"/>
                    <a:gd name="T3" fmla="*/ 20 h 110"/>
                    <a:gd name="T4" fmla="*/ 16 w 177"/>
                    <a:gd name="T5" fmla="*/ 107 h 110"/>
                    <a:gd name="T6" fmla="*/ 3 w 177"/>
                    <a:gd name="T7" fmla="*/ 103 h 110"/>
                    <a:gd name="T8" fmla="*/ 3 w 177"/>
                    <a:gd name="T9" fmla="*/ 103 h 110"/>
                    <a:gd name="T10" fmla="*/ 6 w 177"/>
                    <a:gd name="T11" fmla="*/ 90 h 110"/>
                    <a:gd name="T12" fmla="*/ 161 w 177"/>
                    <a:gd name="T13" fmla="*/ 3 h 110"/>
                    <a:gd name="T14" fmla="*/ 175 w 177"/>
                    <a:gd name="T15" fmla="*/ 6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10">
                      <a:moveTo>
                        <a:pt x="175" y="6"/>
                      </a:moveTo>
                      <a:cubicBezTo>
                        <a:pt x="177" y="11"/>
                        <a:pt x="176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10"/>
                        <a:pt x="5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9"/>
                        <a:pt x="2" y="93"/>
                        <a:pt x="6" y="90"/>
                      </a:cubicBezTo>
                      <a:cubicBezTo>
                        <a:pt x="161" y="3"/>
                        <a:pt x="161" y="3"/>
                        <a:pt x="161" y="3"/>
                      </a:cubicBezTo>
                      <a:cubicBezTo>
                        <a:pt x="166" y="0"/>
                        <a:pt x="172" y="2"/>
                        <a:pt x="17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9" name="Freeform 61"/>
                <p:cNvSpPr>
                  <a:spLocks/>
                </p:cNvSpPr>
                <p:nvPr/>
              </p:nvSpPr>
              <p:spPr bwMode="auto">
                <a:xfrm>
                  <a:off x="4021" y="1439"/>
                  <a:ext cx="33" cy="229"/>
                </a:xfrm>
                <a:custGeom>
                  <a:avLst/>
                  <a:gdLst>
                    <a:gd name="T0" fmla="*/ 19 w 29"/>
                    <a:gd name="T1" fmla="*/ 197 h 198"/>
                    <a:gd name="T2" fmla="*/ 28 w 29"/>
                    <a:gd name="T3" fmla="*/ 187 h 198"/>
                    <a:gd name="T4" fmla="*/ 20 w 29"/>
                    <a:gd name="T5" fmla="*/ 9 h 198"/>
                    <a:gd name="T6" fmla="*/ 10 w 29"/>
                    <a:gd name="T7" fmla="*/ 0 h 198"/>
                    <a:gd name="T8" fmla="*/ 10 w 29"/>
                    <a:gd name="T9" fmla="*/ 0 h 198"/>
                    <a:gd name="T10" fmla="*/ 1 w 29"/>
                    <a:gd name="T11" fmla="*/ 10 h 198"/>
                    <a:gd name="T12" fmla="*/ 9 w 29"/>
                    <a:gd name="T13" fmla="*/ 188 h 198"/>
                    <a:gd name="T14" fmla="*/ 19 w 29"/>
                    <a:gd name="T15" fmla="*/ 197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198">
                      <a:moveTo>
                        <a:pt x="19" y="197"/>
                      </a:moveTo>
                      <a:cubicBezTo>
                        <a:pt x="25" y="197"/>
                        <a:pt x="29" y="193"/>
                        <a:pt x="28" y="187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4"/>
                        <a:pt x="15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5" y="1"/>
                        <a:pt x="0" y="5"/>
                        <a:pt x="1" y="10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4"/>
                        <a:pt x="14" y="198"/>
                        <a:pt x="19" y="1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0" name="Freeform 62"/>
                <p:cNvSpPr>
                  <a:spLocks/>
                </p:cNvSpPr>
                <p:nvPr/>
              </p:nvSpPr>
              <p:spPr bwMode="auto">
                <a:xfrm>
                  <a:off x="4041" y="1492"/>
                  <a:ext cx="113" cy="184"/>
                </a:xfrm>
                <a:custGeom>
                  <a:avLst/>
                  <a:gdLst>
                    <a:gd name="T0" fmla="*/ 91 w 97"/>
                    <a:gd name="T1" fmla="*/ 3 h 159"/>
                    <a:gd name="T2" fmla="*/ 95 w 97"/>
                    <a:gd name="T3" fmla="*/ 16 h 159"/>
                    <a:gd name="T4" fmla="*/ 19 w 97"/>
                    <a:gd name="T5" fmla="*/ 152 h 159"/>
                    <a:gd name="T6" fmla="*/ 6 w 97"/>
                    <a:gd name="T7" fmla="*/ 156 h 159"/>
                    <a:gd name="T8" fmla="*/ 6 w 97"/>
                    <a:gd name="T9" fmla="*/ 156 h 159"/>
                    <a:gd name="T10" fmla="*/ 2 w 97"/>
                    <a:gd name="T11" fmla="*/ 143 h 159"/>
                    <a:gd name="T12" fmla="*/ 78 w 97"/>
                    <a:gd name="T13" fmla="*/ 7 h 159"/>
                    <a:gd name="T14" fmla="*/ 91 w 97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159">
                      <a:moveTo>
                        <a:pt x="91" y="3"/>
                      </a:moveTo>
                      <a:cubicBezTo>
                        <a:pt x="96" y="5"/>
                        <a:pt x="97" y="11"/>
                        <a:pt x="95" y="16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17" y="157"/>
                        <a:pt x="11" y="159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1" y="154"/>
                        <a:pt x="0" y="148"/>
                        <a:pt x="2" y="143"/>
                      </a:cubicBezTo>
                      <a:cubicBezTo>
                        <a:pt x="78" y="7"/>
                        <a:pt x="78" y="7"/>
                        <a:pt x="78" y="7"/>
                      </a:cubicBezTo>
                      <a:cubicBezTo>
                        <a:pt x="80" y="2"/>
                        <a:pt x="86" y="0"/>
                        <a:pt x="9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1" name="Freeform 63"/>
                <p:cNvSpPr>
                  <a:spLocks/>
                </p:cNvSpPr>
                <p:nvPr/>
              </p:nvSpPr>
              <p:spPr bwMode="auto">
                <a:xfrm>
                  <a:off x="4050" y="1554"/>
                  <a:ext cx="204" cy="127"/>
                </a:xfrm>
                <a:custGeom>
                  <a:avLst/>
                  <a:gdLst>
                    <a:gd name="T0" fmla="*/ 175 w 177"/>
                    <a:gd name="T1" fmla="*/ 6 h 110"/>
                    <a:gd name="T2" fmla="*/ 171 w 177"/>
                    <a:gd name="T3" fmla="*/ 20 h 110"/>
                    <a:gd name="T4" fmla="*/ 16 w 177"/>
                    <a:gd name="T5" fmla="*/ 107 h 110"/>
                    <a:gd name="T6" fmla="*/ 3 w 177"/>
                    <a:gd name="T7" fmla="*/ 103 h 110"/>
                    <a:gd name="T8" fmla="*/ 3 w 177"/>
                    <a:gd name="T9" fmla="*/ 103 h 110"/>
                    <a:gd name="T10" fmla="*/ 6 w 177"/>
                    <a:gd name="T11" fmla="*/ 90 h 110"/>
                    <a:gd name="T12" fmla="*/ 162 w 177"/>
                    <a:gd name="T13" fmla="*/ 3 h 110"/>
                    <a:gd name="T14" fmla="*/ 175 w 177"/>
                    <a:gd name="T15" fmla="*/ 6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10">
                      <a:moveTo>
                        <a:pt x="175" y="6"/>
                      </a:moveTo>
                      <a:cubicBezTo>
                        <a:pt x="177" y="11"/>
                        <a:pt x="176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10"/>
                        <a:pt x="5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8"/>
                        <a:pt x="2" y="93"/>
                        <a:pt x="6" y="90"/>
                      </a:cubicBezTo>
                      <a:cubicBezTo>
                        <a:pt x="162" y="3"/>
                        <a:pt x="162" y="3"/>
                        <a:pt x="162" y="3"/>
                      </a:cubicBezTo>
                      <a:cubicBezTo>
                        <a:pt x="166" y="0"/>
                        <a:pt x="172" y="2"/>
                        <a:pt x="17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2" name="Freeform 64"/>
                <p:cNvSpPr>
                  <a:spLocks/>
                </p:cNvSpPr>
                <p:nvPr/>
              </p:nvSpPr>
              <p:spPr bwMode="auto">
                <a:xfrm>
                  <a:off x="4136" y="1503"/>
                  <a:ext cx="33" cy="229"/>
                </a:xfrm>
                <a:custGeom>
                  <a:avLst/>
                  <a:gdLst>
                    <a:gd name="T0" fmla="*/ 18 w 28"/>
                    <a:gd name="T1" fmla="*/ 197 h 198"/>
                    <a:gd name="T2" fmla="*/ 28 w 28"/>
                    <a:gd name="T3" fmla="*/ 187 h 198"/>
                    <a:gd name="T4" fmla="*/ 19 w 28"/>
                    <a:gd name="T5" fmla="*/ 9 h 198"/>
                    <a:gd name="T6" fmla="*/ 9 w 28"/>
                    <a:gd name="T7" fmla="*/ 0 h 198"/>
                    <a:gd name="T8" fmla="*/ 9 w 28"/>
                    <a:gd name="T9" fmla="*/ 0 h 198"/>
                    <a:gd name="T10" fmla="*/ 0 w 28"/>
                    <a:gd name="T11" fmla="*/ 10 h 198"/>
                    <a:gd name="T12" fmla="*/ 8 w 28"/>
                    <a:gd name="T13" fmla="*/ 188 h 198"/>
                    <a:gd name="T14" fmla="*/ 18 w 28"/>
                    <a:gd name="T15" fmla="*/ 197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8" y="197"/>
                      </a:moveTo>
                      <a:cubicBezTo>
                        <a:pt x="24" y="197"/>
                        <a:pt x="28" y="193"/>
                        <a:pt x="28" y="187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4"/>
                        <a:pt x="15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8" y="188"/>
                        <a:pt x="8" y="188"/>
                        <a:pt x="8" y="188"/>
                      </a:cubicBezTo>
                      <a:cubicBezTo>
                        <a:pt x="8" y="193"/>
                        <a:pt x="13" y="198"/>
                        <a:pt x="18" y="1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3" name="Freeform 65"/>
                <p:cNvSpPr>
                  <a:spLocks/>
                </p:cNvSpPr>
                <p:nvPr/>
              </p:nvSpPr>
              <p:spPr bwMode="auto">
                <a:xfrm>
                  <a:off x="4156" y="1556"/>
                  <a:ext cx="113" cy="184"/>
                </a:xfrm>
                <a:custGeom>
                  <a:avLst/>
                  <a:gdLst>
                    <a:gd name="T0" fmla="*/ 91 w 98"/>
                    <a:gd name="T1" fmla="*/ 3 h 159"/>
                    <a:gd name="T2" fmla="*/ 95 w 98"/>
                    <a:gd name="T3" fmla="*/ 16 h 159"/>
                    <a:gd name="T4" fmla="*/ 20 w 98"/>
                    <a:gd name="T5" fmla="*/ 152 h 159"/>
                    <a:gd name="T6" fmla="*/ 6 w 98"/>
                    <a:gd name="T7" fmla="*/ 156 h 159"/>
                    <a:gd name="T8" fmla="*/ 6 w 98"/>
                    <a:gd name="T9" fmla="*/ 156 h 159"/>
                    <a:gd name="T10" fmla="*/ 2 w 98"/>
                    <a:gd name="T11" fmla="*/ 143 h 159"/>
                    <a:gd name="T12" fmla="*/ 78 w 98"/>
                    <a:gd name="T13" fmla="*/ 6 h 159"/>
                    <a:gd name="T14" fmla="*/ 91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1" y="3"/>
                      </a:moveTo>
                      <a:cubicBezTo>
                        <a:pt x="96" y="5"/>
                        <a:pt x="98" y="11"/>
                        <a:pt x="95" y="16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7" y="157"/>
                        <a:pt x="11" y="159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2" y="154"/>
                        <a:pt x="0" y="148"/>
                        <a:pt x="2" y="143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1" y="2"/>
                        <a:pt x="87" y="0"/>
                        <a:pt x="9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4" name="Freeform 66"/>
                <p:cNvSpPr>
                  <a:spLocks/>
                </p:cNvSpPr>
                <p:nvPr/>
              </p:nvSpPr>
              <p:spPr bwMode="auto">
                <a:xfrm>
                  <a:off x="4164" y="1617"/>
                  <a:ext cx="206" cy="126"/>
                </a:xfrm>
                <a:custGeom>
                  <a:avLst/>
                  <a:gdLst>
                    <a:gd name="T0" fmla="*/ 175 w 178"/>
                    <a:gd name="T1" fmla="*/ 6 h 109"/>
                    <a:gd name="T2" fmla="*/ 171 w 178"/>
                    <a:gd name="T3" fmla="*/ 20 h 109"/>
                    <a:gd name="T4" fmla="*/ 16 w 178"/>
                    <a:gd name="T5" fmla="*/ 107 h 109"/>
                    <a:gd name="T6" fmla="*/ 3 w 178"/>
                    <a:gd name="T7" fmla="*/ 103 h 109"/>
                    <a:gd name="T8" fmla="*/ 3 w 178"/>
                    <a:gd name="T9" fmla="*/ 103 h 109"/>
                    <a:gd name="T10" fmla="*/ 7 w 178"/>
                    <a:gd name="T11" fmla="*/ 90 h 109"/>
                    <a:gd name="T12" fmla="*/ 162 w 178"/>
                    <a:gd name="T13" fmla="*/ 3 h 109"/>
                    <a:gd name="T14" fmla="*/ 175 w 178"/>
                    <a:gd name="T15" fmla="*/ 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8" h="109">
                      <a:moveTo>
                        <a:pt x="175" y="6"/>
                      </a:moveTo>
                      <a:cubicBezTo>
                        <a:pt x="178" y="11"/>
                        <a:pt x="176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2" y="109"/>
                        <a:pt x="6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8"/>
                        <a:pt x="2" y="92"/>
                        <a:pt x="7" y="90"/>
                      </a:cubicBezTo>
                      <a:cubicBezTo>
                        <a:pt x="162" y="3"/>
                        <a:pt x="162" y="3"/>
                        <a:pt x="162" y="3"/>
                      </a:cubicBezTo>
                      <a:cubicBezTo>
                        <a:pt x="166" y="0"/>
                        <a:pt x="172" y="2"/>
                        <a:pt x="17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5" name="Freeform 67"/>
                <p:cNvSpPr>
                  <a:spLocks/>
                </p:cNvSpPr>
                <p:nvPr/>
              </p:nvSpPr>
              <p:spPr bwMode="auto">
                <a:xfrm>
                  <a:off x="4251" y="1566"/>
                  <a:ext cx="32" cy="229"/>
                </a:xfrm>
                <a:custGeom>
                  <a:avLst/>
                  <a:gdLst>
                    <a:gd name="T0" fmla="*/ 19 w 28"/>
                    <a:gd name="T1" fmla="*/ 197 h 198"/>
                    <a:gd name="T2" fmla="*/ 28 w 28"/>
                    <a:gd name="T3" fmla="*/ 187 h 198"/>
                    <a:gd name="T4" fmla="*/ 20 w 28"/>
                    <a:gd name="T5" fmla="*/ 9 h 198"/>
                    <a:gd name="T6" fmla="*/ 9 w 28"/>
                    <a:gd name="T7" fmla="*/ 0 h 198"/>
                    <a:gd name="T8" fmla="*/ 9 w 28"/>
                    <a:gd name="T9" fmla="*/ 0 h 198"/>
                    <a:gd name="T10" fmla="*/ 0 w 28"/>
                    <a:gd name="T11" fmla="*/ 10 h 198"/>
                    <a:gd name="T12" fmla="*/ 8 w 28"/>
                    <a:gd name="T13" fmla="*/ 188 h 198"/>
                    <a:gd name="T14" fmla="*/ 19 w 28"/>
                    <a:gd name="T15" fmla="*/ 197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9" y="197"/>
                      </a:moveTo>
                      <a:cubicBezTo>
                        <a:pt x="24" y="197"/>
                        <a:pt x="28" y="192"/>
                        <a:pt x="28" y="187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19" y="4"/>
                        <a:pt x="15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8" y="188"/>
                        <a:pt x="8" y="188"/>
                        <a:pt x="8" y="188"/>
                      </a:cubicBezTo>
                      <a:cubicBezTo>
                        <a:pt x="9" y="193"/>
                        <a:pt x="13" y="198"/>
                        <a:pt x="19" y="1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6" name="Freeform 68"/>
                <p:cNvSpPr>
                  <a:spLocks/>
                </p:cNvSpPr>
                <p:nvPr/>
              </p:nvSpPr>
              <p:spPr bwMode="auto">
                <a:xfrm>
                  <a:off x="4270" y="1620"/>
                  <a:ext cx="114" cy="184"/>
                </a:xfrm>
                <a:custGeom>
                  <a:avLst/>
                  <a:gdLst>
                    <a:gd name="T0" fmla="*/ 91 w 98"/>
                    <a:gd name="T1" fmla="*/ 3 h 159"/>
                    <a:gd name="T2" fmla="*/ 95 w 98"/>
                    <a:gd name="T3" fmla="*/ 16 h 159"/>
                    <a:gd name="T4" fmla="*/ 20 w 98"/>
                    <a:gd name="T5" fmla="*/ 152 h 159"/>
                    <a:gd name="T6" fmla="*/ 6 w 98"/>
                    <a:gd name="T7" fmla="*/ 156 h 159"/>
                    <a:gd name="T8" fmla="*/ 6 w 98"/>
                    <a:gd name="T9" fmla="*/ 156 h 159"/>
                    <a:gd name="T10" fmla="*/ 3 w 98"/>
                    <a:gd name="T11" fmla="*/ 143 h 159"/>
                    <a:gd name="T12" fmla="*/ 78 w 98"/>
                    <a:gd name="T13" fmla="*/ 6 h 159"/>
                    <a:gd name="T14" fmla="*/ 91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1" y="3"/>
                      </a:moveTo>
                      <a:cubicBezTo>
                        <a:pt x="96" y="5"/>
                        <a:pt x="98" y="11"/>
                        <a:pt x="95" y="16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7" y="157"/>
                        <a:pt x="11" y="159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2" y="153"/>
                        <a:pt x="0" y="148"/>
                        <a:pt x="3" y="143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1" y="2"/>
                        <a:pt x="87" y="0"/>
                        <a:pt x="9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7" name="Freeform 69"/>
                <p:cNvSpPr>
                  <a:spLocks/>
                </p:cNvSpPr>
                <p:nvPr/>
              </p:nvSpPr>
              <p:spPr bwMode="auto">
                <a:xfrm>
                  <a:off x="4280" y="1681"/>
                  <a:ext cx="204" cy="126"/>
                </a:xfrm>
                <a:custGeom>
                  <a:avLst/>
                  <a:gdLst>
                    <a:gd name="T0" fmla="*/ 174 w 177"/>
                    <a:gd name="T1" fmla="*/ 6 h 109"/>
                    <a:gd name="T2" fmla="*/ 170 w 177"/>
                    <a:gd name="T3" fmla="*/ 19 h 109"/>
                    <a:gd name="T4" fmla="*/ 15 w 177"/>
                    <a:gd name="T5" fmla="*/ 107 h 109"/>
                    <a:gd name="T6" fmla="*/ 2 w 177"/>
                    <a:gd name="T7" fmla="*/ 103 h 109"/>
                    <a:gd name="T8" fmla="*/ 2 w 177"/>
                    <a:gd name="T9" fmla="*/ 103 h 109"/>
                    <a:gd name="T10" fmla="*/ 6 w 177"/>
                    <a:gd name="T11" fmla="*/ 90 h 109"/>
                    <a:gd name="T12" fmla="*/ 161 w 177"/>
                    <a:gd name="T13" fmla="*/ 2 h 109"/>
                    <a:gd name="T14" fmla="*/ 174 w 177"/>
                    <a:gd name="T15" fmla="*/ 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09">
                      <a:moveTo>
                        <a:pt x="174" y="6"/>
                      </a:moveTo>
                      <a:cubicBezTo>
                        <a:pt x="177" y="11"/>
                        <a:pt x="175" y="17"/>
                        <a:pt x="170" y="19"/>
                      </a:cubicBezTo>
                      <a:cubicBezTo>
                        <a:pt x="15" y="107"/>
                        <a:pt x="15" y="107"/>
                        <a:pt x="15" y="107"/>
                      </a:cubicBezTo>
                      <a:cubicBezTo>
                        <a:pt x="11" y="109"/>
                        <a:pt x="5" y="108"/>
                        <a:pt x="2" y="103"/>
                      </a:cubicBezTo>
                      <a:cubicBezTo>
                        <a:pt x="2" y="103"/>
                        <a:pt x="2" y="103"/>
                        <a:pt x="2" y="103"/>
                      </a:cubicBezTo>
                      <a:cubicBezTo>
                        <a:pt x="0" y="98"/>
                        <a:pt x="1" y="92"/>
                        <a:pt x="6" y="90"/>
                      </a:cubicBezTo>
                      <a:cubicBezTo>
                        <a:pt x="161" y="2"/>
                        <a:pt x="161" y="2"/>
                        <a:pt x="161" y="2"/>
                      </a:cubicBezTo>
                      <a:cubicBezTo>
                        <a:pt x="166" y="0"/>
                        <a:pt x="172" y="2"/>
                        <a:pt x="17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8" name="Freeform 70"/>
                <p:cNvSpPr>
                  <a:spLocks/>
                </p:cNvSpPr>
                <p:nvPr/>
              </p:nvSpPr>
              <p:spPr bwMode="auto">
                <a:xfrm>
                  <a:off x="4365" y="1630"/>
                  <a:ext cx="33" cy="228"/>
                </a:xfrm>
                <a:custGeom>
                  <a:avLst/>
                  <a:gdLst>
                    <a:gd name="T0" fmla="*/ 19 w 28"/>
                    <a:gd name="T1" fmla="*/ 197 h 197"/>
                    <a:gd name="T2" fmla="*/ 28 w 28"/>
                    <a:gd name="T3" fmla="*/ 187 h 197"/>
                    <a:gd name="T4" fmla="*/ 20 w 28"/>
                    <a:gd name="T5" fmla="*/ 9 h 197"/>
                    <a:gd name="T6" fmla="*/ 10 w 28"/>
                    <a:gd name="T7" fmla="*/ 0 h 197"/>
                    <a:gd name="T8" fmla="*/ 10 w 28"/>
                    <a:gd name="T9" fmla="*/ 0 h 197"/>
                    <a:gd name="T10" fmla="*/ 0 w 28"/>
                    <a:gd name="T11" fmla="*/ 10 h 197"/>
                    <a:gd name="T12" fmla="*/ 9 w 28"/>
                    <a:gd name="T13" fmla="*/ 188 h 197"/>
                    <a:gd name="T14" fmla="*/ 19 w 28"/>
                    <a:gd name="T15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7">
                      <a:moveTo>
                        <a:pt x="19" y="197"/>
                      </a:moveTo>
                      <a:cubicBezTo>
                        <a:pt x="24" y="197"/>
                        <a:pt x="28" y="192"/>
                        <a:pt x="28" y="187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19" y="4"/>
                        <a:pt x="15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3"/>
                        <a:pt x="13" y="197"/>
                        <a:pt x="19" y="1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9" name="Freeform 71"/>
                <p:cNvSpPr>
                  <a:spLocks/>
                </p:cNvSpPr>
                <p:nvPr/>
              </p:nvSpPr>
              <p:spPr bwMode="auto">
                <a:xfrm>
                  <a:off x="4385" y="1683"/>
                  <a:ext cx="113" cy="184"/>
                </a:xfrm>
                <a:custGeom>
                  <a:avLst/>
                  <a:gdLst>
                    <a:gd name="T0" fmla="*/ 92 w 98"/>
                    <a:gd name="T1" fmla="*/ 3 h 159"/>
                    <a:gd name="T2" fmla="*/ 95 w 98"/>
                    <a:gd name="T3" fmla="*/ 16 h 159"/>
                    <a:gd name="T4" fmla="*/ 20 w 98"/>
                    <a:gd name="T5" fmla="*/ 152 h 159"/>
                    <a:gd name="T6" fmla="*/ 7 w 98"/>
                    <a:gd name="T7" fmla="*/ 156 h 159"/>
                    <a:gd name="T8" fmla="*/ 7 w 98"/>
                    <a:gd name="T9" fmla="*/ 156 h 159"/>
                    <a:gd name="T10" fmla="*/ 3 w 98"/>
                    <a:gd name="T11" fmla="*/ 143 h 159"/>
                    <a:gd name="T12" fmla="*/ 78 w 98"/>
                    <a:gd name="T13" fmla="*/ 6 h 159"/>
                    <a:gd name="T14" fmla="*/ 92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2" y="3"/>
                      </a:moveTo>
                      <a:cubicBezTo>
                        <a:pt x="96" y="5"/>
                        <a:pt x="98" y="11"/>
                        <a:pt x="95" y="16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7" y="157"/>
                        <a:pt x="11" y="159"/>
                        <a:pt x="7" y="156"/>
                      </a:cubicBezTo>
                      <a:cubicBezTo>
                        <a:pt x="7" y="156"/>
                        <a:pt x="7" y="156"/>
                        <a:pt x="7" y="156"/>
                      </a:cubicBezTo>
                      <a:cubicBezTo>
                        <a:pt x="2" y="153"/>
                        <a:pt x="0" y="147"/>
                        <a:pt x="3" y="143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1" y="2"/>
                        <a:pt x="87" y="0"/>
                        <a:pt x="9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0" name="Freeform 72"/>
                <p:cNvSpPr>
                  <a:spLocks/>
                </p:cNvSpPr>
                <p:nvPr/>
              </p:nvSpPr>
              <p:spPr bwMode="auto">
                <a:xfrm>
                  <a:off x="4394" y="1745"/>
                  <a:ext cx="205" cy="126"/>
                </a:xfrm>
                <a:custGeom>
                  <a:avLst/>
                  <a:gdLst>
                    <a:gd name="T0" fmla="*/ 174 w 177"/>
                    <a:gd name="T1" fmla="*/ 6 h 109"/>
                    <a:gd name="T2" fmla="*/ 171 w 177"/>
                    <a:gd name="T3" fmla="*/ 19 h 109"/>
                    <a:gd name="T4" fmla="*/ 16 w 177"/>
                    <a:gd name="T5" fmla="*/ 107 h 109"/>
                    <a:gd name="T6" fmla="*/ 2 w 177"/>
                    <a:gd name="T7" fmla="*/ 103 h 109"/>
                    <a:gd name="T8" fmla="*/ 2 w 177"/>
                    <a:gd name="T9" fmla="*/ 103 h 109"/>
                    <a:gd name="T10" fmla="*/ 6 w 177"/>
                    <a:gd name="T11" fmla="*/ 90 h 109"/>
                    <a:gd name="T12" fmla="*/ 161 w 177"/>
                    <a:gd name="T13" fmla="*/ 2 h 109"/>
                    <a:gd name="T14" fmla="*/ 174 w 177"/>
                    <a:gd name="T15" fmla="*/ 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09">
                      <a:moveTo>
                        <a:pt x="174" y="6"/>
                      </a:moveTo>
                      <a:cubicBezTo>
                        <a:pt x="177" y="11"/>
                        <a:pt x="175" y="17"/>
                        <a:pt x="171" y="19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09"/>
                        <a:pt x="5" y="108"/>
                        <a:pt x="2" y="103"/>
                      </a:cubicBezTo>
                      <a:cubicBezTo>
                        <a:pt x="2" y="103"/>
                        <a:pt x="2" y="103"/>
                        <a:pt x="2" y="103"/>
                      </a:cubicBezTo>
                      <a:cubicBezTo>
                        <a:pt x="0" y="98"/>
                        <a:pt x="1" y="92"/>
                        <a:pt x="6" y="90"/>
                      </a:cubicBezTo>
                      <a:cubicBezTo>
                        <a:pt x="161" y="2"/>
                        <a:pt x="161" y="2"/>
                        <a:pt x="161" y="2"/>
                      </a:cubicBezTo>
                      <a:cubicBezTo>
                        <a:pt x="166" y="0"/>
                        <a:pt x="172" y="1"/>
                        <a:pt x="17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1" name="Freeform 73"/>
                <p:cNvSpPr>
                  <a:spLocks/>
                </p:cNvSpPr>
                <p:nvPr/>
              </p:nvSpPr>
              <p:spPr bwMode="auto">
                <a:xfrm>
                  <a:off x="4480" y="1694"/>
                  <a:ext cx="33" cy="227"/>
                </a:xfrm>
                <a:custGeom>
                  <a:avLst/>
                  <a:gdLst>
                    <a:gd name="T0" fmla="*/ 19 w 29"/>
                    <a:gd name="T1" fmla="*/ 197 h 197"/>
                    <a:gd name="T2" fmla="*/ 28 w 29"/>
                    <a:gd name="T3" fmla="*/ 187 h 197"/>
                    <a:gd name="T4" fmla="*/ 20 w 29"/>
                    <a:gd name="T5" fmla="*/ 9 h 197"/>
                    <a:gd name="T6" fmla="*/ 10 w 29"/>
                    <a:gd name="T7" fmla="*/ 0 h 197"/>
                    <a:gd name="T8" fmla="*/ 10 w 29"/>
                    <a:gd name="T9" fmla="*/ 0 h 197"/>
                    <a:gd name="T10" fmla="*/ 0 w 29"/>
                    <a:gd name="T11" fmla="*/ 10 h 197"/>
                    <a:gd name="T12" fmla="*/ 9 w 29"/>
                    <a:gd name="T13" fmla="*/ 188 h 197"/>
                    <a:gd name="T14" fmla="*/ 19 w 29"/>
                    <a:gd name="T15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197">
                      <a:moveTo>
                        <a:pt x="19" y="197"/>
                      </a:moveTo>
                      <a:cubicBezTo>
                        <a:pt x="24" y="197"/>
                        <a:pt x="29" y="192"/>
                        <a:pt x="28" y="187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4"/>
                        <a:pt x="15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3"/>
                        <a:pt x="14" y="197"/>
                        <a:pt x="19" y="1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2" name="Freeform 74"/>
                <p:cNvSpPr>
                  <a:spLocks/>
                </p:cNvSpPr>
                <p:nvPr/>
              </p:nvSpPr>
              <p:spPr bwMode="auto">
                <a:xfrm>
                  <a:off x="4499" y="1747"/>
                  <a:ext cx="114" cy="184"/>
                </a:xfrm>
                <a:custGeom>
                  <a:avLst/>
                  <a:gdLst>
                    <a:gd name="T0" fmla="*/ 92 w 98"/>
                    <a:gd name="T1" fmla="*/ 2 h 159"/>
                    <a:gd name="T2" fmla="*/ 96 w 98"/>
                    <a:gd name="T3" fmla="*/ 16 h 159"/>
                    <a:gd name="T4" fmla="*/ 20 w 98"/>
                    <a:gd name="T5" fmla="*/ 152 h 159"/>
                    <a:gd name="T6" fmla="*/ 7 w 98"/>
                    <a:gd name="T7" fmla="*/ 156 h 159"/>
                    <a:gd name="T8" fmla="*/ 7 w 98"/>
                    <a:gd name="T9" fmla="*/ 156 h 159"/>
                    <a:gd name="T10" fmla="*/ 3 w 98"/>
                    <a:gd name="T11" fmla="*/ 143 h 159"/>
                    <a:gd name="T12" fmla="*/ 79 w 98"/>
                    <a:gd name="T13" fmla="*/ 6 h 159"/>
                    <a:gd name="T14" fmla="*/ 92 w 98"/>
                    <a:gd name="T15" fmla="*/ 2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2" y="2"/>
                      </a:moveTo>
                      <a:cubicBezTo>
                        <a:pt x="97" y="5"/>
                        <a:pt x="98" y="11"/>
                        <a:pt x="96" y="16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8" y="157"/>
                        <a:pt x="12" y="159"/>
                        <a:pt x="7" y="156"/>
                      </a:cubicBezTo>
                      <a:cubicBezTo>
                        <a:pt x="7" y="156"/>
                        <a:pt x="7" y="156"/>
                        <a:pt x="7" y="156"/>
                      </a:cubicBezTo>
                      <a:cubicBezTo>
                        <a:pt x="2" y="153"/>
                        <a:pt x="0" y="147"/>
                        <a:pt x="3" y="143"/>
                      </a:cubicBezTo>
                      <a:cubicBezTo>
                        <a:pt x="79" y="6"/>
                        <a:pt x="79" y="6"/>
                        <a:pt x="79" y="6"/>
                      </a:cubicBezTo>
                      <a:cubicBezTo>
                        <a:pt x="81" y="2"/>
                        <a:pt x="87" y="0"/>
                        <a:pt x="9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3" name="Freeform 75"/>
                <p:cNvSpPr>
                  <a:spLocks/>
                </p:cNvSpPr>
                <p:nvPr/>
              </p:nvSpPr>
              <p:spPr bwMode="auto">
                <a:xfrm>
                  <a:off x="4509" y="1808"/>
                  <a:ext cx="204" cy="126"/>
                </a:xfrm>
                <a:custGeom>
                  <a:avLst/>
                  <a:gdLst>
                    <a:gd name="T0" fmla="*/ 175 w 177"/>
                    <a:gd name="T1" fmla="*/ 6 h 109"/>
                    <a:gd name="T2" fmla="*/ 171 w 177"/>
                    <a:gd name="T3" fmla="*/ 19 h 109"/>
                    <a:gd name="T4" fmla="*/ 16 w 177"/>
                    <a:gd name="T5" fmla="*/ 107 h 109"/>
                    <a:gd name="T6" fmla="*/ 3 w 177"/>
                    <a:gd name="T7" fmla="*/ 103 h 109"/>
                    <a:gd name="T8" fmla="*/ 3 w 177"/>
                    <a:gd name="T9" fmla="*/ 103 h 109"/>
                    <a:gd name="T10" fmla="*/ 6 w 177"/>
                    <a:gd name="T11" fmla="*/ 90 h 109"/>
                    <a:gd name="T12" fmla="*/ 161 w 177"/>
                    <a:gd name="T13" fmla="*/ 2 h 109"/>
                    <a:gd name="T14" fmla="*/ 175 w 177"/>
                    <a:gd name="T15" fmla="*/ 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09">
                      <a:moveTo>
                        <a:pt x="175" y="6"/>
                      </a:moveTo>
                      <a:cubicBezTo>
                        <a:pt x="177" y="11"/>
                        <a:pt x="176" y="17"/>
                        <a:pt x="171" y="19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09"/>
                        <a:pt x="5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8"/>
                        <a:pt x="2" y="92"/>
                        <a:pt x="6" y="90"/>
                      </a:cubicBezTo>
                      <a:cubicBezTo>
                        <a:pt x="161" y="2"/>
                        <a:pt x="161" y="2"/>
                        <a:pt x="161" y="2"/>
                      </a:cubicBezTo>
                      <a:cubicBezTo>
                        <a:pt x="166" y="0"/>
                        <a:pt x="172" y="1"/>
                        <a:pt x="17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4" name="Freeform 76"/>
                <p:cNvSpPr>
                  <a:spLocks/>
                </p:cNvSpPr>
                <p:nvPr/>
              </p:nvSpPr>
              <p:spPr bwMode="auto">
                <a:xfrm>
                  <a:off x="4594" y="1757"/>
                  <a:ext cx="34" cy="228"/>
                </a:xfrm>
                <a:custGeom>
                  <a:avLst/>
                  <a:gdLst>
                    <a:gd name="T0" fmla="*/ 19 w 29"/>
                    <a:gd name="T1" fmla="*/ 197 h 197"/>
                    <a:gd name="T2" fmla="*/ 28 w 29"/>
                    <a:gd name="T3" fmla="*/ 187 h 197"/>
                    <a:gd name="T4" fmla="*/ 20 w 29"/>
                    <a:gd name="T5" fmla="*/ 9 h 197"/>
                    <a:gd name="T6" fmla="*/ 10 w 29"/>
                    <a:gd name="T7" fmla="*/ 0 h 197"/>
                    <a:gd name="T8" fmla="*/ 10 w 29"/>
                    <a:gd name="T9" fmla="*/ 0 h 197"/>
                    <a:gd name="T10" fmla="*/ 1 w 29"/>
                    <a:gd name="T11" fmla="*/ 10 h 197"/>
                    <a:gd name="T12" fmla="*/ 9 w 29"/>
                    <a:gd name="T13" fmla="*/ 188 h 197"/>
                    <a:gd name="T14" fmla="*/ 19 w 29"/>
                    <a:gd name="T15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197">
                      <a:moveTo>
                        <a:pt x="19" y="197"/>
                      </a:moveTo>
                      <a:cubicBezTo>
                        <a:pt x="25" y="197"/>
                        <a:pt x="29" y="192"/>
                        <a:pt x="28" y="187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4"/>
                        <a:pt x="15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5" y="0"/>
                        <a:pt x="0" y="5"/>
                        <a:pt x="1" y="10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3"/>
                        <a:pt x="14" y="197"/>
                        <a:pt x="19" y="1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5" name="Freeform 77"/>
                <p:cNvSpPr>
                  <a:spLocks/>
                </p:cNvSpPr>
                <p:nvPr/>
              </p:nvSpPr>
              <p:spPr bwMode="auto">
                <a:xfrm>
                  <a:off x="4615" y="1810"/>
                  <a:ext cx="112" cy="183"/>
                </a:xfrm>
                <a:custGeom>
                  <a:avLst/>
                  <a:gdLst>
                    <a:gd name="T0" fmla="*/ 91 w 97"/>
                    <a:gd name="T1" fmla="*/ 2 h 158"/>
                    <a:gd name="T2" fmla="*/ 95 w 97"/>
                    <a:gd name="T3" fmla="*/ 16 h 158"/>
                    <a:gd name="T4" fmla="*/ 19 w 97"/>
                    <a:gd name="T5" fmla="*/ 152 h 158"/>
                    <a:gd name="T6" fmla="*/ 6 w 97"/>
                    <a:gd name="T7" fmla="*/ 156 h 158"/>
                    <a:gd name="T8" fmla="*/ 6 w 97"/>
                    <a:gd name="T9" fmla="*/ 156 h 158"/>
                    <a:gd name="T10" fmla="*/ 2 w 97"/>
                    <a:gd name="T11" fmla="*/ 143 h 158"/>
                    <a:gd name="T12" fmla="*/ 78 w 97"/>
                    <a:gd name="T13" fmla="*/ 6 h 158"/>
                    <a:gd name="T14" fmla="*/ 91 w 97"/>
                    <a:gd name="T15" fmla="*/ 2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158">
                      <a:moveTo>
                        <a:pt x="91" y="2"/>
                      </a:moveTo>
                      <a:cubicBezTo>
                        <a:pt x="96" y="5"/>
                        <a:pt x="97" y="11"/>
                        <a:pt x="95" y="16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17" y="157"/>
                        <a:pt x="11" y="158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1" y="153"/>
                        <a:pt x="0" y="147"/>
                        <a:pt x="2" y="143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0" y="1"/>
                        <a:pt x="86" y="0"/>
                        <a:pt x="9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6" name="Freeform 78"/>
                <p:cNvSpPr>
                  <a:spLocks/>
                </p:cNvSpPr>
                <p:nvPr/>
              </p:nvSpPr>
              <p:spPr bwMode="auto">
                <a:xfrm>
                  <a:off x="1838" y="442"/>
                  <a:ext cx="2835" cy="1585"/>
                </a:xfrm>
                <a:custGeom>
                  <a:avLst/>
                  <a:gdLst>
                    <a:gd name="T0" fmla="*/ 2446 w 2451"/>
                    <a:gd name="T1" fmla="*/ 1355 h 1370"/>
                    <a:gd name="T2" fmla="*/ 2449 w 2451"/>
                    <a:gd name="T3" fmla="*/ 1365 h 1370"/>
                    <a:gd name="T4" fmla="*/ 2449 w 2451"/>
                    <a:gd name="T5" fmla="*/ 1365 h 1370"/>
                    <a:gd name="T6" fmla="*/ 2439 w 2451"/>
                    <a:gd name="T7" fmla="*/ 1368 h 1370"/>
                    <a:gd name="T8" fmla="*/ 5 w 2451"/>
                    <a:gd name="T9" fmla="*/ 15 h 1370"/>
                    <a:gd name="T10" fmla="*/ 2 w 2451"/>
                    <a:gd name="T11" fmla="*/ 5 h 1370"/>
                    <a:gd name="T12" fmla="*/ 2 w 2451"/>
                    <a:gd name="T13" fmla="*/ 5 h 1370"/>
                    <a:gd name="T14" fmla="*/ 12 w 2451"/>
                    <a:gd name="T15" fmla="*/ 2 h 1370"/>
                    <a:gd name="T16" fmla="*/ 2446 w 2451"/>
                    <a:gd name="T17" fmla="*/ 1355 h 1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51" h="1370">
                      <a:moveTo>
                        <a:pt x="2446" y="1355"/>
                      </a:moveTo>
                      <a:cubicBezTo>
                        <a:pt x="2450" y="1357"/>
                        <a:pt x="2451" y="1361"/>
                        <a:pt x="2449" y="1365"/>
                      </a:cubicBezTo>
                      <a:cubicBezTo>
                        <a:pt x="2449" y="1365"/>
                        <a:pt x="2449" y="1365"/>
                        <a:pt x="2449" y="1365"/>
                      </a:cubicBezTo>
                      <a:cubicBezTo>
                        <a:pt x="2447" y="1368"/>
                        <a:pt x="2443" y="1370"/>
                        <a:pt x="2439" y="1368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2" y="13"/>
                        <a:pt x="0" y="9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4" y="2"/>
                        <a:pt x="9" y="0"/>
                        <a:pt x="12" y="2"/>
                      </a:cubicBezTo>
                      <a:lnTo>
                        <a:pt x="2446" y="135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7" name="Freeform 79"/>
                <p:cNvSpPr>
                  <a:spLocks/>
                </p:cNvSpPr>
                <p:nvPr/>
              </p:nvSpPr>
              <p:spPr bwMode="auto">
                <a:xfrm>
                  <a:off x="1936" y="273"/>
                  <a:ext cx="2832" cy="1583"/>
                </a:xfrm>
                <a:custGeom>
                  <a:avLst/>
                  <a:gdLst>
                    <a:gd name="T0" fmla="*/ 2443 w 2448"/>
                    <a:gd name="T1" fmla="*/ 1353 h 1368"/>
                    <a:gd name="T2" fmla="*/ 2446 w 2448"/>
                    <a:gd name="T3" fmla="*/ 1363 h 1368"/>
                    <a:gd name="T4" fmla="*/ 2446 w 2448"/>
                    <a:gd name="T5" fmla="*/ 1363 h 1368"/>
                    <a:gd name="T6" fmla="*/ 2436 w 2448"/>
                    <a:gd name="T7" fmla="*/ 1366 h 1368"/>
                    <a:gd name="T8" fmla="*/ 5 w 2448"/>
                    <a:gd name="T9" fmla="*/ 15 h 1368"/>
                    <a:gd name="T10" fmla="*/ 2 w 2448"/>
                    <a:gd name="T11" fmla="*/ 5 h 1368"/>
                    <a:gd name="T12" fmla="*/ 2 w 2448"/>
                    <a:gd name="T13" fmla="*/ 5 h 1368"/>
                    <a:gd name="T14" fmla="*/ 12 w 2448"/>
                    <a:gd name="T15" fmla="*/ 2 h 1368"/>
                    <a:gd name="T16" fmla="*/ 2443 w 2448"/>
                    <a:gd name="T17" fmla="*/ 1353 h 1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48" h="1368">
                      <a:moveTo>
                        <a:pt x="2443" y="1353"/>
                      </a:moveTo>
                      <a:cubicBezTo>
                        <a:pt x="2447" y="1355"/>
                        <a:pt x="2448" y="1360"/>
                        <a:pt x="2446" y="1363"/>
                      </a:cubicBezTo>
                      <a:cubicBezTo>
                        <a:pt x="2446" y="1363"/>
                        <a:pt x="2446" y="1363"/>
                        <a:pt x="2446" y="1363"/>
                      </a:cubicBezTo>
                      <a:cubicBezTo>
                        <a:pt x="2444" y="1367"/>
                        <a:pt x="2440" y="1368"/>
                        <a:pt x="2436" y="1366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4" y="1"/>
                        <a:pt x="8" y="0"/>
                        <a:pt x="12" y="2"/>
                      </a:cubicBezTo>
                      <a:lnTo>
                        <a:pt x="2443" y="135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8" name="Freeform 80"/>
                <p:cNvSpPr>
                  <a:spLocks/>
                </p:cNvSpPr>
                <p:nvPr/>
              </p:nvSpPr>
              <p:spPr bwMode="auto">
                <a:xfrm>
                  <a:off x="1748" y="213"/>
                  <a:ext cx="292" cy="293"/>
                </a:xfrm>
                <a:custGeom>
                  <a:avLst/>
                  <a:gdLst>
                    <a:gd name="T0" fmla="*/ 213 w 253"/>
                    <a:gd name="T1" fmla="*/ 54 h 253"/>
                    <a:gd name="T2" fmla="*/ 199 w 253"/>
                    <a:gd name="T3" fmla="*/ 213 h 253"/>
                    <a:gd name="T4" fmla="*/ 40 w 253"/>
                    <a:gd name="T5" fmla="*/ 199 h 253"/>
                    <a:gd name="T6" fmla="*/ 54 w 253"/>
                    <a:gd name="T7" fmla="*/ 40 h 253"/>
                    <a:gd name="T8" fmla="*/ 213 w 253"/>
                    <a:gd name="T9" fmla="*/ 54 h 2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3" h="253">
                      <a:moveTo>
                        <a:pt x="213" y="54"/>
                      </a:moveTo>
                      <a:cubicBezTo>
                        <a:pt x="253" y="102"/>
                        <a:pt x="247" y="173"/>
                        <a:pt x="199" y="213"/>
                      </a:cubicBezTo>
                      <a:cubicBezTo>
                        <a:pt x="151" y="253"/>
                        <a:pt x="80" y="247"/>
                        <a:pt x="40" y="199"/>
                      </a:cubicBezTo>
                      <a:cubicBezTo>
                        <a:pt x="0" y="152"/>
                        <a:pt x="6" y="80"/>
                        <a:pt x="54" y="40"/>
                      </a:cubicBezTo>
                      <a:cubicBezTo>
                        <a:pt x="102" y="0"/>
                        <a:pt x="173" y="6"/>
                        <a:pt x="213" y="5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9" name="Freeform 81"/>
                <p:cNvSpPr>
                  <a:spLocks/>
                </p:cNvSpPr>
                <p:nvPr/>
              </p:nvSpPr>
              <p:spPr bwMode="auto">
                <a:xfrm>
                  <a:off x="1758" y="225"/>
                  <a:ext cx="271" cy="270"/>
                </a:xfrm>
                <a:custGeom>
                  <a:avLst/>
                  <a:gdLst>
                    <a:gd name="T0" fmla="*/ 197 w 234"/>
                    <a:gd name="T1" fmla="*/ 49 h 234"/>
                    <a:gd name="T2" fmla="*/ 185 w 234"/>
                    <a:gd name="T3" fmla="*/ 197 h 234"/>
                    <a:gd name="T4" fmla="*/ 38 w 234"/>
                    <a:gd name="T5" fmla="*/ 184 h 234"/>
                    <a:gd name="T6" fmla="*/ 50 w 234"/>
                    <a:gd name="T7" fmla="*/ 37 h 234"/>
                    <a:gd name="T8" fmla="*/ 197 w 234"/>
                    <a:gd name="T9" fmla="*/ 49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4" h="234">
                      <a:moveTo>
                        <a:pt x="197" y="49"/>
                      </a:moveTo>
                      <a:cubicBezTo>
                        <a:pt x="234" y="94"/>
                        <a:pt x="229" y="159"/>
                        <a:pt x="185" y="197"/>
                      </a:cubicBezTo>
                      <a:cubicBezTo>
                        <a:pt x="140" y="234"/>
                        <a:pt x="75" y="228"/>
                        <a:pt x="38" y="184"/>
                      </a:cubicBezTo>
                      <a:cubicBezTo>
                        <a:pt x="0" y="140"/>
                        <a:pt x="6" y="74"/>
                        <a:pt x="50" y="37"/>
                      </a:cubicBezTo>
                      <a:cubicBezTo>
                        <a:pt x="94" y="0"/>
                        <a:pt x="160" y="5"/>
                        <a:pt x="197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0" name="Freeform 82"/>
                <p:cNvSpPr>
                  <a:spLocks/>
                </p:cNvSpPr>
                <p:nvPr/>
              </p:nvSpPr>
              <p:spPr bwMode="auto">
                <a:xfrm>
                  <a:off x="1813" y="278"/>
                  <a:ext cx="163" cy="163"/>
                </a:xfrm>
                <a:custGeom>
                  <a:avLst/>
                  <a:gdLst>
                    <a:gd name="T0" fmla="*/ 119 w 141"/>
                    <a:gd name="T1" fmla="*/ 30 h 141"/>
                    <a:gd name="T2" fmla="*/ 111 w 141"/>
                    <a:gd name="T3" fmla="*/ 119 h 141"/>
                    <a:gd name="T4" fmla="*/ 22 w 141"/>
                    <a:gd name="T5" fmla="*/ 111 h 141"/>
                    <a:gd name="T6" fmla="*/ 30 w 141"/>
                    <a:gd name="T7" fmla="*/ 22 h 141"/>
                    <a:gd name="T8" fmla="*/ 119 w 141"/>
                    <a:gd name="T9" fmla="*/ 3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1" h="141">
                      <a:moveTo>
                        <a:pt x="119" y="30"/>
                      </a:moveTo>
                      <a:cubicBezTo>
                        <a:pt x="141" y="57"/>
                        <a:pt x="138" y="97"/>
                        <a:pt x="111" y="119"/>
                      </a:cubicBezTo>
                      <a:cubicBezTo>
                        <a:pt x="84" y="141"/>
                        <a:pt x="45" y="138"/>
                        <a:pt x="22" y="111"/>
                      </a:cubicBezTo>
                      <a:cubicBezTo>
                        <a:pt x="0" y="85"/>
                        <a:pt x="3" y="45"/>
                        <a:pt x="30" y="22"/>
                      </a:cubicBezTo>
                      <a:cubicBezTo>
                        <a:pt x="56" y="0"/>
                        <a:pt x="96" y="3"/>
                        <a:pt x="119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1" name="Freeform 83"/>
                <p:cNvSpPr>
                  <a:spLocks/>
                </p:cNvSpPr>
                <p:nvPr/>
              </p:nvSpPr>
              <p:spPr bwMode="auto">
                <a:xfrm>
                  <a:off x="1822" y="288"/>
                  <a:ext cx="144" cy="144"/>
                </a:xfrm>
                <a:custGeom>
                  <a:avLst/>
                  <a:gdLst>
                    <a:gd name="T0" fmla="*/ 105 w 125"/>
                    <a:gd name="T1" fmla="*/ 26 h 124"/>
                    <a:gd name="T2" fmla="*/ 98 w 125"/>
                    <a:gd name="T3" fmla="*/ 104 h 124"/>
                    <a:gd name="T4" fmla="*/ 20 w 125"/>
                    <a:gd name="T5" fmla="*/ 97 h 124"/>
                    <a:gd name="T6" fmla="*/ 27 w 125"/>
                    <a:gd name="T7" fmla="*/ 19 h 124"/>
                    <a:gd name="T8" fmla="*/ 105 w 125"/>
                    <a:gd name="T9" fmla="*/ 26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5" h="124">
                      <a:moveTo>
                        <a:pt x="105" y="26"/>
                      </a:moveTo>
                      <a:cubicBezTo>
                        <a:pt x="125" y="49"/>
                        <a:pt x="122" y="84"/>
                        <a:pt x="98" y="104"/>
                      </a:cubicBezTo>
                      <a:cubicBezTo>
                        <a:pt x="75" y="124"/>
                        <a:pt x="40" y="121"/>
                        <a:pt x="20" y="97"/>
                      </a:cubicBezTo>
                      <a:cubicBezTo>
                        <a:pt x="0" y="74"/>
                        <a:pt x="3" y="39"/>
                        <a:pt x="27" y="19"/>
                      </a:cubicBezTo>
                      <a:cubicBezTo>
                        <a:pt x="50" y="0"/>
                        <a:pt x="85" y="3"/>
                        <a:pt x="105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2" name="Freeform 84"/>
                <p:cNvSpPr>
                  <a:spLocks/>
                </p:cNvSpPr>
                <p:nvPr/>
              </p:nvSpPr>
              <p:spPr bwMode="auto">
                <a:xfrm>
                  <a:off x="3829" y="2864"/>
                  <a:ext cx="1066" cy="220"/>
                </a:xfrm>
                <a:custGeom>
                  <a:avLst/>
                  <a:gdLst>
                    <a:gd name="T0" fmla="*/ 922 w 922"/>
                    <a:gd name="T1" fmla="*/ 95 h 190"/>
                    <a:gd name="T2" fmla="*/ 828 w 922"/>
                    <a:gd name="T3" fmla="*/ 190 h 190"/>
                    <a:gd name="T4" fmla="*/ 94 w 922"/>
                    <a:gd name="T5" fmla="*/ 190 h 190"/>
                    <a:gd name="T6" fmla="*/ 0 w 922"/>
                    <a:gd name="T7" fmla="*/ 95 h 190"/>
                    <a:gd name="T8" fmla="*/ 0 w 922"/>
                    <a:gd name="T9" fmla="*/ 95 h 190"/>
                    <a:gd name="T10" fmla="*/ 94 w 922"/>
                    <a:gd name="T11" fmla="*/ 0 h 190"/>
                    <a:gd name="T12" fmla="*/ 828 w 922"/>
                    <a:gd name="T13" fmla="*/ 0 h 190"/>
                    <a:gd name="T14" fmla="*/ 922 w 922"/>
                    <a:gd name="T15" fmla="*/ 95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22" h="190">
                      <a:moveTo>
                        <a:pt x="922" y="95"/>
                      </a:moveTo>
                      <a:cubicBezTo>
                        <a:pt x="922" y="147"/>
                        <a:pt x="880" y="190"/>
                        <a:pt x="828" y="190"/>
                      </a:cubicBezTo>
                      <a:cubicBezTo>
                        <a:pt x="94" y="190"/>
                        <a:pt x="94" y="190"/>
                        <a:pt x="94" y="190"/>
                      </a:cubicBez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95"/>
                        <a:pt x="0" y="95"/>
                        <a:pt x="0" y="95"/>
                      </a:cubicBezTo>
                      <a:cubicBezTo>
                        <a:pt x="0" y="43"/>
                        <a:pt x="42" y="0"/>
                        <a:pt x="94" y="0"/>
                      </a:cubicBezTo>
                      <a:cubicBezTo>
                        <a:pt x="828" y="0"/>
                        <a:pt x="828" y="0"/>
                        <a:pt x="828" y="0"/>
                      </a:cubicBezTo>
                      <a:cubicBezTo>
                        <a:pt x="880" y="0"/>
                        <a:pt x="922" y="43"/>
                        <a:pt x="922" y="9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3" name="Freeform 85"/>
                <p:cNvSpPr>
                  <a:spLocks/>
                </p:cNvSpPr>
                <p:nvPr/>
              </p:nvSpPr>
              <p:spPr bwMode="auto">
                <a:xfrm>
                  <a:off x="4066" y="1903"/>
                  <a:ext cx="140" cy="206"/>
                </a:xfrm>
                <a:custGeom>
                  <a:avLst/>
                  <a:gdLst>
                    <a:gd name="T0" fmla="*/ 121 w 121"/>
                    <a:gd name="T1" fmla="*/ 117 h 178"/>
                    <a:gd name="T2" fmla="*/ 61 w 121"/>
                    <a:gd name="T3" fmla="*/ 178 h 178"/>
                    <a:gd name="T4" fmla="*/ 61 w 121"/>
                    <a:gd name="T5" fmla="*/ 178 h 178"/>
                    <a:gd name="T6" fmla="*/ 0 w 121"/>
                    <a:gd name="T7" fmla="*/ 117 h 178"/>
                    <a:gd name="T8" fmla="*/ 0 w 121"/>
                    <a:gd name="T9" fmla="*/ 60 h 178"/>
                    <a:gd name="T10" fmla="*/ 61 w 121"/>
                    <a:gd name="T11" fmla="*/ 0 h 178"/>
                    <a:gd name="T12" fmla="*/ 61 w 121"/>
                    <a:gd name="T13" fmla="*/ 0 h 178"/>
                    <a:gd name="T14" fmla="*/ 121 w 121"/>
                    <a:gd name="T15" fmla="*/ 60 h 178"/>
                    <a:gd name="T16" fmla="*/ 121 w 121"/>
                    <a:gd name="T17" fmla="*/ 117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1" h="178">
                      <a:moveTo>
                        <a:pt x="121" y="117"/>
                      </a:moveTo>
                      <a:cubicBezTo>
                        <a:pt x="121" y="151"/>
                        <a:pt x="94" y="178"/>
                        <a:pt x="61" y="178"/>
                      </a:cubicBezTo>
                      <a:cubicBezTo>
                        <a:pt x="61" y="178"/>
                        <a:pt x="61" y="178"/>
                        <a:pt x="61" y="178"/>
                      </a:cubicBezTo>
                      <a:cubicBezTo>
                        <a:pt x="27" y="178"/>
                        <a:pt x="0" y="151"/>
                        <a:pt x="0" y="117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27"/>
                        <a:pt x="27" y="0"/>
                        <a:pt x="61" y="0"/>
                      </a:cubicBezTo>
                      <a:cubicBezTo>
                        <a:pt x="61" y="0"/>
                        <a:pt x="61" y="0"/>
                        <a:pt x="61" y="0"/>
                      </a:cubicBezTo>
                      <a:cubicBezTo>
                        <a:pt x="94" y="0"/>
                        <a:pt x="121" y="27"/>
                        <a:pt x="121" y="60"/>
                      </a:cubicBezTo>
                      <a:lnTo>
                        <a:pt x="121" y="11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4" name="Rectangle 86"/>
                <p:cNvSpPr>
                  <a:spLocks noChangeArrowheads="1"/>
                </p:cNvSpPr>
                <p:nvPr/>
              </p:nvSpPr>
              <p:spPr bwMode="auto">
                <a:xfrm>
                  <a:off x="4050" y="2000"/>
                  <a:ext cx="170" cy="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5" name="Rectangle 87"/>
                <p:cNvSpPr>
                  <a:spLocks noChangeArrowheads="1"/>
                </p:cNvSpPr>
                <p:nvPr/>
              </p:nvSpPr>
              <p:spPr bwMode="auto">
                <a:xfrm>
                  <a:off x="4050" y="2000"/>
                  <a:ext cx="39" cy="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6" name="Freeform 88"/>
                <p:cNvSpPr>
                  <a:spLocks/>
                </p:cNvSpPr>
                <p:nvPr/>
              </p:nvSpPr>
              <p:spPr bwMode="auto">
                <a:xfrm>
                  <a:off x="3765" y="2544"/>
                  <a:ext cx="58" cy="209"/>
                </a:xfrm>
                <a:custGeom>
                  <a:avLst/>
                  <a:gdLst>
                    <a:gd name="T0" fmla="*/ 50 w 50"/>
                    <a:gd name="T1" fmla="*/ 0 h 181"/>
                    <a:gd name="T2" fmla="*/ 50 w 50"/>
                    <a:gd name="T3" fmla="*/ 181 h 181"/>
                    <a:gd name="T4" fmla="*/ 0 w 50"/>
                    <a:gd name="T5" fmla="*/ 79 h 181"/>
                    <a:gd name="T6" fmla="*/ 50 w 50"/>
                    <a:gd name="T7" fmla="*/ 0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" h="181">
                      <a:moveTo>
                        <a:pt x="50" y="0"/>
                      </a:moveTo>
                      <a:cubicBezTo>
                        <a:pt x="50" y="181"/>
                        <a:pt x="50" y="181"/>
                        <a:pt x="50" y="181"/>
                      </a:cubicBezTo>
                      <a:cubicBezTo>
                        <a:pt x="50" y="181"/>
                        <a:pt x="0" y="170"/>
                        <a:pt x="0" y="79"/>
                      </a:cubicBezTo>
                      <a:cubicBezTo>
                        <a:pt x="0" y="16"/>
                        <a:pt x="50" y="0"/>
                        <a:pt x="5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7" name="Rectangle 89"/>
                <p:cNvSpPr>
                  <a:spLocks noChangeArrowheads="1"/>
                </p:cNvSpPr>
                <p:nvPr/>
              </p:nvSpPr>
              <p:spPr bwMode="auto">
                <a:xfrm>
                  <a:off x="4550" y="2002"/>
                  <a:ext cx="268" cy="35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8" name="Freeform 90"/>
                <p:cNvSpPr>
                  <a:spLocks/>
                </p:cNvSpPr>
                <p:nvPr/>
              </p:nvSpPr>
              <p:spPr bwMode="auto">
                <a:xfrm>
                  <a:off x="4527" y="1985"/>
                  <a:ext cx="307" cy="57"/>
                </a:xfrm>
                <a:custGeom>
                  <a:avLst/>
                  <a:gdLst>
                    <a:gd name="T0" fmla="*/ 265 w 265"/>
                    <a:gd name="T1" fmla="*/ 25 h 49"/>
                    <a:gd name="T2" fmla="*/ 241 w 265"/>
                    <a:gd name="T3" fmla="*/ 49 h 49"/>
                    <a:gd name="T4" fmla="*/ 25 w 265"/>
                    <a:gd name="T5" fmla="*/ 49 h 49"/>
                    <a:gd name="T6" fmla="*/ 0 w 265"/>
                    <a:gd name="T7" fmla="*/ 25 h 49"/>
                    <a:gd name="T8" fmla="*/ 0 w 265"/>
                    <a:gd name="T9" fmla="*/ 25 h 49"/>
                    <a:gd name="T10" fmla="*/ 25 w 265"/>
                    <a:gd name="T11" fmla="*/ 0 h 49"/>
                    <a:gd name="T12" fmla="*/ 241 w 265"/>
                    <a:gd name="T13" fmla="*/ 0 h 49"/>
                    <a:gd name="T14" fmla="*/ 265 w 265"/>
                    <a:gd name="T15" fmla="*/ 25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5" h="49">
                      <a:moveTo>
                        <a:pt x="265" y="25"/>
                      </a:moveTo>
                      <a:cubicBezTo>
                        <a:pt x="265" y="38"/>
                        <a:pt x="254" y="49"/>
                        <a:pt x="241" y="49"/>
                      </a:cubicBezTo>
                      <a:cubicBezTo>
                        <a:pt x="25" y="49"/>
                        <a:pt x="25" y="49"/>
                        <a:pt x="25" y="49"/>
                      </a:cubicBezTo>
                      <a:cubicBezTo>
                        <a:pt x="11" y="49"/>
                        <a:pt x="0" y="38"/>
                        <a:pt x="0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11"/>
                        <a:pt x="11" y="0"/>
                        <a:pt x="25" y="0"/>
                      </a:cubicBezTo>
                      <a:cubicBezTo>
                        <a:pt x="241" y="0"/>
                        <a:pt x="241" y="0"/>
                        <a:pt x="241" y="0"/>
                      </a:cubicBezTo>
                      <a:cubicBezTo>
                        <a:pt x="254" y="0"/>
                        <a:pt x="265" y="11"/>
                        <a:pt x="265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9" name="Rectangle 91"/>
                <p:cNvSpPr>
                  <a:spLocks noChangeArrowheads="1"/>
                </p:cNvSpPr>
                <p:nvPr/>
              </p:nvSpPr>
              <p:spPr bwMode="auto">
                <a:xfrm>
                  <a:off x="4550" y="2124"/>
                  <a:ext cx="268" cy="35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0" name="Freeform 92"/>
                <p:cNvSpPr>
                  <a:spLocks/>
                </p:cNvSpPr>
                <p:nvPr/>
              </p:nvSpPr>
              <p:spPr bwMode="auto">
                <a:xfrm>
                  <a:off x="3823" y="2034"/>
                  <a:ext cx="1070" cy="787"/>
                </a:xfrm>
                <a:custGeom>
                  <a:avLst/>
                  <a:gdLst>
                    <a:gd name="T0" fmla="*/ 925 w 925"/>
                    <a:gd name="T1" fmla="*/ 681 h 681"/>
                    <a:gd name="T2" fmla="*/ 925 w 925"/>
                    <a:gd name="T3" fmla="*/ 441 h 681"/>
                    <a:gd name="T4" fmla="*/ 859 w 925"/>
                    <a:gd name="T5" fmla="*/ 357 h 681"/>
                    <a:gd name="T6" fmla="*/ 559 w 925"/>
                    <a:gd name="T7" fmla="*/ 357 h 681"/>
                    <a:gd name="T8" fmla="*/ 457 w 925"/>
                    <a:gd name="T9" fmla="*/ 51 h 681"/>
                    <a:gd name="T10" fmla="*/ 399 w 925"/>
                    <a:gd name="T11" fmla="*/ 0 h 681"/>
                    <a:gd name="T12" fmla="*/ 169 w 925"/>
                    <a:gd name="T13" fmla="*/ 0 h 681"/>
                    <a:gd name="T14" fmla="*/ 105 w 925"/>
                    <a:gd name="T15" fmla="*/ 46 h 681"/>
                    <a:gd name="T16" fmla="*/ 106 w 925"/>
                    <a:gd name="T17" fmla="*/ 350 h 681"/>
                    <a:gd name="T18" fmla="*/ 26 w 925"/>
                    <a:gd name="T19" fmla="*/ 394 h 681"/>
                    <a:gd name="T20" fmla="*/ 0 w 925"/>
                    <a:gd name="T21" fmla="*/ 436 h 681"/>
                    <a:gd name="T22" fmla="*/ 0 w 925"/>
                    <a:gd name="T23" fmla="*/ 674 h 681"/>
                    <a:gd name="T24" fmla="*/ 925 w 925"/>
                    <a:gd name="T25" fmla="*/ 681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25" h="681">
                      <a:moveTo>
                        <a:pt x="925" y="681"/>
                      </a:moveTo>
                      <a:cubicBezTo>
                        <a:pt x="925" y="441"/>
                        <a:pt x="925" y="441"/>
                        <a:pt x="925" y="441"/>
                      </a:cubicBezTo>
                      <a:cubicBezTo>
                        <a:pt x="859" y="357"/>
                        <a:pt x="859" y="357"/>
                        <a:pt x="859" y="357"/>
                      </a:cubicBezTo>
                      <a:cubicBezTo>
                        <a:pt x="559" y="357"/>
                        <a:pt x="559" y="357"/>
                        <a:pt x="559" y="357"/>
                      </a:cubicBezTo>
                      <a:cubicBezTo>
                        <a:pt x="457" y="51"/>
                        <a:pt x="457" y="51"/>
                        <a:pt x="457" y="51"/>
                      </a:cubicBezTo>
                      <a:cubicBezTo>
                        <a:pt x="457" y="51"/>
                        <a:pt x="445" y="0"/>
                        <a:pt x="399" y="0"/>
                      </a:cubicBezTo>
                      <a:cubicBezTo>
                        <a:pt x="169" y="0"/>
                        <a:pt x="169" y="0"/>
                        <a:pt x="169" y="0"/>
                      </a:cubicBezTo>
                      <a:cubicBezTo>
                        <a:pt x="169" y="0"/>
                        <a:pt x="105" y="0"/>
                        <a:pt x="105" y="46"/>
                      </a:cubicBezTo>
                      <a:cubicBezTo>
                        <a:pt x="106" y="350"/>
                        <a:pt x="106" y="350"/>
                        <a:pt x="106" y="350"/>
                      </a:cubicBezTo>
                      <a:cubicBezTo>
                        <a:pt x="26" y="394"/>
                        <a:pt x="26" y="394"/>
                        <a:pt x="26" y="394"/>
                      </a:cubicBezTo>
                      <a:cubicBezTo>
                        <a:pt x="26" y="394"/>
                        <a:pt x="0" y="404"/>
                        <a:pt x="0" y="436"/>
                      </a:cubicBezTo>
                      <a:cubicBezTo>
                        <a:pt x="0" y="674"/>
                        <a:pt x="0" y="674"/>
                        <a:pt x="0" y="674"/>
                      </a:cubicBezTo>
                      <a:lnTo>
                        <a:pt x="925" y="68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1" name="Freeform 93"/>
                <p:cNvSpPr>
                  <a:spLocks/>
                </p:cNvSpPr>
                <p:nvPr/>
              </p:nvSpPr>
              <p:spPr bwMode="auto">
                <a:xfrm>
                  <a:off x="3823" y="2702"/>
                  <a:ext cx="1070" cy="119"/>
                </a:xfrm>
                <a:custGeom>
                  <a:avLst/>
                  <a:gdLst>
                    <a:gd name="T0" fmla="*/ 1070 w 1070"/>
                    <a:gd name="T1" fmla="*/ 0 h 119"/>
                    <a:gd name="T2" fmla="*/ 1070 w 1070"/>
                    <a:gd name="T3" fmla="*/ 119 h 119"/>
                    <a:gd name="T4" fmla="*/ 0 w 1070"/>
                    <a:gd name="T5" fmla="*/ 111 h 119"/>
                    <a:gd name="T6" fmla="*/ 0 w 1070"/>
                    <a:gd name="T7" fmla="*/ 0 h 119"/>
                    <a:gd name="T8" fmla="*/ 1070 w 1070"/>
                    <a:gd name="T9" fmla="*/ 0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70" h="119">
                      <a:moveTo>
                        <a:pt x="1070" y="0"/>
                      </a:moveTo>
                      <a:lnTo>
                        <a:pt x="1070" y="119"/>
                      </a:lnTo>
                      <a:lnTo>
                        <a:pt x="0" y="111"/>
                      </a:lnTo>
                      <a:lnTo>
                        <a:pt x="0" y="0"/>
                      </a:lnTo>
                      <a:lnTo>
                        <a:pt x="107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2" name="Freeform 94"/>
                <p:cNvSpPr>
                  <a:spLocks/>
                </p:cNvSpPr>
                <p:nvPr/>
              </p:nvSpPr>
              <p:spPr bwMode="auto">
                <a:xfrm>
                  <a:off x="3797" y="2786"/>
                  <a:ext cx="1136" cy="96"/>
                </a:xfrm>
                <a:custGeom>
                  <a:avLst/>
                  <a:gdLst>
                    <a:gd name="T0" fmla="*/ 0 w 982"/>
                    <a:gd name="T1" fmla="*/ 41 h 83"/>
                    <a:gd name="T2" fmla="*/ 41 w 982"/>
                    <a:gd name="T3" fmla="*/ 83 h 83"/>
                    <a:gd name="T4" fmla="*/ 940 w 982"/>
                    <a:gd name="T5" fmla="*/ 83 h 83"/>
                    <a:gd name="T6" fmla="*/ 982 w 982"/>
                    <a:gd name="T7" fmla="*/ 41 h 83"/>
                    <a:gd name="T8" fmla="*/ 982 w 982"/>
                    <a:gd name="T9" fmla="*/ 41 h 83"/>
                    <a:gd name="T10" fmla="*/ 940 w 982"/>
                    <a:gd name="T11" fmla="*/ 0 h 83"/>
                    <a:gd name="T12" fmla="*/ 41 w 982"/>
                    <a:gd name="T13" fmla="*/ 0 h 83"/>
                    <a:gd name="T14" fmla="*/ 0 w 982"/>
                    <a:gd name="T15" fmla="*/ 4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2" h="83">
                      <a:moveTo>
                        <a:pt x="0" y="41"/>
                      </a:moveTo>
                      <a:cubicBezTo>
                        <a:pt x="0" y="64"/>
                        <a:pt x="18" y="83"/>
                        <a:pt x="41" y="83"/>
                      </a:cubicBezTo>
                      <a:cubicBezTo>
                        <a:pt x="940" y="83"/>
                        <a:pt x="940" y="83"/>
                        <a:pt x="940" y="83"/>
                      </a:cubicBezTo>
                      <a:cubicBezTo>
                        <a:pt x="963" y="83"/>
                        <a:pt x="982" y="64"/>
                        <a:pt x="982" y="41"/>
                      </a:cubicBezTo>
                      <a:cubicBezTo>
                        <a:pt x="982" y="41"/>
                        <a:pt x="982" y="41"/>
                        <a:pt x="982" y="41"/>
                      </a:cubicBezTo>
                      <a:cubicBezTo>
                        <a:pt x="982" y="19"/>
                        <a:pt x="963" y="0"/>
                        <a:pt x="940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8" y="0"/>
                        <a:pt x="0" y="19"/>
                        <a:pt x="0" y="4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3" name="Freeform 95"/>
                <p:cNvSpPr>
                  <a:spLocks/>
                </p:cNvSpPr>
                <p:nvPr/>
              </p:nvSpPr>
              <p:spPr bwMode="auto">
                <a:xfrm>
                  <a:off x="3797" y="2786"/>
                  <a:ext cx="383" cy="96"/>
                </a:xfrm>
                <a:custGeom>
                  <a:avLst/>
                  <a:gdLst>
                    <a:gd name="T0" fmla="*/ 331 w 331"/>
                    <a:gd name="T1" fmla="*/ 83 h 83"/>
                    <a:gd name="T2" fmla="*/ 41 w 331"/>
                    <a:gd name="T3" fmla="*/ 83 h 83"/>
                    <a:gd name="T4" fmla="*/ 0 w 331"/>
                    <a:gd name="T5" fmla="*/ 41 h 83"/>
                    <a:gd name="T6" fmla="*/ 41 w 331"/>
                    <a:gd name="T7" fmla="*/ 0 h 83"/>
                    <a:gd name="T8" fmla="*/ 289 w 331"/>
                    <a:gd name="T9" fmla="*/ 0 h 83"/>
                    <a:gd name="T10" fmla="*/ 331 w 331"/>
                    <a:gd name="T11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31" h="83">
                      <a:moveTo>
                        <a:pt x="331" y="83"/>
                      </a:moveTo>
                      <a:cubicBezTo>
                        <a:pt x="41" y="83"/>
                        <a:pt x="41" y="83"/>
                        <a:pt x="41" y="83"/>
                      </a:cubicBezTo>
                      <a:cubicBezTo>
                        <a:pt x="18" y="83"/>
                        <a:pt x="0" y="64"/>
                        <a:pt x="0" y="41"/>
                      </a:cubicBezTo>
                      <a:cubicBezTo>
                        <a:pt x="0" y="19"/>
                        <a:pt x="18" y="0"/>
                        <a:pt x="41" y="0"/>
                      </a:cubicBezTo>
                      <a:cubicBezTo>
                        <a:pt x="289" y="0"/>
                        <a:pt x="289" y="0"/>
                        <a:pt x="289" y="0"/>
                      </a:cubicBezTo>
                      <a:lnTo>
                        <a:pt x="331" y="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4" name="Freeform 96"/>
                <p:cNvSpPr>
                  <a:spLocks/>
                </p:cNvSpPr>
                <p:nvPr/>
              </p:nvSpPr>
              <p:spPr bwMode="auto">
                <a:xfrm>
                  <a:off x="4362" y="2445"/>
                  <a:ext cx="46" cy="280"/>
                </a:xfrm>
                <a:custGeom>
                  <a:avLst/>
                  <a:gdLst>
                    <a:gd name="T0" fmla="*/ 46 w 46"/>
                    <a:gd name="T1" fmla="*/ 280 h 280"/>
                    <a:gd name="T2" fmla="*/ 46 w 46"/>
                    <a:gd name="T3" fmla="*/ 0 h 280"/>
                    <a:gd name="T4" fmla="*/ 0 w 46"/>
                    <a:gd name="T5" fmla="*/ 0 h 280"/>
                    <a:gd name="T6" fmla="*/ 0 w 46"/>
                    <a:gd name="T7" fmla="*/ 280 h 280"/>
                    <a:gd name="T8" fmla="*/ 46 w 46"/>
                    <a:gd name="T9" fmla="*/ 280 h 280"/>
                    <a:gd name="T10" fmla="*/ 46 w 46"/>
                    <a:gd name="T11" fmla="*/ 280 h 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6" h="280">
                      <a:moveTo>
                        <a:pt x="46" y="280"/>
                      </a:moveTo>
                      <a:lnTo>
                        <a:pt x="46" y="0"/>
                      </a:lnTo>
                      <a:lnTo>
                        <a:pt x="0" y="0"/>
                      </a:lnTo>
                      <a:lnTo>
                        <a:pt x="0" y="280"/>
                      </a:lnTo>
                      <a:lnTo>
                        <a:pt x="46" y="280"/>
                      </a:lnTo>
                      <a:lnTo>
                        <a:pt x="46" y="2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5" name="Freeform 97"/>
                <p:cNvSpPr>
                  <a:spLocks/>
                </p:cNvSpPr>
                <p:nvPr/>
              </p:nvSpPr>
              <p:spPr bwMode="auto">
                <a:xfrm>
                  <a:off x="4201" y="2489"/>
                  <a:ext cx="119" cy="33"/>
                </a:xfrm>
                <a:custGeom>
                  <a:avLst/>
                  <a:gdLst>
                    <a:gd name="T0" fmla="*/ 0 w 103"/>
                    <a:gd name="T1" fmla="*/ 14 h 28"/>
                    <a:gd name="T2" fmla="*/ 15 w 103"/>
                    <a:gd name="T3" fmla="*/ 28 h 28"/>
                    <a:gd name="T4" fmla="*/ 89 w 103"/>
                    <a:gd name="T5" fmla="*/ 28 h 28"/>
                    <a:gd name="T6" fmla="*/ 103 w 103"/>
                    <a:gd name="T7" fmla="*/ 14 h 28"/>
                    <a:gd name="T8" fmla="*/ 103 w 103"/>
                    <a:gd name="T9" fmla="*/ 14 h 28"/>
                    <a:gd name="T10" fmla="*/ 89 w 103"/>
                    <a:gd name="T11" fmla="*/ 0 h 28"/>
                    <a:gd name="T12" fmla="*/ 15 w 103"/>
                    <a:gd name="T13" fmla="*/ 0 h 28"/>
                    <a:gd name="T14" fmla="*/ 0 w 103"/>
                    <a:gd name="T15" fmla="*/ 1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3" h="28">
                      <a:moveTo>
                        <a:pt x="0" y="14"/>
                      </a:moveTo>
                      <a:cubicBezTo>
                        <a:pt x="0" y="22"/>
                        <a:pt x="7" y="28"/>
                        <a:pt x="15" y="28"/>
                      </a:cubicBezTo>
                      <a:cubicBezTo>
                        <a:pt x="89" y="28"/>
                        <a:pt x="89" y="28"/>
                        <a:pt x="89" y="28"/>
                      </a:cubicBezTo>
                      <a:cubicBezTo>
                        <a:pt x="97" y="28"/>
                        <a:pt x="103" y="22"/>
                        <a:pt x="103" y="14"/>
                      </a:cubicBezTo>
                      <a:cubicBezTo>
                        <a:pt x="103" y="14"/>
                        <a:pt x="103" y="14"/>
                        <a:pt x="103" y="14"/>
                      </a:cubicBezTo>
                      <a:cubicBezTo>
                        <a:pt x="103" y="6"/>
                        <a:pt x="97" y="0"/>
                        <a:pt x="89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7" y="0"/>
                        <a:pt x="0" y="6"/>
                        <a:pt x="0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6" name="Freeform 98"/>
                <p:cNvSpPr>
                  <a:spLocks/>
                </p:cNvSpPr>
                <p:nvPr/>
              </p:nvSpPr>
              <p:spPr bwMode="auto">
                <a:xfrm>
                  <a:off x="3985" y="2065"/>
                  <a:ext cx="424" cy="383"/>
                </a:xfrm>
                <a:custGeom>
                  <a:avLst/>
                  <a:gdLst>
                    <a:gd name="T0" fmla="*/ 0 w 367"/>
                    <a:gd name="T1" fmla="*/ 56 h 331"/>
                    <a:gd name="T2" fmla="*/ 0 w 367"/>
                    <a:gd name="T3" fmla="*/ 329 h 331"/>
                    <a:gd name="T4" fmla="*/ 367 w 367"/>
                    <a:gd name="T5" fmla="*/ 331 h 331"/>
                    <a:gd name="T6" fmla="*/ 275 w 367"/>
                    <a:gd name="T7" fmla="*/ 43 h 331"/>
                    <a:gd name="T8" fmla="*/ 227 w 367"/>
                    <a:gd name="T9" fmla="*/ 2 h 331"/>
                    <a:gd name="T10" fmla="*/ 48 w 367"/>
                    <a:gd name="T11" fmla="*/ 2 h 331"/>
                    <a:gd name="T12" fmla="*/ 0 w 367"/>
                    <a:gd name="T13" fmla="*/ 56 h 3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7" h="331">
                      <a:moveTo>
                        <a:pt x="0" y="56"/>
                      </a:moveTo>
                      <a:cubicBezTo>
                        <a:pt x="0" y="329"/>
                        <a:pt x="0" y="329"/>
                        <a:pt x="0" y="329"/>
                      </a:cubicBezTo>
                      <a:cubicBezTo>
                        <a:pt x="367" y="331"/>
                        <a:pt x="367" y="331"/>
                        <a:pt x="367" y="331"/>
                      </a:cubicBezTo>
                      <a:cubicBezTo>
                        <a:pt x="275" y="43"/>
                        <a:pt x="275" y="43"/>
                        <a:pt x="275" y="43"/>
                      </a:cubicBezTo>
                      <a:cubicBezTo>
                        <a:pt x="264" y="6"/>
                        <a:pt x="227" y="2"/>
                        <a:pt x="227" y="2"/>
                      </a:cubicBezTo>
                      <a:cubicBezTo>
                        <a:pt x="48" y="2"/>
                        <a:pt x="48" y="2"/>
                        <a:pt x="48" y="2"/>
                      </a:cubicBezTo>
                      <a:cubicBezTo>
                        <a:pt x="48" y="2"/>
                        <a:pt x="0" y="0"/>
                        <a:pt x="0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7" name="Freeform 99"/>
                <p:cNvSpPr>
                  <a:spLocks/>
                </p:cNvSpPr>
                <p:nvPr/>
              </p:nvSpPr>
              <p:spPr bwMode="auto">
                <a:xfrm>
                  <a:off x="4469" y="2447"/>
                  <a:ext cx="377" cy="39"/>
                </a:xfrm>
                <a:custGeom>
                  <a:avLst/>
                  <a:gdLst>
                    <a:gd name="T0" fmla="*/ 377 w 377"/>
                    <a:gd name="T1" fmla="*/ 39 h 39"/>
                    <a:gd name="T2" fmla="*/ 13 w 377"/>
                    <a:gd name="T3" fmla="*/ 39 h 39"/>
                    <a:gd name="T4" fmla="*/ 0 w 377"/>
                    <a:gd name="T5" fmla="*/ 0 h 39"/>
                    <a:gd name="T6" fmla="*/ 347 w 377"/>
                    <a:gd name="T7" fmla="*/ 0 h 39"/>
                    <a:gd name="T8" fmla="*/ 377 w 377"/>
                    <a:gd name="T9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7" h="39">
                      <a:moveTo>
                        <a:pt x="377" y="39"/>
                      </a:moveTo>
                      <a:lnTo>
                        <a:pt x="13" y="39"/>
                      </a:lnTo>
                      <a:lnTo>
                        <a:pt x="0" y="0"/>
                      </a:lnTo>
                      <a:lnTo>
                        <a:pt x="347" y="0"/>
                      </a:lnTo>
                      <a:lnTo>
                        <a:pt x="377" y="3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8" name="Freeform 100"/>
                <p:cNvSpPr>
                  <a:spLocks/>
                </p:cNvSpPr>
                <p:nvPr/>
              </p:nvSpPr>
              <p:spPr bwMode="auto">
                <a:xfrm>
                  <a:off x="4112" y="2377"/>
                  <a:ext cx="22" cy="70"/>
                </a:xfrm>
                <a:custGeom>
                  <a:avLst/>
                  <a:gdLst>
                    <a:gd name="T0" fmla="*/ 22 w 22"/>
                    <a:gd name="T1" fmla="*/ 70 h 70"/>
                    <a:gd name="T2" fmla="*/ 5 w 22"/>
                    <a:gd name="T3" fmla="*/ 0 h 70"/>
                    <a:gd name="T4" fmla="*/ 0 w 22"/>
                    <a:gd name="T5" fmla="*/ 1 h 70"/>
                    <a:gd name="T6" fmla="*/ 16 w 22"/>
                    <a:gd name="T7" fmla="*/ 70 h 70"/>
                    <a:gd name="T8" fmla="*/ 22 w 22"/>
                    <a:gd name="T9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70">
                      <a:moveTo>
                        <a:pt x="22" y="70"/>
                      </a:moveTo>
                      <a:lnTo>
                        <a:pt x="5" y="0"/>
                      </a:lnTo>
                      <a:lnTo>
                        <a:pt x="0" y="1"/>
                      </a:lnTo>
                      <a:lnTo>
                        <a:pt x="16" y="70"/>
                      </a:lnTo>
                      <a:lnTo>
                        <a:pt x="22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9" name="Freeform 101"/>
                <p:cNvSpPr>
                  <a:spLocks/>
                </p:cNvSpPr>
                <p:nvPr/>
              </p:nvSpPr>
              <p:spPr bwMode="auto">
                <a:xfrm>
                  <a:off x="4158" y="2376"/>
                  <a:ext cx="60" cy="69"/>
                </a:xfrm>
                <a:custGeom>
                  <a:avLst/>
                  <a:gdLst>
                    <a:gd name="T0" fmla="*/ 43 w 60"/>
                    <a:gd name="T1" fmla="*/ 0 h 69"/>
                    <a:gd name="T2" fmla="*/ 60 w 60"/>
                    <a:gd name="T3" fmla="*/ 69 h 69"/>
                    <a:gd name="T4" fmla="*/ 0 w 60"/>
                    <a:gd name="T5" fmla="*/ 69 h 69"/>
                    <a:gd name="T6" fmla="*/ 23 w 60"/>
                    <a:gd name="T7" fmla="*/ 0 h 69"/>
                    <a:gd name="T8" fmla="*/ 43 w 60"/>
                    <a:gd name="T9" fmla="*/ 0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69">
                      <a:moveTo>
                        <a:pt x="43" y="0"/>
                      </a:moveTo>
                      <a:lnTo>
                        <a:pt x="60" y="69"/>
                      </a:lnTo>
                      <a:lnTo>
                        <a:pt x="0" y="69"/>
                      </a:lnTo>
                      <a:lnTo>
                        <a:pt x="2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0" name="Freeform 102"/>
                <p:cNvSpPr>
                  <a:spLocks/>
                </p:cNvSpPr>
                <p:nvPr/>
              </p:nvSpPr>
              <p:spPr bwMode="auto">
                <a:xfrm>
                  <a:off x="4119" y="2382"/>
                  <a:ext cx="82" cy="23"/>
                </a:xfrm>
                <a:custGeom>
                  <a:avLst/>
                  <a:gdLst>
                    <a:gd name="T0" fmla="*/ 7 w 71"/>
                    <a:gd name="T1" fmla="*/ 20 h 20"/>
                    <a:gd name="T2" fmla="*/ 65 w 71"/>
                    <a:gd name="T3" fmla="*/ 13 h 20"/>
                    <a:gd name="T4" fmla="*/ 70 w 71"/>
                    <a:gd name="T5" fmla="*/ 6 h 20"/>
                    <a:gd name="T6" fmla="*/ 70 w 71"/>
                    <a:gd name="T7" fmla="*/ 6 h 20"/>
                    <a:gd name="T8" fmla="*/ 64 w 71"/>
                    <a:gd name="T9" fmla="*/ 1 h 20"/>
                    <a:gd name="T10" fmla="*/ 64 w 71"/>
                    <a:gd name="T11" fmla="*/ 1 h 20"/>
                    <a:gd name="T12" fmla="*/ 5 w 71"/>
                    <a:gd name="T13" fmla="*/ 8 h 20"/>
                    <a:gd name="T14" fmla="*/ 0 w 71"/>
                    <a:gd name="T15" fmla="*/ 15 h 20"/>
                    <a:gd name="T16" fmla="*/ 0 w 71"/>
                    <a:gd name="T17" fmla="*/ 15 h 20"/>
                    <a:gd name="T18" fmla="*/ 6 w 71"/>
                    <a:gd name="T19" fmla="*/ 20 h 20"/>
                    <a:gd name="T20" fmla="*/ 6 w 71"/>
                    <a:gd name="T21" fmla="*/ 20 h 20"/>
                    <a:gd name="T22" fmla="*/ 7 w 71"/>
                    <a:gd name="T23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1" h="20">
                      <a:moveTo>
                        <a:pt x="7" y="20"/>
                      </a:moveTo>
                      <a:cubicBezTo>
                        <a:pt x="65" y="13"/>
                        <a:pt x="65" y="13"/>
                        <a:pt x="65" y="13"/>
                      </a:cubicBezTo>
                      <a:cubicBezTo>
                        <a:pt x="68" y="12"/>
                        <a:pt x="71" y="9"/>
                        <a:pt x="70" y="6"/>
                      </a:cubicBezTo>
                      <a:cubicBezTo>
                        <a:pt x="70" y="6"/>
                        <a:pt x="70" y="6"/>
                        <a:pt x="70" y="6"/>
                      </a:cubicBezTo>
                      <a:cubicBezTo>
                        <a:pt x="70" y="3"/>
                        <a:pt x="67" y="0"/>
                        <a:pt x="64" y="1"/>
                      </a:cubicBezTo>
                      <a:cubicBezTo>
                        <a:pt x="64" y="1"/>
                        <a:pt x="64" y="1"/>
                        <a:pt x="64" y="1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2" y="9"/>
                        <a:pt x="0" y="12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8"/>
                        <a:pt x="3" y="20"/>
                        <a:pt x="6" y="20"/>
                      </a:cubicBezTo>
                      <a:cubicBezTo>
                        <a:pt x="6" y="20"/>
                        <a:pt x="6" y="20"/>
                        <a:pt x="6" y="20"/>
                      </a:cubicBezTo>
                      <a:cubicBezTo>
                        <a:pt x="6" y="20"/>
                        <a:pt x="6" y="20"/>
                        <a:pt x="7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1" name="Oval 103"/>
                <p:cNvSpPr>
                  <a:spLocks noChangeArrowheads="1"/>
                </p:cNvSpPr>
                <p:nvPr/>
              </p:nvSpPr>
              <p:spPr bwMode="auto">
                <a:xfrm>
                  <a:off x="4107" y="2385"/>
                  <a:ext cx="25" cy="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2" name="Oval 104"/>
                <p:cNvSpPr>
                  <a:spLocks noChangeArrowheads="1"/>
                </p:cNvSpPr>
                <p:nvPr/>
              </p:nvSpPr>
              <p:spPr bwMode="auto">
                <a:xfrm>
                  <a:off x="4146" y="2286"/>
                  <a:ext cx="91" cy="9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3" name="Freeform 105"/>
                <p:cNvSpPr>
                  <a:spLocks/>
                </p:cNvSpPr>
                <p:nvPr/>
              </p:nvSpPr>
              <p:spPr bwMode="auto">
                <a:xfrm>
                  <a:off x="4130" y="2304"/>
                  <a:ext cx="29" cy="40"/>
                </a:xfrm>
                <a:custGeom>
                  <a:avLst/>
                  <a:gdLst>
                    <a:gd name="T0" fmla="*/ 29 w 29"/>
                    <a:gd name="T1" fmla="*/ 40 h 40"/>
                    <a:gd name="T2" fmla="*/ 0 w 29"/>
                    <a:gd name="T3" fmla="*/ 20 h 40"/>
                    <a:gd name="T4" fmla="*/ 24 w 29"/>
                    <a:gd name="T5" fmla="*/ 0 h 40"/>
                    <a:gd name="T6" fmla="*/ 29 w 29"/>
                    <a:gd name="T7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40">
                      <a:moveTo>
                        <a:pt x="29" y="40"/>
                      </a:moveTo>
                      <a:lnTo>
                        <a:pt x="0" y="20"/>
                      </a:lnTo>
                      <a:lnTo>
                        <a:pt x="24" y="0"/>
                      </a:lnTo>
                      <a:lnTo>
                        <a:pt x="29" y="4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4" name="Oval 106"/>
                <p:cNvSpPr>
                  <a:spLocks noChangeArrowheads="1"/>
                </p:cNvSpPr>
                <p:nvPr/>
              </p:nvSpPr>
              <p:spPr bwMode="auto">
                <a:xfrm>
                  <a:off x="4174" y="2311"/>
                  <a:ext cx="36" cy="2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5" name="Oval 107"/>
                <p:cNvSpPr>
                  <a:spLocks noChangeArrowheads="1"/>
                </p:cNvSpPr>
                <p:nvPr/>
              </p:nvSpPr>
              <p:spPr bwMode="auto">
                <a:xfrm>
                  <a:off x="4179" y="2315"/>
                  <a:ext cx="27" cy="2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6" name="Freeform 108"/>
                <p:cNvSpPr>
                  <a:spLocks/>
                </p:cNvSpPr>
                <p:nvPr/>
              </p:nvSpPr>
              <p:spPr bwMode="auto">
                <a:xfrm>
                  <a:off x="4130" y="2324"/>
                  <a:ext cx="66" cy="53"/>
                </a:xfrm>
                <a:custGeom>
                  <a:avLst/>
                  <a:gdLst>
                    <a:gd name="T0" fmla="*/ 22 w 57"/>
                    <a:gd name="T1" fmla="*/ 6 h 46"/>
                    <a:gd name="T2" fmla="*/ 57 w 57"/>
                    <a:gd name="T3" fmla="*/ 46 h 46"/>
                    <a:gd name="T4" fmla="*/ 52 w 57"/>
                    <a:gd name="T5" fmla="*/ 46 h 46"/>
                    <a:gd name="T6" fmla="*/ 13 w 57"/>
                    <a:gd name="T7" fmla="*/ 9 h 46"/>
                    <a:gd name="T8" fmla="*/ 0 w 57"/>
                    <a:gd name="T9" fmla="*/ 0 h 46"/>
                    <a:gd name="T10" fmla="*/ 22 w 57"/>
                    <a:gd name="T11" fmla="*/ 6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7" h="46">
                      <a:moveTo>
                        <a:pt x="22" y="6"/>
                      </a:moveTo>
                      <a:cubicBezTo>
                        <a:pt x="22" y="6"/>
                        <a:pt x="18" y="43"/>
                        <a:pt x="57" y="46"/>
                      </a:cubicBezTo>
                      <a:cubicBezTo>
                        <a:pt x="56" y="46"/>
                        <a:pt x="54" y="46"/>
                        <a:pt x="52" y="46"/>
                      </a:cubicBezTo>
                      <a:cubicBezTo>
                        <a:pt x="31" y="46"/>
                        <a:pt x="14" y="30"/>
                        <a:pt x="13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22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7" name="Freeform 109"/>
                <p:cNvSpPr>
                  <a:spLocks/>
                </p:cNvSpPr>
                <p:nvPr/>
              </p:nvSpPr>
              <p:spPr bwMode="auto">
                <a:xfrm>
                  <a:off x="4120" y="2272"/>
                  <a:ext cx="113" cy="43"/>
                </a:xfrm>
                <a:custGeom>
                  <a:avLst/>
                  <a:gdLst>
                    <a:gd name="T0" fmla="*/ 98 w 98"/>
                    <a:gd name="T1" fmla="*/ 32 h 37"/>
                    <a:gd name="T2" fmla="*/ 29 w 98"/>
                    <a:gd name="T3" fmla="*/ 26 h 37"/>
                    <a:gd name="T4" fmla="*/ 6 w 98"/>
                    <a:gd name="T5" fmla="*/ 22 h 37"/>
                    <a:gd name="T6" fmla="*/ 8 w 98"/>
                    <a:gd name="T7" fmla="*/ 16 h 37"/>
                    <a:gd name="T8" fmla="*/ 30 w 98"/>
                    <a:gd name="T9" fmla="*/ 21 h 37"/>
                    <a:gd name="T10" fmla="*/ 64 w 98"/>
                    <a:gd name="T11" fmla="*/ 0 h 37"/>
                    <a:gd name="T12" fmla="*/ 98 w 98"/>
                    <a:gd name="T13" fmla="*/ 3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8" h="37">
                      <a:moveTo>
                        <a:pt x="98" y="32"/>
                      </a:moveTo>
                      <a:cubicBezTo>
                        <a:pt x="98" y="32"/>
                        <a:pt x="52" y="37"/>
                        <a:pt x="29" y="26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6" y="22"/>
                        <a:pt x="0" y="18"/>
                        <a:pt x="8" y="16"/>
                      </a:cubicBezTo>
                      <a:cubicBezTo>
                        <a:pt x="30" y="21"/>
                        <a:pt x="30" y="21"/>
                        <a:pt x="30" y="21"/>
                      </a:cubicBezTo>
                      <a:cubicBezTo>
                        <a:pt x="30" y="21"/>
                        <a:pt x="37" y="0"/>
                        <a:pt x="64" y="0"/>
                      </a:cubicBezTo>
                      <a:cubicBezTo>
                        <a:pt x="90" y="0"/>
                        <a:pt x="98" y="20"/>
                        <a:pt x="98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8" name="Freeform 110"/>
                <p:cNvSpPr>
                  <a:spLocks/>
                </p:cNvSpPr>
                <p:nvPr/>
              </p:nvSpPr>
              <p:spPr bwMode="auto">
                <a:xfrm>
                  <a:off x="4210" y="2297"/>
                  <a:ext cx="23" cy="11"/>
                </a:xfrm>
                <a:custGeom>
                  <a:avLst/>
                  <a:gdLst>
                    <a:gd name="T0" fmla="*/ 19 w 20"/>
                    <a:gd name="T1" fmla="*/ 0 h 9"/>
                    <a:gd name="T2" fmla="*/ 0 w 20"/>
                    <a:gd name="T3" fmla="*/ 2 h 9"/>
                    <a:gd name="T4" fmla="*/ 1 w 20"/>
                    <a:gd name="T5" fmla="*/ 9 h 9"/>
                    <a:gd name="T6" fmla="*/ 20 w 20"/>
                    <a:gd name="T7" fmla="*/ 7 h 9"/>
                    <a:gd name="T8" fmla="*/ 19 w 20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9">
                      <a:moveTo>
                        <a:pt x="19" y="0"/>
                      </a:moveTo>
                      <a:cubicBezTo>
                        <a:pt x="19" y="0"/>
                        <a:pt x="10" y="2"/>
                        <a:pt x="0" y="2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4" y="9"/>
                        <a:pt x="20" y="7"/>
                      </a:cubicBezTo>
                      <a:cubicBezTo>
                        <a:pt x="20" y="7"/>
                        <a:pt x="20" y="2"/>
                        <a:pt x="1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9" name="Oval 111"/>
                <p:cNvSpPr>
                  <a:spLocks noChangeArrowheads="1"/>
                </p:cNvSpPr>
                <p:nvPr/>
              </p:nvSpPr>
              <p:spPr bwMode="auto">
                <a:xfrm>
                  <a:off x="4099" y="2358"/>
                  <a:ext cx="25" cy="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0" name="Oval 112"/>
                <p:cNvSpPr>
                  <a:spLocks noChangeArrowheads="1"/>
                </p:cNvSpPr>
                <p:nvPr/>
              </p:nvSpPr>
              <p:spPr bwMode="auto">
                <a:xfrm>
                  <a:off x="4110" y="2362"/>
                  <a:ext cx="10" cy="1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1" name="Freeform 113"/>
                <p:cNvSpPr>
                  <a:spLocks/>
                </p:cNvSpPr>
                <p:nvPr/>
              </p:nvSpPr>
              <p:spPr bwMode="auto">
                <a:xfrm>
                  <a:off x="4527" y="2108"/>
                  <a:ext cx="307" cy="56"/>
                </a:xfrm>
                <a:custGeom>
                  <a:avLst/>
                  <a:gdLst>
                    <a:gd name="T0" fmla="*/ 265 w 265"/>
                    <a:gd name="T1" fmla="*/ 24 h 49"/>
                    <a:gd name="T2" fmla="*/ 241 w 265"/>
                    <a:gd name="T3" fmla="*/ 49 h 49"/>
                    <a:gd name="T4" fmla="*/ 25 w 265"/>
                    <a:gd name="T5" fmla="*/ 49 h 49"/>
                    <a:gd name="T6" fmla="*/ 0 w 265"/>
                    <a:gd name="T7" fmla="*/ 24 h 49"/>
                    <a:gd name="T8" fmla="*/ 0 w 265"/>
                    <a:gd name="T9" fmla="*/ 24 h 49"/>
                    <a:gd name="T10" fmla="*/ 25 w 265"/>
                    <a:gd name="T11" fmla="*/ 0 h 49"/>
                    <a:gd name="T12" fmla="*/ 241 w 265"/>
                    <a:gd name="T13" fmla="*/ 0 h 49"/>
                    <a:gd name="T14" fmla="*/ 265 w 265"/>
                    <a:gd name="T15" fmla="*/ 24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5" h="49">
                      <a:moveTo>
                        <a:pt x="265" y="24"/>
                      </a:moveTo>
                      <a:cubicBezTo>
                        <a:pt x="265" y="38"/>
                        <a:pt x="254" y="49"/>
                        <a:pt x="241" y="49"/>
                      </a:cubicBezTo>
                      <a:cubicBezTo>
                        <a:pt x="25" y="49"/>
                        <a:pt x="25" y="49"/>
                        <a:pt x="25" y="49"/>
                      </a:cubicBezTo>
                      <a:cubicBezTo>
                        <a:pt x="11" y="49"/>
                        <a:pt x="0" y="38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11"/>
                        <a:pt x="11" y="0"/>
                        <a:pt x="25" y="0"/>
                      </a:cubicBezTo>
                      <a:cubicBezTo>
                        <a:pt x="241" y="0"/>
                        <a:pt x="241" y="0"/>
                        <a:pt x="241" y="0"/>
                      </a:cubicBezTo>
                      <a:cubicBezTo>
                        <a:pt x="254" y="0"/>
                        <a:pt x="265" y="11"/>
                        <a:pt x="265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" name="Freeform 114"/>
                <p:cNvSpPr>
                  <a:spLocks/>
                </p:cNvSpPr>
                <p:nvPr/>
              </p:nvSpPr>
              <p:spPr bwMode="auto">
                <a:xfrm>
                  <a:off x="4077" y="1912"/>
                  <a:ext cx="71" cy="68"/>
                </a:xfrm>
                <a:custGeom>
                  <a:avLst/>
                  <a:gdLst>
                    <a:gd name="T0" fmla="*/ 55 w 61"/>
                    <a:gd name="T1" fmla="*/ 0 h 59"/>
                    <a:gd name="T2" fmla="*/ 61 w 61"/>
                    <a:gd name="T3" fmla="*/ 12 h 59"/>
                    <a:gd name="T4" fmla="*/ 16 w 61"/>
                    <a:gd name="T5" fmla="*/ 59 h 59"/>
                    <a:gd name="T6" fmla="*/ 0 w 61"/>
                    <a:gd name="T7" fmla="*/ 56 h 59"/>
                    <a:gd name="T8" fmla="*/ 55 w 61"/>
                    <a:gd name="T9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59">
                      <a:moveTo>
                        <a:pt x="55" y="0"/>
                      </a:moveTo>
                      <a:cubicBezTo>
                        <a:pt x="61" y="12"/>
                        <a:pt x="61" y="12"/>
                        <a:pt x="61" y="12"/>
                      </a:cubicBezTo>
                      <a:cubicBezTo>
                        <a:pt x="61" y="12"/>
                        <a:pt x="23" y="19"/>
                        <a:pt x="16" y="59"/>
                      </a:cubicBez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0" y="56"/>
                        <a:pt x="4" y="7"/>
                        <a:pt x="5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" name="Oval 115"/>
                <p:cNvSpPr>
                  <a:spLocks noChangeArrowheads="1"/>
                </p:cNvSpPr>
                <p:nvPr/>
              </p:nvSpPr>
              <p:spPr bwMode="auto">
                <a:xfrm>
                  <a:off x="3881" y="2889"/>
                  <a:ext cx="173" cy="17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4" name="Oval 116"/>
                <p:cNvSpPr>
                  <a:spLocks noChangeArrowheads="1"/>
                </p:cNvSpPr>
                <p:nvPr/>
              </p:nvSpPr>
              <p:spPr bwMode="auto">
                <a:xfrm>
                  <a:off x="3904" y="2912"/>
                  <a:ext cx="127" cy="12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5" name="Freeform 117"/>
                <p:cNvSpPr>
                  <a:spLocks/>
                </p:cNvSpPr>
                <p:nvPr/>
              </p:nvSpPr>
              <p:spPr bwMode="auto">
                <a:xfrm>
                  <a:off x="3921" y="2929"/>
                  <a:ext cx="93" cy="93"/>
                </a:xfrm>
                <a:custGeom>
                  <a:avLst/>
                  <a:gdLst>
                    <a:gd name="T0" fmla="*/ 93 w 93"/>
                    <a:gd name="T1" fmla="*/ 35 h 93"/>
                    <a:gd name="T2" fmla="*/ 76 w 93"/>
                    <a:gd name="T3" fmla="*/ 35 h 93"/>
                    <a:gd name="T4" fmla="*/ 88 w 93"/>
                    <a:gd name="T5" fmla="*/ 23 h 93"/>
                    <a:gd name="T6" fmla="*/ 71 w 93"/>
                    <a:gd name="T7" fmla="*/ 5 h 93"/>
                    <a:gd name="T8" fmla="*/ 59 w 93"/>
                    <a:gd name="T9" fmla="*/ 16 h 93"/>
                    <a:gd name="T10" fmla="*/ 59 w 93"/>
                    <a:gd name="T11" fmla="*/ 0 h 93"/>
                    <a:gd name="T12" fmla="*/ 35 w 93"/>
                    <a:gd name="T13" fmla="*/ 0 h 93"/>
                    <a:gd name="T14" fmla="*/ 35 w 93"/>
                    <a:gd name="T15" fmla="*/ 16 h 93"/>
                    <a:gd name="T16" fmla="*/ 23 w 93"/>
                    <a:gd name="T17" fmla="*/ 5 h 93"/>
                    <a:gd name="T18" fmla="*/ 5 w 93"/>
                    <a:gd name="T19" fmla="*/ 22 h 93"/>
                    <a:gd name="T20" fmla="*/ 16 w 93"/>
                    <a:gd name="T21" fmla="*/ 34 h 93"/>
                    <a:gd name="T22" fmla="*/ 0 w 93"/>
                    <a:gd name="T23" fmla="*/ 34 h 93"/>
                    <a:gd name="T24" fmla="*/ 0 w 93"/>
                    <a:gd name="T25" fmla="*/ 59 h 93"/>
                    <a:gd name="T26" fmla="*/ 16 w 93"/>
                    <a:gd name="T27" fmla="*/ 59 h 93"/>
                    <a:gd name="T28" fmla="*/ 5 w 93"/>
                    <a:gd name="T29" fmla="*/ 69 h 93"/>
                    <a:gd name="T30" fmla="*/ 22 w 93"/>
                    <a:gd name="T31" fmla="*/ 88 h 93"/>
                    <a:gd name="T32" fmla="*/ 34 w 93"/>
                    <a:gd name="T33" fmla="*/ 76 h 93"/>
                    <a:gd name="T34" fmla="*/ 34 w 93"/>
                    <a:gd name="T35" fmla="*/ 93 h 93"/>
                    <a:gd name="T36" fmla="*/ 59 w 93"/>
                    <a:gd name="T37" fmla="*/ 93 h 93"/>
                    <a:gd name="T38" fmla="*/ 59 w 93"/>
                    <a:gd name="T39" fmla="*/ 76 h 93"/>
                    <a:gd name="T40" fmla="*/ 70 w 93"/>
                    <a:gd name="T41" fmla="*/ 88 h 93"/>
                    <a:gd name="T42" fmla="*/ 88 w 93"/>
                    <a:gd name="T43" fmla="*/ 71 h 93"/>
                    <a:gd name="T44" fmla="*/ 76 w 93"/>
                    <a:gd name="T45" fmla="*/ 59 h 93"/>
                    <a:gd name="T46" fmla="*/ 93 w 93"/>
                    <a:gd name="T47" fmla="*/ 59 h 93"/>
                    <a:gd name="T48" fmla="*/ 93 w 93"/>
                    <a:gd name="T49" fmla="*/ 35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93" h="93">
                      <a:moveTo>
                        <a:pt x="93" y="35"/>
                      </a:moveTo>
                      <a:lnTo>
                        <a:pt x="76" y="35"/>
                      </a:lnTo>
                      <a:lnTo>
                        <a:pt x="88" y="23"/>
                      </a:lnTo>
                      <a:lnTo>
                        <a:pt x="71" y="5"/>
                      </a:lnTo>
                      <a:lnTo>
                        <a:pt x="59" y="16"/>
                      </a:lnTo>
                      <a:lnTo>
                        <a:pt x="59" y="0"/>
                      </a:lnTo>
                      <a:lnTo>
                        <a:pt x="35" y="0"/>
                      </a:lnTo>
                      <a:lnTo>
                        <a:pt x="35" y="16"/>
                      </a:lnTo>
                      <a:lnTo>
                        <a:pt x="23" y="5"/>
                      </a:lnTo>
                      <a:lnTo>
                        <a:pt x="5" y="22"/>
                      </a:lnTo>
                      <a:lnTo>
                        <a:pt x="16" y="34"/>
                      </a:lnTo>
                      <a:lnTo>
                        <a:pt x="0" y="34"/>
                      </a:lnTo>
                      <a:lnTo>
                        <a:pt x="0" y="59"/>
                      </a:lnTo>
                      <a:lnTo>
                        <a:pt x="16" y="59"/>
                      </a:lnTo>
                      <a:lnTo>
                        <a:pt x="5" y="69"/>
                      </a:lnTo>
                      <a:lnTo>
                        <a:pt x="22" y="88"/>
                      </a:lnTo>
                      <a:lnTo>
                        <a:pt x="34" y="76"/>
                      </a:lnTo>
                      <a:lnTo>
                        <a:pt x="34" y="93"/>
                      </a:lnTo>
                      <a:lnTo>
                        <a:pt x="59" y="93"/>
                      </a:lnTo>
                      <a:lnTo>
                        <a:pt x="59" y="76"/>
                      </a:lnTo>
                      <a:lnTo>
                        <a:pt x="70" y="88"/>
                      </a:lnTo>
                      <a:lnTo>
                        <a:pt x="88" y="71"/>
                      </a:lnTo>
                      <a:lnTo>
                        <a:pt x="76" y="59"/>
                      </a:lnTo>
                      <a:lnTo>
                        <a:pt x="93" y="59"/>
                      </a:lnTo>
                      <a:lnTo>
                        <a:pt x="93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6" name="Oval 118"/>
                <p:cNvSpPr>
                  <a:spLocks noChangeArrowheads="1"/>
                </p:cNvSpPr>
                <p:nvPr/>
              </p:nvSpPr>
              <p:spPr bwMode="auto">
                <a:xfrm>
                  <a:off x="3945" y="2953"/>
                  <a:ext cx="44" cy="44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7" name="Oval 119"/>
                <p:cNvSpPr>
                  <a:spLocks noChangeArrowheads="1"/>
                </p:cNvSpPr>
                <p:nvPr/>
              </p:nvSpPr>
              <p:spPr bwMode="auto">
                <a:xfrm>
                  <a:off x="4076" y="2889"/>
                  <a:ext cx="174" cy="17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8" name="Oval 120"/>
                <p:cNvSpPr>
                  <a:spLocks noChangeArrowheads="1"/>
                </p:cNvSpPr>
                <p:nvPr/>
              </p:nvSpPr>
              <p:spPr bwMode="auto">
                <a:xfrm>
                  <a:off x="4098" y="2912"/>
                  <a:ext cx="128" cy="12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9" name="Freeform 121"/>
                <p:cNvSpPr>
                  <a:spLocks/>
                </p:cNvSpPr>
                <p:nvPr/>
              </p:nvSpPr>
              <p:spPr bwMode="auto">
                <a:xfrm>
                  <a:off x="4117" y="2929"/>
                  <a:ext cx="92" cy="93"/>
                </a:xfrm>
                <a:custGeom>
                  <a:avLst/>
                  <a:gdLst>
                    <a:gd name="T0" fmla="*/ 92 w 92"/>
                    <a:gd name="T1" fmla="*/ 35 h 93"/>
                    <a:gd name="T2" fmla="*/ 76 w 92"/>
                    <a:gd name="T3" fmla="*/ 35 h 93"/>
                    <a:gd name="T4" fmla="*/ 88 w 92"/>
                    <a:gd name="T5" fmla="*/ 23 h 93"/>
                    <a:gd name="T6" fmla="*/ 70 w 92"/>
                    <a:gd name="T7" fmla="*/ 5 h 93"/>
                    <a:gd name="T8" fmla="*/ 59 w 92"/>
                    <a:gd name="T9" fmla="*/ 16 h 93"/>
                    <a:gd name="T10" fmla="*/ 59 w 92"/>
                    <a:gd name="T11" fmla="*/ 0 h 93"/>
                    <a:gd name="T12" fmla="*/ 33 w 92"/>
                    <a:gd name="T13" fmla="*/ 0 h 93"/>
                    <a:gd name="T14" fmla="*/ 33 w 92"/>
                    <a:gd name="T15" fmla="*/ 16 h 93"/>
                    <a:gd name="T16" fmla="*/ 22 w 92"/>
                    <a:gd name="T17" fmla="*/ 5 h 93"/>
                    <a:gd name="T18" fmla="*/ 4 w 92"/>
                    <a:gd name="T19" fmla="*/ 22 h 93"/>
                    <a:gd name="T20" fmla="*/ 16 w 92"/>
                    <a:gd name="T21" fmla="*/ 34 h 93"/>
                    <a:gd name="T22" fmla="*/ 0 w 92"/>
                    <a:gd name="T23" fmla="*/ 34 h 93"/>
                    <a:gd name="T24" fmla="*/ 0 w 92"/>
                    <a:gd name="T25" fmla="*/ 59 h 93"/>
                    <a:gd name="T26" fmla="*/ 16 w 92"/>
                    <a:gd name="T27" fmla="*/ 59 h 93"/>
                    <a:gd name="T28" fmla="*/ 4 w 92"/>
                    <a:gd name="T29" fmla="*/ 69 h 93"/>
                    <a:gd name="T30" fmla="*/ 22 w 92"/>
                    <a:gd name="T31" fmla="*/ 88 h 93"/>
                    <a:gd name="T32" fmla="*/ 33 w 92"/>
                    <a:gd name="T33" fmla="*/ 76 h 93"/>
                    <a:gd name="T34" fmla="*/ 33 w 92"/>
                    <a:gd name="T35" fmla="*/ 93 h 93"/>
                    <a:gd name="T36" fmla="*/ 57 w 92"/>
                    <a:gd name="T37" fmla="*/ 93 h 93"/>
                    <a:gd name="T38" fmla="*/ 57 w 92"/>
                    <a:gd name="T39" fmla="*/ 76 h 93"/>
                    <a:gd name="T40" fmla="*/ 69 w 92"/>
                    <a:gd name="T41" fmla="*/ 88 h 93"/>
                    <a:gd name="T42" fmla="*/ 86 w 92"/>
                    <a:gd name="T43" fmla="*/ 71 h 93"/>
                    <a:gd name="T44" fmla="*/ 76 w 92"/>
                    <a:gd name="T45" fmla="*/ 59 h 93"/>
                    <a:gd name="T46" fmla="*/ 92 w 92"/>
                    <a:gd name="T47" fmla="*/ 59 h 93"/>
                    <a:gd name="T48" fmla="*/ 92 w 92"/>
                    <a:gd name="T49" fmla="*/ 35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92" h="93">
                      <a:moveTo>
                        <a:pt x="92" y="35"/>
                      </a:moveTo>
                      <a:lnTo>
                        <a:pt x="76" y="35"/>
                      </a:lnTo>
                      <a:lnTo>
                        <a:pt x="88" y="23"/>
                      </a:lnTo>
                      <a:lnTo>
                        <a:pt x="70" y="5"/>
                      </a:lnTo>
                      <a:lnTo>
                        <a:pt x="59" y="16"/>
                      </a:lnTo>
                      <a:lnTo>
                        <a:pt x="59" y="0"/>
                      </a:lnTo>
                      <a:lnTo>
                        <a:pt x="33" y="0"/>
                      </a:lnTo>
                      <a:lnTo>
                        <a:pt x="33" y="16"/>
                      </a:lnTo>
                      <a:lnTo>
                        <a:pt x="22" y="5"/>
                      </a:lnTo>
                      <a:lnTo>
                        <a:pt x="4" y="22"/>
                      </a:lnTo>
                      <a:lnTo>
                        <a:pt x="16" y="34"/>
                      </a:lnTo>
                      <a:lnTo>
                        <a:pt x="0" y="34"/>
                      </a:lnTo>
                      <a:lnTo>
                        <a:pt x="0" y="59"/>
                      </a:lnTo>
                      <a:lnTo>
                        <a:pt x="16" y="59"/>
                      </a:lnTo>
                      <a:lnTo>
                        <a:pt x="4" y="69"/>
                      </a:lnTo>
                      <a:lnTo>
                        <a:pt x="22" y="88"/>
                      </a:lnTo>
                      <a:lnTo>
                        <a:pt x="33" y="76"/>
                      </a:lnTo>
                      <a:lnTo>
                        <a:pt x="33" y="93"/>
                      </a:lnTo>
                      <a:lnTo>
                        <a:pt x="57" y="93"/>
                      </a:lnTo>
                      <a:lnTo>
                        <a:pt x="57" y="76"/>
                      </a:lnTo>
                      <a:lnTo>
                        <a:pt x="69" y="88"/>
                      </a:lnTo>
                      <a:lnTo>
                        <a:pt x="86" y="71"/>
                      </a:lnTo>
                      <a:lnTo>
                        <a:pt x="76" y="59"/>
                      </a:lnTo>
                      <a:lnTo>
                        <a:pt x="92" y="59"/>
                      </a:lnTo>
                      <a:lnTo>
                        <a:pt x="92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0" name="Oval 122"/>
                <p:cNvSpPr>
                  <a:spLocks noChangeArrowheads="1"/>
                </p:cNvSpPr>
                <p:nvPr/>
              </p:nvSpPr>
              <p:spPr bwMode="auto">
                <a:xfrm>
                  <a:off x="4141" y="2953"/>
                  <a:ext cx="44" cy="44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1" name="Oval 123"/>
                <p:cNvSpPr>
                  <a:spLocks noChangeArrowheads="1"/>
                </p:cNvSpPr>
                <p:nvPr/>
              </p:nvSpPr>
              <p:spPr bwMode="auto">
                <a:xfrm>
                  <a:off x="4272" y="2889"/>
                  <a:ext cx="173" cy="17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2" name="Oval 124"/>
                <p:cNvSpPr>
                  <a:spLocks noChangeArrowheads="1"/>
                </p:cNvSpPr>
                <p:nvPr/>
              </p:nvSpPr>
              <p:spPr bwMode="auto">
                <a:xfrm>
                  <a:off x="4294" y="2912"/>
                  <a:ext cx="128" cy="12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3" name="Freeform 125"/>
                <p:cNvSpPr>
                  <a:spLocks/>
                </p:cNvSpPr>
                <p:nvPr/>
              </p:nvSpPr>
              <p:spPr bwMode="auto">
                <a:xfrm>
                  <a:off x="4312" y="2929"/>
                  <a:ext cx="93" cy="93"/>
                </a:xfrm>
                <a:custGeom>
                  <a:avLst/>
                  <a:gdLst>
                    <a:gd name="T0" fmla="*/ 93 w 93"/>
                    <a:gd name="T1" fmla="*/ 35 h 93"/>
                    <a:gd name="T2" fmla="*/ 76 w 93"/>
                    <a:gd name="T3" fmla="*/ 35 h 93"/>
                    <a:gd name="T4" fmla="*/ 88 w 93"/>
                    <a:gd name="T5" fmla="*/ 23 h 93"/>
                    <a:gd name="T6" fmla="*/ 69 w 93"/>
                    <a:gd name="T7" fmla="*/ 5 h 93"/>
                    <a:gd name="T8" fmla="*/ 59 w 93"/>
                    <a:gd name="T9" fmla="*/ 16 h 93"/>
                    <a:gd name="T10" fmla="*/ 59 w 93"/>
                    <a:gd name="T11" fmla="*/ 0 h 93"/>
                    <a:gd name="T12" fmla="*/ 34 w 93"/>
                    <a:gd name="T13" fmla="*/ 0 h 93"/>
                    <a:gd name="T14" fmla="*/ 34 w 93"/>
                    <a:gd name="T15" fmla="*/ 16 h 93"/>
                    <a:gd name="T16" fmla="*/ 22 w 93"/>
                    <a:gd name="T17" fmla="*/ 5 h 93"/>
                    <a:gd name="T18" fmla="*/ 5 w 93"/>
                    <a:gd name="T19" fmla="*/ 22 h 93"/>
                    <a:gd name="T20" fmla="*/ 16 w 93"/>
                    <a:gd name="T21" fmla="*/ 34 h 93"/>
                    <a:gd name="T22" fmla="*/ 0 w 93"/>
                    <a:gd name="T23" fmla="*/ 34 h 93"/>
                    <a:gd name="T24" fmla="*/ 0 w 93"/>
                    <a:gd name="T25" fmla="*/ 59 h 93"/>
                    <a:gd name="T26" fmla="*/ 15 w 93"/>
                    <a:gd name="T27" fmla="*/ 59 h 93"/>
                    <a:gd name="T28" fmla="*/ 5 w 93"/>
                    <a:gd name="T29" fmla="*/ 69 h 93"/>
                    <a:gd name="T30" fmla="*/ 22 w 93"/>
                    <a:gd name="T31" fmla="*/ 88 h 93"/>
                    <a:gd name="T32" fmla="*/ 34 w 93"/>
                    <a:gd name="T33" fmla="*/ 76 h 93"/>
                    <a:gd name="T34" fmla="*/ 34 w 93"/>
                    <a:gd name="T35" fmla="*/ 93 h 93"/>
                    <a:gd name="T36" fmla="*/ 58 w 93"/>
                    <a:gd name="T37" fmla="*/ 93 h 93"/>
                    <a:gd name="T38" fmla="*/ 58 w 93"/>
                    <a:gd name="T39" fmla="*/ 76 h 93"/>
                    <a:gd name="T40" fmla="*/ 69 w 93"/>
                    <a:gd name="T41" fmla="*/ 88 h 93"/>
                    <a:gd name="T42" fmla="*/ 87 w 93"/>
                    <a:gd name="T43" fmla="*/ 71 h 93"/>
                    <a:gd name="T44" fmla="*/ 76 w 93"/>
                    <a:gd name="T45" fmla="*/ 59 h 93"/>
                    <a:gd name="T46" fmla="*/ 93 w 93"/>
                    <a:gd name="T47" fmla="*/ 59 h 93"/>
                    <a:gd name="T48" fmla="*/ 93 w 93"/>
                    <a:gd name="T49" fmla="*/ 35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93" h="93">
                      <a:moveTo>
                        <a:pt x="93" y="35"/>
                      </a:moveTo>
                      <a:lnTo>
                        <a:pt x="76" y="35"/>
                      </a:lnTo>
                      <a:lnTo>
                        <a:pt x="88" y="23"/>
                      </a:lnTo>
                      <a:lnTo>
                        <a:pt x="69" y="5"/>
                      </a:lnTo>
                      <a:lnTo>
                        <a:pt x="59" y="16"/>
                      </a:lnTo>
                      <a:lnTo>
                        <a:pt x="59" y="0"/>
                      </a:lnTo>
                      <a:lnTo>
                        <a:pt x="34" y="0"/>
                      </a:lnTo>
                      <a:lnTo>
                        <a:pt x="34" y="16"/>
                      </a:lnTo>
                      <a:lnTo>
                        <a:pt x="22" y="5"/>
                      </a:lnTo>
                      <a:lnTo>
                        <a:pt x="5" y="22"/>
                      </a:lnTo>
                      <a:lnTo>
                        <a:pt x="16" y="34"/>
                      </a:lnTo>
                      <a:lnTo>
                        <a:pt x="0" y="34"/>
                      </a:lnTo>
                      <a:lnTo>
                        <a:pt x="0" y="59"/>
                      </a:lnTo>
                      <a:lnTo>
                        <a:pt x="15" y="59"/>
                      </a:lnTo>
                      <a:lnTo>
                        <a:pt x="5" y="69"/>
                      </a:lnTo>
                      <a:lnTo>
                        <a:pt x="22" y="88"/>
                      </a:lnTo>
                      <a:lnTo>
                        <a:pt x="34" y="76"/>
                      </a:lnTo>
                      <a:lnTo>
                        <a:pt x="34" y="93"/>
                      </a:lnTo>
                      <a:lnTo>
                        <a:pt x="58" y="93"/>
                      </a:lnTo>
                      <a:lnTo>
                        <a:pt x="58" y="76"/>
                      </a:lnTo>
                      <a:lnTo>
                        <a:pt x="69" y="88"/>
                      </a:lnTo>
                      <a:lnTo>
                        <a:pt x="87" y="71"/>
                      </a:lnTo>
                      <a:lnTo>
                        <a:pt x="76" y="59"/>
                      </a:lnTo>
                      <a:lnTo>
                        <a:pt x="93" y="59"/>
                      </a:lnTo>
                      <a:lnTo>
                        <a:pt x="93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4" name="Oval 126"/>
                <p:cNvSpPr>
                  <a:spLocks noChangeArrowheads="1"/>
                </p:cNvSpPr>
                <p:nvPr/>
              </p:nvSpPr>
              <p:spPr bwMode="auto">
                <a:xfrm>
                  <a:off x="4336" y="2953"/>
                  <a:ext cx="43" cy="44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" name="Oval 127"/>
                <p:cNvSpPr>
                  <a:spLocks noChangeArrowheads="1"/>
                </p:cNvSpPr>
                <p:nvPr/>
              </p:nvSpPr>
              <p:spPr bwMode="auto">
                <a:xfrm>
                  <a:off x="4466" y="2889"/>
                  <a:ext cx="173" cy="17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" name="Oval 128"/>
                <p:cNvSpPr>
                  <a:spLocks noChangeArrowheads="1"/>
                </p:cNvSpPr>
                <p:nvPr/>
              </p:nvSpPr>
              <p:spPr bwMode="auto">
                <a:xfrm>
                  <a:off x="4489" y="2912"/>
                  <a:ext cx="128" cy="12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7" name="Freeform 129"/>
                <p:cNvSpPr>
                  <a:spLocks/>
                </p:cNvSpPr>
                <p:nvPr/>
              </p:nvSpPr>
              <p:spPr bwMode="auto">
                <a:xfrm>
                  <a:off x="4508" y="2929"/>
                  <a:ext cx="91" cy="93"/>
                </a:xfrm>
                <a:custGeom>
                  <a:avLst/>
                  <a:gdLst>
                    <a:gd name="T0" fmla="*/ 91 w 91"/>
                    <a:gd name="T1" fmla="*/ 35 h 93"/>
                    <a:gd name="T2" fmla="*/ 76 w 91"/>
                    <a:gd name="T3" fmla="*/ 35 h 93"/>
                    <a:gd name="T4" fmla="*/ 86 w 91"/>
                    <a:gd name="T5" fmla="*/ 23 h 93"/>
                    <a:gd name="T6" fmla="*/ 69 w 91"/>
                    <a:gd name="T7" fmla="*/ 5 h 93"/>
                    <a:gd name="T8" fmla="*/ 57 w 91"/>
                    <a:gd name="T9" fmla="*/ 16 h 93"/>
                    <a:gd name="T10" fmla="*/ 57 w 91"/>
                    <a:gd name="T11" fmla="*/ 0 h 93"/>
                    <a:gd name="T12" fmla="*/ 33 w 91"/>
                    <a:gd name="T13" fmla="*/ 0 h 93"/>
                    <a:gd name="T14" fmla="*/ 33 w 91"/>
                    <a:gd name="T15" fmla="*/ 16 h 93"/>
                    <a:gd name="T16" fmla="*/ 22 w 91"/>
                    <a:gd name="T17" fmla="*/ 5 h 93"/>
                    <a:gd name="T18" fmla="*/ 4 w 91"/>
                    <a:gd name="T19" fmla="*/ 22 h 93"/>
                    <a:gd name="T20" fmla="*/ 15 w 91"/>
                    <a:gd name="T21" fmla="*/ 34 h 93"/>
                    <a:gd name="T22" fmla="*/ 0 w 91"/>
                    <a:gd name="T23" fmla="*/ 34 h 93"/>
                    <a:gd name="T24" fmla="*/ 0 w 91"/>
                    <a:gd name="T25" fmla="*/ 59 h 93"/>
                    <a:gd name="T26" fmla="*/ 15 w 91"/>
                    <a:gd name="T27" fmla="*/ 59 h 93"/>
                    <a:gd name="T28" fmla="*/ 3 w 91"/>
                    <a:gd name="T29" fmla="*/ 69 h 93"/>
                    <a:gd name="T30" fmla="*/ 22 w 91"/>
                    <a:gd name="T31" fmla="*/ 88 h 93"/>
                    <a:gd name="T32" fmla="*/ 32 w 91"/>
                    <a:gd name="T33" fmla="*/ 76 h 93"/>
                    <a:gd name="T34" fmla="*/ 32 w 91"/>
                    <a:gd name="T35" fmla="*/ 93 h 93"/>
                    <a:gd name="T36" fmla="*/ 57 w 91"/>
                    <a:gd name="T37" fmla="*/ 93 h 93"/>
                    <a:gd name="T38" fmla="*/ 57 w 91"/>
                    <a:gd name="T39" fmla="*/ 76 h 93"/>
                    <a:gd name="T40" fmla="*/ 69 w 91"/>
                    <a:gd name="T41" fmla="*/ 88 h 93"/>
                    <a:gd name="T42" fmla="*/ 86 w 91"/>
                    <a:gd name="T43" fmla="*/ 71 h 93"/>
                    <a:gd name="T44" fmla="*/ 75 w 91"/>
                    <a:gd name="T45" fmla="*/ 59 h 93"/>
                    <a:gd name="T46" fmla="*/ 91 w 91"/>
                    <a:gd name="T47" fmla="*/ 59 h 93"/>
                    <a:gd name="T48" fmla="*/ 91 w 91"/>
                    <a:gd name="T49" fmla="*/ 35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91" h="93">
                      <a:moveTo>
                        <a:pt x="91" y="35"/>
                      </a:moveTo>
                      <a:lnTo>
                        <a:pt x="76" y="35"/>
                      </a:lnTo>
                      <a:lnTo>
                        <a:pt x="86" y="23"/>
                      </a:lnTo>
                      <a:lnTo>
                        <a:pt x="69" y="5"/>
                      </a:lnTo>
                      <a:lnTo>
                        <a:pt x="57" y="16"/>
                      </a:lnTo>
                      <a:lnTo>
                        <a:pt x="57" y="0"/>
                      </a:lnTo>
                      <a:lnTo>
                        <a:pt x="33" y="0"/>
                      </a:lnTo>
                      <a:lnTo>
                        <a:pt x="33" y="16"/>
                      </a:lnTo>
                      <a:lnTo>
                        <a:pt x="22" y="5"/>
                      </a:lnTo>
                      <a:lnTo>
                        <a:pt x="4" y="22"/>
                      </a:lnTo>
                      <a:lnTo>
                        <a:pt x="15" y="34"/>
                      </a:lnTo>
                      <a:lnTo>
                        <a:pt x="0" y="34"/>
                      </a:lnTo>
                      <a:lnTo>
                        <a:pt x="0" y="59"/>
                      </a:lnTo>
                      <a:lnTo>
                        <a:pt x="15" y="59"/>
                      </a:lnTo>
                      <a:lnTo>
                        <a:pt x="3" y="69"/>
                      </a:lnTo>
                      <a:lnTo>
                        <a:pt x="22" y="88"/>
                      </a:lnTo>
                      <a:lnTo>
                        <a:pt x="32" y="76"/>
                      </a:lnTo>
                      <a:lnTo>
                        <a:pt x="32" y="93"/>
                      </a:lnTo>
                      <a:lnTo>
                        <a:pt x="57" y="93"/>
                      </a:lnTo>
                      <a:lnTo>
                        <a:pt x="57" y="76"/>
                      </a:lnTo>
                      <a:lnTo>
                        <a:pt x="69" y="88"/>
                      </a:lnTo>
                      <a:lnTo>
                        <a:pt x="86" y="71"/>
                      </a:lnTo>
                      <a:lnTo>
                        <a:pt x="75" y="59"/>
                      </a:lnTo>
                      <a:lnTo>
                        <a:pt x="91" y="59"/>
                      </a:lnTo>
                      <a:lnTo>
                        <a:pt x="91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" name="Oval 130"/>
                <p:cNvSpPr>
                  <a:spLocks noChangeArrowheads="1"/>
                </p:cNvSpPr>
                <p:nvPr/>
              </p:nvSpPr>
              <p:spPr bwMode="auto">
                <a:xfrm>
                  <a:off x="4532" y="2953"/>
                  <a:ext cx="43" cy="44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9" name="Oval 131"/>
                <p:cNvSpPr>
                  <a:spLocks noChangeArrowheads="1"/>
                </p:cNvSpPr>
                <p:nvPr/>
              </p:nvSpPr>
              <p:spPr bwMode="auto">
                <a:xfrm>
                  <a:off x="4661" y="2889"/>
                  <a:ext cx="174" cy="17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0" name="Oval 132"/>
                <p:cNvSpPr>
                  <a:spLocks noChangeArrowheads="1"/>
                </p:cNvSpPr>
                <p:nvPr/>
              </p:nvSpPr>
              <p:spPr bwMode="auto">
                <a:xfrm>
                  <a:off x="4685" y="2912"/>
                  <a:ext cx="128" cy="12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1" name="Freeform 133"/>
                <p:cNvSpPr>
                  <a:spLocks/>
                </p:cNvSpPr>
                <p:nvPr/>
              </p:nvSpPr>
              <p:spPr bwMode="auto">
                <a:xfrm>
                  <a:off x="4702" y="2929"/>
                  <a:ext cx="92" cy="93"/>
                </a:xfrm>
                <a:custGeom>
                  <a:avLst/>
                  <a:gdLst>
                    <a:gd name="T0" fmla="*/ 92 w 92"/>
                    <a:gd name="T1" fmla="*/ 35 h 93"/>
                    <a:gd name="T2" fmla="*/ 76 w 92"/>
                    <a:gd name="T3" fmla="*/ 35 h 93"/>
                    <a:gd name="T4" fmla="*/ 88 w 92"/>
                    <a:gd name="T5" fmla="*/ 23 h 93"/>
                    <a:gd name="T6" fmla="*/ 70 w 92"/>
                    <a:gd name="T7" fmla="*/ 5 h 93"/>
                    <a:gd name="T8" fmla="*/ 59 w 92"/>
                    <a:gd name="T9" fmla="*/ 16 h 93"/>
                    <a:gd name="T10" fmla="*/ 59 w 92"/>
                    <a:gd name="T11" fmla="*/ 0 h 93"/>
                    <a:gd name="T12" fmla="*/ 35 w 92"/>
                    <a:gd name="T13" fmla="*/ 0 h 93"/>
                    <a:gd name="T14" fmla="*/ 35 w 92"/>
                    <a:gd name="T15" fmla="*/ 16 h 93"/>
                    <a:gd name="T16" fmla="*/ 23 w 92"/>
                    <a:gd name="T17" fmla="*/ 5 h 93"/>
                    <a:gd name="T18" fmla="*/ 6 w 92"/>
                    <a:gd name="T19" fmla="*/ 22 h 93"/>
                    <a:gd name="T20" fmla="*/ 16 w 92"/>
                    <a:gd name="T21" fmla="*/ 34 h 93"/>
                    <a:gd name="T22" fmla="*/ 0 w 92"/>
                    <a:gd name="T23" fmla="*/ 34 h 93"/>
                    <a:gd name="T24" fmla="*/ 0 w 92"/>
                    <a:gd name="T25" fmla="*/ 59 h 93"/>
                    <a:gd name="T26" fmla="*/ 16 w 92"/>
                    <a:gd name="T27" fmla="*/ 59 h 93"/>
                    <a:gd name="T28" fmla="*/ 4 w 92"/>
                    <a:gd name="T29" fmla="*/ 69 h 93"/>
                    <a:gd name="T30" fmla="*/ 22 w 92"/>
                    <a:gd name="T31" fmla="*/ 88 h 93"/>
                    <a:gd name="T32" fmla="*/ 33 w 92"/>
                    <a:gd name="T33" fmla="*/ 76 h 93"/>
                    <a:gd name="T34" fmla="*/ 33 w 92"/>
                    <a:gd name="T35" fmla="*/ 93 h 93"/>
                    <a:gd name="T36" fmla="*/ 59 w 92"/>
                    <a:gd name="T37" fmla="*/ 93 h 93"/>
                    <a:gd name="T38" fmla="*/ 59 w 92"/>
                    <a:gd name="T39" fmla="*/ 76 h 93"/>
                    <a:gd name="T40" fmla="*/ 70 w 92"/>
                    <a:gd name="T41" fmla="*/ 88 h 93"/>
                    <a:gd name="T42" fmla="*/ 88 w 92"/>
                    <a:gd name="T43" fmla="*/ 71 h 93"/>
                    <a:gd name="T44" fmla="*/ 76 w 92"/>
                    <a:gd name="T45" fmla="*/ 59 h 93"/>
                    <a:gd name="T46" fmla="*/ 92 w 92"/>
                    <a:gd name="T47" fmla="*/ 59 h 93"/>
                    <a:gd name="T48" fmla="*/ 92 w 92"/>
                    <a:gd name="T49" fmla="*/ 35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92" h="93">
                      <a:moveTo>
                        <a:pt x="92" y="35"/>
                      </a:moveTo>
                      <a:lnTo>
                        <a:pt x="76" y="35"/>
                      </a:lnTo>
                      <a:lnTo>
                        <a:pt x="88" y="23"/>
                      </a:lnTo>
                      <a:lnTo>
                        <a:pt x="70" y="5"/>
                      </a:lnTo>
                      <a:lnTo>
                        <a:pt x="59" y="16"/>
                      </a:lnTo>
                      <a:lnTo>
                        <a:pt x="59" y="0"/>
                      </a:lnTo>
                      <a:lnTo>
                        <a:pt x="35" y="0"/>
                      </a:lnTo>
                      <a:lnTo>
                        <a:pt x="35" y="16"/>
                      </a:lnTo>
                      <a:lnTo>
                        <a:pt x="23" y="5"/>
                      </a:lnTo>
                      <a:lnTo>
                        <a:pt x="6" y="22"/>
                      </a:lnTo>
                      <a:lnTo>
                        <a:pt x="16" y="34"/>
                      </a:lnTo>
                      <a:lnTo>
                        <a:pt x="0" y="34"/>
                      </a:lnTo>
                      <a:lnTo>
                        <a:pt x="0" y="59"/>
                      </a:lnTo>
                      <a:lnTo>
                        <a:pt x="16" y="59"/>
                      </a:lnTo>
                      <a:lnTo>
                        <a:pt x="4" y="69"/>
                      </a:lnTo>
                      <a:lnTo>
                        <a:pt x="22" y="88"/>
                      </a:lnTo>
                      <a:lnTo>
                        <a:pt x="33" y="76"/>
                      </a:lnTo>
                      <a:lnTo>
                        <a:pt x="33" y="93"/>
                      </a:lnTo>
                      <a:lnTo>
                        <a:pt x="59" y="93"/>
                      </a:lnTo>
                      <a:lnTo>
                        <a:pt x="59" y="76"/>
                      </a:lnTo>
                      <a:lnTo>
                        <a:pt x="70" y="88"/>
                      </a:lnTo>
                      <a:lnTo>
                        <a:pt x="88" y="71"/>
                      </a:lnTo>
                      <a:lnTo>
                        <a:pt x="76" y="59"/>
                      </a:lnTo>
                      <a:lnTo>
                        <a:pt x="92" y="59"/>
                      </a:lnTo>
                      <a:lnTo>
                        <a:pt x="92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2" name="Oval 134"/>
                <p:cNvSpPr>
                  <a:spLocks noChangeArrowheads="1"/>
                </p:cNvSpPr>
                <p:nvPr/>
              </p:nvSpPr>
              <p:spPr bwMode="auto">
                <a:xfrm>
                  <a:off x="4726" y="2953"/>
                  <a:ext cx="44" cy="44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3" name="Oval 135"/>
                <p:cNvSpPr>
                  <a:spLocks noChangeArrowheads="1"/>
                </p:cNvSpPr>
                <p:nvPr/>
              </p:nvSpPr>
              <p:spPr bwMode="auto">
                <a:xfrm>
                  <a:off x="4550" y="1786"/>
                  <a:ext cx="262" cy="262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4" name="Oval 136"/>
                <p:cNvSpPr>
                  <a:spLocks noChangeArrowheads="1"/>
                </p:cNvSpPr>
                <p:nvPr/>
              </p:nvSpPr>
              <p:spPr bwMode="auto">
                <a:xfrm>
                  <a:off x="4561" y="1797"/>
                  <a:ext cx="241" cy="24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5" name="Oval 137"/>
                <p:cNvSpPr>
                  <a:spLocks noChangeArrowheads="1"/>
                </p:cNvSpPr>
                <p:nvPr/>
              </p:nvSpPr>
              <p:spPr bwMode="auto">
                <a:xfrm>
                  <a:off x="4608" y="1844"/>
                  <a:ext cx="146" cy="146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6" name="Oval 138"/>
                <p:cNvSpPr>
                  <a:spLocks noChangeArrowheads="1"/>
                </p:cNvSpPr>
                <p:nvPr/>
              </p:nvSpPr>
              <p:spPr bwMode="auto">
                <a:xfrm>
                  <a:off x="4617" y="1853"/>
                  <a:ext cx="129" cy="1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" name="Group 4"/>
              <p:cNvGrpSpPr>
                <a:grpSpLocks noChangeAspect="1"/>
              </p:cNvGrpSpPr>
              <p:nvPr/>
            </p:nvGrpSpPr>
            <p:grpSpPr bwMode="auto">
              <a:xfrm>
                <a:off x="585788" y="362510"/>
                <a:ext cx="4938712" cy="4451820"/>
                <a:chOff x="1748" y="213"/>
                <a:chExt cx="3185" cy="2871"/>
              </a:xfrm>
            </p:grpSpPr>
            <p:sp>
              <p:nvSpPr>
                <p:cNvPr id="8" name="Freeform 5"/>
                <p:cNvSpPr>
                  <a:spLocks/>
                </p:cNvSpPr>
                <p:nvPr/>
              </p:nvSpPr>
              <p:spPr bwMode="auto">
                <a:xfrm>
                  <a:off x="1861" y="285"/>
                  <a:ext cx="114" cy="184"/>
                </a:xfrm>
                <a:custGeom>
                  <a:avLst/>
                  <a:gdLst>
                    <a:gd name="T0" fmla="*/ 91 w 98"/>
                    <a:gd name="T1" fmla="*/ 3 h 159"/>
                    <a:gd name="T2" fmla="*/ 95 w 98"/>
                    <a:gd name="T3" fmla="*/ 16 h 159"/>
                    <a:gd name="T4" fmla="*/ 19 w 98"/>
                    <a:gd name="T5" fmla="*/ 153 h 159"/>
                    <a:gd name="T6" fmla="*/ 6 w 98"/>
                    <a:gd name="T7" fmla="*/ 156 h 159"/>
                    <a:gd name="T8" fmla="*/ 6 w 98"/>
                    <a:gd name="T9" fmla="*/ 156 h 159"/>
                    <a:gd name="T10" fmla="*/ 2 w 98"/>
                    <a:gd name="T11" fmla="*/ 143 h 159"/>
                    <a:gd name="T12" fmla="*/ 78 w 98"/>
                    <a:gd name="T13" fmla="*/ 7 h 159"/>
                    <a:gd name="T14" fmla="*/ 91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1" y="3"/>
                      </a:moveTo>
                      <a:cubicBezTo>
                        <a:pt x="96" y="6"/>
                        <a:pt x="98" y="12"/>
                        <a:pt x="95" y="16"/>
                      </a:cubicBezTo>
                      <a:cubicBezTo>
                        <a:pt x="19" y="153"/>
                        <a:pt x="19" y="153"/>
                        <a:pt x="19" y="153"/>
                      </a:cubicBezTo>
                      <a:cubicBezTo>
                        <a:pt x="17" y="157"/>
                        <a:pt x="11" y="159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1" y="154"/>
                        <a:pt x="0" y="148"/>
                        <a:pt x="2" y="143"/>
                      </a:cubicBezTo>
                      <a:cubicBezTo>
                        <a:pt x="78" y="7"/>
                        <a:pt x="78" y="7"/>
                        <a:pt x="78" y="7"/>
                      </a:cubicBezTo>
                      <a:cubicBezTo>
                        <a:pt x="81" y="2"/>
                        <a:pt x="86" y="0"/>
                        <a:pt x="91" y="3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" name="Freeform 6"/>
                <p:cNvSpPr>
                  <a:spLocks/>
                </p:cNvSpPr>
                <p:nvPr/>
              </p:nvSpPr>
              <p:spPr bwMode="auto">
                <a:xfrm>
                  <a:off x="1869" y="346"/>
                  <a:ext cx="206" cy="127"/>
                </a:xfrm>
                <a:custGeom>
                  <a:avLst/>
                  <a:gdLst>
                    <a:gd name="T0" fmla="*/ 175 w 178"/>
                    <a:gd name="T1" fmla="*/ 7 h 110"/>
                    <a:gd name="T2" fmla="*/ 171 w 178"/>
                    <a:gd name="T3" fmla="*/ 20 h 110"/>
                    <a:gd name="T4" fmla="*/ 16 w 178"/>
                    <a:gd name="T5" fmla="*/ 107 h 110"/>
                    <a:gd name="T6" fmla="*/ 3 w 178"/>
                    <a:gd name="T7" fmla="*/ 103 h 110"/>
                    <a:gd name="T8" fmla="*/ 3 w 178"/>
                    <a:gd name="T9" fmla="*/ 103 h 110"/>
                    <a:gd name="T10" fmla="*/ 7 w 178"/>
                    <a:gd name="T11" fmla="*/ 90 h 110"/>
                    <a:gd name="T12" fmla="*/ 162 w 178"/>
                    <a:gd name="T13" fmla="*/ 3 h 110"/>
                    <a:gd name="T14" fmla="*/ 175 w 178"/>
                    <a:gd name="T15" fmla="*/ 7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8" h="110">
                      <a:moveTo>
                        <a:pt x="175" y="7"/>
                      </a:moveTo>
                      <a:cubicBezTo>
                        <a:pt x="178" y="11"/>
                        <a:pt x="176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10"/>
                        <a:pt x="5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9"/>
                        <a:pt x="2" y="93"/>
                        <a:pt x="7" y="90"/>
                      </a:cubicBezTo>
                      <a:cubicBezTo>
                        <a:pt x="162" y="3"/>
                        <a:pt x="162" y="3"/>
                        <a:pt x="162" y="3"/>
                      </a:cubicBezTo>
                      <a:cubicBezTo>
                        <a:pt x="166" y="0"/>
                        <a:pt x="172" y="2"/>
                        <a:pt x="175" y="7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" name="Freeform 7"/>
                <p:cNvSpPr>
                  <a:spLocks/>
                </p:cNvSpPr>
                <p:nvPr/>
              </p:nvSpPr>
              <p:spPr bwMode="auto">
                <a:xfrm>
                  <a:off x="1956" y="295"/>
                  <a:ext cx="32" cy="229"/>
                </a:xfrm>
                <a:custGeom>
                  <a:avLst/>
                  <a:gdLst>
                    <a:gd name="T0" fmla="*/ 18 w 28"/>
                    <a:gd name="T1" fmla="*/ 198 h 198"/>
                    <a:gd name="T2" fmla="*/ 28 w 28"/>
                    <a:gd name="T3" fmla="*/ 187 h 198"/>
                    <a:gd name="T4" fmla="*/ 19 w 28"/>
                    <a:gd name="T5" fmla="*/ 10 h 198"/>
                    <a:gd name="T6" fmla="*/ 9 w 28"/>
                    <a:gd name="T7" fmla="*/ 0 h 198"/>
                    <a:gd name="T8" fmla="*/ 9 w 28"/>
                    <a:gd name="T9" fmla="*/ 0 h 198"/>
                    <a:gd name="T10" fmla="*/ 0 w 28"/>
                    <a:gd name="T11" fmla="*/ 11 h 198"/>
                    <a:gd name="T12" fmla="*/ 8 w 28"/>
                    <a:gd name="T13" fmla="*/ 188 h 198"/>
                    <a:gd name="T14" fmla="*/ 18 w 28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8" y="198"/>
                      </a:moveTo>
                      <a:cubicBezTo>
                        <a:pt x="24" y="197"/>
                        <a:pt x="28" y="193"/>
                        <a:pt x="28" y="187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4"/>
                        <a:pt x="15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1"/>
                        <a:pt x="0" y="5"/>
                        <a:pt x="0" y="11"/>
                      </a:cubicBezTo>
                      <a:cubicBezTo>
                        <a:pt x="8" y="188"/>
                        <a:pt x="8" y="188"/>
                        <a:pt x="8" y="188"/>
                      </a:cubicBezTo>
                      <a:cubicBezTo>
                        <a:pt x="9" y="194"/>
                        <a:pt x="13" y="198"/>
                        <a:pt x="18" y="198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" name="Freeform 8"/>
                <p:cNvSpPr>
                  <a:spLocks/>
                </p:cNvSpPr>
                <p:nvPr/>
              </p:nvSpPr>
              <p:spPr bwMode="auto">
                <a:xfrm>
                  <a:off x="1976" y="348"/>
                  <a:ext cx="113" cy="184"/>
                </a:xfrm>
                <a:custGeom>
                  <a:avLst/>
                  <a:gdLst>
                    <a:gd name="T0" fmla="*/ 91 w 98"/>
                    <a:gd name="T1" fmla="*/ 3 h 159"/>
                    <a:gd name="T2" fmla="*/ 95 w 98"/>
                    <a:gd name="T3" fmla="*/ 16 h 159"/>
                    <a:gd name="T4" fmla="*/ 20 w 98"/>
                    <a:gd name="T5" fmla="*/ 153 h 159"/>
                    <a:gd name="T6" fmla="*/ 6 w 98"/>
                    <a:gd name="T7" fmla="*/ 156 h 159"/>
                    <a:gd name="T8" fmla="*/ 6 w 98"/>
                    <a:gd name="T9" fmla="*/ 156 h 159"/>
                    <a:gd name="T10" fmla="*/ 3 w 98"/>
                    <a:gd name="T11" fmla="*/ 143 h 159"/>
                    <a:gd name="T12" fmla="*/ 78 w 98"/>
                    <a:gd name="T13" fmla="*/ 7 h 159"/>
                    <a:gd name="T14" fmla="*/ 91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1" y="3"/>
                      </a:moveTo>
                      <a:cubicBezTo>
                        <a:pt x="96" y="6"/>
                        <a:pt x="98" y="11"/>
                        <a:pt x="95" y="16"/>
                      </a:cubicBezTo>
                      <a:cubicBezTo>
                        <a:pt x="20" y="153"/>
                        <a:pt x="20" y="153"/>
                        <a:pt x="20" y="153"/>
                      </a:cubicBezTo>
                      <a:cubicBezTo>
                        <a:pt x="17" y="157"/>
                        <a:pt x="11" y="159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2" y="154"/>
                        <a:pt x="0" y="148"/>
                        <a:pt x="3" y="143"/>
                      </a:cubicBezTo>
                      <a:cubicBezTo>
                        <a:pt x="78" y="7"/>
                        <a:pt x="78" y="7"/>
                        <a:pt x="78" y="7"/>
                      </a:cubicBezTo>
                      <a:cubicBezTo>
                        <a:pt x="81" y="2"/>
                        <a:pt x="87" y="0"/>
                        <a:pt x="91" y="3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" name="Freeform 9"/>
                <p:cNvSpPr>
                  <a:spLocks/>
                </p:cNvSpPr>
                <p:nvPr/>
              </p:nvSpPr>
              <p:spPr bwMode="auto">
                <a:xfrm>
                  <a:off x="1984" y="410"/>
                  <a:ext cx="206" cy="127"/>
                </a:xfrm>
                <a:custGeom>
                  <a:avLst/>
                  <a:gdLst>
                    <a:gd name="T0" fmla="*/ 175 w 178"/>
                    <a:gd name="T1" fmla="*/ 7 h 110"/>
                    <a:gd name="T2" fmla="*/ 171 w 178"/>
                    <a:gd name="T3" fmla="*/ 20 h 110"/>
                    <a:gd name="T4" fmla="*/ 16 w 178"/>
                    <a:gd name="T5" fmla="*/ 107 h 110"/>
                    <a:gd name="T6" fmla="*/ 3 w 178"/>
                    <a:gd name="T7" fmla="*/ 103 h 110"/>
                    <a:gd name="T8" fmla="*/ 3 w 178"/>
                    <a:gd name="T9" fmla="*/ 103 h 110"/>
                    <a:gd name="T10" fmla="*/ 7 w 178"/>
                    <a:gd name="T11" fmla="*/ 90 h 110"/>
                    <a:gd name="T12" fmla="*/ 162 w 178"/>
                    <a:gd name="T13" fmla="*/ 3 h 110"/>
                    <a:gd name="T14" fmla="*/ 175 w 178"/>
                    <a:gd name="T15" fmla="*/ 7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8" h="110">
                      <a:moveTo>
                        <a:pt x="175" y="7"/>
                      </a:moveTo>
                      <a:cubicBezTo>
                        <a:pt x="178" y="11"/>
                        <a:pt x="176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2" y="110"/>
                        <a:pt x="6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9"/>
                        <a:pt x="2" y="93"/>
                        <a:pt x="7" y="90"/>
                      </a:cubicBezTo>
                      <a:cubicBezTo>
                        <a:pt x="162" y="3"/>
                        <a:pt x="162" y="3"/>
                        <a:pt x="162" y="3"/>
                      </a:cubicBezTo>
                      <a:cubicBezTo>
                        <a:pt x="167" y="0"/>
                        <a:pt x="172" y="2"/>
                        <a:pt x="175" y="7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" name="Freeform 10"/>
                <p:cNvSpPr>
                  <a:spLocks/>
                </p:cNvSpPr>
                <p:nvPr/>
              </p:nvSpPr>
              <p:spPr bwMode="auto">
                <a:xfrm>
                  <a:off x="2071" y="359"/>
                  <a:ext cx="32" cy="229"/>
                </a:xfrm>
                <a:custGeom>
                  <a:avLst/>
                  <a:gdLst>
                    <a:gd name="T0" fmla="*/ 19 w 28"/>
                    <a:gd name="T1" fmla="*/ 198 h 198"/>
                    <a:gd name="T2" fmla="*/ 28 w 28"/>
                    <a:gd name="T3" fmla="*/ 187 h 198"/>
                    <a:gd name="T4" fmla="*/ 20 w 28"/>
                    <a:gd name="T5" fmla="*/ 10 h 198"/>
                    <a:gd name="T6" fmla="*/ 9 w 28"/>
                    <a:gd name="T7" fmla="*/ 0 h 198"/>
                    <a:gd name="T8" fmla="*/ 9 w 28"/>
                    <a:gd name="T9" fmla="*/ 0 h 198"/>
                    <a:gd name="T10" fmla="*/ 0 w 28"/>
                    <a:gd name="T11" fmla="*/ 11 h 198"/>
                    <a:gd name="T12" fmla="*/ 8 w 28"/>
                    <a:gd name="T13" fmla="*/ 188 h 198"/>
                    <a:gd name="T14" fmla="*/ 19 w 28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9" y="198"/>
                      </a:moveTo>
                      <a:cubicBezTo>
                        <a:pt x="24" y="197"/>
                        <a:pt x="28" y="193"/>
                        <a:pt x="28" y="187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19" y="4"/>
                        <a:pt x="15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1"/>
                        <a:pt x="0" y="5"/>
                        <a:pt x="0" y="11"/>
                      </a:cubicBezTo>
                      <a:cubicBezTo>
                        <a:pt x="8" y="188"/>
                        <a:pt x="8" y="188"/>
                        <a:pt x="8" y="188"/>
                      </a:cubicBezTo>
                      <a:cubicBezTo>
                        <a:pt x="9" y="194"/>
                        <a:pt x="13" y="198"/>
                        <a:pt x="19" y="198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" name="Freeform 11"/>
                <p:cNvSpPr>
                  <a:spLocks/>
                </p:cNvSpPr>
                <p:nvPr/>
              </p:nvSpPr>
              <p:spPr bwMode="auto">
                <a:xfrm>
                  <a:off x="2090" y="412"/>
                  <a:ext cx="114" cy="184"/>
                </a:xfrm>
                <a:custGeom>
                  <a:avLst/>
                  <a:gdLst>
                    <a:gd name="T0" fmla="*/ 92 w 98"/>
                    <a:gd name="T1" fmla="*/ 3 h 159"/>
                    <a:gd name="T2" fmla="*/ 95 w 98"/>
                    <a:gd name="T3" fmla="*/ 16 h 159"/>
                    <a:gd name="T4" fmla="*/ 20 w 98"/>
                    <a:gd name="T5" fmla="*/ 153 h 159"/>
                    <a:gd name="T6" fmla="*/ 7 w 98"/>
                    <a:gd name="T7" fmla="*/ 156 h 159"/>
                    <a:gd name="T8" fmla="*/ 7 w 98"/>
                    <a:gd name="T9" fmla="*/ 156 h 159"/>
                    <a:gd name="T10" fmla="*/ 3 w 98"/>
                    <a:gd name="T11" fmla="*/ 143 h 159"/>
                    <a:gd name="T12" fmla="*/ 78 w 98"/>
                    <a:gd name="T13" fmla="*/ 7 h 159"/>
                    <a:gd name="T14" fmla="*/ 92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2" y="3"/>
                      </a:moveTo>
                      <a:cubicBezTo>
                        <a:pt x="96" y="5"/>
                        <a:pt x="98" y="11"/>
                        <a:pt x="95" y="16"/>
                      </a:cubicBezTo>
                      <a:cubicBezTo>
                        <a:pt x="20" y="153"/>
                        <a:pt x="20" y="153"/>
                        <a:pt x="20" y="153"/>
                      </a:cubicBezTo>
                      <a:cubicBezTo>
                        <a:pt x="17" y="157"/>
                        <a:pt x="11" y="159"/>
                        <a:pt x="7" y="156"/>
                      </a:cubicBezTo>
                      <a:cubicBezTo>
                        <a:pt x="7" y="156"/>
                        <a:pt x="7" y="156"/>
                        <a:pt x="7" y="156"/>
                      </a:cubicBezTo>
                      <a:cubicBezTo>
                        <a:pt x="2" y="154"/>
                        <a:pt x="0" y="148"/>
                        <a:pt x="3" y="143"/>
                      </a:cubicBezTo>
                      <a:cubicBezTo>
                        <a:pt x="78" y="7"/>
                        <a:pt x="78" y="7"/>
                        <a:pt x="78" y="7"/>
                      </a:cubicBezTo>
                      <a:cubicBezTo>
                        <a:pt x="81" y="2"/>
                        <a:pt x="87" y="0"/>
                        <a:pt x="92" y="3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" name="Freeform 12"/>
                <p:cNvSpPr>
                  <a:spLocks/>
                </p:cNvSpPr>
                <p:nvPr/>
              </p:nvSpPr>
              <p:spPr bwMode="auto">
                <a:xfrm>
                  <a:off x="2099" y="473"/>
                  <a:ext cx="205" cy="128"/>
                </a:xfrm>
                <a:custGeom>
                  <a:avLst/>
                  <a:gdLst>
                    <a:gd name="T0" fmla="*/ 174 w 177"/>
                    <a:gd name="T1" fmla="*/ 6 h 110"/>
                    <a:gd name="T2" fmla="*/ 171 w 177"/>
                    <a:gd name="T3" fmla="*/ 20 h 110"/>
                    <a:gd name="T4" fmla="*/ 16 w 177"/>
                    <a:gd name="T5" fmla="*/ 107 h 110"/>
                    <a:gd name="T6" fmla="*/ 2 w 177"/>
                    <a:gd name="T7" fmla="*/ 103 h 110"/>
                    <a:gd name="T8" fmla="*/ 2 w 177"/>
                    <a:gd name="T9" fmla="*/ 103 h 110"/>
                    <a:gd name="T10" fmla="*/ 6 w 177"/>
                    <a:gd name="T11" fmla="*/ 90 h 110"/>
                    <a:gd name="T12" fmla="*/ 161 w 177"/>
                    <a:gd name="T13" fmla="*/ 3 h 110"/>
                    <a:gd name="T14" fmla="*/ 174 w 177"/>
                    <a:gd name="T15" fmla="*/ 6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10">
                      <a:moveTo>
                        <a:pt x="174" y="6"/>
                      </a:moveTo>
                      <a:cubicBezTo>
                        <a:pt x="177" y="11"/>
                        <a:pt x="175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10"/>
                        <a:pt x="5" y="108"/>
                        <a:pt x="2" y="103"/>
                      </a:cubicBezTo>
                      <a:cubicBezTo>
                        <a:pt x="2" y="103"/>
                        <a:pt x="2" y="103"/>
                        <a:pt x="2" y="103"/>
                      </a:cubicBezTo>
                      <a:cubicBezTo>
                        <a:pt x="0" y="99"/>
                        <a:pt x="1" y="93"/>
                        <a:pt x="6" y="90"/>
                      </a:cubicBezTo>
                      <a:cubicBezTo>
                        <a:pt x="161" y="3"/>
                        <a:pt x="161" y="3"/>
                        <a:pt x="161" y="3"/>
                      </a:cubicBezTo>
                      <a:cubicBezTo>
                        <a:pt x="166" y="0"/>
                        <a:pt x="172" y="2"/>
                        <a:pt x="174" y="6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" name="Freeform 13"/>
                <p:cNvSpPr>
                  <a:spLocks/>
                </p:cNvSpPr>
                <p:nvPr/>
              </p:nvSpPr>
              <p:spPr bwMode="auto">
                <a:xfrm>
                  <a:off x="2185" y="422"/>
                  <a:ext cx="32" cy="229"/>
                </a:xfrm>
                <a:custGeom>
                  <a:avLst/>
                  <a:gdLst>
                    <a:gd name="T0" fmla="*/ 19 w 28"/>
                    <a:gd name="T1" fmla="*/ 197 h 198"/>
                    <a:gd name="T2" fmla="*/ 28 w 28"/>
                    <a:gd name="T3" fmla="*/ 187 h 198"/>
                    <a:gd name="T4" fmla="*/ 20 w 28"/>
                    <a:gd name="T5" fmla="*/ 10 h 198"/>
                    <a:gd name="T6" fmla="*/ 10 w 28"/>
                    <a:gd name="T7" fmla="*/ 0 h 198"/>
                    <a:gd name="T8" fmla="*/ 10 w 28"/>
                    <a:gd name="T9" fmla="*/ 0 h 198"/>
                    <a:gd name="T10" fmla="*/ 0 w 28"/>
                    <a:gd name="T11" fmla="*/ 11 h 198"/>
                    <a:gd name="T12" fmla="*/ 9 w 28"/>
                    <a:gd name="T13" fmla="*/ 188 h 198"/>
                    <a:gd name="T14" fmla="*/ 19 w 28"/>
                    <a:gd name="T15" fmla="*/ 197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9" y="197"/>
                      </a:moveTo>
                      <a:cubicBezTo>
                        <a:pt x="24" y="197"/>
                        <a:pt x="28" y="193"/>
                        <a:pt x="28" y="187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20" y="4"/>
                        <a:pt x="15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1"/>
                        <a:pt x="0" y="5"/>
                        <a:pt x="0" y="11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4"/>
                        <a:pt x="14" y="198"/>
                        <a:pt x="19" y="197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" name="Freeform 14"/>
                <p:cNvSpPr>
                  <a:spLocks/>
                </p:cNvSpPr>
                <p:nvPr/>
              </p:nvSpPr>
              <p:spPr bwMode="auto">
                <a:xfrm>
                  <a:off x="2205" y="476"/>
                  <a:ext cx="113" cy="184"/>
                </a:xfrm>
                <a:custGeom>
                  <a:avLst/>
                  <a:gdLst>
                    <a:gd name="T0" fmla="*/ 92 w 98"/>
                    <a:gd name="T1" fmla="*/ 3 h 159"/>
                    <a:gd name="T2" fmla="*/ 96 w 98"/>
                    <a:gd name="T3" fmla="*/ 16 h 159"/>
                    <a:gd name="T4" fmla="*/ 20 w 98"/>
                    <a:gd name="T5" fmla="*/ 152 h 159"/>
                    <a:gd name="T6" fmla="*/ 7 w 98"/>
                    <a:gd name="T7" fmla="*/ 156 h 159"/>
                    <a:gd name="T8" fmla="*/ 7 w 98"/>
                    <a:gd name="T9" fmla="*/ 156 h 159"/>
                    <a:gd name="T10" fmla="*/ 3 w 98"/>
                    <a:gd name="T11" fmla="*/ 143 h 159"/>
                    <a:gd name="T12" fmla="*/ 79 w 98"/>
                    <a:gd name="T13" fmla="*/ 7 h 159"/>
                    <a:gd name="T14" fmla="*/ 92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2" y="3"/>
                      </a:moveTo>
                      <a:cubicBezTo>
                        <a:pt x="96" y="5"/>
                        <a:pt x="98" y="11"/>
                        <a:pt x="96" y="16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7" y="157"/>
                        <a:pt x="11" y="159"/>
                        <a:pt x="7" y="156"/>
                      </a:cubicBezTo>
                      <a:cubicBezTo>
                        <a:pt x="7" y="156"/>
                        <a:pt x="7" y="156"/>
                        <a:pt x="7" y="156"/>
                      </a:cubicBezTo>
                      <a:cubicBezTo>
                        <a:pt x="2" y="154"/>
                        <a:pt x="0" y="148"/>
                        <a:pt x="3" y="143"/>
                      </a:cubicBezTo>
                      <a:cubicBezTo>
                        <a:pt x="79" y="7"/>
                        <a:pt x="79" y="7"/>
                        <a:pt x="79" y="7"/>
                      </a:cubicBezTo>
                      <a:cubicBezTo>
                        <a:pt x="81" y="2"/>
                        <a:pt x="87" y="0"/>
                        <a:pt x="92" y="3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" name="Freeform 15"/>
                <p:cNvSpPr>
                  <a:spLocks/>
                </p:cNvSpPr>
                <p:nvPr/>
              </p:nvSpPr>
              <p:spPr bwMode="auto">
                <a:xfrm>
                  <a:off x="2214" y="537"/>
                  <a:ext cx="205" cy="127"/>
                </a:xfrm>
                <a:custGeom>
                  <a:avLst/>
                  <a:gdLst>
                    <a:gd name="T0" fmla="*/ 175 w 177"/>
                    <a:gd name="T1" fmla="*/ 6 h 110"/>
                    <a:gd name="T2" fmla="*/ 171 w 177"/>
                    <a:gd name="T3" fmla="*/ 20 h 110"/>
                    <a:gd name="T4" fmla="*/ 16 w 177"/>
                    <a:gd name="T5" fmla="*/ 107 h 110"/>
                    <a:gd name="T6" fmla="*/ 2 w 177"/>
                    <a:gd name="T7" fmla="*/ 103 h 110"/>
                    <a:gd name="T8" fmla="*/ 2 w 177"/>
                    <a:gd name="T9" fmla="*/ 103 h 110"/>
                    <a:gd name="T10" fmla="*/ 6 w 177"/>
                    <a:gd name="T11" fmla="*/ 90 h 110"/>
                    <a:gd name="T12" fmla="*/ 161 w 177"/>
                    <a:gd name="T13" fmla="*/ 3 h 110"/>
                    <a:gd name="T14" fmla="*/ 175 w 177"/>
                    <a:gd name="T15" fmla="*/ 6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10">
                      <a:moveTo>
                        <a:pt x="175" y="6"/>
                      </a:moveTo>
                      <a:cubicBezTo>
                        <a:pt x="177" y="11"/>
                        <a:pt x="175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10"/>
                        <a:pt x="5" y="108"/>
                        <a:pt x="2" y="103"/>
                      </a:cubicBezTo>
                      <a:cubicBezTo>
                        <a:pt x="2" y="103"/>
                        <a:pt x="2" y="103"/>
                        <a:pt x="2" y="103"/>
                      </a:cubicBezTo>
                      <a:cubicBezTo>
                        <a:pt x="0" y="99"/>
                        <a:pt x="2" y="93"/>
                        <a:pt x="6" y="90"/>
                      </a:cubicBezTo>
                      <a:cubicBezTo>
                        <a:pt x="161" y="3"/>
                        <a:pt x="161" y="3"/>
                        <a:pt x="161" y="3"/>
                      </a:cubicBezTo>
                      <a:cubicBezTo>
                        <a:pt x="166" y="0"/>
                        <a:pt x="172" y="2"/>
                        <a:pt x="175" y="6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" name="Freeform 16"/>
                <p:cNvSpPr>
                  <a:spLocks/>
                </p:cNvSpPr>
                <p:nvPr/>
              </p:nvSpPr>
              <p:spPr bwMode="auto">
                <a:xfrm>
                  <a:off x="2300" y="486"/>
                  <a:ext cx="33" cy="229"/>
                </a:xfrm>
                <a:custGeom>
                  <a:avLst/>
                  <a:gdLst>
                    <a:gd name="T0" fmla="*/ 19 w 29"/>
                    <a:gd name="T1" fmla="*/ 197 h 198"/>
                    <a:gd name="T2" fmla="*/ 28 w 29"/>
                    <a:gd name="T3" fmla="*/ 187 h 198"/>
                    <a:gd name="T4" fmla="*/ 20 w 29"/>
                    <a:gd name="T5" fmla="*/ 9 h 198"/>
                    <a:gd name="T6" fmla="*/ 10 w 29"/>
                    <a:gd name="T7" fmla="*/ 0 h 198"/>
                    <a:gd name="T8" fmla="*/ 10 w 29"/>
                    <a:gd name="T9" fmla="*/ 0 h 198"/>
                    <a:gd name="T10" fmla="*/ 1 w 29"/>
                    <a:gd name="T11" fmla="*/ 10 h 198"/>
                    <a:gd name="T12" fmla="*/ 9 w 29"/>
                    <a:gd name="T13" fmla="*/ 188 h 198"/>
                    <a:gd name="T14" fmla="*/ 19 w 29"/>
                    <a:gd name="T15" fmla="*/ 197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198">
                      <a:moveTo>
                        <a:pt x="19" y="197"/>
                      </a:moveTo>
                      <a:cubicBezTo>
                        <a:pt x="24" y="197"/>
                        <a:pt x="29" y="193"/>
                        <a:pt x="28" y="187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4"/>
                        <a:pt x="15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0"/>
                        <a:pt x="0" y="5"/>
                        <a:pt x="1" y="10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4"/>
                        <a:pt x="14" y="198"/>
                        <a:pt x="19" y="197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" name="Freeform 17"/>
                <p:cNvSpPr>
                  <a:spLocks/>
                </p:cNvSpPr>
                <p:nvPr/>
              </p:nvSpPr>
              <p:spPr bwMode="auto">
                <a:xfrm>
                  <a:off x="2320" y="539"/>
                  <a:ext cx="113" cy="184"/>
                </a:xfrm>
                <a:custGeom>
                  <a:avLst/>
                  <a:gdLst>
                    <a:gd name="T0" fmla="*/ 91 w 97"/>
                    <a:gd name="T1" fmla="*/ 3 h 159"/>
                    <a:gd name="T2" fmla="*/ 95 w 97"/>
                    <a:gd name="T3" fmla="*/ 16 h 159"/>
                    <a:gd name="T4" fmla="*/ 19 w 97"/>
                    <a:gd name="T5" fmla="*/ 152 h 159"/>
                    <a:gd name="T6" fmla="*/ 6 w 97"/>
                    <a:gd name="T7" fmla="*/ 156 h 159"/>
                    <a:gd name="T8" fmla="*/ 6 w 97"/>
                    <a:gd name="T9" fmla="*/ 156 h 159"/>
                    <a:gd name="T10" fmla="*/ 2 w 97"/>
                    <a:gd name="T11" fmla="*/ 143 h 159"/>
                    <a:gd name="T12" fmla="*/ 78 w 97"/>
                    <a:gd name="T13" fmla="*/ 7 h 159"/>
                    <a:gd name="T14" fmla="*/ 91 w 97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159">
                      <a:moveTo>
                        <a:pt x="91" y="3"/>
                      </a:moveTo>
                      <a:cubicBezTo>
                        <a:pt x="96" y="5"/>
                        <a:pt x="97" y="11"/>
                        <a:pt x="95" y="16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17" y="157"/>
                        <a:pt x="11" y="159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1" y="154"/>
                        <a:pt x="0" y="148"/>
                        <a:pt x="2" y="143"/>
                      </a:cubicBezTo>
                      <a:cubicBezTo>
                        <a:pt x="78" y="7"/>
                        <a:pt x="78" y="7"/>
                        <a:pt x="78" y="7"/>
                      </a:cubicBezTo>
                      <a:cubicBezTo>
                        <a:pt x="80" y="2"/>
                        <a:pt x="86" y="0"/>
                        <a:pt x="91" y="3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" name="Freeform 18"/>
                <p:cNvSpPr>
                  <a:spLocks/>
                </p:cNvSpPr>
                <p:nvPr/>
              </p:nvSpPr>
              <p:spPr bwMode="auto">
                <a:xfrm>
                  <a:off x="2328" y="601"/>
                  <a:ext cx="205" cy="127"/>
                </a:xfrm>
                <a:custGeom>
                  <a:avLst/>
                  <a:gdLst>
                    <a:gd name="T0" fmla="*/ 175 w 177"/>
                    <a:gd name="T1" fmla="*/ 6 h 110"/>
                    <a:gd name="T2" fmla="*/ 171 w 177"/>
                    <a:gd name="T3" fmla="*/ 20 h 110"/>
                    <a:gd name="T4" fmla="*/ 16 w 177"/>
                    <a:gd name="T5" fmla="*/ 107 h 110"/>
                    <a:gd name="T6" fmla="*/ 3 w 177"/>
                    <a:gd name="T7" fmla="*/ 103 h 110"/>
                    <a:gd name="T8" fmla="*/ 3 w 177"/>
                    <a:gd name="T9" fmla="*/ 103 h 110"/>
                    <a:gd name="T10" fmla="*/ 6 w 177"/>
                    <a:gd name="T11" fmla="*/ 90 h 110"/>
                    <a:gd name="T12" fmla="*/ 161 w 177"/>
                    <a:gd name="T13" fmla="*/ 3 h 110"/>
                    <a:gd name="T14" fmla="*/ 175 w 177"/>
                    <a:gd name="T15" fmla="*/ 6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10">
                      <a:moveTo>
                        <a:pt x="175" y="6"/>
                      </a:moveTo>
                      <a:cubicBezTo>
                        <a:pt x="177" y="11"/>
                        <a:pt x="176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10"/>
                        <a:pt x="5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8"/>
                        <a:pt x="2" y="93"/>
                        <a:pt x="6" y="90"/>
                      </a:cubicBezTo>
                      <a:cubicBezTo>
                        <a:pt x="161" y="3"/>
                        <a:pt x="161" y="3"/>
                        <a:pt x="161" y="3"/>
                      </a:cubicBezTo>
                      <a:cubicBezTo>
                        <a:pt x="166" y="0"/>
                        <a:pt x="172" y="2"/>
                        <a:pt x="175" y="6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" name="Freeform 19"/>
                <p:cNvSpPr>
                  <a:spLocks/>
                </p:cNvSpPr>
                <p:nvPr/>
              </p:nvSpPr>
              <p:spPr bwMode="auto">
                <a:xfrm>
                  <a:off x="2415" y="550"/>
                  <a:ext cx="33" cy="229"/>
                </a:xfrm>
                <a:custGeom>
                  <a:avLst/>
                  <a:gdLst>
                    <a:gd name="T0" fmla="*/ 18 w 28"/>
                    <a:gd name="T1" fmla="*/ 197 h 198"/>
                    <a:gd name="T2" fmla="*/ 28 w 28"/>
                    <a:gd name="T3" fmla="*/ 187 h 198"/>
                    <a:gd name="T4" fmla="*/ 19 w 28"/>
                    <a:gd name="T5" fmla="*/ 9 h 198"/>
                    <a:gd name="T6" fmla="*/ 9 w 28"/>
                    <a:gd name="T7" fmla="*/ 0 h 198"/>
                    <a:gd name="T8" fmla="*/ 9 w 28"/>
                    <a:gd name="T9" fmla="*/ 0 h 198"/>
                    <a:gd name="T10" fmla="*/ 0 w 28"/>
                    <a:gd name="T11" fmla="*/ 10 h 198"/>
                    <a:gd name="T12" fmla="*/ 8 w 28"/>
                    <a:gd name="T13" fmla="*/ 188 h 198"/>
                    <a:gd name="T14" fmla="*/ 18 w 28"/>
                    <a:gd name="T15" fmla="*/ 197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8" y="197"/>
                      </a:moveTo>
                      <a:cubicBezTo>
                        <a:pt x="24" y="197"/>
                        <a:pt x="28" y="193"/>
                        <a:pt x="28" y="187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4"/>
                        <a:pt x="14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8" y="188"/>
                        <a:pt x="8" y="188"/>
                        <a:pt x="8" y="188"/>
                      </a:cubicBezTo>
                      <a:cubicBezTo>
                        <a:pt x="8" y="193"/>
                        <a:pt x="13" y="198"/>
                        <a:pt x="18" y="197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" name="Freeform 20"/>
                <p:cNvSpPr>
                  <a:spLocks/>
                </p:cNvSpPr>
                <p:nvPr/>
              </p:nvSpPr>
              <p:spPr bwMode="auto">
                <a:xfrm>
                  <a:off x="2435" y="603"/>
                  <a:ext cx="113" cy="184"/>
                </a:xfrm>
                <a:custGeom>
                  <a:avLst/>
                  <a:gdLst>
                    <a:gd name="T0" fmla="*/ 91 w 98"/>
                    <a:gd name="T1" fmla="*/ 3 h 159"/>
                    <a:gd name="T2" fmla="*/ 95 w 98"/>
                    <a:gd name="T3" fmla="*/ 16 h 159"/>
                    <a:gd name="T4" fmla="*/ 19 w 98"/>
                    <a:gd name="T5" fmla="*/ 152 h 159"/>
                    <a:gd name="T6" fmla="*/ 6 w 98"/>
                    <a:gd name="T7" fmla="*/ 156 h 159"/>
                    <a:gd name="T8" fmla="*/ 6 w 98"/>
                    <a:gd name="T9" fmla="*/ 156 h 159"/>
                    <a:gd name="T10" fmla="*/ 2 w 98"/>
                    <a:gd name="T11" fmla="*/ 143 h 159"/>
                    <a:gd name="T12" fmla="*/ 78 w 98"/>
                    <a:gd name="T13" fmla="*/ 6 h 159"/>
                    <a:gd name="T14" fmla="*/ 91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1" y="3"/>
                      </a:moveTo>
                      <a:cubicBezTo>
                        <a:pt x="96" y="5"/>
                        <a:pt x="98" y="11"/>
                        <a:pt x="95" y="16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17" y="157"/>
                        <a:pt x="11" y="159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1" y="154"/>
                        <a:pt x="0" y="148"/>
                        <a:pt x="2" y="143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1" y="2"/>
                        <a:pt x="86" y="0"/>
                        <a:pt x="91" y="3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" name="Freeform 21"/>
                <p:cNvSpPr>
                  <a:spLocks/>
                </p:cNvSpPr>
                <p:nvPr/>
              </p:nvSpPr>
              <p:spPr bwMode="auto">
                <a:xfrm>
                  <a:off x="2443" y="664"/>
                  <a:ext cx="206" cy="126"/>
                </a:xfrm>
                <a:custGeom>
                  <a:avLst/>
                  <a:gdLst>
                    <a:gd name="T0" fmla="*/ 175 w 178"/>
                    <a:gd name="T1" fmla="*/ 6 h 109"/>
                    <a:gd name="T2" fmla="*/ 171 w 178"/>
                    <a:gd name="T3" fmla="*/ 20 h 109"/>
                    <a:gd name="T4" fmla="*/ 16 w 178"/>
                    <a:gd name="T5" fmla="*/ 107 h 109"/>
                    <a:gd name="T6" fmla="*/ 3 w 178"/>
                    <a:gd name="T7" fmla="*/ 103 h 109"/>
                    <a:gd name="T8" fmla="*/ 3 w 178"/>
                    <a:gd name="T9" fmla="*/ 103 h 109"/>
                    <a:gd name="T10" fmla="*/ 7 w 178"/>
                    <a:gd name="T11" fmla="*/ 90 h 109"/>
                    <a:gd name="T12" fmla="*/ 162 w 178"/>
                    <a:gd name="T13" fmla="*/ 3 h 109"/>
                    <a:gd name="T14" fmla="*/ 175 w 178"/>
                    <a:gd name="T15" fmla="*/ 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8" h="109">
                      <a:moveTo>
                        <a:pt x="175" y="6"/>
                      </a:moveTo>
                      <a:cubicBezTo>
                        <a:pt x="178" y="11"/>
                        <a:pt x="176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09"/>
                        <a:pt x="6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8"/>
                        <a:pt x="2" y="92"/>
                        <a:pt x="7" y="90"/>
                      </a:cubicBezTo>
                      <a:cubicBezTo>
                        <a:pt x="162" y="3"/>
                        <a:pt x="162" y="3"/>
                        <a:pt x="162" y="3"/>
                      </a:cubicBezTo>
                      <a:cubicBezTo>
                        <a:pt x="166" y="0"/>
                        <a:pt x="172" y="2"/>
                        <a:pt x="175" y="6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" name="Freeform 22"/>
                <p:cNvSpPr>
                  <a:spLocks/>
                </p:cNvSpPr>
                <p:nvPr/>
              </p:nvSpPr>
              <p:spPr bwMode="auto">
                <a:xfrm>
                  <a:off x="2530" y="613"/>
                  <a:ext cx="32" cy="229"/>
                </a:xfrm>
                <a:custGeom>
                  <a:avLst/>
                  <a:gdLst>
                    <a:gd name="T0" fmla="*/ 19 w 28"/>
                    <a:gd name="T1" fmla="*/ 197 h 198"/>
                    <a:gd name="T2" fmla="*/ 28 w 28"/>
                    <a:gd name="T3" fmla="*/ 187 h 198"/>
                    <a:gd name="T4" fmla="*/ 19 w 28"/>
                    <a:gd name="T5" fmla="*/ 9 h 198"/>
                    <a:gd name="T6" fmla="*/ 9 w 28"/>
                    <a:gd name="T7" fmla="*/ 0 h 198"/>
                    <a:gd name="T8" fmla="*/ 9 w 28"/>
                    <a:gd name="T9" fmla="*/ 0 h 198"/>
                    <a:gd name="T10" fmla="*/ 0 w 28"/>
                    <a:gd name="T11" fmla="*/ 10 h 198"/>
                    <a:gd name="T12" fmla="*/ 8 w 28"/>
                    <a:gd name="T13" fmla="*/ 188 h 198"/>
                    <a:gd name="T14" fmla="*/ 19 w 28"/>
                    <a:gd name="T15" fmla="*/ 197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9" y="197"/>
                      </a:moveTo>
                      <a:cubicBezTo>
                        <a:pt x="24" y="197"/>
                        <a:pt x="28" y="192"/>
                        <a:pt x="28" y="187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4"/>
                        <a:pt x="15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8" y="188"/>
                        <a:pt x="8" y="188"/>
                        <a:pt x="8" y="188"/>
                      </a:cubicBezTo>
                      <a:cubicBezTo>
                        <a:pt x="9" y="193"/>
                        <a:pt x="13" y="198"/>
                        <a:pt x="19" y="197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" name="Freeform 23"/>
                <p:cNvSpPr>
                  <a:spLocks/>
                </p:cNvSpPr>
                <p:nvPr/>
              </p:nvSpPr>
              <p:spPr bwMode="auto">
                <a:xfrm>
                  <a:off x="2549" y="666"/>
                  <a:ext cx="114" cy="184"/>
                </a:xfrm>
                <a:custGeom>
                  <a:avLst/>
                  <a:gdLst>
                    <a:gd name="T0" fmla="*/ 91 w 98"/>
                    <a:gd name="T1" fmla="*/ 3 h 159"/>
                    <a:gd name="T2" fmla="*/ 95 w 98"/>
                    <a:gd name="T3" fmla="*/ 16 h 159"/>
                    <a:gd name="T4" fmla="*/ 20 w 98"/>
                    <a:gd name="T5" fmla="*/ 152 h 159"/>
                    <a:gd name="T6" fmla="*/ 6 w 98"/>
                    <a:gd name="T7" fmla="*/ 156 h 159"/>
                    <a:gd name="T8" fmla="*/ 6 w 98"/>
                    <a:gd name="T9" fmla="*/ 156 h 159"/>
                    <a:gd name="T10" fmla="*/ 3 w 98"/>
                    <a:gd name="T11" fmla="*/ 143 h 159"/>
                    <a:gd name="T12" fmla="*/ 78 w 98"/>
                    <a:gd name="T13" fmla="*/ 6 h 159"/>
                    <a:gd name="T14" fmla="*/ 91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1" y="3"/>
                      </a:moveTo>
                      <a:cubicBezTo>
                        <a:pt x="96" y="5"/>
                        <a:pt x="98" y="11"/>
                        <a:pt x="95" y="16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7" y="157"/>
                        <a:pt x="11" y="159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2" y="153"/>
                        <a:pt x="0" y="148"/>
                        <a:pt x="3" y="143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1" y="2"/>
                        <a:pt x="87" y="0"/>
                        <a:pt x="91" y="3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" name="Freeform 24"/>
                <p:cNvSpPr>
                  <a:spLocks/>
                </p:cNvSpPr>
                <p:nvPr/>
              </p:nvSpPr>
              <p:spPr bwMode="auto">
                <a:xfrm>
                  <a:off x="2557" y="728"/>
                  <a:ext cx="206" cy="126"/>
                </a:xfrm>
                <a:custGeom>
                  <a:avLst/>
                  <a:gdLst>
                    <a:gd name="T0" fmla="*/ 175 w 178"/>
                    <a:gd name="T1" fmla="*/ 6 h 109"/>
                    <a:gd name="T2" fmla="*/ 171 w 178"/>
                    <a:gd name="T3" fmla="*/ 19 h 109"/>
                    <a:gd name="T4" fmla="*/ 16 w 178"/>
                    <a:gd name="T5" fmla="*/ 107 h 109"/>
                    <a:gd name="T6" fmla="*/ 3 w 178"/>
                    <a:gd name="T7" fmla="*/ 103 h 109"/>
                    <a:gd name="T8" fmla="*/ 3 w 178"/>
                    <a:gd name="T9" fmla="*/ 103 h 109"/>
                    <a:gd name="T10" fmla="*/ 7 w 178"/>
                    <a:gd name="T11" fmla="*/ 90 h 109"/>
                    <a:gd name="T12" fmla="*/ 162 w 178"/>
                    <a:gd name="T13" fmla="*/ 2 h 109"/>
                    <a:gd name="T14" fmla="*/ 175 w 178"/>
                    <a:gd name="T15" fmla="*/ 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8" h="109">
                      <a:moveTo>
                        <a:pt x="175" y="6"/>
                      </a:moveTo>
                      <a:cubicBezTo>
                        <a:pt x="178" y="11"/>
                        <a:pt x="176" y="17"/>
                        <a:pt x="171" y="19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2" y="109"/>
                        <a:pt x="6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8"/>
                        <a:pt x="2" y="92"/>
                        <a:pt x="7" y="90"/>
                      </a:cubicBezTo>
                      <a:cubicBezTo>
                        <a:pt x="162" y="2"/>
                        <a:pt x="162" y="2"/>
                        <a:pt x="162" y="2"/>
                      </a:cubicBezTo>
                      <a:cubicBezTo>
                        <a:pt x="167" y="0"/>
                        <a:pt x="172" y="2"/>
                        <a:pt x="175" y="6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" name="Freeform 25"/>
                <p:cNvSpPr>
                  <a:spLocks/>
                </p:cNvSpPr>
                <p:nvPr/>
              </p:nvSpPr>
              <p:spPr bwMode="auto">
                <a:xfrm>
                  <a:off x="2644" y="677"/>
                  <a:ext cx="33" cy="228"/>
                </a:xfrm>
                <a:custGeom>
                  <a:avLst/>
                  <a:gdLst>
                    <a:gd name="T0" fmla="*/ 19 w 28"/>
                    <a:gd name="T1" fmla="*/ 197 h 197"/>
                    <a:gd name="T2" fmla="*/ 28 w 28"/>
                    <a:gd name="T3" fmla="*/ 187 h 197"/>
                    <a:gd name="T4" fmla="*/ 20 w 28"/>
                    <a:gd name="T5" fmla="*/ 9 h 197"/>
                    <a:gd name="T6" fmla="*/ 9 w 28"/>
                    <a:gd name="T7" fmla="*/ 0 h 197"/>
                    <a:gd name="T8" fmla="*/ 9 w 28"/>
                    <a:gd name="T9" fmla="*/ 0 h 197"/>
                    <a:gd name="T10" fmla="*/ 0 w 28"/>
                    <a:gd name="T11" fmla="*/ 10 h 197"/>
                    <a:gd name="T12" fmla="*/ 9 w 28"/>
                    <a:gd name="T13" fmla="*/ 188 h 197"/>
                    <a:gd name="T14" fmla="*/ 19 w 28"/>
                    <a:gd name="T15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7">
                      <a:moveTo>
                        <a:pt x="19" y="197"/>
                      </a:moveTo>
                      <a:cubicBezTo>
                        <a:pt x="24" y="197"/>
                        <a:pt x="28" y="192"/>
                        <a:pt x="28" y="187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19" y="4"/>
                        <a:pt x="15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3"/>
                        <a:pt x="13" y="197"/>
                        <a:pt x="19" y="197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" name="Freeform 26"/>
                <p:cNvSpPr>
                  <a:spLocks/>
                </p:cNvSpPr>
                <p:nvPr/>
              </p:nvSpPr>
              <p:spPr bwMode="auto">
                <a:xfrm>
                  <a:off x="2664" y="730"/>
                  <a:ext cx="113" cy="184"/>
                </a:xfrm>
                <a:custGeom>
                  <a:avLst/>
                  <a:gdLst>
                    <a:gd name="T0" fmla="*/ 92 w 98"/>
                    <a:gd name="T1" fmla="*/ 3 h 159"/>
                    <a:gd name="T2" fmla="*/ 95 w 98"/>
                    <a:gd name="T3" fmla="*/ 16 h 159"/>
                    <a:gd name="T4" fmla="*/ 20 w 98"/>
                    <a:gd name="T5" fmla="*/ 152 h 159"/>
                    <a:gd name="T6" fmla="*/ 7 w 98"/>
                    <a:gd name="T7" fmla="*/ 156 h 159"/>
                    <a:gd name="T8" fmla="*/ 7 w 98"/>
                    <a:gd name="T9" fmla="*/ 156 h 159"/>
                    <a:gd name="T10" fmla="*/ 3 w 98"/>
                    <a:gd name="T11" fmla="*/ 143 h 159"/>
                    <a:gd name="T12" fmla="*/ 78 w 98"/>
                    <a:gd name="T13" fmla="*/ 6 h 159"/>
                    <a:gd name="T14" fmla="*/ 92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2" y="3"/>
                      </a:moveTo>
                      <a:cubicBezTo>
                        <a:pt x="96" y="5"/>
                        <a:pt x="98" y="11"/>
                        <a:pt x="95" y="16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7" y="157"/>
                        <a:pt x="11" y="159"/>
                        <a:pt x="7" y="156"/>
                      </a:cubicBezTo>
                      <a:cubicBezTo>
                        <a:pt x="7" y="156"/>
                        <a:pt x="7" y="156"/>
                        <a:pt x="7" y="156"/>
                      </a:cubicBezTo>
                      <a:cubicBezTo>
                        <a:pt x="2" y="153"/>
                        <a:pt x="0" y="147"/>
                        <a:pt x="3" y="143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1" y="2"/>
                        <a:pt x="87" y="0"/>
                        <a:pt x="92" y="3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" name="Freeform 27"/>
                <p:cNvSpPr>
                  <a:spLocks/>
                </p:cNvSpPr>
                <p:nvPr/>
              </p:nvSpPr>
              <p:spPr bwMode="auto">
                <a:xfrm>
                  <a:off x="2673" y="791"/>
                  <a:ext cx="205" cy="126"/>
                </a:xfrm>
                <a:custGeom>
                  <a:avLst/>
                  <a:gdLst>
                    <a:gd name="T0" fmla="*/ 174 w 177"/>
                    <a:gd name="T1" fmla="*/ 6 h 109"/>
                    <a:gd name="T2" fmla="*/ 171 w 177"/>
                    <a:gd name="T3" fmla="*/ 19 h 109"/>
                    <a:gd name="T4" fmla="*/ 16 w 177"/>
                    <a:gd name="T5" fmla="*/ 107 h 109"/>
                    <a:gd name="T6" fmla="*/ 2 w 177"/>
                    <a:gd name="T7" fmla="*/ 103 h 109"/>
                    <a:gd name="T8" fmla="*/ 2 w 177"/>
                    <a:gd name="T9" fmla="*/ 103 h 109"/>
                    <a:gd name="T10" fmla="*/ 6 w 177"/>
                    <a:gd name="T11" fmla="*/ 90 h 109"/>
                    <a:gd name="T12" fmla="*/ 161 w 177"/>
                    <a:gd name="T13" fmla="*/ 2 h 109"/>
                    <a:gd name="T14" fmla="*/ 174 w 177"/>
                    <a:gd name="T15" fmla="*/ 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09">
                      <a:moveTo>
                        <a:pt x="174" y="6"/>
                      </a:moveTo>
                      <a:cubicBezTo>
                        <a:pt x="177" y="11"/>
                        <a:pt x="175" y="17"/>
                        <a:pt x="171" y="19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09"/>
                        <a:pt x="5" y="108"/>
                        <a:pt x="2" y="103"/>
                      </a:cubicBezTo>
                      <a:cubicBezTo>
                        <a:pt x="2" y="103"/>
                        <a:pt x="2" y="103"/>
                        <a:pt x="2" y="103"/>
                      </a:cubicBezTo>
                      <a:cubicBezTo>
                        <a:pt x="0" y="98"/>
                        <a:pt x="1" y="92"/>
                        <a:pt x="6" y="90"/>
                      </a:cubicBezTo>
                      <a:cubicBezTo>
                        <a:pt x="161" y="2"/>
                        <a:pt x="161" y="2"/>
                        <a:pt x="161" y="2"/>
                      </a:cubicBezTo>
                      <a:cubicBezTo>
                        <a:pt x="166" y="0"/>
                        <a:pt x="172" y="1"/>
                        <a:pt x="174" y="6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" name="Freeform 28"/>
                <p:cNvSpPr>
                  <a:spLocks/>
                </p:cNvSpPr>
                <p:nvPr/>
              </p:nvSpPr>
              <p:spPr bwMode="auto">
                <a:xfrm>
                  <a:off x="2759" y="740"/>
                  <a:ext cx="32" cy="228"/>
                </a:xfrm>
                <a:custGeom>
                  <a:avLst/>
                  <a:gdLst>
                    <a:gd name="T0" fmla="*/ 19 w 28"/>
                    <a:gd name="T1" fmla="*/ 197 h 197"/>
                    <a:gd name="T2" fmla="*/ 28 w 28"/>
                    <a:gd name="T3" fmla="*/ 187 h 197"/>
                    <a:gd name="T4" fmla="*/ 20 w 28"/>
                    <a:gd name="T5" fmla="*/ 9 h 197"/>
                    <a:gd name="T6" fmla="*/ 10 w 28"/>
                    <a:gd name="T7" fmla="*/ 0 h 197"/>
                    <a:gd name="T8" fmla="*/ 10 w 28"/>
                    <a:gd name="T9" fmla="*/ 0 h 197"/>
                    <a:gd name="T10" fmla="*/ 0 w 28"/>
                    <a:gd name="T11" fmla="*/ 10 h 197"/>
                    <a:gd name="T12" fmla="*/ 9 w 28"/>
                    <a:gd name="T13" fmla="*/ 188 h 197"/>
                    <a:gd name="T14" fmla="*/ 19 w 28"/>
                    <a:gd name="T15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7">
                      <a:moveTo>
                        <a:pt x="19" y="197"/>
                      </a:moveTo>
                      <a:cubicBezTo>
                        <a:pt x="24" y="197"/>
                        <a:pt x="28" y="192"/>
                        <a:pt x="28" y="187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4"/>
                        <a:pt x="15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3"/>
                        <a:pt x="14" y="197"/>
                        <a:pt x="19" y="197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" name="Freeform 29"/>
                <p:cNvSpPr>
                  <a:spLocks/>
                </p:cNvSpPr>
                <p:nvPr/>
              </p:nvSpPr>
              <p:spPr bwMode="auto">
                <a:xfrm>
                  <a:off x="2778" y="794"/>
                  <a:ext cx="114" cy="184"/>
                </a:xfrm>
                <a:custGeom>
                  <a:avLst/>
                  <a:gdLst>
                    <a:gd name="T0" fmla="*/ 92 w 98"/>
                    <a:gd name="T1" fmla="*/ 2 h 159"/>
                    <a:gd name="T2" fmla="*/ 96 w 98"/>
                    <a:gd name="T3" fmla="*/ 16 h 159"/>
                    <a:gd name="T4" fmla="*/ 20 w 98"/>
                    <a:gd name="T5" fmla="*/ 152 h 159"/>
                    <a:gd name="T6" fmla="*/ 7 w 98"/>
                    <a:gd name="T7" fmla="*/ 156 h 159"/>
                    <a:gd name="T8" fmla="*/ 7 w 98"/>
                    <a:gd name="T9" fmla="*/ 156 h 159"/>
                    <a:gd name="T10" fmla="*/ 3 w 98"/>
                    <a:gd name="T11" fmla="*/ 143 h 159"/>
                    <a:gd name="T12" fmla="*/ 79 w 98"/>
                    <a:gd name="T13" fmla="*/ 6 h 159"/>
                    <a:gd name="T14" fmla="*/ 92 w 98"/>
                    <a:gd name="T15" fmla="*/ 2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2" y="2"/>
                      </a:moveTo>
                      <a:cubicBezTo>
                        <a:pt x="97" y="5"/>
                        <a:pt x="98" y="11"/>
                        <a:pt x="96" y="16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7" y="157"/>
                        <a:pt x="12" y="159"/>
                        <a:pt x="7" y="156"/>
                      </a:cubicBezTo>
                      <a:cubicBezTo>
                        <a:pt x="7" y="156"/>
                        <a:pt x="7" y="156"/>
                        <a:pt x="7" y="156"/>
                      </a:cubicBezTo>
                      <a:cubicBezTo>
                        <a:pt x="2" y="153"/>
                        <a:pt x="0" y="147"/>
                        <a:pt x="3" y="143"/>
                      </a:cubicBezTo>
                      <a:cubicBezTo>
                        <a:pt x="79" y="6"/>
                        <a:pt x="79" y="6"/>
                        <a:pt x="79" y="6"/>
                      </a:cubicBezTo>
                      <a:cubicBezTo>
                        <a:pt x="81" y="2"/>
                        <a:pt x="87" y="0"/>
                        <a:pt x="92" y="2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" name="Freeform 30"/>
                <p:cNvSpPr>
                  <a:spLocks/>
                </p:cNvSpPr>
                <p:nvPr/>
              </p:nvSpPr>
              <p:spPr bwMode="auto">
                <a:xfrm>
                  <a:off x="2788" y="855"/>
                  <a:ext cx="204" cy="126"/>
                </a:xfrm>
                <a:custGeom>
                  <a:avLst/>
                  <a:gdLst>
                    <a:gd name="T0" fmla="*/ 175 w 177"/>
                    <a:gd name="T1" fmla="*/ 6 h 109"/>
                    <a:gd name="T2" fmla="*/ 171 w 177"/>
                    <a:gd name="T3" fmla="*/ 19 h 109"/>
                    <a:gd name="T4" fmla="*/ 16 w 177"/>
                    <a:gd name="T5" fmla="*/ 107 h 109"/>
                    <a:gd name="T6" fmla="*/ 2 w 177"/>
                    <a:gd name="T7" fmla="*/ 103 h 109"/>
                    <a:gd name="T8" fmla="*/ 2 w 177"/>
                    <a:gd name="T9" fmla="*/ 103 h 109"/>
                    <a:gd name="T10" fmla="*/ 6 w 177"/>
                    <a:gd name="T11" fmla="*/ 90 h 109"/>
                    <a:gd name="T12" fmla="*/ 161 w 177"/>
                    <a:gd name="T13" fmla="*/ 2 h 109"/>
                    <a:gd name="T14" fmla="*/ 175 w 177"/>
                    <a:gd name="T15" fmla="*/ 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09">
                      <a:moveTo>
                        <a:pt x="175" y="6"/>
                      </a:moveTo>
                      <a:cubicBezTo>
                        <a:pt x="177" y="11"/>
                        <a:pt x="175" y="17"/>
                        <a:pt x="171" y="19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09"/>
                        <a:pt x="5" y="108"/>
                        <a:pt x="2" y="103"/>
                      </a:cubicBezTo>
                      <a:cubicBezTo>
                        <a:pt x="2" y="103"/>
                        <a:pt x="2" y="103"/>
                        <a:pt x="2" y="103"/>
                      </a:cubicBezTo>
                      <a:cubicBezTo>
                        <a:pt x="0" y="98"/>
                        <a:pt x="2" y="92"/>
                        <a:pt x="6" y="90"/>
                      </a:cubicBezTo>
                      <a:cubicBezTo>
                        <a:pt x="161" y="2"/>
                        <a:pt x="161" y="2"/>
                        <a:pt x="161" y="2"/>
                      </a:cubicBezTo>
                      <a:cubicBezTo>
                        <a:pt x="166" y="0"/>
                        <a:pt x="172" y="1"/>
                        <a:pt x="175" y="6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" name="Freeform 31"/>
                <p:cNvSpPr>
                  <a:spLocks/>
                </p:cNvSpPr>
                <p:nvPr/>
              </p:nvSpPr>
              <p:spPr bwMode="auto">
                <a:xfrm>
                  <a:off x="2873" y="804"/>
                  <a:ext cx="34" cy="228"/>
                </a:xfrm>
                <a:custGeom>
                  <a:avLst/>
                  <a:gdLst>
                    <a:gd name="T0" fmla="*/ 19 w 29"/>
                    <a:gd name="T1" fmla="*/ 197 h 197"/>
                    <a:gd name="T2" fmla="*/ 28 w 29"/>
                    <a:gd name="T3" fmla="*/ 187 h 197"/>
                    <a:gd name="T4" fmla="*/ 20 w 29"/>
                    <a:gd name="T5" fmla="*/ 9 h 197"/>
                    <a:gd name="T6" fmla="*/ 10 w 29"/>
                    <a:gd name="T7" fmla="*/ 0 h 197"/>
                    <a:gd name="T8" fmla="*/ 10 w 29"/>
                    <a:gd name="T9" fmla="*/ 0 h 197"/>
                    <a:gd name="T10" fmla="*/ 1 w 29"/>
                    <a:gd name="T11" fmla="*/ 10 h 197"/>
                    <a:gd name="T12" fmla="*/ 9 w 29"/>
                    <a:gd name="T13" fmla="*/ 188 h 197"/>
                    <a:gd name="T14" fmla="*/ 19 w 29"/>
                    <a:gd name="T15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197">
                      <a:moveTo>
                        <a:pt x="19" y="197"/>
                      </a:moveTo>
                      <a:cubicBezTo>
                        <a:pt x="25" y="197"/>
                        <a:pt x="29" y="192"/>
                        <a:pt x="28" y="187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4"/>
                        <a:pt x="15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5" y="0"/>
                        <a:pt x="0" y="5"/>
                        <a:pt x="1" y="10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3"/>
                        <a:pt x="14" y="197"/>
                        <a:pt x="19" y="197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" name="Freeform 32"/>
                <p:cNvSpPr>
                  <a:spLocks/>
                </p:cNvSpPr>
                <p:nvPr/>
              </p:nvSpPr>
              <p:spPr bwMode="auto">
                <a:xfrm>
                  <a:off x="2894" y="857"/>
                  <a:ext cx="112" cy="183"/>
                </a:xfrm>
                <a:custGeom>
                  <a:avLst/>
                  <a:gdLst>
                    <a:gd name="T0" fmla="*/ 91 w 97"/>
                    <a:gd name="T1" fmla="*/ 2 h 158"/>
                    <a:gd name="T2" fmla="*/ 95 w 97"/>
                    <a:gd name="T3" fmla="*/ 16 h 158"/>
                    <a:gd name="T4" fmla="*/ 19 w 97"/>
                    <a:gd name="T5" fmla="*/ 152 h 158"/>
                    <a:gd name="T6" fmla="*/ 6 w 97"/>
                    <a:gd name="T7" fmla="*/ 156 h 158"/>
                    <a:gd name="T8" fmla="*/ 6 w 97"/>
                    <a:gd name="T9" fmla="*/ 156 h 158"/>
                    <a:gd name="T10" fmla="*/ 2 w 97"/>
                    <a:gd name="T11" fmla="*/ 143 h 158"/>
                    <a:gd name="T12" fmla="*/ 78 w 97"/>
                    <a:gd name="T13" fmla="*/ 6 h 158"/>
                    <a:gd name="T14" fmla="*/ 91 w 97"/>
                    <a:gd name="T15" fmla="*/ 2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158">
                      <a:moveTo>
                        <a:pt x="91" y="2"/>
                      </a:moveTo>
                      <a:cubicBezTo>
                        <a:pt x="96" y="5"/>
                        <a:pt x="97" y="11"/>
                        <a:pt x="95" y="16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17" y="157"/>
                        <a:pt x="11" y="158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1" y="153"/>
                        <a:pt x="0" y="147"/>
                        <a:pt x="2" y="143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0" y="1"/>
                        <a:pt x="86" y="0"/>
                        <a:pt x="91" y="2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" name="Freeform 33"/>
                <p:cNvSpPr>
                  <a:spLocks/>
                </p:cNvSpPr>
                <p:nvPr/>
              </p:nvSpPr>
              <p:spPr bwMode="auto">
                <a:xfrm>
                  <a:off x="2902" y="919"/>
                  <a:ext cx="205" cy="126"/>
                </a:xfrm>
                <a:custGeom>
                  <a:avLst/>
                  <a:gdLst>
                    <a:gd name="T0" fmla="*/ 175 w 177"/>
                    <a:gd name="T1" fmla="*/ 6 h 109"/>
                    <a:gd name="T2" fmla="*/ 171 w 177"/>
                    <a:gd name="T3" fmla="*/ 19 h 109"/>
                    <a:gd name="T4" fmla="*/ 16 w 177"/>
                    <a:gd name="T5" fmla="*/ 107 h 109"/>
                    <a:gd name="T6" fmla="*/ 3 w 177"/>
                    <a:gd name="T7" fmla="*/ 103 h 109"/>
                    <a:gd name="T8" fmla="*/ 3 w 177"/>
                    <a:gd name="T9" fmla="*/ 103 h 109"/>
                    <a:gd name="T10" fmla="*/ 6 w 177"/>
                    <a:gd name="T11" fmla="*/ 90 h 109"/>
                    <a:gd name="T12" fmla="*/ 161 w 177"/>
                    <a:gd name="T13" fmla="*/ 2 h 109"/>
                    <a:gd name="T14" fmla="*/ 175 w 177"/>
                    <a:gd name="T15" fmla="*/ 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09">
                      <a:moveTo>
                        <a:pt x="175" y="6"/>
                      </a:moveTo>
                      <a:cubicBezTo>
                        <a:pt x="177" y="11"/>
                        <a:pt x="176" y="17"/>
                        <a:pt x="171" y="19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09"/>
                        <a:pt x="5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8"/>
                        <a:pt x="2" y="92"/>
                        <a:pt x="6" y="90"/>
                      </a:cubicBezTo>
                      <a:cubicBezTo>
                        <a:pt x="161" y="2"/>
                        <a:pt x="161" y="2"/>
                        <a:pt x="161" y="2"/>
                      </a:cubicBezTo>
                      <a:cubicBezTo>
                        <a:pt x="166" y="0"/>
                        <a:pt x="172" y="1"/>
                        <a:pt x="175" y="6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" name="Freeform 34"/>
                <p:cNvSpPr>
                  <a:spLocks/>
                </p:cNvSpPr>
                <p:nvPr/>
              </p:nvSpPr>
              <p:spPr bwMode="auto">
                <a:xfrm>
                  <a:off x="2989" y="868"/>
                  <a:ext cx="32" cy="228"/>
                </a:xfrm>
                <a:custGeom>
                  <a:avLst/>
                  <a:gdLst>
                    <a:gd name="T0" fmla="*/ 18 w 28"/>
                    <a:gd name="T1" fmla="*/ 197 h 197"/>
                    <a:gd name="T2" fmla="*/ 28 w 28"/>
                    <a:gd name="T3" fmla="*/ 187 h 197"/>
                    <a:gd name="T4" fmla="*/ 19 w 28"/>
                    <a:gd name="T5" fmla="*/ 9 h 197"/>
                    <a:gd name="T6" fmla="*/ 9 w 28"/>
                    <a:gd name="T7" fmla="*/ 0 h 197"/>
                    <a:gd name="T8" fmla="*/ 9 w 28"/>
                    <a:gd name="T9" fmla="*/ 0 h 197"/>
                    <a:gd name="T10" fmla="*/ 0 w 28"/>
                    <a:gd name="T11" fmla="*/ 10 h 197"/>
                    <a:gd name="T12" fmla="*/ 8 w 28"/>
                    <a:gd name="T13" fmla="*/ 188 h 197"/>
                    <a:gd name="T14" fmla="*/ 18 w 28"/>
                    <a:gd name="T15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7">
                      <a:moveTo>
                        <a:pt x="18" y="197"/>
                      </a:moveTo>
                      <a:cubicBezTo>
                        <a:pt x="24" y="197"/>
                        <a:pt x="28" y="192"/>
                        <a:pt x="28" y="187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4"/>
                        <a:pt x="14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8" y="188"/>
                        <a:pt x="8" y="188"/>
                        <a:pt x="8" y="188"/>
                      </a:cubicBezTo>
                      <a:cubicBezTo>
                        <a:pt x="8" y="193"/>
                        <a:pt x="13" y="197"/>
                        <a:pt x="18" y="197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8" name="Freeform 35"/>
                <p:cNvSpPr>
                  <a:spLocks/>
                </p:cNvSpPr>
                <p:nvPr/>
              </p:nvSpPr>
              <p:spPr bwMode="auto">
                <a:xfrm>
                  <a:off x="3009" y="921"/>
                  <a:ext cx="113" cy="183"/>
                </a:xfrm>
                <a:custGeom>
                  <a:avLst/>
                  <a:gdLst>
                    <a:gd name="T0" fmla="*/ 91 w 98"/>
                    <a:gd name="T1" fmla="*/ 2 h 158"/>
                    <a:gd name="T2" fmla="*/ 95 w 98"/>
                    <a:gd name="T3" fmla="*/ 16 h 158"/>
                    <a:gd name="T4" fmla="*/ 19 w 98"/>
                    <a:gd name="T5" fmla="*/ 152 h 158"/>
                    <a:gd name="T6" fmla="*/ 6 w 98"/>
                    <a:gd name="T7" fmla="*/ 156 h 158"/>
                    <a:gd name="T8" fmla="*/ 6 w 98"/>
                    <a:gd name="T9" fmla="*/ 156 h 158"/>
                    <a:gd name="T10" fmla="*/ 2 w 98"/>
                    <a:gd name="T11" fmla="*/ 143 h 158"/>
                    <a:gd name="T12" fmla="*/ 78 w 98"/>
                    <a:gd name="T13" fmla="*/ 6 h 158"/>
                    <a:gd name="T14" fmla="*/ 91 w 98"/>
                    <a:gd name="T15" fmla="*/ 2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8">
                      <a:moveTo>
                        <a:pt x="91" y="2"/>
                      </a:moveTo>
                      <a:cubicBezTo>
                        <a:pt x="96" y="5"/>
                        <a:pt x="98" y="11"/>
                        <a:pt x="95" y="16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17" y="157"/>
                        <a:pt x="11" y="158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2" y="153"/>
                        <a:pt x="0" y="147"/>
                        <a:pt x="2" y="143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1" y="1"/>
                        <a:pt x="86" y="0"/>
                        <a:pt x="91" y="2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9" name="Freeform 36"/>
                <p:cNvSpPr>
                  <a:spLocks/>
                </p:cNvSpPr>
                <p:nvPr/>
              </p:nvSpPr>
              <p:spPr bwMode="auto">
                <a:xfrm>
                  <a:off x="3017" y="982"/>
                  <a:ext cx="206" cy="126"/>
                </a:xfrm>
                <a:custGeom>
                  <a:avLst/>
                  <a:gdLst>
                    <a:gd name="T0" fmla="*/ 175 w 178"/>
                    <a:gd name="T1" fmla="*/ 6 h 109"/>
                    <a:gd name="T2" fmla="*/ 171 w 178"/>
                    <a:gd name="T3" fmla="*/ 19 h 109"/>
                    <a:gd name="T4" fmla="*/ 16 w 178"/>
                    <a:gd name="T5" fmla="*/ 107 h 109"/>
                    <a:gd name="T6" fmla="*/ 3 w 178"/>
                    <a:gd name="T7" fmla="*/ 103 h 109"/>
                    <a:gd name="T8" fmla="*/ 3 w 178"/>
                    <a:gd name="T9" fmla="*/ 103 h 109"/>
                    <a:gd name="T10" fmla="*/ 7 w 178"/>
                    <a:gd name="T11" fmla="*/ 89 h 109"/>
                    <a:gd name="T12" fmla="*/ 162 w 178"/>
                    <a:gd name="T13" fmla="*/ 2 h 109"/>
                    <a:gd name="T14" fmla="*/ 175 w 178"/>
                    <a:gd name="T15" fmla="*/ 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8" h="109">
                      <a:moveTo>
                        <a:pt x="175" y="6"/>
                      </a:moveTo>
                      <a:cubicBezTo>
                        <a:pt x="178" y="11"/>
                        <a:pt x="176" y="17"/>
                        <a:pt x="171" y="19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09"/>
                        <a:pt x="6" y="107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8"/>
                        <a:pt x="2" y="92"/>
                        <a:pt x="7" y="89"/>
                      </a:cubicBezTo>
                      <a:cubicBezTo>
                        <a:pt x="162" y="2"/>
                        <a:pt x="162" y="2"/>
                        <a:pt x="162" y="2"/>
                      </a:cubicBezTo>
                      <a:cubicBezTo>
                        <a:pt x="166" y="0"/>
                        <a:pt x="172" y="1"/>
                        <a:pt x="175" y="6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0" name="Freeform 37"/>
                <p:cNvSpPr>
                  <a:spLocks/>
                </p:cNvSpPr>
                <p:nvPr/>
              </p:nvSpPr>
              <p:spPr bwMode="auto">
                <a:xfrm>
                  <a:off x="3103" y="930"/>
                  <a:ext cx="33" cy="229"/>
                </a:xfrm>
                <a:custGeom>
                  <a:avLst/>
                  <a:gdLst>
                    <a:gd name="T0" fmla="*/ 19 w 28"/>
                    <a:gd name="T1" fmla="*/ 198 h 198"/>
                    <a:gd name="T2" fmla="*/ 28 w 28"/>
                    <a:gd name="T3" fmla="*/ 188 h 198"/>
                    <a:gd name="T4" fmla="*/ 20 w 28"/>
                    <a:gd name="T5" fmla="*/ 10 h 198"/>
                    <a:gd name="T6" fmla="*/ 9 w 28"/>
                    <a:gd name="T7" fmla="*/ 1 h 198"/>
                    <a:gd name="T8" fmla="*/ 9 w 28"/>
                    <a:gd name="T9" fmla="*/ 1 h 198"/>
                    <a:gd name="T10" fmla="*/ 0 w 28"/>
                    <a:gd name="T11" fmla="*/ 11 h 198"/>
                    <a:gd name="T12" fmla="*/ 8 w 28"/>
                    <a:gd name="T13" fmla="*/ 189 h 198"/>
                    <a:gd name="T14" fmla="*/ 19 w 28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9" y="198"/>
                      </a:moveTo>
                      <a:cubicBezTo>
                        <a:pt x="24" y="198"/>
                        <a:pt x="28" y="193"/>
                        <a:pt x="28" y="188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19" y="5"/>
                        <a:pt x="15" y="0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4" y="1"/>
                        <a:pt x="0" y="6"/>
                        <a:pt x="0" y="11"/>
                      </a:cubicBezTo>
                      <a:cubicBezTo>
                        <a:pt x="8" y="189"/>
                        <a:pt x="8" y="189"/>
                        <a:pt x="8" y="189"/>
                      </a:cubicBezTo>
                      <a:cubicBezTo>
                        <a:pt x="9" y="194"/>
                        <a:pt x="13" y="198"/>
                        <a:pt x="19" y="198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" name="Freeform 38"/>
                <p:cNvSpPr>
                  <a:spLocks/>
                </p:cNvSpPr>
                <p:nvPr/>
              </p:nvSpPr>
              <p:spPr bwMode="auto">
                <a:xfrm>
                  <a:off x="3123" y="985"/>
                  <a:ext cx="113" cy="182"/>
                </a:xfrm>
                <a:custGeom>
                  <a:avLst/>
                  <a:gdLst>
                    <a:gd name="T0" fmla="*/ 91 w 98"/>
                    <a:gd name="T1" fmla="*/ 2 h 158"/>
                    <a:gd name="T2" fmla="*/ 95 w 98"/>
                    <a:gd name="T3" fmla="*/ 15 h 158"/>
                    <a:gd name="T4" fmla="*/ 20 w 98"/>
                    <a:gd name="T5" fmla="*/ 152 h 158"/>
                    <a:gd name="T6" fmla="*/ 6 w 98"/>
                    <a:gd name="T7" fmla="*/ 156 h 158"/>
                    <a:gd name="T8" fmla="*/ 6 w 98"/>
                    <a:gd name="T9" fmla="*/ 156 h 158"/>
                    <a:gd name="T10" fmla="*/ 3 w 98"/>
                    <a:gd name="T11" fmla="*/ 142 h 158"/>
                    <a:gd name="T12" fmla="*/ 78 w 98"/>
                    <a:gd name="T13" fmla="*/ 6 h 158"/>
                    <a:gd name="T14" fmla="*/ 91 w 98"/>
                    <a:gd name="T15" fmla="*/ 2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8">
                      <a:moveTo>
                        <a:pt x="91" y="2"/>
                      </a:moveTo>
                      <a:cubicBezTo>
                        <a:pt x="96" y="5"/>
                        <a:pt x="98" y="11"/>
                        <a:pt x="95" y="15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7" y="157"/>
                        <a:pt x="11" y="158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2" y="153"/>
                        <a:pt x="0" y="147"/>
                        <a:pt x="3" y="142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1" y="1"/>
                        <a:pt x="87" y="0"/>
                        <a:pt x="91" y="2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2" name="Freeform 39"/>
                <p:cNvSpPr>
                  <a:spLocks/>
                </p:cNvSpPr>
                <p:nvPr/>
              </p:nvSpPr>
              <p:spPr bwMode="auto">
                <a:xfrm>
                  <a:off x="3131" y="1046"/>
                  <a:ext cx="206" cy="126"/>
                </a:xfrm>
                <a:custGeom>
                  <a:avLst/>
                  <a:gdLst>
                    <a:gd name="T0" fmla="*/ 175 w 178"/>
                    <a:gd name="T1" fmla="*/ 6 h 109"/>
                    <a:gd name="T2" fmla="*/ 171 w 178"/>
                    <a:gd name="T3" fmla="*/ 19 h 109"/>
                    <a:gd name="T4" fmla="*/ 16 w 178"/>
                    <a:gd name="T5" fmla="*/ 106 h 109"/>
                    <a:gd name="T6" fmla="*/ 3 w 178"/>
                    <a:gd name="T7" fmla="*/ 103 h 109"/>
                    <a:gd name="T8" fmla="*/ 3 w 178"/>
                    <a:gd name="T9" fmla="*/ 103 h 109"/>
                    <a:gd name="T10" fmla="*/ 7 w 178"/>
                    <a:gd name="T11" fmla="*/ 89 h 109"/>
                    <a:gd name="T12" fmla="*/ 162 w 178"/>
                    <a:gd name="T13" fmla="*/ 2 h 109"/>
                    <a:gd name="T14" fmla="*/ 175 w 178"/>
                    <a:gd name="T15" fmla="*/ 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8" h="109">
                      <a:moveTo>
                        <a:pt x="175" y="6"/>
                      </a:moveTo>
                      <a:cubicBezTo>
                        <a:pt x="178" y="11"/>
                        <a:pt x="176" y="17"/>
                        <a:pt x="171" y="19"/>
                      </a:cubicBezTo>
                      <a:cubicBezTo>
                        <a:pt x="16" y="106"/>
                        <a:pt x="16" y="106"/>
                        <a:pt x="16" y="106"/>
                      </a:cubicBezTo>
                      <a:cubicBezTo>
                        <a:pt x="12" y="109"/>
                        <a:pt x="6" y="107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8"/>
                        <a:pt x="2" y="92"/>
                        <a:pt x="7" y="89"/>
                      </a:cubicBezTo>
                      <a:cubicBezTo>
                        <a:pt x="162" y="2"/>
                        <a:pt x="162" y="2"/>
                        <a:pt x="162" y="2"/>
                      </a:cubicBezTo>
                      <a:cubicBezTo>
                        <a:pt x="167" y="0"/>
                        <a:pt x="173" y="1"/>
                        <a:pt x="175" y="6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3" name="Freeform 40"/>
                <p:cNvSpPr>
                  <a:spLocks/>
                </p:cNvSpPr>
                <p:nvPr/>
              </p:nvSpPr>
              <p:spPr bwMode="auto">
                <a:xfrm>
                  <a:off x="3218" y="994"/>
                  <a:ext cx="32" cy="229"/>
                </a:xfrm>
                <a:custGeom>
                  <a:avLst/>
                  <a:gdLst>
                    <a:gd name="T0" fmla="*/ 19 w 28"/>
                    <a:gd name="T1" fmla="*/ 198 h 198"/>
                    <a:gd name="T2" fmla="*/ 28 w 28"/>
                    <a:gd name="T3" fmla="*/ 188 h 198"/>
                    <a:gd name="T4" fmla="*/ 20 w 28"/>
                    <a:gd name="T5" fmla="*/ 10 h 198"/>
                    <a:gd name="T6" fmla="*/ 9 w 28"/>
                    <a:gd name="T7" fmla="*/ 1 h 198"/>
                    <a:gd name="T8" fmla="*/ 9 w 28"/>
                    <a:gd name="T9" fmla="*/ 1 h 198"/>
                    <a:gd name="T10" fmla="*/ 0 w 28"/>
                    <a:gd name="T11" fmla="*/ 11 h 198"/>
                    <a:gd name="T12" fmla="*/ 9 w 28"/>
                    <a:gd name="T13" fmla="*/ 189 h 198"/>
                    <a:gd name="T14" fmla="*/ 19 w 28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9" y="198"/>
                      </a:moveTo>
                      <a:cubicBezTo>
                        <a:pt x="24" y="198"/>
                        <a:pt x="28" y="193"/>
                        <a:pt x="28" y="188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19" y="5"/>
                        <a:pt x="15" y="0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4" y="1"/>
                        <a:pt x="0" y="6"/>
                        <a:pt x="0" y="11"/>
                      </a:cubicBezTo>
                      <a:cubicBezTo>
                        <a:pt x="9" y="189"/>
                        <a:pt x="9" y="189"/>
                        <a:pt x="9" y="189"/>
                      </a:cubicBezTo>
                      <a:cubicBezTo>
                        <a:pt x="9" y="194"/>
                        <a:pt x="13" y="198"/>
                        <a:pt x="19" y="198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" name="Freeform 41"/>
                <p:cNvSpPr>
                  <a:spLocks/>
                </p:cNvSpPr>
                <p:nvPr/>
              </p:nvSpPr>
              <p:spPr bwMode="auto">
                <a:xfrm>
                  <a:off x="3238" y="1048"/>
                  <a:ext cx="113" cy="183"/>
                </a:xfrm>
                <a:custGeom>
                  <a:avLst/>
                  <a:gdLst>
                    <a:gd name="T0" fmla="*/ 92 w 98"/>
                    <a:gd name="T1" fmla="*/ 2 h 158"/>
                    <a:gd name="T2" fmla="*/ 95 w 98"/>
                    <a:gd name="T3" fmla="*/ 15 h 158"/>
                    <a:gd name="T4" fmla="*/ 20 w 98"/>
                    <a:gd name="T5" fmla="*/ 152 h 158"/>
                    <a:gd name="T6" fmla="*/ 7 w 98"/>
                    <a:gd name="T7" fmla="*/ 156 h 158"/>
                    <a:gd name="T8" fmla="*/ 7 w 98"/>
                    <a:gd name="T9" fmla="*/ 156 h 158"/>
                    <a:gd name="T10" fmla="*/ 3 w 98"/>
                    <a:gd name="T11" fmla="*/ 142 h 158"/>
                    <a:gd name="T12" fmla="*/ 78 w 98"/>
                    <a:gd name="T13" fmla="*/ 6 h 158"/>
                    <a:gd name="T14" fmla="*/ 92 w 98"/>
                    <a:gd name="T15" fmla="*/ 2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8">
                      <a:moveTo>
                        <a:pt x="92" y="2"/>
                      </a:moveTo>
                      <a:cubicBezTo>
                        <a:pt x="96" y="5"/>
                        <a:pt x="98" y="11"/>
                        <a:pt x="95" y="15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7" y="157"/>
                        <a:pt x="11" y="158"/>
                        <a:pt x="7" y="156"/>
                      </a:cubicBezTo>
                      <a:cubicBezTo>
                        <a:pt x="7" y="156"/>
                        <a:pt x="7" y="156"/>
                        <a:pt x="7" y="156"/>
                      </a:cubicBezTo>
                      <a:cubicBezTo>
                        <a:pt x="2" y="153"/>
                        <a:pt x="0" y="147"/>
                        <a:pt x="3" y="142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1" y="1"/>
                        <a:pt x="87" y="0"/>
                        <a:pt x="92" y="2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" name="Freeform 42"/>
                <p:cNvSpPr>
                  <a:spLocks/>
                </p:cNvSpPr>
                <p:nvPr/>
              </p:nvSpPr>
              <p:spPr bwMode="auto">
                <a:xfrm>
                  <a:off x="3247" y="1108"/>
                  <a:ext cx="205" cy="128"/>
                </a:xfrm>
                <a:custGeom>
                  <a:avLst/>
                  <a:gdLst>
                    <a:gd name="T0" fmla="*/ 174 w 177"/>
                    <a:gd name="T1" fmla="*/ 7 h 110"/>
                    <a:gd name="T2" fmla="*/ 171 w 177"/>
                    <a:gd name="T3" fmla="*/ 20 h 110"/>
                    <a:gd name="T4" fmla="*/ 16 w 177"/>
                    <a:gd name="T5" fmla="*/ 107 h 110"/>
                    <a:gd name="T6" fmla="*/ 2 w 177"/>
                    <a:gd name="T7" fmla="*/ 104 h 110"/>
                    <a:gd name="T8" fmla="*/ 2 w 177"/>
                    <a:gd name="T9" fmla="*/ 104 h 110"/>
                    <a:gd name="T10" fmla="*/ 6 w 177"/>
                    <a:gd name="T11" fmla="*/ 90 h 110"/>
                    <a:gd name="T12" fmla="*/ 161 w 177"/>
                    <a:gd name="T13" fmla="*/ 3 h 110"/>
                    <a:gd name="T14" fmla="*/ 174 w 177"/>
                    <a:gd name="T15" fmla="*/ 7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10">
                      <a:moveTo>
                        <a:pt x="174" y="7"/>
                      </a:moveTo>
                      <a:cubicBezTo>
                        <a:pt x="177" y="12"/>
                        <a:pt x="175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10"/>
                        <a:pt x="5" y="108"/>
                        <a:pt x="2" y="104"/>
                      </a:cubicBezTo>
                      <a:cubicBezTo>
                        <a:pt x="2" y="104"/>
                        <a:pt x="2" y="104"/>
                        <a:pt x="2" y="104"/>
                      </a:cubicBezTo>
                      <a:cubicBezTo>
                        <a:pt x="0" y="99"/>
                        <a:pt x="1" y="93"/>
                        <a:pt x="6" y="90"/>
                      </a:cubicBezTo>
                      <a:cubicBezTo>
                        <a:pt x="161" y="3"/>
                        <a:pt x="161" y="3"/>
                        <a:pt x="161" y="3"/>
                      </a:cubicBezTo>
                      <a:cubicBezTo>
                        <a:pt x="166" y="0"/>
                        <a:pt x="172" y="2"/>
                        <a:pt x="174" y="7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6" name="Freeform 43"/>
                <p:cNvSpPr>
                  <a:spLocks/>
                </p:cNvSpPr>
                <p:nvPr/>
              </p:nvSpPr>
              <p:spPr bwMode="auto">
                <a:xfrm>
                  <a:off x="3332" y="1057"/>
                  <a:ext cx="33" cy="229"/>
                </a:xfrm>
                <a:custGeom>
                  <a:avLst/>
                  <a:gdLst>
                    <a:gd name="T0" fmla="*/ 19 w 28"/>
                    <a:gd name="T1" fmla="*/ 198 h 198"/>
                    <a:gd name="T2" fmla="*/ 28 w 28"/>
                    <a:gd name="T3" fmla="*/ 188 h 198"/>
                    <a:gd name="T4" fmla="*/ 20 w 28"/>
                    <a:gd name="T5" fmla="*/ 10 h 198"/>
                    <a:gd name="T6" fmla="*/ 10 w 28"/>
                    <a:gd name="T7" fmla="*/ 1 h 198"/>
                    <a:gd name="T8" fmla="*/ 10 w 28"/>
                    <a:gd name="T9" fmla="*/ 1 h 198"/>
                    <a:gd name="T10" fmla="*/ 0 w 28"/>
                    <a:gd name="T11" fmla="*/ 11 h 198"/>
                    <a:gd name="T12" fmla="*/ 9 w 28"/>
                    <a:gd name="T13" fmla="*/ 189 h 198"/>
                    <a:gd name="T14" fmla="*/ 19 w 28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9" y="198"/>
                      </a:moveTo>
                      <a:cubicBezTo>
                        <a:pt x="24" y="198"/>
                        <a:pt x="28" y="193"/>
                        <a:pt x="28" y="188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20" y="5"/>
                        <a:pt x="15" y="0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4" y="1"/>
                        <a:pt x="0" y="5"/>
                        <a:pt x="0" y="11"/>
                      </a:cubicBezTo>
                      <a:cubicBezTo>
                        <a:pt x="9" y="189"/>
                        <a:pt x="9" y="189"/>
                        <a:pt x="9" y="189"/>
                      </a:cubicBezTo>
                      <a:cubicBezTo>
                        <a:pt x="9" y="194"/>
                        <a:pt x="14" y="198"/>
                        <a:pt x="19" y="198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" name="Freeform 44"/>
                <p:cNvSpPr>
                  <a:spLocks/>
                </p:cNvSpPr>
                <p:nvPr/>
              </p:nvSpPr>
              <p:spPr bwMode="auto">
                <a:xfrm>
                  <a:off x="3352" y="1112"/>
                  <a:ext cx="113" cy="183"/>
                </a:xfrm>
                <a:custGeom>
                  <a:avLst/>
                  <a:gdLst>
                    <a:gd name="T0" fmla="*/ 92 w 98"/>
                    <a:gd name="T1" fmla="*/ 2 h 158"/>
                    <a:gd name="T2" fmla="*/ 96 w 98"/>
                    <a:gd name="T3" fmla="*/ 15 h 158"/>
                    <a:gd name="T4" fmla="*/ 20 w 98"/>
                    <a:gd name="T5" fmla="*/ 152 h 158"/>
                    <a:gd name="T6" fmla="*/ 7 w 98"/>
                    <a:gd name="T7" fmla="*/ 156 h 158"/>
                    <a:gd name="T8" fmla="*/ 7 w 98"/>
                    <a:gd name="T9" fmla="*/ 156 h 158"/>
                    <a:gd name="T10" fmla="*/ 3 w 98"/>
                    <a:gd name="T11" fmla="*/ 142 h 158"/>
                    <a:gd name="T12" fmla="*/ 79 w 98"/>
                    <a:gd name="T13" fmla="*/ 6 h 158"/>
                    <a:gd name="T14" fmla="*/ 92 w 98"/>
                    <a:gd name="T15" fmla="*/ 2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8">
                      <a:moveTo>
                        <a:pt x="92" y="2"/>
                      </a:moveTo>
                      <a:cubicBezTo>
                        <a:pt x="97" y="5"/>
                        <a:pt x="98" y="11"/>
                        <a:pt x="96" y="15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7" y="157"/>
                        <a:pt x="12" y="158"/>
                        <a:pt x="7" y="156"/>
                      </a:cubicBezTo>
                      <a:cubicBezTo>
                        <a:pt x="7" y="156"/>
                        <a:pt x="7" y="156"/>
                        <a:pt x="7" y="156"/>
                      </a:cubicBezTo>
                      <a:cubicBezTo>
                        <a:pt x="2" y="153"/>
                        <a:pt x="0" y="147"/>
                        <a:pt x="3" y="142"/>
                      </a:cubicBezTo>
                      <a:cubicBezTo>
                        <a:pt x="79" y="6"/>
                        <a:pt x="79" y="6"/>
                        <a:pt x="79" y="6"/>
                      </a:cubicBezTo>
                      <a:cubicBezTo>
                        <a:pt x="81" y="1"/>
                        <a:pt x="87" y="0"/>
                        <a:pt x="92" y="2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" name="Freeform 45"/>
                <p:cNvSpPr>
                  <a:spLocks/>
                </p:cNvSpPr>
                <p:nvPr/>
              </p:nvSpPr>
              <p:spPr bwMode="auto">
                <a:xfrm>
                  <a:off x="3361" y="1172"/>
                  <a:ext cx="205" cy="127"/>
                </a:xfrm>
                <a:custGeom>
                  <a:avLst/>
                  <a:gdLst>
                    <a:gd name="T0" fmla="*/ 175 w 177"/>
                    <a:gd name="T1" fmla="*/ 7 h 110"/>
                    <a:gd name="T2" fmla="*/ 171 w 177"/>
                    <a:gd name="T3" fmla="*/ 20 h 110"/>
                    <a:gd name="T4" fmla="*/ 16 w 177"/>
                    <a:gd name="T5" fmla="*/ 107 h 110"/>
                    <a:gd name="T6" fmla="*/ 3 w 177"/>
                    <a:gd name="T7" fmla="*/ 104 h 110"/>
                    <a:gd name="T8" fmla="*/ 3 w 177"/>
                    <a:gd name="T9" fmla="*/ 104 h 110"/>
                    <a:gd name="T10" fmla="*/ 6 w 177"/>
                    <a:gd name="T11" fmla="*/ 90 h 110"/>
                    <a:gd name="T12" fmla="*/ 161 w 177"/>
                    <a:gd name="T13" fmla="*/ 3 h 110"/>
                    <a:gd name="T14" fmla="*/ 175 w 177"/>
                    <a:gd name="T15" fmla="*/ 7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10">
                      <a:moveTo>
                        <a:pt x="175" y="7"/>
                      </a:moveTo>
                      <a:cubicBezTo>
                        <a:pt x="177" y="11"/>
                        <a:pt x="175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10"/>
                        <a:pt x="5" y="108"/>
                        <a:pt x="3" y="104"/>
                      </a:cubicBezTo>
                      <a:cubicBezTo>
                        <a:pt x="3" y="104"/>
                        <a:pt x="3" y="104"/>
                        <a:pt x="3" y="104"/>
                      </a:cubicBezTo>
                      <a:cubicBezTo>
                        <a:pt x="0" y="99"/>
                        <a:pt x="2" y="93"/>
                        <a:pt x="6" y="90"/>
                      </a:cubicBezTo>
                      <a:cubicBezTo>
                        <a:pt x="161" y="3"/>
                        <a:pt x="161" y="3"/>
                        <a:pt x="161" y="3"/>
                      </a:cubicBezTo>
                      <a:cubicBezTo>
                        <a:pt x="166" y="0"/>
                        <a:pt x="172" y="2"/>
                        <a:pt x="175" y="7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" name="Freeform 46"/>
                <p:cNvSpPr>
                  <a:spLocks/>
                </p:cNvSpPr>
                <p:nvPr/>
              </p:nvSpPr>
              <p:spPr bwMode="auto">
                <a:xfrm>
                  <a:off x="3447" y="1121"/>
                  <a:ext cx="33" cy="229"/>
                </a:xfrm>
                <a:custGeom>
                  <a:avLst/>
                  <a:gdLst>
                    <a:gd name="T0" fmla="*/ 19 w 29"/>
                    <a:gd name="T1" fmla="*/ 198 h 198"/>
                    <a:gd name="T2" fmla="*/ 28 w 29"/>
                    <a:gd name="T3" fmla="*/ 188 h 198"/>
                    <a:gd name="T4" fmla="*/ 20 w 29"/>
                    <a:gd name="T5" fmla="*/ 10 h 198"/>
                    <a:gd name="T6" fmla="*/ 10 w 29"/>
                    <a:gd name="T7" fmla="*/ 1 h 198"/>
                    <a:gd name="T8" fmla="*/ 10 w 29"/>
                    <a:gd name="T9" fmla="*/ 1 h 198"/>
                    <a:gd name="T10" fmla="*/ 1 w 29"/>
                    <a:gd name="T11" fmla="*/ 11 h 198"/>
                    <a:gd name="T12" fmla="*/ 9 w 29"/>
                    <a:gd name="T13" fmla="*/ 188 h 198"/>
                    <a:gd name="T14" fmla="*/ 19 w 29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198">
                      <a:moveTo>
                        <a:pt x="19" y="198"/>
                      </a:moveTo>
                      <a:cubicBezTo>
                        <a:pt x="25" y="197"/>
                        <a:pt x="29" y="193"/>
                        <a:pt x="28" y="188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20" y="4"/>
                        <a:pt x="15" y="0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5" y="1"/>
                        <a:pt x="0" y="5"/>
                        <a:pt x="1" y="11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4"/>
                        <a:pt x="14" y="198"/>
                        <a:pt x="19" y="198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" name="Freeform 47"/>
                <p:cNvSpPr>
                  <a:spLocks/>
                </p:cNvSpPr>
                <p:nvPr/>
              </p:nvSpPr>
              <p:spPr bwMode="auto">
                <a:xfrm>
                  <a:off x="3468" y="1174"/>
                  <a:ext cx="112" cy="184"/>
                </a:xfrm>
                <a:custGeom>
                  <a:avLst/>
                  <a:gdLst>
                    <a:gd name="T0" fmla="*/ 91 w 97"/>
                    <a:gd name="T1" fmla="*/ 3 h 159"/>
                    <a:gd name="T2" fmla="*/ 95 w 97"/>
                    <a:gd name="T3" fmla="*/ 16 h 159"/>
                    <a:gd name="T4" fmla="*/ 19 w 97"/>
                    <a:gd name="T5" fmla="*/ 153 h 159"/>
                    <a:gd name="T6" fmla="*/ 6 w 97"/>
                    <a:gd name="T7" fmla="*/ 157 h 159"/>
                    <a:gd name="T8" fmla="*/ 6 w 97"/>
                    <a:gd name="T9" fmla="*/ 157 h 159"/>
                    <a:gd name="T10" fmla="*/ 2 w 97"/>
                    <a:gd name="T11" fmla="*/ 143 h 159"/>
                    <a:gd name="T12" fmla="*/ 78 w 97"/>
                    <a:gd name="T13" fmla="*/ 7 h 159"/>
                    <a:gd name="T14" fmla="*/ 91 w 97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159">
                      <a:moveTo>
                        <a:pt x="91" y="3"/>
                      </a:moveTo>
                      <a:cubicBezTo>
                        <a:pt x="96" y="6"/>
                        <a:pt x="97" y="12"/>
                        <a:pt x="95" y="16"/>
                      </a:cubicBezTo>
                      <a:cubicBezTo>
                        <a:pt x="19" y="153"/>
                        <a:pt x="19" y="153"/>
                        <a:pt x="19" y="153"/>
                      </a:cubicBezTo>
                      <a:cubicBezTo>
                        <a:pt x="17" y="157"/>
                        <a:pt x="11" y="159"/>
                        <a:pt x="6" y="157"/>
                      </a:cubicBezTo>
                      <a:cubicBezTo>
                        <a:pt x="6" y="157"/>
                        <a:pt x="6" y="157"/>
                        <a:pt x="6" y="157"/>
                      </a:cubicBezTo>
                      <a:cubicBezTo>
                        <a:pt x="1" y="154"/>
                        <a:pt x="0" y="148"/>
                        <a:pt x="2" y="143"/>
                      </a:cubicBezTo>
                      <a:cubicBezTo>
                        <a:pt x="78" y="7"/>
                        <a:pt x="78" y="7"/>
                        <a:pt x="78" y="7"/>
                      </a:cubicBezTo>
                      <a:cubicBezTo>
                        <a:pt x="80" y="2"/>
                        <a:pt x="86" y="0"/>
                        <a:pt x="91" y="3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" name="Freeform 48"/>
                <p:cNvSpPr>
                  <a:spLocks/>
                </p:cNvSpPr>
                <p:nvPr/>
              </p:nvSpPr>
              <p:spPr bwMode="auto">
                <a:xfrm>
                  <a:off x="3476" y="1236"/>
                  <a:ext cx="205" cy="127"/>
                </a:xfrm>
                <a:custGeom>
                  <a:avLst/>
                  <a:gdLst>
                    <a:gd name="T0" fmla="*/ 175 w 177"/>
                    <a:gd name="T1" fmla="*/ 7 h 110"/>
                    <a:gd name="T2" fmla="*/ 171 w 177"/>
                    <a:gd name="T3" fmla="*/ 20 h 110"/>
                    <a:gd name="T4" fmla="*/ 16 w 177"/>
                    <a:gd name="T5" fmla="*/ 107 h 110"/>
                    <a:gd name="T6" fmla="*/ 3 w 177"/>
                    <a:gd name="T7" fmla="*/ 103 h 110"/>
                    <a:gd name="T8" fmla="*/ 3 w 177"/>
                    <a:gd name="T9" fmla="*/ 103 h 110"/>
                    <a:gd name="T10" fmla="*/ 6 w 177"/>
                    <a:gd name="T11" fmla="*/ 90 h 110"/>
                    <a:gd name="T12" fmla="*/ 161 w 177"/>
                    <a:gd name="T13" fmla="*/ 3 h 110"/>
                    <a:gd name="T14" fmla="*/ 175 w 177"/>
                    <a:gd name="T15" fmla="*/ 7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10">
                      <a:moveTo>
                        <a:pt x="175" y="7"/>
                      </a:moveTo>
                      <a:cubicBezTo>
                        <a:pt x="177" y="11"/>
                        <a:pt x="176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10"/>
                        <a:pt x="5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9"/>
                        <a:pt x="2" y="93"/>
                        <a:pt x="6" y="90"/>
                      </a:cubicBezTo>
                      <a:cubicBezTo>
                        <a:pt x="161" y="3"/>
                        <a:pt x="161" y="3"/>
                        <a:pt x="161" y="3"/>
                      </a:cubicBezTo>
                      <a:cubicBezTo>
                        <a:pt x="166" y="0"/>
                        <a:pt x="172" y="2"/>
                        <a:pt x="175" y="7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" name="Freeform 49"/>
                <p:cNvSpPr>
                  <a:spLocks/>
                </p:cNvSpPr>
                <p:nvPr/>
              </p:nvSpPr>
              <p:spPr bwMode="auto">
                <a:xfrm>
                  <a:off x="3563" y="1185"/>
                  <a:ext cx="32" cy="229"/>
                </a:xfrm>
                <a:custGeom>
                  <a:avLst/>
                  <a:gdLst>
                    <a:gd name="T0" fmla="*/ 18 w 28"/>
                    <a:gd name="T1" fmla="*/ 198 h 198"/>
                    <a:gd name="T2" fmla="*/ 28 w 28"/>
                    <a:gd name="T3" fmla="*/ 187 h 198"/>
                    <a:gd name="T4" fmla="*/ 19 w 28"/>
                    <a:gd name="T5" fmla="*/ 10 h 198"/>
                    <a:gd name="T6" fmla="*/ 9 w 28"/>
                    <a:gd name="T7" fmla="*/ 0 h 198"/>
                    <a:gd name="T8" fmla="*/ 9 w 28"/>
                    <a:gd name="T9" fmla="*/ 0 h 198"/>
                    <a:gd name="T10" fmla="*/ 0 w 28"/>
                    <a:gd name="T11" fmla="*/ 11 h 198"/>
                    <a:gd name="T12" fmla="*/ 8 w 28"/>
                    <a:gd name="T13" fmla="*/ 188 h 198"/>
                    <a:gd name="T14" fmla="*/ 18 w 28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8" y="198"/>
                      </a:moveTo>
                      <a:cubicBezTo>
                        <a:pt x="24" y="197"/>
                        <a:pt x="28" y="193"/>
                        <a:pt x="28" y="187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4"/>
                        <a:pt x="14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1"/>
                        <a:pt x="0" y="5"/>
                        <a:pt x="0" y="11"/>
                      </a:cubicBezTo>
                      <a:cubicBezTo>
                        <a:pt x="8" y="188"/>
                        <a:pt x="8" y="188"/>
                        <a:pt x="8" y="188"/>
                      </a:cubicBezTo>
                      <a:cubicBezTo>
                        <a:pt x="8" y="194"/>
                        <a:pt x="13" y="198"/>
                        <a:pt x="18" y="198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" name="Freeform 50"/>
                <p:cNvSpPr>
                  <a:spLocks/>
                </p:cNvSpPr>
                <p:nvPr/>
              </p:nvSpPr>
              <p:spPr bwMode="auto">
                <a:xfrm>
                  <a:off x="3582" y="1238"/>
                  <a:ext cx="114" cy="184"/>
                </a:xfrm>
                <a:custGeom>
                  <a:avLst/>
                  <a:gdLst>
                    <a:gd name="T0" fmla="*/ 91 w 98"/>
                    <a:gd name="T1" fmla="*/ 3 h 159"/>
                    <a:gd name="T2" fmla="*/ 95 w 98"/>
                    <a:gd name="T3" fmla="*/ 16 h 159"/>
                    <a:gd name="T4" fmla="*/ 19 w 98"/>
                    <a:gd name="T5" fmla="*/ 153 h 159"/>
                    <a:gd name="T6" fmla="*/ 6 w 98"/>
                    <a:gd name="T7" fmla="*/ 156 h 159"/>
                    <a:gd name="T8" fmla="*/ 6 w 98"/>
                    <a:gd name="T9" fmla="*/ 156 h 159"/>
                    <a:gd name="T10" fmla="*/ 2 w 98"/>
                    <a:gd name="T11" fmla="*/ 143 h 159"/>
                    <a:gd name="T12" fmla="*/ 78 w 98"/>
                    <a:gd name="T13" fmla="*/ 7 h 159"/>
                    <a:gd name="T14" fmla="*/ 91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1" y="3"/>
                      </a:moveTo>
                      <a:cubicBezTo>
                        <a:pt x="96" y="6"/>
                        <a:pt x="98" y="12"/>
                        <a:pt x="95" y="16"/>
                      </a:cubicBezTo>
                      <a:cubicBezTo>
                        <a:pt x="19" y="153"/>
                        <a:pt x="19" y="153"/>
                        <a:pt x="19" y="153"/>
                      </a:cubicBezTo>
                      <a:cubicBezTo>
                        <a:pt x="17" y="157"/>
                        <a:pt x="11" y="159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2" y="154"/>
                        <a:pt x="0" y="148"/>
                        <a:pt x="2" y="143"/>
                      </a:cubicBezTo>
                      <a:cubicBezTo>
                        <a:pt x="78" y="7"/>
                        <a:pt x="78" y="7"/>
                        <a:pt x="78" y="7"/>
                      </a:cubicBezTo>
                      <a:cubicBezTo>
                        <a:pt x="81" y="2"/>
                        <a:pt x="87" y="0"/>
                        <a:pt x="91" y="3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" name="Freeform 51"/>
                <p:cNvSpPr>
                  <a:spLocks/>
                </p:cNvSpPr>
                <p:nvPr/>
              </p:nvSpPr>
              <p:spPr bwMode="auto">
                <a:xfrm>
                  <a:off x="3590" y="1299"/>
                  <a:ext cx="206" cy="127"/>
                </a:xfrm>
                <a:custGeom>
                  <a:avLst/>
                  <a:gdLst>
                    <a:gd name="T0" fmla="*/ 175 w 178"/>
                    <a:gd name="T1" fmla="*/ 7 h 110"/>
                    <a:gd name="T2" fmla="*/ 171 w 178"/>
                    <a:gd name="T3" fmla="*/ 20 h 110"/>
                    <a:gd name="T4" fmla="*/ 16 w 178"/>
                    <a:gd name="T5" fmla="*/ 107 h 110"/>
                    <a:gd name="T6" fmla="*/ 3 w 178"/>
                    <a:gd name="T7" fmla="*/ 103 h 110"/>
                    <a:gd name="T8" fmla="*/ 3 w 178"/>
                    <a:gd name="T9" fmla="*/ 103 h 110"/>
                    <a:gd name="T10" fmla="*/ 7 w 178"/>
                    <a:gd name="T11" fmla="*/ 90 h 110"/>
                    <a:gd name="T12" fmla="*/ 162 w 178"/>
                    <a:gd name="T13" fmla="*/ 3 h 110"/>
                    <a:gd name="T14" fmla="*/ 175 w 178"/>
                    <a:gd name="T15" fmla="*/ 7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8" h="110">
                      <a:moveTo>
                        <a:pt x="175" y="7"/>
                      </a:moveTo>
                      <a:cubicBezTo>
                        <a:pt x="178" y="11"/>
                        <a:pt x="176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10"/>
                        <a:pt x="6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9"/>
                        <a:pt x="2" y="93"/>
                        <a:pt x="7" y="90"/>
                      </a:cubicBezTo>
                      <a:cubicBezTo>
                        <a:pt x="162" y="3"/>
                        <a:pt x="162" y="3"/>
                        <a:pt x="162" y="3"/>
                      </a:cubicBezTo>
                      <a:cubicBezTo>
                        <a:pt x="166" y="0"/>
                        <a:pt x="172" y="2"/>
                        <a:pt x="175" y="7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" name="Freeform 52"/>
                <p:cNvSpPr>
                  <a:spLocks/>
                </p:cNvSpPr>
                <p:nvPr/>
              </p:nvSpPr>
              <p:spPr bwMode="auto">
                <a:xfrm>
                  <a:off x="3677" y="1248"/>
                  <a:ext cx="32" cy="229"/>
                </a:xfrm>
                <a:custGeom>
                  <a:avLst/>
                  <a:gdLst>
                    <a:gd name="T0" fmla="*/ 19 w 28"/>
                    <a:gd name="T1" fmla="*/ 198 h 198"/>
                    <a:gd name="T2" fmla="*/ 28 w 28"/>
                    <a:gd name="T3" fmla="*/ 187 h 198"/>
                    <a:gd name="T4" fmla="*/ 20 w 28"/>
                    <a:gd name="T5" fmla="*/ 10 h 198"/>
                    <a:gd name="T6" fmla="*/ 9 w 28"/>
                    <a:gd name="T7" fmla="*/ 0 h 198"/>
                    <a:gd name="T8" fmla="*/ 9 w 28"/>
                    <a:gd name="T9" fmla="*/ 0 h 198"/>
                    <a:gd name="T10" fmla="*/ 0 w 28"/>
                    <a:gd name="T11" fmla="*/ 11 h 198"/>
                    <a:gd name="T12" fmla="*/ 8 w 28"/>
                    <a:gd name="T13" fmla="*/ 188 h 198"/>
                    <a:gd name="T14" fmla="*/ 19 w 28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9" y="198"/>
                      </a:moveTo>
                      <a:cubicBezTo>
                        <a:pt x="24" y="197"/>
                        <a:pt x="28" y="193"/>
                        <a:pt x="28" y="187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19" y="4"/>
                        <a:pt x="15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1"/>
                        <a:pt x="0" y="5"/>
                        <a:pt x="0" y="11"/>
                      </a:cubicBezTo>
                      <a:cubicBezTo>
                        <a:pt x="8" y="188"/>
                        <a:pt x="8" y="188"/>
                        <a:pt x="8" y="188"/>
                      </a:cubicBezTo>
                      <a:cubicBezTo>
                        <a:pt x="9" y="194"/>
                        <a:pt x="13" y="198"/>
                        <a:pt x="19" y="198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" name="Freeform 53"/>
                <p:cNvSpPr>
                  <a:spLocks/>
                </p:cNvSpPr>
                <p:nvPr/>
              </p:nvSpPr>
              <p:spPr bwMode="auto">
                <a:xfrm>
                  <a:off x="3697" y="1301"/>
                  <a:ext cx="113" cy="184"/>
                </a:xfrm>
                <a:custGeom>
                  <a:avLst/>
                  <a:gdLst>
                    <a:gd name="T0" fmla="*/ 91 w 98"/>
                    <a:gd name="T1" fmla="*/ 3 h 159"/>
                    <a:gd name="T2" fmla="*/ 95 w 98"/>
                    <a:gd name="T3" fmla="*/ 16 h 159"/>
                    <a:gd name="T4" fmla="*/ 20 w 98"/>
                    <a:gd name="T5" fmla="*/ 153 h 159"/>
                    <a:gd name="T6" fmla="*/ 6 w 98"/>
                    <a:gd name="T7" fmla="*/ 156 h 159"/>
                    <a:gd name="T8" fmla="*/ 6 w 98"/>
                    <a:gd name="T9" fmla="*/ 156 h 159"/>
                    <a:gd name="T10" fmla="*/ 3 w 98"/>
                    <a:gd name="T11" fmla="*/ 143 h 159"/>
                    <a:gd name="T12" fmla="*/ 78 w 98"/>
                    <a:gd name="T13" fmla="*/ 7 h 159"/>
                    <a:gd name="T14" fmla="*/ 91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1" y="3"/>
                      </a:moveTo>
                      <a:cubicBezTo>
                        <a:pt x="96" y="6"/>
                        <a:pt x="98" y="11"/>
                        <a:pt x="95" y="16"/>
                      </a:cubicBezTo>
                      <a:cubicBezTo>
                        <a:pt x="20" y="153"/>
                        <a:pt x="20" y="153"/>
                        <a:pt x="20" y="153"/>
                      </a:cubicBezTo>
                      <a:cubicBezTo>
                        <a:pt x="17" y="157"/>
                        <a:pt x="11" y="159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2" y="154"/>
                        <a:pt x="0" y="148"/>
                        <a:pt x="3" y="143"/>
                      </a:cubicBezTo>
                      <a:cubicBezTo>
                        <a:pt x="78" y="7"/>
                        <a:pt x="78" y="7"/>
                        <a:pt x="78" y="7"/>
                      </a:cubicBezTo>
                      <a:cubicBezTo>
                        <a:pt x="81" y="2"/>
                        <a:pt x="87" y="0"/>
                        <a:pt x="91" y="3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" name="Freeform 54"/>
                <p:cNvSpPr>
                  <a:spLocks/>
                </p:cNvSpPr>
                <p:nvPr/>
              </p:nvSpPr>
              <p:spPr bwMode="auto">
                <a:xfrm>
                  <a:off x="3705" y="1363"/>
                  <a:ext cx="206" cy="127"/>
                </a:xfrm>
                <a:custGeom>
                  <a:avLst/>
                  <a:gdLst>
                    <a:gd name="T0" fmla="*/ 175 w 178"/>
                    <a:gd name="T1" fmla="*/ 7 h 110"/>
                    <a:gd name="T2" fmla="*/ 171 w 178"/>
                    <a:gd name="T3" fmla="*/ 20 h 110"/>
                    <a:gd name="T4" fmla="*/ 16 w 178"/>
                    <a:gd name="T5" fmla="*/ 107 h 110"/>
                    <a:gd name="T6" fmla="*/ 3 w 178"/>
                    <a:gd name="T7" fmla="*/ 103 h 110"/>
                    <a:gd name="T8" fmla="*/ 3 w 178"/>
                    <a:gd name="T9" fmla="*/ 103 h 110"/>
                    <a:gd name="T10" fmla="*/ 7 w 178"/>
                    <a:gd name="T11" fmla="*/ 90 h 110"/>
                    <a:gd name="T12" fmla="*/ 162 w 178"/>
                    <a:gd name="T13" fmla="*/ 3 h 110"/>
                    <a:gd name="T14" fmla="*/ 175 w 178"/>
                    <a:gd name="T15" fmla="*/ 7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8" h="110">
                      <a:moveTo>
                        <a:pt x="175" y="7"/>
                      </a:moveTo>
                      <a:cubicBezTo>
                        <a:pt x="178" y="11"/>
                        <a:pt x="176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2" y="110"/>
                        <a:pt x="6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9"/>
                        <a:pt x="2" y="93"/>
                        <a:pt x="7" y="90"/>
                      </a:cubicBezTo>
                      <a:cubicBezTo>
                        <a:pt x="162" y="3"/>
                        <a:pt x="162" y="3"/>
                        <a:pt x="162" y="3"/>
                      </a:cubicBezTo>
                      <a:cubicBezTo>
                        <a:pt x="167" y="0"/>
                        <a:pt x="173" y="2"/>
                        <a:pt x="175" y="7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" name="Freeform 55"/>
                <p:cNvSpPr>
                  <a:spLocks/>
                </p:cNvSpPr>
                <p:nvPr/>
              </p:nvSpPr>
              <p:spPr bwMode="auto">
                <a:xfrm>
                  <a:off x="3792" y="1312"/>
                  <a:ext cx="32" cy="229"/>
                </a:xfrm>
                <a:custGeom>
                  <a:avLst/>
                  <a:gdLst>
                    <a:gd name="T0" fmla="*/ 19 w 28"/>
                    <a:gd name="T1" fmla="*/ 198 h 198"/>
                    <a:gd name="T2" fmla="*/ 28 w 28"/>
                    <a:gd name="T3" fmla="*/ 187 h 198"/>
                    <a:gd name="T4" fmla="*/ 20 w 28"/>
                    <a:gd name="T5" fmla="*/ 10 h 198"/>
                    <a:gd name="T6" fmla="*/ 10 w 28"/>
                    <a:gd name="T7" fmla="*/ 0 h 198"/>
                    <a:gd name="T8" fmla="*/ 10 w 28"/>
                    <a:gd name="T9" fmla="*/ 0 h 198"/>
                    <a:gd name="T10" fmla="*/ 0 w 28"/>
                    <a:gd name="T11" fmla="*/ 11 h 198"/>
                    <a:gd name="T12" fmla="*/ 9 w 28"/>
                    <a:gd name="T13" fmla="*/ 188 h 198"/>
                    <a:gd name="T14" fmla="*/ 19 w 28"/>
                    <a:gd name="T15" fmla="*/ 19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9" y="198"/>
                      </a:moveTo>
                      <a:cubicBezTo>
                        <a:pt x="24" y="197"/>
                        <a:pt x="28" y="193"/>
                        <a:pt x="28" y="187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19" y="4"/>
                        <a:pt x="15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1"/>
                        <a:pt x="0" y="5"/>
                        <a:pt x="0" y="11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4"/>
                        <a:pt x="13" y="198"/>
                        <a:pt x="19" y="198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9" name="Freeform 56"/>
                <p:cNvSpPr>
                  <a:spLocks/>
                </p:cNvSpPr>
                <p:nvPr/>
              </p:nvSpPr>
              <p:spPr bwMode="auto">
                <a:xfrm>
                  <a:off x="3811" y="1365"/>
                  <a:ext cx="114" cy="184"/>
                </a:xfrm>
                <a:custGeom>
                  <a:avLst/>
                  <a:gdLst>
                    <a:gd name="T0" fmla="*/ 92 w 98"/>
                    <a:gd name="T1" fmla="*/ 3 h 159"/>
                    <a:gd name="T2" fmla="*/ 95 w 98"/>
                    <a:gd name="T3" fmla="*/ 16 h 159"/>
                    <a:gd name="T4" fmla="*/ 20 w 98"/>
                    <a:gd name="T5" fmla="*/ 153 h 159"/>
                    <a:gd name="T6" fmla="*/ 7 w 98"/>
                    <a:gd name="T7" fmla="*/ 156 h 159"/>
                    <a:gd name="T8" fmla="*/ 7 w 98"/>
                    <a:gd name="T9" fmla="*/ 156 h 159"/>
                    <a:gd name="T10" fmla="*/ 3 w 98"/>
                    <a:gd name="T11" fmla="*/ 143 h 159"/>
                    <a:gd name="T12" fmla="*/ 78 w 98"/>
                    <a:gd name="T13" fmla="*/ 7 h 159"/>
                    <a:gd name="T14" fmla="*/ 92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2" y="3"/>
                      </a:moveTo>
                      <a:cubicBezTo>
                        <a:pt x="96" y="5"/>
                        <a:pt x="98" y="11"/>
                        <a:pt x="95" y="16"/>
                      </a:cubicBezTo>
                      <a:cubicBezTo>
                        <a:pt x="20" y="153"/>
                        <a:pt x="20" y="153"/>
                        <a:pt x="20" y="153"/>
                      </a:cubicBezTo>
                      <a:cubicBezTo>
                        <a:pt x="17" y="157"/>
                        <a:pt x="11" y="159"/>
                        <a:pt x="7" y="156"/>
                      </a:cubicBezTo>
                      <a:cubicBezTo>
                        <a:pt x="7" y="156"/>
                        <a:pt x="7" y="156"/>
                        <a:pt x="7" y="156"/>
                      </a:cubicBezTo>
                      <a:cubicBezTo>
                        <a:pt x="2" y="154"/>
                        <a:pt x="0" y="148"/>
                        <a:pt x="3" y="143"/>
                      </a:cubicBezTo>
                      <a:cubicBezTo>
                        <a:pt x="78" y="7"/>
                        <a:pt x="78" y="7"/>
                        <a:pt x="78" y="7"/>
                      </a:cubicBezTo>
                      <a:cubicBezTo>
                        <a:pt x="81" y="2"/>
                        <a:pt x="87" y="0"/>
                        <a:pt x="92" y="3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" name="Freeform 57"/>
                <p:cNvSpPr>
                  <a:spLocks/>
                </p:cNvSpPr>
                <p:nvPr/>
              </p:nvSpPr>
              <p:spPr bwMode="auto">
                <a:xfrm>
                  <a:off x="3820" y="1426"/>
                  <a:ext cx="205" cy="128"/>
                </a:xfrm>
                <a:custGeom>
                  <a:avLst/>
                  <a:gdLst>
                    <a:gd name="T0" fmla="*/ 174 w 177"/>
                    <a:gd name="T1" fmla="*/ 6 h 110"/>
                    <a:gd name="T2" fmla="*/ 171 w 177"/>
                    <a:gd name="T3" fmla="*/ 20 h 110"/>
                    <a:gd name="T4" fmla="*/ 16 w 177"/>
                    <a:gd name="T5" fmla="*/ 107 h 110"/>
                    <a:gd name="T6" fmla="*/ 2 w 177"/>
                    <a:gd name="T7" fmla="*/ 103 h 110"/>
                    <a:gd name="T8" fmla="*/ 2 w 177"/>
                    <a:gd name="T9" fmla="*/ 103 h 110"/>
                    <a:gd name="T10" fmla="*/ 6 w 177"/>
                    <a:gd name="T11" fmla="*/ 90 h 110"/>
                    <a:gd name="T12" fmla="*/ 161 w 177"/>
                    <a:gd name="T13" fmla="*/ 3 h 110"/>
                    <a:gd name="T14" fmla="*/ 174 w 177"/>
                    <a:gd name="T15" fmla="*/ 6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10">
                      <a:moveTo>
                        <a:pt x="174" y="6"/>
                      </a:moveTo>
                      <a:cubicBezTo>
                        <a:pt x="177" y="11"/>
                        <a:pt x="175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10"/>
                        <a:pt x="5" y="108"/>
                        <a:pt x="2" y="103"/>
                      </a:cubicBezTo>
                      <a:cubicBezTo>
                        <a:pt x="2" y="103"/>
                        <a:pt x="2" y="103"/>
                        <a:pt x="2" y="103"/>
                      </a:cubicBezTo>
                      <a:cubicBezTo>
                        <a:pt x="0" y="99"/>
                        <a:pt x="1" y="93"/>
                        <a:pt x="6" y="90"/>
                      </a:cubicBezTo>
                      <a:cubicBezTo>
                        <a:pt x="161" y="3"/>
                        <a:pt x="161" y="3"/>
                        <a:pt x="161" y="3"/>
                      </a:cubicBezTo>
                      <a:cubicBezTo>
                        <a:pt x="166" y="0"/>
                        <a:pt x="172" y="2"/>
                        <a:pt x="174" y="6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1" name="Freeform 58"/>
                <p:cNvSpPr>
                  <a:spLocks/>
                </p:cNvSpPr>
                <p:nvPr/>
              </p:nvSpPr>
              <p:spPr bwMode="auto">
                <a:xfrm>
                  <a:off x="3906" y="1376"/>
                  <a:ext cx="32" cy="229"/>
                </a:xfrm>
                <a:custGeom>
                  <a:avLst/>
                  <a:gdLst>
                    <a:gd name="T0" fmla="*/ 19 w 28"/>
                    <a:gd name="T1" fmla="*/ 197 h 198"/>
                    <a:gd name="T2" fmla="*/ 28 w 28"/>
                    <a:gd name="T3" fmla="*/ 187 h 198"/>
                    <a:gd name="T4" fmla="*/ 20 w 28"/>
                    <a:gd name="T5" fmla="*/ 10 h 198"/>
                    <a:gd name="T6" fmla="*/ 10 w 28"/>
                    <a:gd name="T7" fmla="*/ 0 h 198"/>
                    <a:gd name="T8" fmla="*/ 10 w 28"/>
                    <a:gd name="T9" fmla="*/ 0 h 198"/>
                    <a:gd name="T10" fmla="*/ 0 w 28"/>
                    <a:gd name="T11" fmla="*/ 11 h 198"/>
                    <a:gd name="T12" fmla="*/ 9 w 28"/>
                    <a:gd name="T13" fmla="*/ 188 h 198"/>
                    <a:gd name="T14" fmla="*/ 19 w 28"/>
                    <a:gd name="T15" fmla="*/ 197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9" y="197"/>
                      </a:moveTo>
                      <a:cubicBezTo>
                        <a:pt x="24" y="197"/>
                        <a:pt x="28" y="193"/>
                        <a:pt x="28" y="187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20" y="4"/>
                        <a:pt x="15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1"/>
                        <a:pt x="0" y="5"/>
                        <a:pt x="0" y="11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4"/>
                        <a:pt x="14" y="198"/>
                        <a:pt x="19" y="197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2" name="Freeform 59"/>
                <p:cNvSpPr>
                  <a:spLocks/>
                </p:cNvSpPr>
                <p:nvPr/>
              </p:nvSpPr>
              <p:spPr bwMode="auto">
                <a:xfrm>
                  <a:off x="3926" y="1429"/>
                  <a:ext cx="113" cy="184"/>
                </a:xfrm>
                <a:custGeom>
                  <a:avLst/>
                  <a:gdLst>
                    <a:gd name="T0" fmla="*/ 92 w 98"/>
                    <a:gd name="T1" fmla="*/ 3 h 159"/>
                    <a:gd name="T2" fmla="*/ 96 w 98"/>
                    <a:gd name="T3" fmla="*/ 16 h 159"/>
                    <a:gd name="T4" fmla="*/ 20 w 98"/>
                    <a:gd name="T5" fmla="*/ 152 h 159"/>
                    <a:gd name="T6" fmla="*/ 7 w 98"/>
                    <a:gd name="T7" fmla="*/ 156 h 159"/>
                    <a:gd name="T8" fmla="*/ 7 w 98"/>
                    <a:gd name="T9" fmla="*/ 156 h 159"/>
                    <a:gd name="T10" fmla="*/ 3 w 98"/>
                    <a:gd name="T11" fmla="*/ 143 h 159"/>
                    <a:gd name="T12" fmla="*/ 79 w 98"/>
                    <a:gd name="T13" fmla="*/ 7 h 159"/>
                    <a:gd name="T14" fmla="*/ 92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2" y="3"/>
                      </a:moveTo>
                      <a:cubicBezTo>
                        <a:pt x="97" y="5"/>
                        <a:pt x="98" y="11"/>
                        <a:pt x="96" y="16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7" y="157"/>
                        <a:pt x="12" y="159"/>
                        <a:pt x="7" y="156"/>
                      </a:cubicBezTo>
                      <a:cubicBezTo>
                        <a:pt x="7" y="156"/>
                        <a:pt x="7" y="156"/>
                        <a:pt x="7" y="156"/>
                      </a:cubicBezTo>
                      <a:cubicBezTo>
                        <a:pt x="2" y="154"/>
                        <a:pt x="0" y="148"/>
                        <a:pt x="3" y="143"/>
                      </a:cubicBezTo>
                      <a:cubicBezTo>
                        <a:pt x="79" y="7"/>
                        <a:pt x="79" y="7"/>
                        <a:pt x="79" y="7"/>
                      </a:cubicBezTo>
                      <a:cubicBezTo>
                        <a:pt x="81" y="2"/>
                        <a:pt x="87" y="0"/>
                        <a:pt x="92" y="3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3" name="Freeform 60"/>
                <p:cNvSpPr>
                  <a:spLocks/>
                </p:cNvSpPr>
                <p:nvPr/>
              </p:nvSpPr>
              <p:spPr bwMode="auto">
                <a:xfrm>
                  <a:off x="3935" y="1490"/>
                  <a:ext cx="205" cy="127"/>
                </a:xfrm>
                <a:custGeom>
                  <a:avLst/>
                  <a:gdLst>
                    <a:gd name="T0" fmla="*/ 175 w 177"/>
                    <a:gd name="T1" fmla="*/ 6 h 110"/>
                    <a:gd name="T2" fmla="*/ 171 w 177"/>
                    <a:gd name="T3" fmla="*/ 20 h 110"/>
                    <a:gd name="T4" fmla="*/ 16 w 177"/>
                    <a:gd name="T5" fmla="*/ 107 h 110"/>
                    <a:gd name="T6" fmla="*/ 3 w 177"/>
                    <a:gd name="T7" fmla="*/ 103 h 110"/>
                    <a:gd name="T8" fmla="*/ 3 w 177"/>
                    <a:gd name="T9" fmla="*/ 103 h 110"/>
                    <a:gd name="T10" fmla="*/ 6 w 177"/>
                    <a:gd name="T11" fmla="*/ 90 h 110"/>
                    <a:gd name="T12" fmla="*/ 161 w 177"/>
                    <a:gd name="T13" fmla="*/ 3 h 110"/>
                    <a:gd name="T14" fmla="*/ 175 w 177"/>
                    <a:gd name="T15" fmla="*/ 6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10">
                      <a:moveTo>
                        <a:pt x="175" y="6"/>
                      </a:moveTo>
                      <a:cubicBezTo>
                        <a:pt x="177" y="11"/>
                        <a:pt x="176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10"/>
                        <a:pt x="5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9"/>
                        <a:pt x="2" y="93"/>
                        <a:pt x="6" y="90"/>
                      </a:cubicBezTo>
                      <a:cubicBezTo>
                        <a:pt x="161" y="3"/>
                        <a:pt x="161" y="3"/>
                        <a:pt x="161" y="3"/>
                      </a:cubicBezTo>
                      <a:cubicBezTo>
                        <a:pt x="166" y="0"/>
                        <a:pt x="172" y="2"/>
                        <a:pt x="175" y="6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4" name="Freeform 61"/>
                <p:cNvSpPr>
                  <a:spLocks/>
                </p:cNvSpPr>
                <p:nvPr/>
              </p:nvSpPr>
              <p:spPr bwMode="auto">
                <a:xfrm>
                  <a:off x="4021" y="1439"/>
                  <a:ext cx="33" cy="229"/>
                </a:xfrm>
                <a:custGeom>
                  <a:avLst/>
                  <a:gdLst>
                    <a:gd name="T0" fmla="*/ 19 w 29"/>
                    <a:gd name="T1" fmla="*/ 197 h 198"/>
                    <a:gd name="T2" fmla="*/ 28 w 29"/>
                    <a:gd name="T3" fmla="*/ 187 h 198"/>
                    <a:gd name="T4" fmla="*/ 20 w 29"/>
                    <a:gd name="T5" fmla="*/ 9 h 198"/>
                    <a:gd name="T6" fmla="*/ 10 w 29"/>
                    <a:gd name="T7" fmla="*/ 0 h 198"/>
                    <a:gd name="T8" fmla="*/ 10 w 29"/>
                    <a:gd name="T9" fmla="*/ 0 h 198"/>
                    <a:gd name="T10" fmla="*/ 1 w 29"/>
                    <a:gd name="T11" fmla="*/ 10 h 198"/>
                    <a:gd name="T12" fmla="*/ 9 w 29"/>
                    <a:gd name="T13" fmla="*/ 188 h 198"/>
                    <a:gd name="T14" fmla="*/ 19 w 29"/>
                    <a:gd name="T15" fmla="*/ 197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198">
                      <a:moveTo>
                        <a:pt x="19" y="197"/>
                      </a:moveTo>
                      <a:cubicBezTo>
                        <a:pt x="25" y="197"/>
                        <a:pt x="29" y="193"/>
                        <a:pt x="28" y="187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4"/>
                        <a:pt x="15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5" y="1"/>
                        <a:pt x="0" y="5"/>
                        <a:pt x="1" y="10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4"/>
                        <a:pt x="14" y="198"/>
                        <a:pt x="19" y="197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5" name="Freeform 62"/>
                <p:cNvSpPr>
                  <a:spLocks/>
                </p:cNvSpPr>
                <p:nvPr/>
              </p:nvSpPr>
              <p:spPr bwMode="auto">
                <a:xfrm>
                  <a:off x="4041" y="1492"/>
                  <a:ext cx="113" cy="184"/>
                </a:xfrm>
                <a:custGeom>
                  <a:avLst/>
                  <a:gdLst>
                    <a:gd name="T0" fmla="*/ 91 w 97"/>
                    <a:gd name="T1" fmla="*/ 3 h 159"/>
                    <a:gd name="T2" fmla="*/ 95 w 97"/>
                    <a:gd name="T3" fmla="*/ 16 h 159"/>
                    <a:gd name="T4" fmla="*/ 19 w 97"/>
                    <a:gd name="T5" fmla="*/ 152 h 159"/>
                    <a:gd name="T6" fmla="*/ 6 w 97"/>
                    <a:gd name="T7" fmla="*/ 156 h 159"/>
                    <a:gd name="T8" fmla="*/ 6 w 97"/>
                    <a:gd name="T9" fmla="*/ 156 h 159"/>
                    <a:gd name="T10" fmla="*/ 2 w 97"/>
                    <a:gd name="T11" fmla="*/ 143 h 159"/>
                    <a:gd name="T12" fmla="*/ 78 w 97"/>
                    <a:gd name="T13" fmla="*/ 7 h 159"/>
                    <a:gd name="T14" fmla="*/ 91 w 97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159">
                      <a:moveTo>
                        <a:pt x="91" y="3"/>
                      </a:moveTo>
                      <a:cubicBezTo>
                        <a:pt x="96" y="5"/>
                        <a:pt x="97" y="11"/>
                        <a:pt x="95" y="16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17" y="157"/>
                        <a:pt x="11" y="159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1" y="154"/>
                        <a:pt x="0" y="148"/>
                        <a:pt x="2" y="143"/>
                      </a:cubicBezTo>
                      <a:cubicBezTo>
                        <a:pt x="78" y="7"/>
                        <a:pt x="78" y="7"/>
                        <a:pt x="78" y="7"/>
                      </a:cubicBezTo>
                      <a:cubicBezTo>
                        <a:pt x="80" y="2"/>
                        <a:pt x="86" y="0"/>
                        <a:pt x="91" y="3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6" name="Freeform 63"/>
                <p:cNvSpPr>
                  <a:spLocks/>
                </p:cNvSpPr>
                <p:nvPr/>
              </p:nvSpPr>
              <p:spPr bwMode="auto">
                <a:xfrm>
                  <a:off x="4050" y="1554"/>
                  <a:ext cx="204" cy="127"/>
                </a:xfrm>
                <a:custGeom>
                  <a:avLst/>
                  <a:gdLst>
                    <a:gd name="T0" fmla="*/ 175 w 177"/>
                    <a:gd name="T1" fmla="*/ 6 h 110"/>
                    <a:gd name="T2" fmla="*/ 171 w 177"/>
                    <a:gd name="T3" fmla="*/ 20 h 110"/>
                    <a:gd name="T4" fmla="*/ 16 w 177"/>
                    <a:gd name="T5" fmla="*/ 107 h 110"/>
                    <a:gd name="T6" fmla="*/ 3 w 177"/>
                    <a:gd name="T7" fmla="*/ 103 h 110"/>
                    <a:gd name="T8" fmla="*/ 3 w 177"/>
                    <a:gd name="T9" fmla="*/ 103 h 110"/>
                    <a:gd name="T10" fmla="*/ 6 w 177"/>
                    <a:gd name="T11" fmla="*/ 90 h 110"/>
                    <a:gd name="T12" fmla="*/ 162 w 177"/>
                    <a:gd name="T13" fmla="*/ 3 h 110"/>
                    <a:gd name="T14" fmla="*/ 175 w 177"/>
                    <a:gd name="T15" fmla="*/ 6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10">
                      <a:moveTo>
                        <a:pt x="175" y="6"/>
                      </a:moveTo>
                      <a:cubicBezTo>
                        <a:pt x="177" y="11"/>
                        <a:pt x="176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10"/>
                        <a:pt x="5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8"/>
                        <a:pt x="2" y="93"/>
                        <a:pt x="6" y="90"/>
                      </a:cubicBezTo>
                      <a:cubicBezTo>
                        <a:pt x="162" y="3"/>
                        <a:pt x="162" y="3"/>
                        <a:pt x="162" y="3"/>
                      </a:cubicBezTo>
                      <a:cubicBezTo>
                        <a:pt x="166" y="0"/>
                        <a:pt x="172" y="2"/>
                        <a:pt x="175" y="6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7" name="Freeform 64"/>
                <p:cNvSpPr>
                  <a:spLocks/>
                </p:cNvSpPr>
                <p:nvPr/>
              </p:nvSpPr>
              <p:spPr bwMode="auto">
                <a:xfrm>
                  <a:off x="4136" y="1503"/>
                  <a:ext cx="33" cy="229"/>
                </a:xfrm>
                <a:custGeom>
                  <a:avLst/>
                  <a:gdLst>
                    <a:gd name="T0" fmla="*/ 18 w 28"/>
                    <a:gd name="T1" fmla="*/ 197 h 198"/>
                    <a:gd name="T2" fmla="*/ 28 w 28"/>
                    <a:gd name="T3" fmla="*/ 187 h 198"/>
                    <a:gd name="T4" fmla="*/ 19 w 28"/>
                    <a:gd name="T5" fmla="*/ 9 h 198"/>
                    <a:gd name="T6" fmla="*/ 9 w 28"/>
                    <a:gd name="T7" fmla="*/ 0 h 198"/>
                    <a:gd name="T8" fmla="*/ 9 w 28"/>
                    <a:gd name="T9" fmla="*/ 0 h 198"/>
                    <a:gd name="T10" fmla="*/ 0 w 28"/>
                    <a:gd name="T11" fmla="*/ 10 h 198"/>
                    <a:gd name="T12" fmla="*/ 8 w 28"/>
                    <a:gd name="T13" fmla="*/ 188 h 198"/>
                    <a:gd name="T14" fmla="*/ 18 w 28"/>
                    <a:gd name="T15" fmla="*/ 197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8" y="197"/>
                      </a:moveTo>
                      <a:cubicBezTo>
                        <a:pt x="24" y="197"/>
                        <a:pt x="28" y="193"/>
                        <a:pt x="28" y="187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4"/>
                        <a:pt x="15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8" y="188"/>
                        <a:pt x="8" y="188"/>
                        <a:pt x="8" y="188"/>
                      </a:cubicBezTo>
                      <a:cubicBezTo>
                        <a:pt x="8" y="193"/>
                        <a:pt x="13" y="198"/>
                        <a:pt x="18" y="197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8" name="Freeform 65"/>
                <p:cNvSpPr>
                  <a:spLocks/>
                </p:cNvSpPr>
                <p:nvPr/>
              </p:nvSpPr>
              <p:spPr bwMode="auto">
                <a:xfrm>
                  <a:off x="4156" y="1556"/>
                  <a:ext cx="113" cy="184"/>
                </a:xfrm>
                <a:custGeom>
                  <a:avLst/>
                  <a:gdLst>
                    <a:gd name="T0" fmla="*/ 91 w 98"/>
                    <a:gd name="T1" fmla="*/ 3 h 159"/>
                    <a:gd name="T2" fmla="*/ 95 w 98"/>
                    <a:gd name="T3" fmla="*/ 16 h 159"/>
                    <a:gd name="T4" fmla="*/ 20 w 98"/>
                    <a:gd name="T5" fmla="*/ 152 h 159"/>
                    <a:gd name="T6" fmla="*/ 6 w 98"/>
                    <a:gd name="T7" fmla="*/ 156 h 159"/>
                    <a:gd name="T8" fmla="*/ 6 w 98"/>
                    <a:gd name="T9" fmla="*/ 156 h 159"/>
                    <a:gd name="T10" fmla="*/ 2 w 98"/>
                    <a:gd name="T11" fmla="*/ 143 h 159"/>
                    <a:gd name="T12" fmla="*/ 78 w 98"/>
                    <a:gd name="T13" fmla="*/ 6 h 159"/>
                    <a:gd name="T14" fmla="*/ 91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1" y="3"/>
                      </a:moveTo>
                      <a:cubicBezTo>
                        <a:pt x="96" y="5"/>
                        <a:pt x="98" y="11"/>
                        <a:pt x="95" y="16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7" y="157"/>
                        <a:pt x="11" y="159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2" y="154"/>
                        <a:pt x="0" y="148"/>
                        <a:pt x="2" y="143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1" y="2"/>
                        <a:pt x="87" y="0"/>
                        <a:pt x="91" y="3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9" name="Freeform 66"/>
                <p:cNvSpPr>
                  <a:spLocks/>
                </p:cNvSpPr>
                <p:nvPr/>
              </p:nvSpPr>
              <p:spPr bwMode="auto">
                <a:xfrm>
                  <a:off x="4164" y="1617"/>
                  <a:ext cx="206" cy="126"/>
                </a:xfrm>
                <a:custGeom>
                  <a:avLst/>
                  <a:gdLst>
                    <a:gd name="T0" fmla="*/ 175 w 178"/>
                    <a:gd name="T1" fmla="*/ 6 h 109"/>
                    <a:gd name="T2" fmla="*/ 171 w 178"/>
                    <a:gd name="T3" fmla="*/ 20 h 109"/>
                    <a:gd name="T4" fmla="*/ 16 w 178"/>
                    <a:gd name="T5" fmla="*/ 107 h 109"/>
                    <a:gd name="T6" fmla="*/ 3 w 178"/>
                    <a:gd name="T7" fmla="*/ 103 h 109"/>
                    <a:gd name="T8" fmla="*/ 3 w 178"/>
                    <a:gd name="T9" fmla="*/ 103 h 109"/>
                    <a:gd name="T10" fmla="*/ 7 w 178"/>
                    <a:gd name="T11" fmla="*/ 90 h 109"/>
                    <a:gd name="T12" fmla="*/ 162 w 178"/>
                    <a:gd name="T13" fmla="*/ 3 h 109"/>
                    <a:gd name="T14" fmla="*/ 175 w 178"/>
                    <a:gd name="T15" fmla="*/ 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8" h="109">
                      <a:moveTo>
                        <a:pt x="175" y="6"/>
                      </a:moveTo>
                      <a:cubicBezTo>
                        <a:pt x="178" y="11"/>
                        <a:pt x="176" y="17"/>
                        <a:pt x="171" y="20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2" y="109"/>
                        <a:pt x="6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8"/>
                        <a:pt x="2" y="92"/>
                        <a:pt x="7" y="90"/>
                      </a:cubicBezTo>
                      <a:cubicBezTo>
                        <a:pt x="162" y="3"/>
                        <a:pt x="162" y="3"/>
                        <a:pt x="162" y="3"/>
                      </a:cubicBezTo>
                      <a:cubicBezTo>
                        <a:pt x="166" y="0"/>
                        <a:pt x="172" y="2"/>
                        <a:pt x="175" y="6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0" name="Freeform 67"/>
                <p:cNvSpPr>
                  <a:spLocks/>
                </p:cNvSpPr>
                <p:nvPr/>
              </p:nvSpPr>
              <p:spPr bwMode="auto">
                <a:xfrm>
                  <a:off x="4251" y="1566"/>
                  <a:ext cx="32" cy="229"/>
                </a:xfrm>
                <a:custGeom>
                  <a:avLst/>
                  <a:gdLst>
                    <a:gd name="T0" fmla="*/ 19 w 28"/>
                    <a:gd name="T1" fmla="*/ 197 h 198"/>
                    <a:gd name="T2" fmla="*/ 28 w 28"/>
                    <a:gd name="T3" fmla="*/ 187 h 198"/>
                    <a:gd name="T4" fmla="*/ 20 w 28"/>
                    <a:gd name="T5" fmla="*/ 9 h 198"/>
                    <a:gd name="T6" fmla="*/ 9 w 28"/>
                    <a:gd name="T7" fmla="*/ 0 h 198"/>
                    <a:gd name="T8" fmla="*/ 9 w 28"/>
                    <a:gd name="T9" fmla="*/ 0 h 198"/>
                    <a:gd name="T10" fmla="*/ 0 w 28"/>
                    <a:gd name="T11" fmla="*/ 10 h 198"/>
                    <a:gd name="T12" fmla="*/ 8 w 28"/>
                    <a:gd name="T13" fmla="*/ 188 h 198"/>
                    <a:gd name="T14" fmla="*/ 19 w 28"/>
                    <a:gd name="T15" fmla="*/ 197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8">
                      <a:moveTo>
                        <a:pt x="19" y="197"/>
                      </a:moveTo>
                      <a:cubicBezTo>
                        <a:pt x="24" y="197"/>
                        <a:pt x="28" y="192"/>
                        <a:pt x="28" y="187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19" y="4"/>
                        <a:pt x="15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8" y="188"/>
                        <a:pt x="8" y="188"/>
                        <a:pt x="8" y="188"/>
                      </a:cubicBezTo>
                      <a:cubicBezTo>
                        <a:pt x="9" y="193"/>
                        <a:pt x="13" y="198"/>
                        <a:pt x="19" y="197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1" name="Freeform 68"/>
                <p:cNvSpPr>
                  <a:spLocks/>
                </p:cNvSpPr>
                <p:nvPr/>
              </p:nvSpPr>
              <p:spPr bwMode="auto">
                <a:xfrm>
                  <a:off x="4270" y="1620"/>
                  <a:ext cx="114" cy="184"/>
                </a:xfrm>
                <a:custGeom>
                  <a:avLst/>
                  <a:gdLst>
                    <a:gd name="T0" fmla="*/ 91 w 98"/>
                    <a:gd name="T1" fmla="*/ 3 h 159"/>
                    <a:gd name="T2" fmla="*/ 95 w 98"/>
                    <a:gd name="T3" fmla="*/ 16 h 159"/>
                    <a:gd name="T4" fmla="*/ 20 w 98"/>
                    <a:gd name="T5" fmla="*/ 152 h 159"/>
                    <a:gd name="T6" fmla="*/ 6 w 98"/>
                    <a:gd name="T7" fmla="*/ 156 h 159"/>
                    <a:gd name="T8" fmla="*/ 6 w 98"/>
                    <a:gd name="T9" fmla="*/ 156 h 159"/>
                    <a:gd name="T10" fmla="*/ 3 w 98"/>
                    <a:gd name="T11" fmla="*/ 143 h 159"/>
                    <a:gd name="T12" fmla="*/ 78 w 98"/>
                    <a:gd name="T13" fmla="*/ 6 h 159"/>
                    <a:gd name="T14" fmla="*/ 91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1" y="3"/>
                      </a:moveTo>
                      <a:cubicBezTo>
                        <a:pt x="96" y="5"/>
                        <a:pt x="98" y="11"/>
                        <a:pt x="95" y="16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7" y="157"/>
                        <a:pt x="11" y="159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2" y="153"/>
                        <a:pt x="0" y="148"/>
                        <a:pt x="3" y="143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1" y="2"/>
                        <a:pt x="87" y="0"/>
                        <a:pt x="91" y="3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2" name="Freeform 69"/>
                <p:cNvSpPr>
                  <a:spLocks/>
                </p:cNvSpPr>
                <p:nvPr/>
              </p:nvSpPr>
              <p:spPr bwMode="auto">
                <a:xfrm>
                  <a:off x="4280" y="1681"/>
                  <a:ext cx="204" cy="126"/>
                </a:xfrm>
                <a:custGeom>
                  <a:avLst/>
                  <a:gdLst>
                    <a:gd name="T0" fmla="*/ 174 w 177"/>
                    <a:gd name="T1" fmla="*/ 6 h 109"/>
                    <a:gd name="T2" fmla="*/ 170 w 177"/>
                    <a:gd name="T3" fmla="*/ 19 h 109"/>
                    <a:gd name="T4" fmla="*/ 15 w 177"/>
                    <a:gd name="T5" fmla="*/ 107 h 109"/>
                    <a:gd name="T6" fmla="*/ 2 w 177"/>
                    <a:gd name="T7" fmla="*/ 103 h 109"/>
                    <a:gd name="T8" fmla="*/ 2 w 177"/>
                    <a:gd name="T9" fmla="*/ 103 h 109"/>
                    <a:gd name="T10" fmla="*/ 6 w 177"/>
                    <a:gd name="T11" fmla="*/ 90 h 109"/>
                    <a:gd name="T12" fmla="*/ 161 w 177"/>
                    <a:gd name="T13" fmla="*/ 2 h 109"/>
                    <a:gd name="T14" fmla="*/ 174 w 177"/>
                    <a:gd name="T15" fmla="*/ 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09">
                      <a:moveTo>
                        <a:pt x="174" y="6"/>
                      </a:moveTo>
                      <a:cubicBezTo>
                        <a:pt x="177" y="11"/>
                        <a:pt x="175" y="17"/>
                        <a:pt x="170" y="19"/>
                      </a:cubicBezTo>
                      <a:cubicBezTo>
                        <a:pt x="15" y="107"/>
                        <a:pt x="15" y="107"/>
                        <a:pt x="15" y="107"/>
                      </a:cubicBezTo>
                      <a:cubicBezTo>
                        <a:pt x="11" y="109"/>
                        <a:pt x="5" y="108"/>
                        <a:pt x="2" y="103"/>
                      </a:cubicBezTo>
                      <a:cubicBezTo>
                        <a:pt x="2" y="103"/>
                        <a:pt x="2" y="103"/>
                        <a:pt x="2" y="103"/>
                      </a:cubicBezTo>
                      <a:cubicBezTo>
                        <a:pt x="0" y="98"/>
                        <a:pt x="1" y="92"/>
                        <a:pt x="6" y="90"/>
                      </a:cubicBezTo>
                      <a:cubicBezTo>
                        <a:pt x="161" y="2"/>
                        <a:pt x="161" y="2"/>
                        <a:pt x="161" y="2"/>
                      </a:cubicBezTo>
                      <a:cubicBezTo>
                        <a:pt x="166" y="0"/>
                        <a:pt x="172" y="2"/>
                        <a:pt x="174" y="6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3" name="Freeform 70"/>
                <p:cNvSpPr>
                  <a:spLocks/>
                </p:cNvSpPr>
                <p:nvPr/>
              </p:nvSpPr>
              <p:spPr bwMode="auto">
                <a:xfrm>
                  <a:off x="4365" y="1630"/>
                  <a:ext cx="33" cy="228"/>
                </a:xfrm>
                <a:custGeom>
                  <a:avLst/>
                  <a:gdLst>
                    <a:gd name="T0" fmla="*/ 19 w 28"/>
                    <a:gd name="T1" fmla="*/ 197 h 197"/>
                    <a:gd name="T2" fmla="*/ 28 w 28"/>
                    <a:gd name="T3" fmla="*/ 187 h 197"/>
                    <a:gd name="T4" fmla="*/ 20 w 28"/>
                    <a:gd name="T5" fmla="*/ 9 h 197"/>
                    <a:gd name="T6" fmla="*/ 10 w 28"/>
                    <a:gd name="T7" fmla="*/ 0 h 197"/>
                    <a:gd name="T8" fmla="*/ 10 w 28"/>
                    <a:gd name="T9" fmla="*/ 0 h 197"/>
                    <a:gd name="T10" fmla="*/ 0 w 28"/>
                    <a:gd name="T11" fmla="*/ 10 h 197"/>
                    <a:gd name="T12" fmla="*/ 9 w 28"/>
                    <a:gd name="T13" fmla="*/ 188 h 197"/>
                    <a:gd name="T14" fmla="*/ 19 w 28"/>
                    <a:gd name="T15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" h="197">
                      <a:moveTo>
                        <a:pt x="19" y="197"/>
                      </a:moveTo>
                      <a:cubicBezTo>
                        <a:pt x="24" y="197"/>
                        <a:pt x="28" y="192"/>
                        <a:pt x="28" y="187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19" y="4"/>
                        <a:pt x="15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3"/>
                        <a:pt x="13" y="197"/>
                        <a:pt x="19" y="197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4" name="Freeform 71"/>
                <p:cNvSpPr>
                  <a:spLocks/>
                </p:cNvSpPr>
                <p:nvPr/>
              </p:nvSpPr>
              <p:spPr bwMode="auto">
                <a:xfrm>
                  <a:off x="4385" y="1683"/>
                  <a:ext cx="113" cy="184"/>
                </a:xfrm>
                <a:custGeom>
                  <a:avLst/>
                  <a:gdLst>
                    <a:gd name="T0" fmla="*/ 92 w 98"/>
                    <a:gd name="T1" fmla="*/ 3 h 159"/>
                    <a:gd name="T2" fmla="*/ 95 w 98"/>
                    <a:gd name="T3" fmla="*/ 16 h 159"/>
                    <a:gd name="T4" fmla="*/ 20 w 98"/>
                    <a:gd name="T5" fmla="*/ 152 h 159"/>
                    <a:gd name="T6" fmla="*/ 7 w 98"/>
                    <a:gd name="T7" fmla="*/ 156 h 159"/>
                    <a:gd name="T8" fmla="*/ 7 w 98"/>
                    <a:gd name="T9" fmla="*/ 156 h 159"/>
                    <a:gd name="T10" fmla="*/ 3 w 98"/>
                    <a:gd name="T11" fmla="*/ 143 h 159"/>
                    <a:gd name="T12" fmla="*/ 78 w 98"/>
                    <a:gd name="T13" fmla="*/ 6 h 159"/>
                    <a:gd name="T14" fmla="*/ 92 w 98"/>
                    <a:gd name="T15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2" y="3"/>
                      </a:moveTo>
                      <a:cubicBezTo>
                        <a:pt x="96" y="5"/>
                        <a:pt x="98" y="11"/>
                        <a:pt x="95" y="16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7" y="157"/>
                        <a:pt x="11" y="159"/>
                        <a:pt x="7" y="156"/>
                      </a:cubicBezTo>
                      <a:cubicBezTo>
                        <a:pt x="7" y="156"/>
                        <a:pt x="7" y="156"/>
                        <a:pt x="7" y="156"/>
                      </a:cubicBezTo>
                      <a:cubicBezTo>
                        <a:pt x="2" y="153"/>
                        <a:pt x="0" y="147"/>
                        <a:pt x="3" y="143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1" y="2"/>
                        <a:pt x="87" y="0"/>
                        <a:pt x="92" y="3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5" name="Freeform 72"/>
                <p:cNvSpPr>
                  <a:spLocks/>
                </p:cNvSpPr>
                <p:nvPr/>
              </p:nvSpPr>
              <p:spPr bwMode="auto">
                <a:xfrm>
                  <a:off x="4394" y="1745"/>
                  <a:ext cx="205" cy="126"/>
                </a:xfrm>
                <a:custGeom>
                  <a:avLst/>
                  <a:gdLst>
                    <a:gd name="T0" fmla="*/ 174 w 177"/>
                    <a:gd name="T1" fmla="*/ 6 h 109"/>
                    <a:gd name="T2" fmla="*/ 171 w 177"/>
                    <a:gd name="T3" fmla="*/ 19 h 109"/>
                    <a:gd name="T4" fmla="*/ 16 w 177"/>
                    <a:gd name="T5" fmla="*/ 107 h 109"/>
                    <a:gd name="T6" fmla="*/ 2 w 177"/>
                    <a:gd name="T7" fmla="*/ 103 h 109"/>
                    <a:gd name="T8" fmla="*/ 2 w 177"/>
                    <a:gd name="T9" fmla="*/ 103 h 109"/>
                    <a:gd name="T10" fmla="*/ 6 w 177"/>
                    <a:gd name="T11" fmla="*/ 90 h 109"/>
                    <a:gd name="T12" fmla="*/ 161 w 177"/>
                    <a:gd name="T13" fmla="*/ 2 h 109"/>
                    <a:gd name="T14" fmla="*/ 174 w 177"/>
                    <a:gd name="T15" fmla="*/ 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09">
                      <a:moveTo>
                        <a:pt x="174" y="6"/>
                      </a:moveTo>
                      <a:cubicBezTo>
                        <a:pt x="177" y="11"/>
                        <a:pt x="175" y="17"/>
                        <a:pt x="171" y="19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09"/>
                        <a:pt x="5" y="108"/>
                        <a:pt x="2" y="103"/>
                      </a:cubicBezTo>
                      <a:cubicBezTo>
                        <a:pt x="2" y="103"/>
                        <a:pt x="2" y="103"/>
                        <a:pt x="2" y="103"/>
                      </a:cubicBezTo>
                      <a:cubicBezTo>
                        <a:pt x="0" y="98"/>
                        <a:pt x="1" y="92"/>
                        <a:pt x="6" y="90"/>
                      </a:cubicBezTo>
                      <a:cubicBezTo>
                        <a:pt x="161" y="2"/>
                        <a:pt x="161" y="2"/>
                        <a:pt x="161" y="2"/>
                      </a:cubicBezTo>
                      <a:cubicBezTo>
                        <a:pt x="166" y="0"/>
                        <a:pt x="172" y="1"/>
                        <a:pt x="174" y="6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6" name="Freeform 73"/>
                <p:cNvSpPr>
                  <a:spLocks/>
                </p:cNvSpPr>
                <p:nvPr/>
              </p:nvSpPr>
              <p:spPr bwMode="auto">
                <a:xfrm>
                  <a:off x="4480" y="1694"/>
                  <a:ext cx="33" cy="227"/>
                </a:xfrm>
                <a:custGeom>
                  <a:avLst/>
                  <a:gdLst>
                    <a:gd name="T0" fmla="*/ 19 w 29"/>
                    <a:gd name="T1" fmla="*/ 197 h 197"/>
                    <a:gd name="T2" fmla="*/ 28 w 29"/>
                    <a:gd name="T3" fmla="*/ 187 h 197"/>
                    <a:gd name="T4" fmla="*/ 20 w 29"/>
                    <a:gd name="T5" fmla="*/ 9 h 197"/>
                    <a:gd name="T6" fmla="*/ 10 w 29"/>
                    <a:gd name="T7" fmla="*/ 0 h 197"/>
                    <a:gd name="T8" fmla="*/ 10 w 29"/>
                    <a:gd name="T9" fmla="*/ 0 h 197"/>
                    <a:gd name="T10" fmla="*/ 0 w 29"/>
                    <a:gd name="T11" fmla="*/ 10 h 197"/>
                    <a:gd name="T12" fmla="*/ 9 w 29"/>
                    <a:gd name="T13" fmla="*/ 188 h 197"/>
                    <a:gd name="T14" fmla="*/ 19 w 29"/>
                    <a:gd name="T15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197">
                      <a:moveTo>
                        <a:pt x="19" y="197"/>
                      </a:moveTo>
                      <a:cubicBezTo>
                        <a:pt x="24" y="197"/>
                        <a:pt x="29" y="192"/>
                        <a:pt x="28" y="187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4"/>
                        <a:pt x="15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3"/>
                        <a:pt x="14" y="197"/>
                        <a:pt x="19" y="197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7" name="Freeform 74"/>
                <p:cNvSpPr>
                  <a:spLocks/>
                </p:cNvSpPr>
                <p:nvPr/>
              </p:nvSpPr>
              <p:spPr bwMode="auto">
                <a:xfrm>
                  <a:off x="4499" y="1747"/>
                  <a:ext cx="114" cy="184"/>
                </a:xfrm>
                <a:custGeom>
                  <a:avLst/>
                  <a:gdLst>
                    <a:gd name="T0" fmla="*/ 92 w 98"/>
                    <a:gd name="T1" fmla="*/ 2 h 159"/>
                    <a:gd name="T2" fmla="*/ 96 w 98"/>
                    <a:gd name="T3" fmla="*/ 16 h 159"/>
                    <a:gd name="T4" fmla="*/ 20 w 98"/>
                    <a:gd name="T5" fmla="*/ 152 h 159"/>
                    <a:gd name="T6" fmla="*/ 7 w 98"/>
                    <a:gd name="T7" fmla="*/ 156 h 159"/>
                    <a:gd name="T8" fmla="*/ 7 w 98"/>
                    <a:gd name="T9" fmla="*/ 156 h 159"/>
                    <a:gd name="T10" fmla="*/ 3 w 98"/>
                    <a:gd name="T11" fmla="*/ 143 h 159"/>
                    <a:gd name="T12" fmla="*/ 79 w 98"/>
                    <a:gd name="T13" fmla="*/ 6 h 159"/>
                    <a:gd name="T14" fmla="*/ 92 w 98"/>
                    <a:gd name="T15" fmla="*/ 2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59">
                      <a:moveTo>
                        <a:pt x="92" y="2"/>
                      </a:moveTo>
                      <a:cubicBezTo>
                        <a:pt x="97" y="5"/>
                        <a:pt x="98" y="11"/>
                        <a:pt x="96" y="16"/>
                      </a:cubicBezTo>
                      <a:cubicBezTo>
                        <a:pt x="20" y="152"/>
                        <a:pt x="20" y="152"/>
                        <a:pt x="20" y="152"/>
                      </a:cubicBezTo>
                      <a:cubicBezTo>
                        <a:pt x="18" y="157"/>
                        <a:pt x="12" y="159"/>
                        <a:pt x="7" y="156"/>
                      </a:cubicBezTo>
                      <a:cubicBezTo>
                        <a:pt x="7" y="156"/>
                        <a:pt x="7" y="156"/>
                        <a:pt x="7" y="156"/>
                      </a:cubicBezTo>
                      <a:cubicBezTo>
                        <a:pt x="2" y="153"/>
                        <a:pt x="0" y="147"/>
                        <a:pt x="3" y="143"/>
                      </a:cubicBezTo>
                      <a:cubicBezTo>
                        <a:pt x="79" y="6"/>
                        <a:pt x="79" y="6"/>
                        <a:pt x="79" y="6"/>
                      </a:cubicBezTo>
                      <a:cubicBezTo>
                        <a:pt x="81" y="2"/>
                        <a:pt x="87" y="0"/>
                        <a:pt x="92" y="2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" name="Freeform 75"/>
                <p:cNvSpPr>
                  <a:spLocks/>
                </p:cNvSpPr>
                <p:nvPr/>
              </p:nvSpPr>
              <p:spPr bwMode="auto">
                <a:xfrm>
                  <a:off x="4509" y="1808"/>
                  <a:ext cx="204" cy="126"/>
                </a:xfrm>
                <a:custGeom>
                  <a:avLst/>
                  <a:gdLst>
                    <a:gd name="T0" fmla="*/ 175 w 177"/>
                    <a:gd name="T1" fmla="*/ 6 h 109"/>
                    <a:gd name="T2" fmla="*/ 171 w 177"/>
                    <a:gd name="T3" fmla="*/ 19 h 109"/>
                    <a:gd name="T4" fmla="*/ 16 w 177"/>
                    <a:gd name="T5" fmla="*/ 107 h 109"/>
                    <a:gd name="T6" fmla="*/ 3 w 177"/>
                    <a:gd name="T7" fmla="*/ 103 h 109"/>
                    <a:gd name="T8" fmla="*/ 3 w 177"/>
                    <a:gd name="T9" fmla="*/ 103 h 109"/>
                    <a:gd name="T10" fmla="*/ 6 w 177"/>
                    <a:gd name="T11" fmla="*/ 90 h 109"/>
                    <a:gd name="T12" fmla="*/ 161 w 177"/>
                    <a:gd name="T13" fmla="*/ 2 h 109"/>
                    <a:gd name="T14" fmla="*/ 175 w 177"/>
                    <a:gd name="T15" fmla="*/ 6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09">
                      <a:moveTo>
                        <a:pt x="175" y="6"/>
                      </a:moveTo>
                      <a:cubicBezTo>
                        <a:pt x="177" y="11"/>
                        <a:pt x="176" y="17"/>
                        <a:pt x="171" y="19"/>
                      </a:cubicBezTo>
                      <a:cubicBezTo>
                        <a:pt x="16" y="107"/>
                        <a:pt x="16" y="107"/>
                        <a:pt x="16" y="107"/>
                      </a:cubicBezTo>
                      <a:cubicBezTo>
                        <a:pt x="11" y="109"/>
                        <a:pt x="5" y="108"/>
                        <a:pt x="3" y="103"/>
                      </a:cubicBezTo>
                      <a:cubicBezTo>
                        <a:pt x="3" y="103"/>
                        <a:pt x="3" y="103"/>
                        <a:pt x="3" y="103"/>
                      </a:cubicBezTo>
                      <a:cubicBezTo>
                        <a:pt x="0" y="98"/>
                        <a:pt x="2" y="92"/>
                        <a:pt x="6" y="90"/>
                      </a:cubicBezTo>
                      <a:cubicBezTo>
                        <a:pt x="161" y="2"/>
                        <a:pt x="161" y="2"/>
                        <a:pt x="161" y="2"/>
                      </a:cubicBezTo>
                      <a:cubicBezTo>
                        <a:pt x="166" y="0"/>
                        <a:pt x="172" y="1"/>
                        <a:pt x="175" y="6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9" name="Freeform 76"/>
                <p:cNvSpPr>
                  <a:spLocks/>
                </p:cNvSpPr>
                <p:nvPr/>
              </p:nvSpPr>
              <p:spPr bwMode="auto">
                <a:xfrm>
                  <a:off x="4594" y="1757"/>
                  <a:ext cx="34" cy="228"/>
                </a:xfrm>
                <a:custGeom>
                  <a:avLst/>
                  <a:gdLst>
                    <a:gd name="T0" fmla="*/ 19 w 29"/>
                    <a:gd name="T1" fmla="*/ 197 h 197"/>
                    <a:gd name="T2" fmla="*/ 28 w 29"/>
                    <a:gd name="T3" fmla="*/ 187 h 197"/>
                    <a:gd name="T4" fmla="*/ 20 w 29"/>
                    <a:gd name="T5" fmla="*/ 9 h 197"/>
                    <a:gd name="T6" fmla="*/ 10 w 29"/>
                    <a:gd name="T7" fmla="*/ 0 h 197"/>
                    <a:gd name="T8" fmla="*/ 10 w 29"/>
                    <a:gd name="T9" fmla="*/ 0 h 197"/>
                    <a:gd name="T10" fmla="*/ 1 w 29"/>
                    <a:gd name="T11" fmla="*/ 10 h 197"/>
                    <a:gd name="T12" fmla="*/ 9 w 29"/>
                    <a:gd name="T13" fmla="*/ 188 h 197"/>
                    <a:gd name="T14" fmla="*/ 19 w 29"/>
                    <a:gd name="T15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197">
                      <a:moveTo>
                        <a:pt x="19" y="197"/>
                      </a:moveTo>
                      <a:cubicBezTo>
                        <a:pt x="25" y="197"/>
                        <a:pt x="29" y="192"/>
                        <a:pt x="28" y="187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4"/>
                        <a:pt x="15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5" y="0"/>
                        <a:pt x="0" y="5"/>
                        <a:pt x="1" y="10"/>
                      </a:cubicBezTo>
                      <a:cubicBezTo>
                        <a:pt x="9" y="188"/>
                        <a:pt x="9" y="188"/>
                        <a:pt x="9" y="188"/>
                      </a:cubicBezTo>
                      <a:cubicBezTo>
                        <a:pt x="9" y="193"/>
                        <a:pt x="14" y="197"/>
                        <a:pt x="19" y="197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0" name="Freeform 77"/>
                <p:cNvSpPr>
                  <a:spLocks/>
                </p:cNvSpPr>
                <p:nvPr/>
              </p:nvSpPr>
              <p:spPr bwMode="auto">
                <a:xfrm>
                  <a:off x="4615" y="1810"/>
                  <a:ext cx="112" cy="183"/>
                </a:xfrm>
                <a:custGeom>
                  <a:avLst/>
                  <a:gdLst>
                    <a:gd name="T0" fmla="*/ 91 w 97"/>
                    <a:gd name="T1" fmla="*/ 2 h 158"/>
                    <a:gd name="T2" fmla="*/ 95 w 97"/>
                    <a:gd name="T3" fmla="*/ 16 h 158"/>
                    <a:gd name="T4" fmla="*/ 19 w 97"/>
                    <a:gd name="T5" fmla="*/ 152 h 158"/>
                    <a:gd name="T6" fmla="*/ 6 w 97"/>
                    <a:gd name="T7" fmla="*/ 156 h 158"/>
                    <a:gd name="T8" fmla="*/ 6 w 97"/>
                    <a:gd name="T9" fmla="*/ 156 h 158"/>
                    <a:gd name="T10" fmla="*/ 2 w 97"/>
                    <a:gd name="T11" fmla="*/ 143 h 158"/>
                    <a:gd name="T12" fmla="*/ 78 w 97"/>
                    <a:gd name="T13" fmla="*/ 6 h 158"/>
                    <a:gd name="T14" fmla="*/ 91 w 97"/>
                    <a:gd name="T15" fmla="*/ 2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7" h="158">
                      <a:moveTo>
                        <a:pt x="91" y="2"/>
                      </a:moveTo>
                      <a:cubicBezTo>
                        <a:pt x="96" y="5"/>
                        <a:pt x="97" y="11"/>
                        <a:pt x="95" y="16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17" y="157"/>
                        <a:pt x="11" y="158"/>
                        <a:pt x="6" y="156"/>
                      </a:cubicBezTo>
                      <a:cubicBezTo>
                        <a:pt x="6" y="156"/>
                        <a:pt x="6" y="156"/>
                        <a:pt x="6" y="156"/>
                      </a:cubicBezTo>
                      <a:cubicBezTo>
                        <a:pt x="1" y="153"/>
                        <a:pt x="0" y="147"/>
                        <a:pt x="2" y="143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0" y="1"/>
                        <a:pt x="86" y="0"/>
                        <a:pt x="91" y="2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1" name="Freeform 78"/>
                <p:cNvSpPr>
                  <a:spLocks/>
                </p:cNvSpPr>
                <p:nvPr/>
              </p:nvSpPr>
              <p:spPr bwMode="auto">
                <a:xfrm>
                  <a:off x="1838" y="442"/>
                  <a:ext cx="2835" cy="1585"/>
                </a:xfrm>
                <a:custGeom>
                  <a:avLst/>
                  <a:gdLst>
                    <a:gd name="T0" fmla="*/ 2446 w 2451"/>
                    <a:gd name="T1" fmla="*/ 1355 h 1370"/>
                    <a:gd name="T2" fmla="*/ 2449 w 2451"/>
                    <a:gd name="T3" fmla="*/ 1365 h 1370"/>
                    <a:gd name="T4" fmla="*/ 2449 w 2451"/>
                    <a:gd name="T5" fmla="*/ 1365 h 1370"/>
                    <a:gd name="T6" fmla="*/ 2439 w 2451"/>
                    <a:gd name="T7" fmla="*/ 1368 h 1370"/>
                    <a:gd name="T8" fmla="*/ 5 w 2451"/>
                    <a:gd name="T9" fmla="*/ 15 h 1370"/>
                    <a:gd name="T10" fmla="*/ 2 w 2451"/>
                    <a:gd name="T11" fmla="*/ 5 h 1370"/>
                    <a:gd name="T12" fmla="*/ 2 w 2451"/>
                    <a:gd name="T13" fmla="*/ 5 h 1370"/>
                    <a:gd name="T14" fmla="*/ 12 w 2451"/>
                    <a:gd name="T15" fmla="*/ 2 h 1370"/>
                    <a:gd name="T16" fmla="*/ 2446 w 2451"/>
                    <a:gd name="T17" fmla="*/ 1355 h 1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51" h="1370">
                      <a:moveTo>
                        <a:pt x="2446" y="1355"/>
                      </a:moveTo>
                      <a:cubicBezTo>
                        <a:pt x="2450" y="1357"/>
                        <a:pt x="2451" y="1361"/>
                        <a:pt x="2449" y="1365"/>
                      </a:cubicBezTo>
                      <a:cubicBezTo>
                        <a:pt x="2449" y="1365"/>
                        <a:pt x="2449" y="1365"/>
                        <a:pt x="2449" y="1365"/>
                      </a:cubicBezTo>
                      <a:cubicBezTo>
                        <a:pt x="2447" y="1368"/>
                        <a:pt x="2443" y="1370"/>
                        <a:pt x="2439" y="1368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2" y="13"/>
                        <a:pt x="0" y="9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4" y="2"/>
                        <a:pt x="9" y="0"/>
                        <a:pt x="12" y="2"/>
                      </a:cubicBezTo>
                      <a:lnTo>
                        <a:pt x="2446" y="1355"/>
                      </a:lnTo>
                      <a:close/>
                    </a:path>
                  </a:pathLst>
                </a:custGeom>
                <a:solidFill>
                  <a:srgbClr val="E0A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2" name="Freeform 79"/>
                <p:cNvSpPr>
                  <a:spLocks/>
                </p:cNvSpPr>
                <p:nvPr/>
              </p:nvSpPr>
              <p:spPr bwMode="auto">
                <a:xfrm>
                  <a:off x="1936" y="273"/>
                  <a:ext cx="2832" cy="1583"/>
                </a:xfrm>
                <a:custGeom>
                  <a:avLst/>
                  <a:gdLst>
                    <a:gd name="T0" fmla="*/ 2443 w 2448"/>
                    <a:gd name="T1" fmla="*/ 1353 h 1368"/>
                    <a:gd name="T2" fmla="*/ 2446 w 2448"/>
                    <a:gd name="T3" fmla="*/ 1363 h 1368"/>
                    <a:gd name="T4" fmla="*/ 2446 w 2448"/>
                    <a:gd name="T5" fmla="*/ 1363 h 1368"/>
                    <a:gd name="T6" fmla="*/ 2436 w 2448"/>
                    <a:gd name="T7" fmla="*/ 1366 h 1368"/>
                    <a:gd name="T8" fmla="*/ 5 w 2448"/>
                    <a:gd name="T9" fmla="*/ 15 h 1368"/>
                    <a:gd name="T10" fmla="*/ 2 w 2448"/>
                    <a:gd name="T11" fmla="*/ 5 h 1368"/>
                    <a:gd name="T12" fmla="*/ 2 w 2448"/>
                    <a:gd name="T13" fmla="*/ 5 h 1368"/>
                    <a:gd name="T14" fmla="*/ 12 w 2448"/>
                    <a:gd name="T15" fmla="*/ 2 h 1368"/>
                    <a:gd name="T16" fmla="*/ 2443 w 2448"/>
                    <a:gd name="T17" fmla="*/ 1353 h 1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48" h="1368">
                      <a:moveTo>
                        <a:pt x="2443" y="1353"/>
                      </a:moveTo>
                      <a:cubicBezTo>
                        <a:pt x="2447" y="1355"/>
                        <a:pt x="2448" y="1360"/>
                        <a:pt x="2446" y="1363"/>
                      </a:cubicBezTo>
                      <a:cubicBezTo>
                        <a:pt x="2446" y="1363"/>
                        <a:pt x="2446" y="1363"/>
                        <a:pt x="2446" y="1363"/>
                      </a:cubicBezTo>
                      <a:cubicBezTo>
                        <a:pt x="2444" y="1367"/>
                        <a:pt x="2440" y="1368"/>
                        <a:pt x="2436" y="1366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1" y="13"/>
                        <a:pt x="0" y="8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4" y="1"/>
                        <a:pt x="8" y="0"/>
                        <a:pt x="12" y="2"/>
                      </a:cubicBezTo>
                      <a:lnTo>
                        <a:pt x="2443" y="1353"/>
                      </a:lnTo>
                      <a:close/>
                    </a:path>
                  </a:pathLst>
                </a:custGeom>
                <a:solidFill>
                  <a:srgbClr val="E0A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3" name="Freeform 80"/>
                <p:cNvSpPr>
                  <a:spLocks/>
                </p:cNvSpPr>
                <p:nvPr/>
              </p:nvSpPr>
              <p:spPr bwMode="auto">
                <a:xfrm>
                  <a:off x="1748" y="213"/>
                  <a:ext cx="292" cy="293"/>
                </a:xfrm>
                <a:custGeom>
                  <a:avLst/>
                  <a:gdLst>
                    <a:gd name="T0" fmla="*/ 213 w 253"/>
                    <a:gd name="T1" fmla="*/ 54 h 253"/>
                    <a:gd name="T2" fmla="*/ 199 w 253"/>
                    <a:gd name="T3" fmla="*/ 213 h 253"/>
                    <a:gd name="T4" fmla="*/ 40 w 253"/>
                    <a:gd name="T5" fmla="*/ 199 h 253"/>
                    <a:gd name="T6" fmla="*/ 54 w 253"/>
                    <a:gd name="T7" fmla="*/ 40 h 253"/>
                    <a:gd name="T8" fmla="*/ 213 w 253"/>
                    <a:gd name="T9" fmla="*/ 54 h 2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3" h="253">
                      <a:moveTo>
                        <a:pt x="213" y="54"/>
                      </a:moveTo>
                      <a:cubicBezTo>
                        <a:pt x="253" y="102"/>
                        <a:pt x="247" y="173"/>
                        <a:pt x="199" y="213"/>
                      </a:cubicBezTo>
                      <a:cubicBezTo>
                        <a:pt x="151" y="253"/>
                        <a:pt x="80" y="247"/>
                        <a:pt x="40" y="199"/>
                      </a:cubicBezTo>
                      <a:cubicBezTo>
                        <a:pt x="0" y="152"/>
                        <a:pt x="6" y="80"/>
                        <a:pt x="54" y="40"/>
                      </a:cubicBezTo>
                      <a:cubicBezTo>
                        <a:pt x="102" y="0"/>
                        <a:pt x="173" y="6"/>
                        <a:pt x="213" y="54"/>
                      </a:cubicBezTo>
                      <a:close/>
                    </a:path>
                  </a:pathLst>
                </a:custGeom>
                <a:solidFill>
                  <a:srgbClr val="E0A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4" name="Freeform 81"/>
                <p:cNvSpPr>
                  <a:spLocks/>
                </p:cNvSpPr>
                <p:nvPr/>
              </p:nvSpPr>
              <p:spPr bwMode="auto">
                <a:xfrm>
                  <a:off x="1758" y="225"/>
                  <a:ext cx="271" cy="270"/>
                </a:xfrm>
                <a:custGeom>
                  <a:avLst/>
                  <a:gdLst>
                    <a:gd name="T0" fmla="*/ 197 w 234"/>
                    <a:gd name="T1" fmla="*/ 49 h 234"/>
                    <a:gd name="T2" fmla="*/ 185 w 234"/>
                    <a:gd name="T3" fmla="*/ 197 h 234"/>
                    <a:gd name="T4" fmla="*/ 38 w 234"/>
                    <a:gd name="T5" fmla="*/ 184 h 234"/>
                    <a:gd name="T6" fmla="*/ 50 w 234"/>
                    <a:gd name="T7" fmla="*/ 37 h 234"/>
                    <a:gd name="T8" fmla="*/ 197 w 234"/>
                    <a:gd name="T9" fmla="*/ 49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4" h="234">
                      <a:moveTo>
                        <a:pt x="197" y="49"/>
                      </a:moveTo>
                      <a:cubicBezTo>
                        <a:pt x="234" y="94"/>
                        <a:pt x="229" y="159"/>
                        <a:pt x="185" y="197"/>
                      </a:cubicBezTo>
                      <a:cubicBezTo>
                        <a:pt x="140" y="234"/>
                        <a:pt x="75" y="228"/>
                        <a:pt x="38" y="184"/>
                      </a:cubicBezTo>
                      <a:cubicBezTo>
                        <a:pt x="0" y="140"/>
                        <a:pt x="6" y="74"/>
                        <a:pt x="50" y="37"/>
                      </a:cubicBezTo>
                      <a:cubicBezTo>
                        <a:pt x="94" y="0"/>
                        <a:pt x="160" y="5"/>
                        <a:pt x="197" y="49"/>
                      </a:cubicBez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" name="Freeform 82"/>
                <p:cNvSpPr>
                  <a:spLocks/>
                </p:cNvSpPr>
                <p:nvPr/>
              </p:nvSpPr>
              <p:spPr bwMode="auto">
                <a:xfrm>
                  <a:off x="1813" y="278"/>
                  <a:ext cx="163" cy="163"/>
                </a:xfrm>
                <a:custGeom>
                  <a:avLst/>
                  <a:gdLst>
                    <a:gd name="T0" fmla="*/ 119 w 141"/>
                    <a:gd name="T1" fmla="*/ 30 h 141"/>
                    <a:gd name="T2" fmla="*/ 111 w 141"/>
                    <a:gd name="T3" fmla="*/ 119 h 141"/>
                    <a:gd name="T4" fmla="*/ 22 w 141"/>
                    <a:gd name="T5" fmla="*/ 111 h 141"/>
                    <a:gd name="T6" fmla="*/ 30 w 141"/>
                    <a:gd name="T7" fmla="*/ 22 h 141"/>
                    <a:gd name="T8" fmla="*/ 119 w 141"/>
                    <a:gd name="T9" fmla="*/ 3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1" h="141">
                      <a:moveTo>
                        <a:pt x="119" y="30"/>
                      </a:moveTo>
                      <a:cubicBezTo>
                        <a:pt x="141" y="57"/>
                        <a:pt x="138" y="97"/>
                        <a:pt x="111" y="119"/>
                      </a:cubicBezTo>
                      <a:cubicBezTo>
                        <a:pt x="84" y="141"/>
                        <a:pt x="45" y="138"/>
                        <a:pt x="22" y="111"/>
                      </a:cubicBezTo>
                      <a:cubicBezTo>
                        <a:pt x="0" y="85"/>
                        <a:pt x="3" y="45"/>
                        <a:pt x="30" y="22"/>
                      </a:cubicBezTo>
                      <a:cubicBezTo>
                        <a:pt x="56" y="0"/>
                        <a:pt x="96" y="3"/>
                        <a:pt x="119" y="30"/>
                      </a:cubicBezTo>
                      <a:close/>
                    </a:path>
                  </a:pathLst>
                </a:custGeom>
                <a:solidFill>
                  <a:srgbClr val="E0A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6" name="Freeform 83"/>
                <p:cNvSpPr>
                  <a:spLocks/>
                </p:cNvSpPr>
                <p:nvPr/>
              </p:nvSpPr>
              <p:spPr bwMode="auto">
                <a:xfrm>
                  <a:off x="1822" y="288"/>
                  <a:ext cx="144" cy="144"/>
                </a:xfrm>
                <a:custGeom>
                  <a:avLst/>
                  <a:gdLst>
                    <a:gd name="T0" fmla="*/ 105 w 125"/>
                    <a:gd name="T1" fmla="*/ 26 h 124"/>
                    <a:gd name="T2" fmla="*/ 98 w 125"/>
                    <a:gd name="T3" fmla="*/ 104 h 124"/>
                    <a:gd name="T4" fmla="*/ 20 w 125"/>
                    <a:gd name="T5" fmla="*/ 97 h 124"/>
                    <a:gd name="T6" fmla="*/ 27 w 125"/>
                    <a:gd name="T7" fmla="*/ 19 h 124"/>
                    <a:gd name="T8" fmla="*/ 105 w 125"/>
                    <a:gd name="T9" fmla="*/ 26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5" h="124">
                      <a:moveTo>
                        <a:pt x="105" y="26"/>
                      </a:moveTo>
                      <a:cubicBezTo>
                        <a:pt x="125" y="49"/>
                        <a:pt x="122" y="84"/>
                        <a:pt x="98" y="104"/>
                      </a:cubicBezTo>
                      <a:cubicBezTo>
                        <a:pt x="75" y="124"/>
                        <a:pt x="40" y="121"/>
                        <a:pt x="20" y="97"/>
                      </a:cubicBezTo>
                      <a:cubicBezTo>
                        <a:pt x="0" y="74"/>
                        <a:pt x="3" y="39"/>
                        <a:pt x="27" y="19"/>
                      </a:cubicBezTo>
                      <a:cubicBezTo>
                        <a:pt x="50" y="0"/>
                        <a:pt x="85" y="3"/>
                        <a:pt x="105" y="2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7" name="Freeform 84"/>
                <p:cNvSpPr>
                  <a:spLocks/>
                </p:cNvSpPr>
                <p:nvPr/>
              </p:nvSpPr>
              <p:spPr bwMode="auto">
                <a:xfrm>
                  <a:off x="3829" y="2864"/>
                  <a:ext cx="1066" cy="220"/>
                </a:xfrm>
                <a:custGeom>
                  <a:avLst/>
                  <a:gdLst>
                    <a:gd name="T0" fmla="*/ 922 w 922"/>
                    <a:gd name="T1" fmla="*/ 95 h 190"/>
                    <a:gd name="T2" fmla="*/ 828 w 922"/>
                    <a:gd name="T3" fmla="*/ 190 h 190"/>
                    <a:gd name="T4" fmla="*/ 94 w 922"/>
                    <a:gd name="T5" fmla="*/ 190 h 190"/>
                    <a:gd name="T6" fmla="*/ 0 w 922"/>
                    <a:gd name="T7" fmla="*/ 95 h 190"/>
                    <a:gd name="T8" fmla="*/ 0 w 922"/>
                    <a:gd name="T9" fmla="*/ 95 h 190"/>
                    <a:gd name="T10" fmla="*/ 94 w 922"/>
                    <a:gd name="T11" fmla="*/ 0 h 190"/>
                    <a:gd name="T12" fmla="*/ 828 w 922"/>
                    <a:gd name="T13" fmla="*/ 0 h 190"/>
                    <a:gd name="T14" fmla="*/ 922 w 922"/>
                    <a:gd name="T15" fmla="*/ 95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22" h="190">
                      <a:moveTo>
                        <a:pt x="922" y="95"/>
                      </a:moveTo>
                      <a:cubicBezTo>
                        <a:pt x="922" y="147"/>
                        <a:pt x="880" y="190"/>
                        <a:pt x="828" y="190"/>
                      </a:cubicBezTo>
                      <a:cubicBezTo>
                        <a:pt x="94" y="190"/>
                        <a:pt x="94" y="190"/>
                        <a:pt x="94" y="190"/>
                      </a:cubicBez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95"/>
                        <a:pt x="0" y="95"/>
                        <a:pt x="0" y="95"/>
                      </a:cubicBezTo>
                      <a:cubicBezTo>
                        <a:pt x="0" y="43"/>
                        <a:pt x="42" y="0"/>
                        <a:pt x="94" y="0"/>
                      </a:cubicBezTo>
                      <a:cubicBezTo>
                        <a:pt x="828" y="0"/>
                        <a:pt x="828" y="0"/>
                        <a:pt x="828" y="0"/>
                      </a:cubicBezTo>
                      <a:cubicBezTo>
                        <a:pt x="880" y="0"/>
                        <a:pt x="922" y="43"/>
                        <a:pt x="922" y="95"/>
                      </a:cubicBezTo>
                      <a:close/>
                    </a:path>
                  </a:pathLst>
                </a:custGeom>
                <a:solidFill>
                  <a:srgbClr val="E0A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8" name="Freeform 85"/>
                <p:cNvSpPr>
                  <a:spLocks/>
                </p:cNvSpPr>
                <p:nvPr/>
              </p:nvSpPr>
              <p:spPr bwMode="auto">
                <a:xfrm>
                  <a:off x="4066" y="1903"/>
                  <a:ext cx="140" cy="206"/>
                </a:xfrm>
                <a:custGeom>
                  <a:avLst/>
                  <a:gdLst>
                    <a:gd name="T0" fmla="*/ 121 w 121"/>
                    <a:gd name="T1" fmla="*/ 117 h 178"/>
                    <a:gd name="T2" fmla="*/ 61 w 121"/>
                    <a:gd name="T3" fmla="*/ 178 h 178"/>
                    <a:gd name="T4" fmla="*/ 61 w 121"/>
                    <a:gd name="T5" fmla="*/ 178 h 178"/>
                    <a:gd name="T6" fmla="*/ 0 w 121"/>
                    <a:gd name="T7" fmla="*/ 117 h 178"/>
                    <a:gd name="T8" fmla="*/ 0 w 121"/>
                    <a:gd name="T9" fmla="*/ 60 h 178"/>
                    <a:gd name="T10" fmla="*/ 61 w 121"/>
                    <a:gd name="T11" fmla="*/ 0 h 178"/>
                    <a:gd name="T12" fmla="*/ 61 w 121"/>
                    <a:gd name="T13" fmla="*/ 0 h 178"/>
                    <a:gd name="T14" fmla="*/ 121 w 121"/>
                    <a:gd name="T15" fmla="*/ 60 h 178"/>
                    <a:gd name="T16" fmla="*/ 121 w 121"/>
                    <a:gd name="T17" fmla="*/ 117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1" h="178">
                      <a:moveTo>
                        <a:pt x="121" y="117"/>
                      </a:moveTo>
                      <a:cubicBezTo>
                        <a:pt x="121" y="151"/>
                        <a:pt x="94" y="178"/>
                        <a:pt x="61" y="178"/>
                      </a:cubicBezTo>
                      <a:cubicBezTo>
                        <a:pt x="61" y="178"/>
                        <a:pt x="61" y="178"/>
                        <a:pt x="61" y="178"/>
                      </a:cubicBezTo>
                      <a:cubicBezTo>
                        <a:pt x="27" y="178"/>
                        <a:pt x="0" y="151"/>
                        <a:pt x="0" y="117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27"/>
                        <a:pt x="27" y="0"/>
                        <a:pt x="61" y="0"/>
                      </a:cubicBezTo>
                      <a:cubicBezTo>
                        <a:pt x="61" y="0"/>
                        <a:pt x="61" y="0"/>
                        <a:pt x="61" y="0"/>
                      </a:cubicBezTo>
                      <a:cubicBezTo>
                        <a:pt x="94" y="0"/>
                        <a:pt x="121" y="27"/>
                        <a:pt x="121" y="60"/>
                      </a:cubicBezTo>
                      <a:lnTo>
                        <a:pt x="121" y="117"/>
                      </a:lnTo>
                      <a:close/>
                    </a:path>
                  </a:pathLst>
                </a:custGeom>
                <a:solidFill>
                  <a:srgbClr val="BA3A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9" name="Rectangle 86"/>
                <p:cNvSpPr>
                  <a:spLocks noChangeArrowheads="1"/>
                </p:cNvSpPr>
                <p:nvPr/>
              </p:nvSpPr>
              <p:spPr bwMode="auto">
                <a:xfrm>
                  <a:off x="4050" y="2000"/>
                  <a:ext cx="170" cy="43"/>
                </a:xfrm>
                <a:prstGeom prst="rect">
                  <a:avLst/>
                </a:prstGeom>
                <a:solidFill>
                  <a:srgbClr val="B3B3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0" name="Rectangle 87"/>
                <p:cNvSpPr>
                  <a:spLocks noChangeArrowheads="1"/>
                </p:cNvSpPr>
                <p:nvPr/>
              </p:nvSpPr>
              <p:spPr bwMode="auto">
                <a:xfrm>
                  <a:off x="4050" y="2000"/>
                  <a:ext cx="39" cy="4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1" name="Freeform 88"/>
                <p:cNvSpPr>
                  <a:spLocks/>
                </p:cNvSpPr>
                <p:nvPr/>
              </p:nvSpPr>
              <p:spPr bwMode="auto">
                <a:xfrm>
                  <a:off x="3765" y="2544"/>
                  <a:ext cx="58" cy="209"/>
                </a:xfrm>
                <a:custGeom>
                  <a:avLst/>
                  <a:gdLst>
                    <a:gd name="T0" fmla="*/ 50 w 50"/>
                    <a:gd name="T1" fmla="*/ 0 h 181"/>
                    <a:gd name="T2" fmla="*/ 50 w 50"/>
                    <a:gd name="T3" fmla="*/ 181 h 181"/>
                    <a:gd name="T4" fmla="*/ 0 w 50"/>
                    <a:gd name="T5" fmla="*/ 79 h 181"/>
                    <a:gd name="T6" fmla="*/ 50 w 50"/>
                    <a:gd name="T7" fmla="*/ 0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" h="181">
                      <a:moveTo>
                        <a:pt x="50" y="0"/>
                      </a:moveTo>
                      <a:cubicBezTo>
                        <a:pt x="50" y="181"/>
                        <a:pt x="50" y="181"/>
                        <a:pt x="50" y="181"/>
                      </a:cubicBezTo>
                      <a:cubicBezTo>
                        <a:pt x="50" y="181"/>
                        <a:pt x="0" y="170"/>
                        <a:pt x="0" y="79"/>
                      </a:cubicBezTo>
                      <a:cubicBezTo>
                        <a:pt x="0" y="16"/>
                        <a:pt x="50" y="0"/>
                        <a:pt x="5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2" name="Rectangle 89"/>
                <p:cNvSpPr>
                  <a:spLocks noChangeArrowheads="1"/>
                </p:cNvSpPr>
                <p:nvPr/>
              </p:nvSpPr>
              <p:spPr bwMode="auto">
                <a:xfrm>
                  <a:off x="4550" y="2002"/>
                  <a:ext cx="268" cy="356"/>
                </a:xfrm>
                <a:prstGeom prst="rect">
                  <a:avLst/>
                </a:pr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3" name="Freeform 90"/>
                <p:cNvSpPr>
                  <a:spLocks/>
                </p:cNvSpPr>
                <p:nvPr/>
              </p:nvSpPr>
              <p:spPr bwMode="auto">
                <a:xfrm>
                  <a:off x="4527" y="1985"/>
                  <a:ext cx="307" cy="57"/>
                </a:xfrm>
                <a:custGeom>
                  <a:avLst/>
                  <a:gdLst>
                    <a:gd name="T0" fmla="*/ 265 w 265"/>
                    <a:gd name="T1" fmla="*/ 25 h 49"/>
                    <a:gd name="T2" fmla="*/ 241 w 265"/>
                    <a:gd name="T3" fmla="*/ 49 h 49"/>
                    <a:gd name="T4" fmla="*/ 25 w 265"/>
                    <a:gd name="T5" fmla="*/ 49 h 49"/>
                    <a:gd name="T6" fmla="*/ 0 w 265"/>
                    <a:gd name="T7" fmla="*/ 25 h 49"/>
                    <a:gd name="T8" fmla="*/ 0 w 265"/>
                    <a:gd name="T9" fmla="*/ 25 h 49"/>
                    <a:gd name="T10" fmla="*/ 25 w 265"/>
                    <a:gd name="T11" fmla="*/ 0 h 49"/>
                    <a:gd name="T12" fmla="*/ 241 w 265"/>
                    <a:gd name="T13" fmla="*/ 0 h 49"/>
                    <a:gd name="T14" fmla="*/ 265 w 265"/>
                    <a:gd name="T15" fmla="*/ 25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5" h="49">
                      <a:moveTo>
                        <a:pt x="265" y="25"/>
                      </a:moveTo>
                      <a:cubicBezTo>
                        <a:pt x="265" y="38"/>
                        <a:pt x="254" y="49"/>
                        <a:pt x="241" y="49"/>
                      </a:cubicBezTo>
                      <a:cubicBezTo>
                        <a:pt x="25" y="49"/>
                        <a:pt x="25" y="49"/>
                        <a:pt x="25" y="49"/>
                      </a:cubicBezTo>
                      <a:cubicBezTo>
                        <a:pt x="11" y="49"/>
                        <a:pt x="0" y="38"/>
                        <a:pt x="0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11"/>
                        <a:pt x="11" y="0"/>
                        <a:pt x="25" y="0"/>
                      </a:cubicBezTo>
                      <a:cubicBezTo>
                        <a:pt x="241" y="0"/>
                        <a:pt x="241" y="0"/>
                        <a:pt x="241" y="0"/>
                      </a:cubicBezTo>
                      <a:cubicBezTo>
                        <a:pt x="254" y="0"/>
                        <a:pt x="265" y="11"/>
                        <a:pt x="265" y="25"/>
                      </a:cubicBezTo>
                      <a:close/>
                    </a:path>
                  </a:pathLst>
                </a:custGeom>
                <a:solidFill>
                  <a:srgbClr val="E0A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4" name="Rectangle 91"/>
                <p:cNvSpPr>
                  <a:spLocks noChangeArrowheads="1"/>
                </p:cNvSpPr>
                <p:nvPr/>
              </p:nvSpPr>
              <p:spPr bwMode="auto">
                <a:xfrm>
                  <a:off x="4550" y="2124"/>
                  <a:ext cx="268" cy="355"/>
                </a:xfrm>
                <a:prstGeom prst="rect">
                  <a:avLst/>
                </a:pr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5" name="Freeform 92"/>
                <p:cNvSpPr>
                  <a:spLocks/>
                </p:cNvSpPr>
                <p:nvPr/>
              </p:nvSpPr>
              <p:spPr bwMode="auto">
                <a:xfrm>
                  <a:off x="3823" y="2034"/>
                  <a:ext cx="1070" cy="787"/>
                </a:xfrm>
                <a:custGeom>
                  <a:avLst/>
                  <a:gdLst>
                    <a:gd name="T0" fmla="*/ 925 w 925"/>
                    <a:gd name="T1" fmla="*/ 681 h 681"/>
                    <a:gd name="T2" fmla="*/ 925 w 925"/>
                    <a:gd name="T3" fmla="*/ 441 h 681"/>
                    <a:gd name="T4" fmla="*/ 859 w 925"/>
                    <a:gd name="T5" fmla="*/ 357 h 681"/>
                    <a:gd name="T6" fmla="*/ 559 w 925"/>
                    <a:gd name="T7" fmla="*/ 357 h 681"/>
                    <a:gd name="T8" fmla="*/ 457 w 925"/>
                    <a:gd name="T9" fmla="*/ 51 h 681"/>
                    <a:gd name="T10" fmla="*/ 399 w 925"/>
                    <a:gd name="T11" fmla="*/ 0 h 681"/>
                    <a:gd name="T12" fmla="*/ 169 w 925"/>
                    <a:gd name="T13" fmla="*/ 0 h 681"/>
                    <a:gd name="T14" fmla="*/ 105 w 925"/>
                    <a:gd name="T15" fmla="*/ 46 h 681"/>
                    <a:gd name="T16" fmla="*/ 106 w 925"/>
                    <a:gd name="T17" fmla="*/ 350 h 681"/>
                    <a:gd name="T18" fmla="*/ 26 w 925"/>
                    <a:gd name="T19" fmla="*/ 394 h 681"/>
                    <a:gd name="T20" fmla="*/ 0 w 925"/>
                    <a:gd name="T21" fmla="*/ 436 h 681"/>
                    <a:gd name="T22" fmla="*/ 0 w 925"/>
                    <a:gd name="T23" fmla="*/ 674 h 681"/>
                    <a:gd name="T24" fmla="*/ 925 w 925"/>
                    <a:gd name="T25" fmla="*/ 681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25" h="681">
                      <a:moveTo>
                        <a:pt x="925" y="681"/>
                      </a:moveTo>
                      <a:cubicBezTo>
                        <a:pt x="925" y="441"/>
                        <a:pt x="925" y="441"/>
                        <a:pt x="925" y="441"/>
                      </a:cubicBezTo>
                      <a:cubicBezTo>
                        <a:pt x="859" y="357"/>
                        <a:pt x="859" y="357"/>
                        <a:pt x="859" y="357"/>
                      </a:cubicBezTo>
                      <a:cubicBezTo>
                        <a:pt x="559" y="357"/>
                        <a:pt x="559" y="357"/>
                        <a:pt x="559" y="357"/>
                      </a:cubicBezTo>
                      <a:cubicBezTo>
                        <a:pt x="457" y="51"/>
                        <a:pt x="457" y="51"/>
                        <a:pt x="457" y="51"/>
                      </a:cubicBezTo>
                      <a:cubicBezTo>
                        <a:pt x="457" y="51"/>
                        <a:pt x="445" y="0"/>
                        <a:pt x="399" y="0"/>
                      </a:cubicBezTo>
                      <a:cubicBezTo>
                        <a:pt x="169" y="0"/>
                        <a:pt x="169" y="0"/>
                        <a:pt x="169" y="0"/>
                      </a:cubicBezTo>
                      <a:cubicBezTo>
                        <a:pt x="169" y="0"/>
                        <a:pt x="105" y="0"/>
                        <a:pt x="105" y="46"/>
                      </a:cubicBezTo>
                      <a:cubicBezTo>
                        <a:pt x="106" y="350"/>
                        <a:pt x="106" y="350"/>
                        <a:pt x="106" y="350"/>
                      </a:cubicBezTo>
                      <a:cubicBezTo>
                        <a:pt x="26" y="394"/>
                        <a:pt x="26" y="394"/>
                        <a:pt x="26" y="394"/>
                      </a:cubicBezTo>
                      <a:cubicBezTo>
                        <a:pt x="26" y="394"/>
                        <a:pt x="0" y="404"/>
                        <a:pt x="0" y="436"/>
                      </a:cubicBezTo>
                      <a:cubicBezTo>
                        <a:pt x="0" y="674"/>
                        <a:pt x="0" y="674"/>
                        <a:pt x="0" y="674"/>
                      </a:cubicBezTo>
                      <a:lnTo>
                        <a:pt x="925" y="681"/>
                      </a:lnTo>
                      <a:close/>
                    </a:path>
                  </a:pathLst>
                </a:cu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6" name="Freeform 93"/>
                <p:cNvSpPr>
                  <a:spLocks/>
                </p:cNvSpPr>
                <p:nvPr/>
              </p:nvSpPr>
              <p:spPr bwMode="auto">
                <a:xfrm>
                  <a:off x="3823" y="2702"/>
                  <a:ext cx="1070" cy="119"/>
                </a:xfrm>
                <a:custGeom>
                  <a:avLst/>
                  <a:gdLst>
                    <a:gd name="T0" fmla="*/ 1070 w 1070"/>
                    <a:gd name="T1" fmla="*/ 0 h 119"/>
                    <a:gd name="T2" fmla="*/ 1070 w 1070"/>
                    <a:gd name="T3" fmla="*/ 119 h 119"/>
                    <a:gd name="T4" fmla="*/ 0 w 1070"/>
                    <a:gd name="T5" fmla="*/ 111 h 119"/>
                    <a:gd name="T6" fmla="*/ 0 w 1070"/>
                    <a:gd name="T7" fmla="*/ 0 h 119"/>
                    <a:gd name="T8" fmla="*/ 1070 w 1070"/>
                    <a:gd name="T9" fmla="*/ 0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70" h="119">
                      <a:moveTo>
                        <a:pt x="1070" y="0"/>
                      </a:moveTo>
                      <a:lnTo>
                        <a:pt x="1070" y="119"/>
                      </a:lnTo>
                      <a:lnTo>
                        <a:pt x="0" y="111"/>
                      </a:lnTo>
                      <a:lnTo>
                        <a:pt x="0" y="0"/>
                      </a:lnTo>
                      <a:lnTo>
                        <a:pt x="1070" y="0"/>
                      </a:lnTo>
                      <a:close/>
                    </a:path>
                  </a:pathLst>
                </a:custGeom>
                <a:solidFill>
                  <a:srgbClr val="E0A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7" name="Freeform 94"/>
                <p:cNvSpPr>
                  <a:spLocks/>
                </p:cNvSpPr>
                <p:nvPr/>
              </p:nvSpPr>
              <p:spPr bwMode="auto">
                <a:xfrm>
                  <a:off x="3797" y="2786"/>
                  <a:ext cx="1136" cy="96"/>
                </a:xfrm>
                <a:custGeom>
                  <a:avLst/>
                  <a:gdLst>
                    <a:gd name="T0" fmla="*/ 0 w 982"/>
                    <a:gd name="T1" fmla="*/ 41 h 83"/>
                    <a:gd name="T2" fmla="*/ 41 w 982"/>
                    <a:gd name="T3" fmla="*/ 83 h 83"/>
                    <a:gd name="T4" fmla="*/ 940 w 982"/>
                    <a:gd name="T5" fmla="*/ 83 h 83"/>
                    <a:gd name="T6" fmla="*/ 982 w 982"/>
                    <a:gd name="T7" fmla="*/ 41 h 83"/>
                    <a:gd name="T8" fmla="*/ 982 w 982"/>
                    <a:gd name="T9" fmla="*/ 41 h 83"/>
                    <a:gd name="T10" fmla="*/ 940 w 982"/>
                    <a:gd name="T11" fmla="*/ 0 h 83"/>
                    <a:gd name="T12" fmla="*/ 41 w 982"/>
                    <a:gd name="T13" fmla="*/ 0 h 83"/>
                    <a:gd name="T14" fmla="*/ 0 w 982"/>
                    <a:gd name="T15" fmla="*/ 4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2" h="83">
                      <a:moveTo>
                        <a:pt x="0" y="41"/>
                      </a:moveTo>
                      <a:cubicBezTo>
                        <a:pt x="0" y="64"/>
                        <a:pt x="18" y="83"/>
                        <a:pt x="41" y="83"/>
                      </a:cubicBezTo>
                      <a:cubicBezTo>
                        <a:pt x="940" y="83"/>
                        <a:pt x="940" y="83"/>
                        <a:pt x="940" y="83"/>
                      </a:cubicBezTo>
                      <a:cubicBezTo>
                        <a:pt x="963" y="83"/>
                        <a:pt x="982" y="64"/>
                        <a:pt x="982" y="41"/>
                      </a:cubicBezTo>
                      <a:cubicBezTo>
                        <a:pt x="982" y="41"/>
                        <a:pt x="982" y="41"/>
                        <a:pt x="982" y="41"/>
                      </a:cubicBezTo>
                      <a:cubicBezTo>
                        <a:pt x="982" y="19"/>
                        <a:pt x="963" y="0"/>
                        <a:pt x="940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8" y="0"/>
                        <a:pt x="0" y="19"/>
                        <a:pt x="0" y="41"/>
                      </a:cubicBezTo>
                      <a:close/>
                    </a:path>
                  </a:pathLst>
                </a:custGeom>
                <a:solidFill>
                  <a:srgbClr val="1A1A1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8" name="Freeform 95"/>
                <p:cNvSpPr>
                  <a:spLocks/>
                </p:cNvSpPr>
                <p:nvPr/>
              </p:nvSpPr>
              <p:spPr bwMode="auto">
                <a:xfrm>
                  <a:off x="3797" y="2786"/>
                  <a:ext cx="383" cy="96"/>
                </a:xfrm>
                <a:custGeom>
                  <a:avLst/>
                  <a:gdLst>
                    <a:gd name="T0" fmla="*/ 331 w 331"/>
                    <a:gd name="T1" fmla="*/ 83 h 83"/>
                    <a:gd name="T2" fmla="*/ 41 w 331"/>
                    <a:gd name="T3" fmla="*/ 83 h 83"/>
                    <a:gd name="T4" fmla="*/ 0 w 331"/>
                    <a:gd name="T5" fmla="*/ 41 h 83"/>
                    <a:gd name="T6" fmla="*/ 41 w 331"/>
                    <a:gd name="T7" fmla="*/ 0 h 83"/>
                    <a:gd name="T8" fmla="*/ 289 w 331"/>
                    <a:gd name="T9" fmla="*/ 0 h 83"/>
                    <a:gd name="T10" fmla="*/ 331 w 331"/>
                    <a:gd name="T11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31" h="83">
                      <a:moveTo>
                        <a:pt x="331" y="83"/>
                      </a:moveTo>
                      <a:cubicBezTo>
                        <a:pt x="41" y="83"/>
                        <a:pt x="41" y="83"/>
                        <a:pt x="41" y="83"/>
                      </a:cubicBezTo>
                      <a:cubicBezTo>
                        <a:pt x="18" y="83"/>
                        <a:pt x="0" y="64"/>
                        <a:pt x="0" y="41"/>
                      </a:cubicBezTo>
                      <a:cubicBezTo>
                        <a:pt x="0" y="19"/>
                        <a:pt x="18" y="0"/>
                        <a:pt x="41" y="0"/>
                      </a:cubicBezTo>
                      <a:cubicBezTo>
                        <a:pt x="289" y="0"/>
                        <a:pt x="289" y="0"/>
                        <a:pt x="289" y="0"/>
                      </a:cubicBezTo>
                      <a:lnTo>
                        <a:pt x="331" y="83"/>
                      </a:lnTo>
                      <a:close/>
                    </a:path>
                  </a:pathLst>
                </a:custGeom>
                <a:solidFill>
                  <a:srgbClr val="4D4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9" name="Freeform 96"/>
                <p:cNvSpPr>
                  <a:spLocks/>
                </p:cNvSpPr>
                <p:nvPr/>
              </p:nvSpPr>
              <p:spPr bwMode="auto">
                <a:xfrm>
                  <a:off x="4362" y="2445"/>
                  <a:ext cx="46" cy="280"/>
                </a:xfrm>
                <a:custGeom>
                  <a:avLst/>
                  <a:gdLst>
                    <a:gd name="T0" fmla="*/ 46 w 46"/>
                    <a:gd name="T1" fmla="*/ 280 h 280"/>
                    <a:gd name="T2" fmla="*/ 46 w 46"/>
                    <a:gd name="T3" fmla="*/ 0 h 280"/>
                    <a:gd name="T4" fmla="*/ 0 w 46"/>
                    <a:gd name="T5" fmla="*/ 0 h 280"/>
                    <a:gd name="T6" fmla="*/ 0 w 46"/>
                    <a:gd name="T7" fmla="*/ 280 h 280"/>
                    <a:gd name="T8" fmla="*/ 46 w 46"/>
                    <a:gd name="T9" fmla="*/ 280 h 280"/>
                    <a:gd name="T10" fmla="*/ 46 w 46"/>
                    <a:gd name="T11" fmla="*/ 280 h 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6" h="280">
                      <a:moveTo>
                        <a:pt x="46" y="280"/>
                      </a:moveTo>
                      <a:lnTo>
                        <a:pt x="46" y="0"/>
                      </a:lnTo>
                      <a:lnTo>
                        <a:pt x="0" y="0"/>
                      </a:lnTo>
                      <a:lnTo>
                        <a:pt x="0" y="280"/>
                      </a:lnTo>
                      <a:lnTo>
                        <a:pt x="46" y="280"/>
                      </a:lnTo>
                      <a:lnTo>
                        <a:pt x="46" y="280"/>
                      </a:lnTo>
                      <a:close/>
                    </a:path>
                  </a:pathLst>
                </a:custGeom>
                <a:solidFill>
                  <a:srgbClr val="E0A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0" name="Freeform 97"/>
                <p:cNvSpPr>
                  <a:spLocks/>
                </p:cNvSpPr>
                <p:nvPr/>
              </p:nvSpPr>
              <p:spPr bwMode="auto">
                <a:xfrm>
                  <a:off x="4201" y="2489"/>
                  <a:ext cx="119" cy="33"/>
                </a:xfrm>
                <a:custGeom>
                  <a:avLst/>
                  <a:gdLst>
                    <a:gd name="T0" fmla="*/ 0 w 103"/>
                    <a:gd name="T1" fmla="*/ 14 h 28"/>
                    <a:gd name="T2" fmla="*/ 15 w 103"/>
                    <a:gd name="T3" fmla="*/ 28 h 28"/>
                    <a:gd name="T4" fmla="*/ 89 w 103"/>
                    <a:gd name="T5" fmla="*/ 28 h 28"/>
                    <a:gd name="T6" fmla="*/ 103 w 103"/>
                    <a:gd name="T7" fmla="*/ 14 h 28"/>
                    <a:gd name="T8" fmla="*/ 103 w 103"/>
                    <a:gd name="T9" fmla="*/ 14 h 28"/>
                    <a:gd name="T10" fmla="*/ 89 w 103"/>
                    <a:gd name="T11" fmla="*/ 0 h 28"/>
                    <a:gd name="T12" fmla="*/ 15 w 103"/>
                    <a:gd name="T13" fmla="*/ 0 h 28"/>
                    <a:gd name="T14" fmla="*/ 0 w 103"/>
                    <a:gd name="T15" fmla="*/ 1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3" h="28">
                      <a:moveTo>
                        <a:pt x="0" y="14"/>
                      </a:moveTo>
                      <a:cubicBezTo>
                        <a:pt x="0" y="22"/>
                        <a:pt x="7" y="28"/>
                        <a:pt x="15" y="28"/>
                      </a:cubicBezTo>
                      <a:cubicBezTo>
                        <a:pt x="89" y="28"/>
                        <a:pt x="89" y="28"/>
                        <a:pt x="89" y="28"/>
                      </a:cubicBezTo>
                      <a:cubicBezTo>
                        <a:pt x="97" y="28"/>
                        <a:pt x="103" y="22"/>
                        <a:pt x="103" y="14"/>
                      </a:cubicBezTo>
                      <a:cubicBezTo>
                        <a:pt x="103" y="14"/>
                        <a:pt x="103" y="14"/>
                        <a:pt x="103" y="14"/>
                      </a:cubicBezTo>
                      <a:cubicBezTo>
                        <a:pt x="103" y="6"/>
                        <a:pt x="97" y="0"/>
                        <a:pt x="89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7" y="0"/>
                        <a:pt x="0" y="6"/>
                        <a:pt x="0" y="14"/>
                      </a:cubicBezTo>
                      <a:close/>
                    </a:path>
                  </a:pathLst>
                </a:custGeom>
                <a:solidFill>
                  <a:srgbClr val="E0A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1" name="Freeform 98"/>
                <p:cNvSpPr>
                  <a:spLocks/>
                </p:cNvSpPr>
                <p:nvPr/>
              </p:nvSpPr>
              <p:spPr bwMode="auto">
                <a:xfrm>
                  <a:off x="3985" y="2065"/>
                  <a:ext cx="424" cy="383"/>
                </a:xfrm>
                <a:custGeom>
                  <a:avLst/>
                  <a:gdLst>
                    <a:gd name="T0" fmla="*/ 0 w 367"/>
                    <a:gd name="T1" fmla="*/ 56 h 331"/>
                    <a:gd name="T2" fmla="*/ 0 w 367"/>
                    <a:gd name="T3" fmla="*/ 329 h 331"/>
                    <a:gd name="T4" fmla="*/ 367 w 367"/>
                    <a:gd name="T5" fmla="*/ 331 h 331"/>
                    <a:gd name="T6" fmla="*/ 275 w 367"/>
                    <a:gd name="T7" fmla="*/ 43 h 331"/>
                    <a:gd name="T8" fmla="*/ 227 w 367"/>
                    <a:gd name="T9" fmla="*/ 2 h 331"/>
                    <a:gd name="T10" fmla="*/ 48 w 367"/>
                    <a:gd name="T11" fmla="*/ 2 h 331"/>
                    <a:gd name="T12" fmla="*/ 0 w 367"/>
                    <a:gd name="T13" fmla="*/ 56 h 3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7" h="331">
                      <a:moveTo>
                        <a:pt x="0" y="56"/>
                      </a:moveTo>
                      <a:cubicBezTo>
                        <a:pt x="0" y="329"/>
                        <a:pt x="0" y="329"/>
                        <a:pt x="0" y="329"/>
                      </a:cubicBezTo>
                      <a:cubicBezTo>
                        <a:pt x="367" y="331"/>
                        <a:pt x="367" y="331"/>
                        <a:pt x="367" y="331"/>
                      </a:cubicBezTo>
                      <a:cubicBezTo>
                        <a:pt x="275" y="43"/>
                        <a:pt x="275" y="43"/>
                        <a:pt x="275" y="43"/>
                      </a:cubicBezTo>
                      <a:cubicBezTo>
                        <a:pt x="264" y="6"/>
                        <a:pt x="227" y="2"/>
                        <a:pt x="227" y="2"/>
                      </a:cubicBezTo>
                      <a:cubicBezTo>
                        <a:pt x="48" y="2"/>
                        <a:pt x="48" y="2"/>
                        <a:pt x="48" y="2"/>
                      </a:cubicBezTo>
                      <a:cubicBezTo>
                        <a:pt x="48" y="2"/>
                        <a:pt x="0" y="0"/>
                        <a:pt x="0" y="56"/>
                      </a:cubicBezTo>
                      <a:close/>
                    </a:path>
                  </a:pathLst>
                </a:custGeom>
                <a:solidFill>
                  <a:srgbClr val="1A1A1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2" name="Freeform 99"/>
                <p:cNvSpPr>
                  <a:spLocks/>
                </p:cNvSpPr>
                <p:nvPr/>
              </p:nvSpPr>
              <p:spPr bwMode="auto">
                <a:xfrm>
                  <a:off x="4469" y="2447"/>
                  <a:ext cx="377" cy="39"/>
                </a:xfrm>
                <a:custGeom>
                  <a:avLst/>
                  <a:gdLst>
                    <a:gd name="T0" fmla="*/ 377 w 377"/>
                    <a:gd name="T1" fmla="*/ 39 h 39"/>
                    <a:gd name="T2" fmla="*/ 13 w 377"/>
                    <a:gd name="T3" fmla="*/ 39 h 39"/>
                    <a:gd name="T4" fmla="*/ 0 w 377"/>
                    <a:gd name="T5" fmla="*/ 0 h 39"/>
                    <a:gd name="T6" fmla="*/ 347 w 377"/>
                    <a:gd name="T7" fmla="*/ 0 h 39"/>
                    <a:gd name="T8" fmla="*/ 377 w 377"/>
                    <a:gd name="T9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7" h="39">
                      <a:moveTo>
                        <a:pt x="377" y="39"/>
                      </a:moveTo>
                      <a:lnTo>
                        <a:pt x="13" y="39"/>
                      </a:lnTo>
                      <a:lnTo>
                        <a:pt x="0" y="0"/>
                      </a:lnTo>
                      <a:lnTo>
                        <a:pt x="347" y="0"/>
                      </a:lnTo>
                      <a:lnTo>
                        <a:pt x="377" y="39"/>
                      </a:lnTo>
                      <a:close/>
                    </a:path>
                  </a:pathLst>
                </a:custGeom>
                <a:solidFill>
                  <a:srgbClr val="E0A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3" name="Freeform 100"/>
                <p:cNvSpPr>
                  <a:spLocks/>
                </p:cNvSpPr>
                <p:nvPr/>
              </p:nvSpPr>
              <p:spPr bwMode="auto">
                <a:xfrm>
                  <a:off x="4112" y="2377"/>
                  <a:ext cx="22" cy="70"/>
                </a:xfrm>
                <a:custGeom>
                  <a:avLst/>
                  <a:gdLst>
                    <a:gd name="T0" fmla="*/ 22 w 22"/>
                    <a:gd name="T1" fmla="*/ 70 h 70"/>
                    <a:gd name="T2" fmla="*/ 5 w 22"/>
                    <a:gd name="T3" fmla="*/ 0 h 70"/>
                    <a:gd name="T4" fmla="*/ 0 w 22"/>
                    <a:gd name="T5" fmla="*/ 1 h 70"/>
                    <a:gd name="T6" fmla="*/ 16 w 22"/>
                    <a:gd name="T7" fmla="*/ 70 h 70"/>
                    <a:gd name="T8" fmla="*/ 22 w 22"/>
                    <a:gd name="T9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70">
                      <a:moveTo>
                        <a:pt x="22" y="70"/>
                      </a:moveTo>
                      <a:lnTo>
                        <a:pt x="5" y="0"/>
                      </a:lnTo>
                      <a:lnTo>
                        <a:pt x="0" y="1"/>
                      </a:lnTo>
                      <a:lnTo>
                        <a:pt x="16" y="70"/>
                      </a:lnTo>
                      <a:lnTo>
                        <a:pt x="22" y="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4" name="Freeform 101"/>
                <p:cNvSpPr>
                  <a:spLocks/>
                </p:cNvSpPr>
                <p:nvPr/>
              </p:nvSpPr>
              <p:spPr bwMode="auto">
                <a:xfrm>
                  <a:off x="4158" y="2376"/>
                  <a:ext cx="60" cy="69"/>
                </a:xfrm>
                <a:custGeom>
                  <a:avLst/>
                  <a:gdLst>
                    <a:gd name="T0" fmla="*/ 43 w 60"/>
                    <a:gd name="T1" fmla="*/ 0 h 69"/>
                    <a:gd name="T2" fmla="*/ 60 w 60"/>
                    <a:gd name="T3" fmla="*/ 69 h 69"/>
                    <a:gd name="T4" fmla="*/ 0 w 60"/>
                    <a:gd name="T5" fmla="*/ 69 h 69"/>
                    <a:gd name="T6" fmla="*/ 23 w 60"/>
                    <a:gd name="T7" fmla="*/ 0 h 69"/>
                    <a:gd name="T8" fmla="*/ 43 w 60"/>
                    <a:gd name="T9" fmla="*/ 0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69">
                      <a:moveTo>
                        <a:pt x="43" y="0"/>
                      </a:moveTo>
                      <a:lnTo>
                        <a:pt x="60" y="69"/>
                      </a:lnTo>
                      <a:lnTo>
                        <a:pt x="0" y="69"/>
                      </a:lnTo>
                      <a:lnTo>
                        <a:pt x="23" y="0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5" name="Freeform 102"/>
                <p:cNvSpPr>
                  <a:spLocks/>
                </p:cNvSpPr>
                <p:nvPr/>
              </p:nvSpPr>
              <p:spPr bwMode="auto">
                <a:xfrm>
                  <a:off x="4119" y="2382"/>
                  <a:ext cx="82" cy="23"/>
                </a:xfrm>
                <a:custGeom>
                  <a:avLst/>
                  <a:gdLst>
                    <a:gd name="T0" fmla="*/ 7 w 71"/>
                    <a:gd name="T1" fmla="*/ 20 h 20"/>
                    <a:gd name="T2" fmla="*/ 65 w 71"/>
                    <a:gd name="T3" fmla="*/ 13 h 20"/>
                    <a:gd name="T4" fmla="*/ 70 w 71"/>
                    <a:gd name="T5" fmla="*/ 6 h 20"/>
                    <a:gd name="T6" fmla="*/ 70 w 71"/>
                    <a:gd name="T7" fmla="*/ 6 h 20"/>
                    <a:gd name="T8" fmla="*/ 64 w 71"/>
                    <a:gd name="T9" fmla="*/ 1 h 20"/>
                    <a:gd name="T10" fmla="*/ 64 w 71"/>
                    <a:gd name="T11" fmla="*/ 1 h 20"/>
                    <a:gd name="T12" fmla="*/ 5 w 71"/>
                    <a:gd name="T13" fmla="*/ 8 h 20"/>
                    <a:gd name="T14" fmla="*/ 0 w 71"/>
                    <a:gd name="T15" fmla="*/ 15 h 20"/>
                    <a:gd name="T16" fmla="*/ 0 w 71"/>
                    <a:gd name="T17" fmla="*/ 15 h 20"/>
                    <a:gd name="T18" fmla="*/ 6 w 71"/>
                    <a:gd name="T19" fmla="*/ 20 h 20"/>
                    <a:gd name="T20" fmla="*/ 6 w 71"/>
                    <a:gd name="T21" fmla="*/ 20 h 20"/>
                    <a:gd name="T22" fmla="*/ 7 w 71"/>
                    <a:gd name="T23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1" h="20">
                      <a:moveTo>
                        <a:pt x="7" y="20"/>
                      </a:moveTo>
                      <a:cubicBezTo>
                        <a:pt x="65" y="13"/>
                        <a:pt x="65" y="13"/>
                        <a:pt x="65" y="13"/>
                      </a:cubicBezTo>
                      <a:cubicBezTo>
                        <a:pt x="68" y="12"/>
                        <a:pt x="71" y="9"/>
                        <a:pt x="70" y="6"/>
                      </a:cubicBezTo>
                      <a:cubicBezTo>
                        <a:pt x="70" y="6"/>
                        <a:pt x="70" y="6"/>
                        <a:pt x="70" y="6"/>
                      </a:cubicBezTo>
                      <a:cubicBezTo>
                        <a:pt x="70" y="3"/>
                        <a:pt x="67" y="0"/>
                        <a:pt x="64" y="1"/>
                      </a:cubicBezTo>
                      <a:cubicBezTo>
                        <a:pt x="64" y="1"/>
                        <a:pt x="64" y="1"/>
                        <a:pt x="64" y="1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2" y="9"/>
                        <a:pt x="0" y="12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8"/>
                        <a:pt x="3" y="20"/>
                        <a:pt x="6" y="20"/>
                      </a:cubicBezTo>
                      <a:cubicBezTo>
                        <a:pt x="6" y="20"/>
                        <a:pt x="6" y="20"/>
                        <a:pt x="6" y="20"/>
                      </a:cubicBezTo>
                      <a:cubicBezTo>
                        <a:pt x="6" y="20"/>
                        <a:pt x="6" y="20"/>
                        <a:pt x="7" y="20"/>
                      </a:cubicBezTo>
                      <a:close/>
                    </a:path>
                  </a:pathLst>
                </a:custGeom>
                <a:solidFill>
                  <a:srgbClr val="0291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6" name="Oval 103"/>
                <p:cNvSpPr>
                  <a:spLocks noChangeArrowheads="1"/>
                </p:cNvSpPr>
                <p:nvPr/>
              </p:nvSpPr>
              <p:spPr bwMode="auto">
                <a:xfrm>
                  <a:off x="4107" y="2385"/>
                  <a:ext cx="25" cy="25"/>
                </a:xfrm>
                <a:prstGeom prst="ellipse">
                  <a:avLst/>
                </a:prstGeom>
                <a:solidFill>
                  <a:srgbClr val="F4C0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7" name="Oval 104"/>
                <p:cNvSpPr>
                  <a:spLocks noChangeArrowheads="1"/>
                </p:cNvSpPr>
                <p:nvPr/>
              </p:nvSpPr>
              <p:spPr bwMode="auto">
                <a:xfrm>
                  <a:off x="4146" y="2286"/>
                  <a:ext cx="91" cy="91"/>
                </a:xfrm>
                <a:prstGeom prst="ellipse">
                  <a:avLst/>
                </a:prstGeom>
                <a:solidFill>
                  <a:srgbClr val="F4C0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8" name="Freeform 105"/>
                <p:cNvSpPr>
                  <a:spLocks/>
                </p:cNvSpPr>
                <p:nvPr/>
              </p:nvSpPr>
              <p:spPr bwMode="auto">
                <a:xfrm>
                  <a:off x="4130" y="2304"/>
                  <a:ext cx="29" cy="40"/>
                </a:xfrm>
                <a:custGeom>
                  <a:avLst/>
                  <a:gdLst>
                    <a:gd name="T0" fmla="*/ 29 w 29"/>
                    <a:gd name="T1" fmla="*/ 40 h 40"/>
                    <a:gd name="T2" fmla="*/ 0 w 29"/>
                    <a:gd name="T3" fmla="*/ 20 h 40"/>
                    <a:gd name="T4" fmla="*/ 24 w 29"/>
                    <a:gd name="T5" fmla="*/ 0 h 40"/>
                    <a:gd name="T6" fmla="*/ 29 w 29"/>
                    <a:gd name="T7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40">
                      <a:moveTo>
                        <a:pt x="29" y="40"/>
                      </a:moveTo>
                      <a:lnTo>
                        <a:pt x="0" y="20"/>
                      </a:lnTo>
                      <a:lnTo>
                        <a:pt x="24" y="0"/>
                      </a:lnTo>
                      <a:lnTo>
                        <a:pt x="29" y="40"/>
                      </a:lnTo>
                      <a:close/>
                    </a:path>
                  </a:pathLst>
                </a:custGeom>
                <a:solidFill>
                  <a:srgbClr val="F4C0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" name="Oval 106"/>
                <p:cNvSpPr>
                  <a:spLocks noChangeArrowheads="1"/>
                </p:cNvSpPr>
                <p:nvPr/>
              </p:nvSpPr>
              <p:spPr bwMode="auto">
                <a:xfrm>
                  <a:off x="4174" y="2311"/>
                  <a:ext cx="36" cy="28"/>
                </a:xfrm>
                <a:prstGeom prst="ellipse">
                  <a:avLst/>
                </a:prstGeom>
                <a:solidFill>
                  <a:srgbClr val="E2A2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" name="Oval 107"/>
                <p:cNvSpPr>
                  <a:spLocks noChangeArrowheads="1"/>
                </p:cNvSpPr>
                <p:nvPr/>
              </p:nvSpPr>
              <p:spPr bwMode="auto">
                <a:xfrm>
                  <a:off x="4179" y="2315"/>
                  <a:ext cx="27" cy="21"/>
                </a:xfrm>
                <a:prstGeom prst="ellipse">
                  <a:avLst/>
                </a:prstGeom>
                <a:solidFill>
                  <a:srgbClr val="1A1A1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" name="Freeform 108"/>
                <p:cNvSpPr>
                  <a:spLocks/>
                </p:cNvSpPr>
                <p:nvPr/>
              </p:nvSpPr>
              <p:spPr bwMode="auto">
                <a:xfrm>
                  <a:off x="4130" y="2324"/>
                  <a:ext cx="66" cy="53"/>
                </a:xfrm>
                <a:custGeom>
                  <a:avLst/>
                  <a:gdLst>
                    <a:gd name="T0" fmla="*/ 22 w 57"/>
                    <a:gd name="T1" fmla="*/ 6 h 46"/>
                    <a:gd name="T2" fmla="*/ 57 w 57"/>
                    <a:gd name="T3" fmla="*/ 46 h 46"/>
                    <a:gd name="T4" fmla="*/ 52 w 57"/>
                    <a:gd name="T5" fmla="*/ 46 h 46"/>
                    <a:gd name="T6" fmla="*/ 13 w 57"/>
                    <a:gd name="T7" fmla="*/ 9 h 46"/>
                    <a:gd name="T8" fmla="*/ 0 w 57"/>
                    <a:gd name="T9" fmla="*/ 0 h 46"/>
                    <a:gd name="T10" fmla="*/ 22 w 57"/>
                    <a:gd name="T11" fmla="*/ 6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7" h="46">
                      <a:moveTo>
                        <a:pt x="22" y="6"/>
                      </a:moveTo>
                      <a:cubicBezTo>
                        <a:pt x="22" y="6"/>
                        <a:pt x="18" y="43"/>
                        <a:pt x="57" y="46"/>
                      </a:cubicBezTo>
                      <a:cubicBezTo>
                        <a:pt x="56" y="46"/>
                        <a:pt x="54" y="46"/>
                        <a:pt x="52" y="46"/>
                      </a:cubicBezTo>
                      <a:cubicBezTo>
                        <a:pt x="31" y="46"/>
                        <a:pt x="14" y="30"/>
                        <a:pt x="13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22" y="6"/>
                      </a:lnTo>
                      <a:close/>
                    </a:path>
                  </a:pathLst>
                </a:custGeom>
                <a:solidFill>
                  <a:srgbClr val="E2A2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2" name="Freeform 109"/>
                <p:cNvSpPr>
                  <a:spLocks/>
                </p:cNvSpPr>
                <p:nvPr/>
              </p:nvSpPr>
              <p:spPr bwMode="auto">
                <a:xfrm>
                  <a:off x="4120" y="2272"/>
                  <a:ext cx="113" cy="43"/>
                </a:xfrm>
                <a:custGeom>
                  <a:avLst/>
                  <a:gdLst>
                    <a:gd name="T0" fmla="*/ 98 w 98"/>
                    <a:gd name="T1" fmla="*/ 32 h 37"/>
                    <a:gd name="T2" fmla="*/ 29 w 98"/>
                    <a:gd name="T3" fmla="*/ 26 h 37"/>
                    <a:gd name="T4" fmla="*/ 6 w 98"/>
                    <a:gd name="T5" fmla="*/ 22 h 37"/>
                    <a:gd name="T6" fmla="*/ 8 w 98"/>
                    <a:gd name="T7" fmla="*/ 16 h 37"/>
                    <a:gd name="T8" fmla="*/ 30 w 98"/>
                    <a:gd name="T9" fmla="*/ 21 h 37"/>
                    <a:gd name="T10" fmla="*/ 64 w 98"/>
                    <a:gd name="T11" fmla="*/ 0 h 37"/>
                    <a:gd name="T12" fmla="*/ 98 w 98"/>
                    <a:gd name="T13" fmla="*/ 3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8" h="37">
                      <a:moveTo>
                        <a:pt x="98" y="32"/>
                      </a:moveTo>
                      <a:cubicBezTo>
                        <a:pt x="98" y="32"/>
                        <a:pt x="52" y="37"/>
                        <a:pt x="29" y="26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6" y="22"/>
                        <a:pt x="0" y="18"/>
                        <a:pt x="8" y="16"/>
                      </a:cubicBezTo>
                      <a:cubicBezTo>
                        <a:pt x="30" y="21"/>
                        <a:pt x="30" y="21"/>
                        <a:pt x="30" y="21"/>
                      </a:cubicBezTo>
                      <a:cubicBezTo>
                        <a:pt x="30" y="21"/>
                        <a:pt x="37" y="0"/>
                        <a:pt x="64" y="0"/>
                      </a:cubicBezTo>
                      <a:cubicBezTo>
                        <a:pt x="90" y="0"/>
                        <a:pt x="98" y="20"/>
                        <a:pt x="98" y="32"/>
                      </a:cubicBezTo>
                      <a:close/>
                    </a:path>
                  </a:pathLst>
                </a:custGeom>
                <a:solidFill>
                  <a:srgbClr val="00A9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3" name="Freeform 110"/>
                <p:cNvSpPr>
                  <a:spLocks/>
                </p:cNvSpPr>
                <p:nvPr/>
              </p:nvSpPr>
              <p:spPr bwMode="auto">
                <a:xfrm>
                  <a:off x="4210" y="2297"/>
                  <a:ext cx="23" cy="11"/>
                </a:xfrm>
                <a:custGeom>
                  <a:avLst/>
                  <a:gdLst>
                    <a:gd name="T0" fmla="*/ 19 w 20"/>
                    <a:gd name="T1" fmla="*/ 0 h 9"/>
                    <a:gd name="T2" fmla="*/ 0 w 20"/>
                    <a:gd name="T3" fmla="*/ 2 h 9"/>
                    <a:gd name="T4" fmla="*/ 1 w 20"/>
                    <a:gd name="T5" fmla="*/ 9 h 9"/>
                    <a:gd name="T6" fmla="*/ 20 w 20"/>
                    <a:gd name="T7" fmla="*/ 7 h 9"/>
                    <a:gd name="T8" fmla="*/ 19 w 20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9">
                      <a:moveTo>
                        <a:pt x="19" y="0"/>
                      </a:moveTo>
                      <a:cubicBezTo>
                        <a:pt x="19" y="0"/>
                        <a:pt x="10" y="2"/>
                        <a:pt x="0" y="2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4" y="9"/>
                        <a:pt x="20" y="7"/>
                      </a:cubicBezTo>
                      <a:cubicBezTo>
                        <a:pt x="20" y="7"/>
                        <a:pt x="20" y="2"/>
                        <a:pt x="19" y="0"/>
                      </a:cubicBezTo>
                      <a:close/>
                    </a:path>
                  </a:pathLst>
                </a:custGeom>
                <a:solidFill>
                  <a:srgbClr val="05D3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" name="Oval 111"/>
                <p:cNvSpPr>
                  <a:spLocks noChangeArrowheads="1"/>
                </p:cNvSpPr>
                <p:nvPr/>
              </p:nvSpPr>
              <p:spPr bwMode="auto">
                <a:xfrm>
                  <a:off x="4099" y="2358"/>
                  <a:ext cx="25" cy="25"/>
                </a:xfrm>
                <a:prstGeom prst="ellipse">
                  <a:avLst/>
                </a:prstGeom>
                <a:solidFill>
                  <a:srgbClr val="C127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" name="Oval 112"/>
                <p:cNvSpPr>
                  <a:spLocks noChangeArrowheads="1"/>
                </p:cNvSpPr>
                <p:nvPr/>
              </p:nvSpPr>
              <p:spPr bwMode="auto">
                <a:xfrm>
                  <a:off x="4110" y="2362"/>
                  <a:ext cx="10" cy="1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6" name="Freeform 113"/>
                <p:cNvSpPr>
                  <a:spLocks/>
                </p:cNvSpPr>
                <p:nvPr/>
              </p:nvSpPr>
              <p:spPr bwMode="auto">
                <a:xfrm>
                  <a:off x="4527" y="2108"/>
                  <a:ext cx="307" cy="56"/>
                </a:xfrm>
                <a:custGeom>
                  <a:avLst/>
                  <a:gdLst>
                    <a:gd name="T0" fmla="*/ 265 w 265"/>
                    <a:gd name="T1" fmla="*/ 24 h 49"/>
                    <a:gd name="T2" fmla="*/ 241 w 265"/>
                    <a:gd name="T3" fmla="*/ 49 h 49"/>
                    <a:gd name="T4" fmla="*/ 25 w 265"/>
                    <a:gd name="T5" fmla="*/ 49 h 49"/>
                    <a:gd name="T6" fmla="*/ 0 w 265"/>
                    <a:gd name="T7" fmla="*/ 24 h 49"/>
                    <a:gd name="T8" fmla="*/ 0 w 265"/>
                    <a:gd name="T9" fmla="*/ 24 h 49"/>
                    <a:gd name="T10" fmla="*/ 25 w 265"/>
                    <a:gd name="T11" fmla="*/ 0 h 49"/>
                    <a:gd name="T12" fmla="*/ 241 w 265"/>
                    <a:gd name="T13" fmla="*/ 0 h 49"/>
                    <a:gd name="T14" fmla="*/ 265 w 265"/>
                    <a:gd name="T15" fmla="*/ 24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5" h="49">
                      <a:moveTo>
                        <a:pt x="265" y="24"/>
                      </a:moveTo>
                      <a:cubicBezTo>
                        <a:pt x="265" y="38"/>
                        <a:pt x="254" y="49"/>
                        <a:pt x="241" y="49"/>
                      </a:cubicBezTo>
                      <a:cubicBezTo>
                        <a:pt x="25" y="49"/>
                        <a:pt x="25" y="49"/>
                        <a:pt x="25" y="49"/>
                      </a:cubicBezTo>
                      <a:cubicBezTo>
                        <a:pt x="11" y="49"/>
                        <a:pt x="0" y="38"/>
                        <a:pt x="0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11"/>
                        <a:pt x="11" y="0"/>
                        <a:pt x="25" y="0"/>
                      </a:cubicBezTo>
                      <a:cubicBezTo>
                        <a:pt x="241" y="0"/>
                        <a:pt x="241" y="0"/>
                        <a:pt x="241" y="0"/>
                      </a:cubicBezTo>
                      <a:cubicBezTo>
                        <a:pt x="254" y="0"/>
                        <a:pt x="265" y="11"/>
                        <a:pt x="265" y="24"/>
                      </a:cubicBezTo>
                      <a:close/>
                    </a:path>
                  </a:pathLst>
                </a:custGeom>
                <a:solidFill>
                  <a:srgbClr val="E0A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7" name="Freeform 114"/>
                <p:cNvSpPr>
                  <a:spLocks/>
                </p:cNvSpPr>
                <p:nvPr/>
              </p:nvSpPr>
              <p:spPr bwMode="auto">
                <a:xfrm>
                  <a:off x="4077" y="1912"/>
                  <a:ext cx="71" cy="68"/>
                </a:xfrm>
                <a:custGeom>
                  <a:avLst/>
                  <a:gdLst>
                    <a:gd name="T0" fmla="*/ 55 w 61"/>
                    <a:gd name="T1" fmla="*/ 0 h 59"/>
                    <a:gd name="T2" fmla="*/ 61 w 61"/>
                    <a:gd name="T3" fmla="*/ 12 h 59"/>
                    <a:gd name="T4" fmla="*/ 16 w 61"/>
                    <a:gd name="T5" fmla="*/ 59 h 59"/>
                    <a:gd name="T6" fmla="*/ 0 w 61"/>
                    <a:gd name="T7" fmla="*/ 56 h 59"/>
                    <a:gd name="T8" fmla="*/ 55 w 61"/>
                    <a:gd name="T9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59">
                      <a:moveTo>
                        <a:pt x="55" y="0"/>
                      </a:moveTo>
                      <a:cubicBezTo>
                        <a:pt x="61" y="12"/>
                        <a:pt x="61" y="12"/>
                        <a:pt x="61" y="12"/>
                      </a:cubicBezTo>
                      <a:cubicBezTo>
                        <a:pt x="61" y="12"/>
                        <a:pt x="23" y="19"/>
                        <a:pt x="16" y="59"/>
                      </a:cubicBez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0" y="56"/>
                        <a:pt x="4" y="7"/>
                        <a:pt x="55" y="0"/>
                      </a:cubicBezTo>
                      <a:close/>
                    </a:path>
                  </a:pathLst>
                </a:custGeom>
                <a:solidFill>
                  <a:srgbClr val="F4607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8" name="Oval 115"/>
                <p:cNvSpPr>
                  <a:spLocks noChangeArrowheads="1"/>
                </p:cNvSpPr>
                <p:nvPr/>
              </p:nvSpPr>
              <p:spPr bwMode="auto">
                <a:xfrm>
                  <a:off x="3881" y="2889"/>
                  <a:ext cx="173" cy="173"/>
                </a:xfrm>
                <a:prstGeom prst="ellipse">
                  <a:avLst/>
                </a:prstGeom>
                <a:solidFill>
                  <a:srgbClr val="BA8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9" name="Oval 116"/>
                <p:cNvSpPr>
                  <a:spLocks noChangeArrowheads="1"/>
                </p:cNvSpPr>
                <p:nvPr/>
              </p:nvSpPr>
              <p:spPr bwMode="auto">
                <a:xfrm>
                  <a:off x="3904" y="2912"/>
                  <a:ext cx="127" cy="128"/>
                </a:xfrm>
                <a:prstGeom prst="ellipse">
                  <a:avLst/>
                </a:prstGeom>
                <a:solidFill>
                  <a:srgbClr val="1A1A1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0" name="Freeform 117"/>
                <p:cNvSpPr>
                  <a:spLocks/>
                </p:cNvSpPr>
                <p:nvPr/>
              </p:nvSpPr>
              <p:spPr bwMode="auto">
                <a:xfrm>
                  <a:off x="3921" y="2929"/>
                  <a:ext cx="93" cy="93"/>
                </a:xfrm>
                <a:custGeom>
                  <a:avLst/>
                  <a:gdLst>
                    <a:gd name="T0" fmla="*/ 93 w 93"/>
                    <a:gd name="T1" fmla="*/ 35 h 93"/>
                    <a:gd name="T2" fmla="*/ 76 w 93"/>
                    <a:gd name="T3" fmla="*/ 35 h 93"/>
                    <a:gd name="T4" fmla="*/ 88 w 93"/>
                    <a:gd name="T5" fmla="*/ 23 h 93"/>
                    <a:gd name="T6" fmla="*/ 71 w 93"/>
                    <a:gd name="T7" fmla="*/ 5 h 93"/>
                    <a:gd name="T8" fmla="*/ 59 w 93"/>
                    <a:gd name="T9" fmla="*/ 16 h 93"/>
                    <a:gd name="T10" fmla="*/ 59 w 93"/>
                    <a:gd name="T11" fmla="*/ 0 h 93"/>
                    <a:gd name="T12" fmla="*/ 35 w 93"/>
                    <a:gd name="T13" fmla="*/ 0 h 93"/>
                    <a:gd name="T14" fmla="*/ 35 w 93"/>
                    <a:gd name="T15" fmla="*/ 16 h 93"/>
                    <a:gd name="T16" fmla="*/ 23 w 93"/>
                    <a:gd name="T17" fmla="*/ 5 h 93"/>
                    <a:gd name="T18" fmla="*/ 5 w 93"/>
                    <a:gd name="T19" fmla="*/ 22 h 93"/>
                    <a:gd name="T20" fmla="*/ 16 w 93"/>
                    <a:gd name="T21" fmla="*/ 34 h 93"/>
                    <a:gd name="T22" fmla="*/ 0 w 93"/>
                    <a:gd name="T23" fmla="*/ 34 h 93"/>
                    <a:gd name="T24" fmla="*/ 0 w 93"/>
                    <a:gd name="T25" fmla="*/ 59 h 93"/>
                    <a:gd name="T26" fmla="*/ 16 w 93"/>
                    <a:gd name="T27" fmla="*/ 59 h 93"/>
                    <a:gd name="T28" fmla="*/ 5 w 93"/>
                    <a:gd name="T29" fmla="*/ 69 h 93"/>
                    <a:gd name="T30" fmla="*/ 22 w 93"/>
                    <a:gd name="T31" fmla="*/ 88 h 93"/>
                    <a:gd name="T32" fmla="*/ 34 w 93"/>
                    <a:gd name="T33" fmla="*/ 76 h 93"/>
                    <a:gd name="T34" fmla="*/ 34 w 93"/>
                    <a:gd name="T35" fmla="*/ 93 h 93"/>
                    <a:gd name="T36" fmla="*/ 59 w 93"/>
                    <a:gd name="T37" fmla="*/ 93 h 93"/>
                    <a:gd name="T38" fmla="*/ 59 w 93"/>
                    <a:gd name="T39" fmla="*/ 76 h 93"/>
                    <a:gd name="T40" fmla="*/ 70 w 93"/>
                    <a:gd name="T41" fmla="*/ 88 h 93"/>
                    <a:gd name="T42" fmla="*/ 88 w 93"/>
                    <a:gd name="T43" fmla="*/ 71 h 93"/>
                    <a:gd name="T44" fmla="*/ 76 w 93"/>
                    <a:gd name="T45" fmla="*/ 59 h 93"/>
                    <a:gd name="T46" fmla="*/ 93 w 93"/>
                    <a:gd name="T47" fmla="*/ 59 h 93"/>
                    <a:gd name="T48" fmla="*/ 93 w 93"/>
                    <a:gd name="T49" fmla="*/ 35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93" h="93">
                      <a:moveTo>
                        <a:pt x="93" y="35"/>
                      </a:moveTo>
                      <a:lnTo>
                        <a:pt x="76" y="35"/>
                      </a:lnTo>
                      <a:lnTo>
                        <a:pt x="88" y="23"/>
                      </a:lnTo>
                      <a:lnTo>
                        <a:pt x="71" y="5"/>
                      </a:lnTo>
                      <a:lnTo>
                        <a:pt x="59" y="16"/>
                      </a:lnTo>
                      <a:lnTo>
                        <a:pt x="59" y="0"/>
                      </a:lnTo>
                      <a:lnTo>
                        <a:pt x="35" y="0"/>
                      </a:lnTo>
                      <a:lnTo>
                        <a:pt x="35" y="16"/>
                      </a:lnTo>
                      <a:lnTo>
                        <a:pt x="23" y="5"/>
                      </a:lnTo>
                      <a:lnTo>
                        <a:pt x="5" y="22"/>
                      </a:lnTo>
                      <a:lnTo>
                        <a:pt x="16" y="34"/>
                      </a:lnTo>
                      <a:lnTo>
                        <a:pt x="0" y="34"/>
                      </a:lnTo>
                      <a:lnTo>
                        <a:pt x="0" y="59"/>
                      </a:lnTo>
                      <a:lnTo>
                        <a:pt x="16" y="59"/>
                      </a:lnTo>
                      <a:lnTo>
                        <a:pt x="5" y="69"/>
                      </a:lnTo>
                      <a:lnTo>
                        <a:pt x="22" y="88"/>
                      </a:lnTo>
                      <a:lnTo>
                        <a:pt x="34" y="76"/>
                      </a:lnTo>
                      <a:lnTo>
                        <a:pt x="34" y="93"/>
                      </a:lnTo>
                      <a:lnTo>
                        <a:pt x="59" y="93"/>
                      </a:lnTo>
                      <a:lnTo>
                        <a:pt x="59" y="76"/>
                      </a:lnTo>
                      <a:lnTo>
                        <a:pt x="70" y="88"/>
                      </a:lnTo>
                      <a:lnTo>
                        <a:pt x="88" y="71"/>
                      </a:lnTo>
                      <a:lnTo>
                        <a:pt x="76" y="59"/>
                      </a:lnTo>
                      <a:lnTo>
                        <a:pt x="93" y="59"/>
                      </a:lnTo>
                      <a:lnTo>
                        <a:pt x="93" y="35"/>
                      </a:lnTo>
                      <a:close/>
                    </a:path>
                  </a:pathLst>
                </a:custGeom>
                <a:solidFill>
                  <a:srgbClr val="6666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1" name="Oval 118"/>
                <p:cNvSpPr>
                  <a:spLocks noChangeArrowheads="1"/>
                </p:cNvSpPr>
                <p:nvPr/>
              </p:nvSpPr>
              <p:spPr bwMode="auto">
                <a:xfrm>
                  <a:off x="3945" y="2953"/>
                  <a:ext cx="44" cy="44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2" name="Oval 119"/>
                <p:cNvSpPr>
                  <a:spLocks noChangeArrowheads="1"/>
                </p:cNvSpPr>
                <p:nvPr/>
              </p:nvSpPr>
              <p:spPr bwMode="auto">
                <a:xfrm>
                  <a:off x="4076" y="2889"/>
                  <a:ext cx="174" cy="173"/>
                </a:xfrm>
                <a:prstGeom prst="ellipse">
                  <a:avLst/>
                </a:prstGeom>
                <a:solidFill>
                  <a:srgbClr val="BA8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3" name="Oval 120"/>
                <p:cNvSpPr>
                  <a:spLocks noChangeArrowheads="1"/>
                </p:cNvSpPr>
                <p:nvPr/>
              </p:nvSpPr>
              <p:spPr bwMode="auto">
                <a:xfrm>
                  <a:off x="4098" y="2912"/>
                  <a:ext cx="128" cy="128"/>
                </a:xfrm>
                <a:prstGeom prst="ellipse">
                  <a:avLst/>
                </a:prstGeom>
                <a:solidFill>
                  <a:srgbClr val="1A1A1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4" name="Freeform 121"/>
                <p:cNvSpPr>
                  <a:spLocks/>
                </p:cNvSpPr>
                <p:nvPr/>
              </p:nvSpPr>
              <p:spPr bwMode="auto">
                <a:xfrm>
                  <a:off x="4117" y="2929"/>
                  <a:ext cx="92" cy="93"/>
                </a:xfrm>
                <a:custGeom>
                  <a:avLst/>
                  <a:gdLst>
                    <a:gd name="T0" fmla="*/ 92 w 92"/>
                    <a:gd name="T1" fmla="*/ 35 h 93"/>
                    <a:gd name="T2" fmla="*/ 76 w 92"/>
                    <a:gd name="T3" fmla="*/ 35 h 93"/>
                    <a:gd name="T4" fmla="*/ 88 w 92"/>
                    <a:gd name="T5" fmla="*/ 23 h 93"/>
                    <a:gd name="T6" fmla="*/ 70 w 92"/>
                    <a:gd name="T7" fmla="*/ 5 h 93"/>
                    <a:gd name="T8" fmla="*/ 59 w 92"/>
                    <a:gd name="T9" fmla="*/ 16 h 93"/>
                    <a:gd name="T10" fmla="*/ 59 w 92"/>
                    <a:gd name="T11" fmla="*/ 0 h 93"/>
                    <a:gd name="T12" fmla="*/ 33 w 92"/>
                    <a:gd name="T13" fmla="*/ 0 h 93"/>
                    <a:gd name="T14" fmla="*/ 33 w 92"/>
                    <a:gd name="T15" fmla="*/ 16 h 93"/>
                    <a:gd name="T16" fmla="*/ 22 w 92"/>
                    <a:gd name="T17" fmla="*/ 5 h 93"/>
                    <a:gd name="T18" fmla="*/ 4 w 92"/>
                    <a:gd name="T19" fmla="*/ 22 h 93"/>
                    <a:gd name="T20" fmla="*/ 16 w 92"/>
                    <a:gd name="T21" fmla="*/ 34 h 93"/>
                    <a:gd name="T22" fmla="*/ 0 w 92"/>
                    <a:gd name="T23" fmla="*/ 34 h 93"/>
                    <a:gd name="T24" fmla="*/ 0 w 92"/>
                    <a:gd name="T25" fmla="*/ 59 h 93"/>
                    <a:gd name="T26" fmla="*/ 16 w 92"/>
                    <a:gd name="T27" fmla="*/ 59 h 93"/>
                    <a:gd name="T28" fmla="*/ 4 w 92"/>
                    <a:gd name="T29" fmla="*/ 69 h 93"/>
                    <a:gd name="T30" fmla="*/ 22 w 92"/>
                    <a:gd name="T31" fmla="*/ 88 h 93"/>
                    <a:gd name="T32" fmla="*/ 33 w 92"/>
                    <a:gd name="T33" fmla="*/ 76 h 93"/>
                    <a:gd name="T34" fmla="*/ 33 w 92"/>
                    <a:gd name="T35" fmla="*/ 93 h 93"/>
                    <a:gd name="T36" fmla="*/ 57 w 92"/>
                    <a:gd name="T37" fmla="*/ 93 h 93"/>
                    <a:gd name="T38" fmla="*/ 57 w 92"/>
                    <a:gd name="T39" fmla="*/ 76 h 93"/>
                    <a:gd name="T40" fmla="*/ 69 w 92"/>
                    <a:gd name="T41" fmla="*/ 88 h 93"/>
                    <a:gd name="T42" fmla="*/ 86 w 92"/>
                    <a:gd name="T43" fmla="*/ 71 h 93"/>
                    <a:gd name="T44" fmla="*/ 76 w 92"/>
                    <a:gd name="T45" fmla="*/ 59 h 93"/>
                    <a:gd name="T46" fmla="*/ 92 w 92"/>
                    <a:gd name="T47" fmla="*/ 59 h 93"/>
                    <a:gd name="T48" fmla="*/ 92 w 92"/>
                    <a:gd name="T49" fmla="*/ 35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92" h="93">
                      <a:moveTo>
                        <a:pt x="92" y="35"/>
                      </a:moveTo>
                      <a:lnTo>
                        <a:pt x="76" y="35"/>
                      </a:lnTo>
                      <a:lnTo>
                        <a:pt x="88" y="23"/>
                      </a:lnTo>
                      <a:lnTo>
                        <a:pt x="70" y="5"/>
                      </a:lnTo>
                      <a:lnTo>
                        <a:pt x="59" y="16"/>
                      </a:lnTo>
                      <a:lnTo>
                        <a:pt x="59" y="0"/>
                      </a:lnTo>
                      <a:lnTo>
                        <a:pt x="33" y="0"/>
                      </a:lnTo>
                      <a:lnTo>
                        <a:pt x="33" y="16"/>
                      </a:lnTo>
                      <a:lnTo>
                        <a:pt x="22" y="5"/>
                      </a:lnTo>
                      <a:lnTo>
                        <a:pt x="4" y="22"/>
                      </a:lnTo>
                      <a:lnTo>
                        <a:pt x="16" y="34"/>
                      </a:lnTo>
                      <a:lnTo>
                        <a:pt x="0" y="34"/>
                      </a:lnTo>
                      <a:lnTo>
                        <a:pt x="0" y="59"/>
                      </a:lnTo>
                      <a:lnTo>
                        <a:pt x="16" y="59"/>
                      </a:lnTo>
                      <a:lnTo>
                        <a:pt x="4" y="69"/>
                      </a:lnTo>
                      <a:lnTo>
                        <a:pt x="22" y="88"/>
                      </a:lnTo>
                      <a:lnTo>
                        <a:pt x="33" y="76"/>
                      </a:lnTo>
                      <a:lnTo>
                        <a:pt x="33" y="93"/>
                      </a:lnTo>
                      <a:lnTo>
                        <a:pt x="57" y="93"/>
                      </a:lnTo>
                      <a:lnTo>
                        <a:pt x="57" y="76"/>
                      </a:lnTo>
                      <a:lnTo>
                        <a:pt x="69" y="88"/>
                      </a:lnTo>
                      <a:lnTo>
                        <a:pt x="86" y="71"/>
                      </a:lnTo>
                      <a:lnTo>
                        <a:pt x="76" y="59"/>
                      </a:lnTo>
                      <a:lnTo>
                        <a:pt x="92" y="59"/>
                      </a:lnTo>
                      <a:lnTo>
                        <a:pt x="92" y="35"/>
                      </a:lnTo>
                      <a:close/>
                    </a:path>
                  </a:pathLst>
                </a:custGeom>
                <a:solidFill>
                  <a:srgbClr val="6666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5" name="Oval 122"/>
                <p:cNvSpPr>
                  <a:spLocks noChangeArrowheads="1"/>
                </p:cNvSpPr>
                <p:nvPr/>
              </p:nvSpPr>
              <p:spPr bwMode="auto">
                <a:xfrm>
                  <a:off x="4141" y="2953"/>
                  <a:ext cx="44" cy="44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6" name="Oval 123"/>
                <p:cNvSpPr>
                  <a:spLocks noChangeArrowheads="1"/>
                </p:cNvSpPr>
                <p:nvPr/>
              </p:nvSpPr>
              <p:spPr bwMode="auto">
                <a:xfrm>
                  <a:off x="4272" y="2889"/>
                  <a:ext cx="173" cy="173"/>
                </a:xfrm>
                <a:prstGeom prst="ellipse">
                  <a:avLst/>
                </a:prstGeom>
                <a:solidFill>
                  <a:srgbClr val="BA8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7" name="Oval 124"/>
                <p:cNvSpPr>
                  <a:spLocks noChangeArrowheads="1"/>
                </p:cNvSpPr>
                <p:nvPr/>
              </p:nvSpPr>
              <p:spPr bwMode="auto">
                <a:xfrm>
                  <a:off x="4294" y="2912"/>
                  <a:ext cx="128" cy="128"/>
                </a:xfrm>
                <a:prstGeom prst="ellipse">
                  <a:avLst/>
                </a:prstGeom>
                <a:solidFill>
                  <a:srgbClr val="1A1A1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8" name="Freeform 125"/>
                <p:cNvSpPr>
                  <a:spLocks/>
                </p:cNvSpPr>
                <p:nvPr/>
              </p:nvSpPr>
              <p:spPr bwMode="auto">
                <a:xfrm>
                  <a:off x="4312" y="2929"/>
                  <a:ext cx="93" cy="93"/>
                </a:xfrm>
                <a:custGeom>
                  <a:avLst/>
                  <a:gdLst>
                    <a:gd name="T0" fmla="*/ 93 w 93"/>
                    <a:gd name="T1" fmla="*/ 35 h 93"/>
                    <a:gd name="T2" fmla="*/ 76 w 93"/>
                    <a:gd name="T3" fmla="*/ 35 h 93"/>
                    <a:gd name="T4" fmla="*/ 88 w 93"/>
                    <a:gd name="T5" fmla="*/ 23 h 93"/>
                    <a:gd name="T6" fmla="*/ 69 w 93"/>
                    <a:gd name="T7" fmla="*/ 5 h 93"/>
                    <a:gd name="T8" fmla="*/ 59 w 93"/>
                    <a:gd name="T9" fmla="*/ 16 h 93"/>
                    <a:gd name="T10" fmla="*/ 59 w 93"/>
                    <a:gd name="T11" fmla="*/ 0 h 93"/>
                    <a:gd name="T12" fmla="*/ 34 w 93"/>
                    <a:gd name="T13" fmla="*/ 0 h 93"/>
                    <a:gd name="T14" fmla="*/ 34 w 93"/>
                    <a:gd name="T15" fmla="*/ 16 h 93"/>
                    <a:gd name="T16" fmla="*/ 22 w 93"/>
                    <a:gd name="T17" fmla="*/ 5 h 93"/>
                    <a:gd name="T18" fmla="*/ 5 w 93"/>
                    <a:gd name="T19" fmla="*/ 22 h 93"/>
                    <a:gd name="T20" fmla="*/ 16 w 93"/>
                    <a:gd name="T21" fmla="*/ 34 h 93"/>
                    <a:gd name="T22" fmla="*/ 0 w 93"/>
                    <a:gd name="T23" fmla="*/ 34 h 93"/>
                    <a:gd name="T24" fmla="*/ 0 w 93"/>
                    <a:gd name="T25" fmla="*/ 59 h 93"/>
                    <a:gd name="T26" fmla="*/ 15 w 93"/>
                    <a:gd name="T27" fmla="*/ 59 h 93"/>
                    <a:gd name="T28" fmla="*/ 5 w 93"/>
                    <a:gd name="T29" fmla="*/ 69 h 93"/>
                    <a:gd name="T30" fmla="*/ 22 w 93"/>
                    <a:gd name="T31" fmla="*/ 88 h 93"/>
                    <a:gd name="T32" fmla="*/ 34 w 93"/>
                    <a:gd name="T33" fmla="*/ 76 h 93"/>
                    <a:gd name="T34" fmla="*/ 34 w 93"/>
                    <a:gd name="T35" fmla="*/ 93 h 93"/>
                    <a:gd name="T36" fmla="*/ 58 w 93"/>
                    <a:gd name="T37" fmla="*/ 93 h 93"/>
                    <a:gd name="T38" fmla="*/ 58 w 93"/>
                    <a:gd name="T39" fmla="*/ 76 h 93"/>
                    <a:gd name="T40" fmla="*/ 69 w 93"/>
                    <a:gd name="T41" fmla="*/ 88 h 93"/>
                    <a:gd name="T42" fmla="*/ 87 w 93"/>
                    <a:gd name="T43" fmla="*/ 71 h 93"/>
                    <a:gd name="T44" fmla="*/ 76 w 93"/>
                    <a:gd name="T45" fmla="*/ 59 h 93"/>
                    <a:gd name="T46" fmla="*/ 93 w 93"/>
                    <a:gd name="T47" fmla="*/ 59 h 93"/>
                    <a:gd name="T48" fmla="*/ 93 w 93"/>
                    <a:gd name="T49" fmla="*/ 35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93" h="93">
                      <a:moveTo>
                        <a:pt x="93" y="35"/>
                      </a:moveTo>
                      <a:lnTo>
                        <a:pt x="76" y="35"/>
                      </a:lnTo>
                      <a:lnTo>
                        <a:pt x="88" y="23"/>
                      </a:lnTo>
                      <a:lnTo>
                        <a:pt x="69" y="5"/>
                      </a:lnTo>
                      <a:lnTo>
                        <a:pt x="59" y="16"/>
                      </a:lnTo>
                      <a:lnTo>
                        <a:pt x="59" y="0"/>
                      </a:lnTo>
                      <a:lnTo>
                        <a:pt x="34" y="0"/>
                      </a:lnTo>
                      <a:lnTo>
                        <a:pt x="34" y="16"/>
                      </a:lnTo>
                      <a:lnTo>
                        <a:pt x="22" y="5"/>
                      </a:lnTo>
                      <a:lnTo>
                        <a:pt x="5" y="22"/>
                      </a:lnTo>
                      <a:lnTo>
                        <a:pt x="16" y="34"/>
                      </a:lnTo>
                      <a:lnTo>
                        <a:pt x="0" y="34"/>
                      </a:lnTo>
                      <a:lnTo>
                        <a:pt x="0" y="59"/>
                      </a:lnTo>
                      <a:lnTo>
                        <a:pt x="15" y="59"/>
                      </a:lnTo>
                      <a:lnTo>
                        <a:pt x="5" y="69"/>
                      </a:lnTo>
                      <a:lnTo>
                        <a:pt x="22" y="88"/>
                      </a:lnTo>
                      <a:lnTo>
                        <a:pt x="34" y="76"/>
                      </a:lnTo>
                      <a:lnTo>
                        <a:pt x="34" y="93"/>
                      </a:lnTo>
                      <a:lnTo>
                        <a:pt x="58" y="93"/>
                      </a:lnTo>
                      <a:lnTo>
                        <a:pt x="58" y="76"/>
                      </a:lnTo>
                      <a:lnTo>
                        <a:pt x="69" y="88"/>
                      </a:lnTo>
                      <a:lnTo>
                        <a:pt x="87" y="71"/>
                      </a:lnTo>
                      <a:lnTo>
                        <a:pt x="76" y="59"/>
                      </a:lnTo>
                      <a:lnTo>
                        <a:pt x="93" y="59"/>
                      </a:lnTo>
                      <a:lnTo>
                        <a:pt x="93" y="35"/>
                      </a:lnTo>
                      <a:close/>
                    </a:path>
                  </a:pathLst>
                </a:custGeom>
                <a:solidFill>
                  <a:srgbClr val="6666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9" name="Oval 126"/>
                <p:cNvSpPr>
                  <a:spLocks noChangeArrowheads="1"/>
                </p:cNvSpPr>
                <p:nvPr/>
              </p:nvSpPr>
              <p:spPr bwMode="auto">
                <a:xfrm>
                  <a:off x="4336" y="2953"/>
                  <a:ext cx="43" cy="44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0" name="Oval 127"/>
                <p:cNvSpPr>
                  <a:spLocks noChangeArrowheads="1"/>
                </p:cNvSpPr>
                <p:nvPr/>
              </p:nvSpPr>
              <p:spPr bwMode="auto">
                <a:xfrm>
                  <a:off x="4466" y="2889"/>
                  <a:ext cx="173" cy="173"/>
                </a:xfrm>
                <a:prstGeom prst="ellipse">
                  <a:avLst/>
                </a:prstGeom>
                <a:solidFill>
                  <a:srgbClr val="BA8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1" name="Oval 128"/>
                <p:cNvSpPr>
                  <a:spLocks noChangeArrowheads="1"/>
                </p:cNvSpPr>
                <p:nvPr/>
              </p:nvSpPr>
              <p:spPr bwMode="auto">
                <a:xfrm>
                  <a:off x="4489" y="2912"/>
                  <a:ext cx="128" cy="128"/>
                </a:xfrm>
                <a:prstGeom prst="ellipse">
                  <a:avLst/>
                </a:prstGeom>
                <a:solidFill>
                  <a:srgbClr val="1A1A1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2" name="Freeform 129"/>
                <p:cNvSpPr>
                  <a:spLocks/>
                </p:cNvSpPr>
                <p:nvPr/>
              </p:nvSpPr>
              <p:spPr bwMode="auto">
                <a:xfrm>
                  <a:off x="4508" y="2929"/>
                  <a:ext cx="91" cy="93"/>
                </a:xfrm>
                <a:custGeom>
                  <a:avLst/>
                  <a:gdLst>
                    <a:gd name="T0" fmla="*/ 91 w 91"/>
                    <a:gd name="T1" fmla="*/ 35 h 93"/>
                    <a:gd name="T2" fmla="*/ 76 w 91"/>
                    <a:gd name="T3" fmla="*/ 35 h 93"/>
                    <a:gd name="T4" fmla="*/ 86 w 91"/>
                    <a:gd name="T5" fmla="*/ 23 h 93"/>
                    <a:gd name="T6" fmla="*/ 69 w 91"/>
                    <a:gd name="T7" fmla="*/ 5 h 93"/>
                    <a:gd name="T8" fmla="*/ 57 w 91"/>
                    <a:gd name="T9" fmla="*/ 16 h 93"/>
                    <a:gd name="T10" fmla="*/ 57 w 91"/>
                    <a:gd name="T11" fmla="*/ 0 h 93"/>
                    <a:gd name="T12" fmla="*/ 33 w 91"/>
                    <a:gd name="T13" fmla="*/ 0 h 93"/>
                    <a:gd name="T14" fmla="*/ 33 w 91"/>
                    <a:gd name="T15" fmla="*/ 16 h 93"/>
                    <a:gd name="T16" fmla="*/ 22 w 91"/>
                    <a:gd name="T17" fmla="*/ 5 h 93"/>
                    <a:gd name="T18" fmla="*/ 4 w 91"/>
                    <a:gd name="T19" fmla="*/ 22 h 93"/>
                    <a:gd name="T20" fmla="*/ 15 w 91"/>
                    <a:gd name="T21" fmla="*/ 34 h 93"/>
                    <a:gd name="T22" fmla="*/ 0 w 91"/>
                    <a:gd name="T23" fmla="*/ 34 h 93"/>
                    <a:gd name="T24" fmla="*/ 0 w 91"/>
                    <a:gd name="T25" fmla="*/ 59 h 93"/>
                    <a:gd name="T26" fmla="*/ 15 w 91"/>
                    <a:gd name="T27" fmla="*/ 59 h 93"/>
                    <a:gd name="T28" fmla="*/ 3 w 91"/>
                    <a:gd name="T29" fmla="*/ 69 h 93"/>
                    <a:gd name="T30" fmla="*/ 22 w 91"/>
                    <a:gd name="T31" fmla="*/ 88 h 93"/>
                    <a:gd name="T32" fmla="*/ 32 w 91"/>
                    <a:gd name="T33" fmla="*/ 76 h 93"/>
                    <a:gd name="T34" fmla="*/ 32 w 91"/>
                    <a:gd name="T35" fmla="*/ 93 h 93"/>
                    <a:gd name="T36" fmla="*/ 57 w 91"/>
                    <a:gd name="T37" fmla="*/ 93 h 93"/>
                    <a:gd name="T38" fmla="*/ 57 w 91"/>
                    <a:gd name="T39" fmla="*/ 76 h 93"/>
                    <a:gd name="T40" fmla="*/ 69 w 91"/>
                    <a:gd name="T41" fmla="*/ 88 h 93"/>
                    <a:gd name="T42" fmla="*/ 86 w 91"/>
                    <a:gd name="T43" fmla="*/ 71 h 93"/>
                    <a:gd name="T44" fmla="*/ 75 w 91"/>
                    <a:gd name="T45" fmla="*/ 59 h 93"/>
                    <a:gd name="T46" fmla="*/ 91 w 91"/>
                    <a:gd name="T47" fmla="*/ 59 h 93"/>
                    <a:gd name="T48" fmla="*/ 91 w 91"/>
                    <a:gd name="T49" fmla="*/ 35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91" h="93">
                      <a:moveTo>
                        <a:pt x="91" y="35"/>
                      </a:moveTo>
                      <a:lnTo>
                        <a:pt x="76" y="35"/>
                      </a:lnTo>
                      <a:lnTo>
                        <a:pt x="86" y="23"/>
                      </a:lnTo>
                      <a:lnTo>
                        <a:pt x="69" y="5"/>
                      </a:lnTo>
                      <a:lnTo>
                        <a:pt x="57" y="16"/>
                      </a:lnTo>
                      <a:lnTo>
                        <a:pt x="57" y="0"/>
                      </a:lnTo>
                      <a:lnTo>
                        <a:pt x="33" y="0"/>
                      </a:lnTo>
                      <a:lnTo>
                        <a:pt x="33" y="16"/>
                      </a:lnTo>
                      <a:lnTo>
                        <a:pt x="22" y="5"/>
                      </a:lnTo>
                      <a:lnTo>
                        <a:pt x="4" y="22"/>
                      </a:lnTo>
                      <a:lnTo>
                        <a:pt x="15" y="34"/>
                      </a:lnTo>
                      <a:lnTo>
                        <a:pt x="0" y="34"/>
                      </a:lnTo>
                      <a:lnTo>
                        <a:pt x="0" y="59"/>
                      </a:lnTo>
                      <a:lnTo>
                        <a:pt x="15" y="59"/>
                      </a:lnTo>
                      <a:lnTo>
                        <a:pt x="3" y="69"/>
                      </a:lnTo>
                      <a:lnTo>
                        <a:pt x="22" y="88"/>
                      </a:lnTo>
                      <a:lnTo>
                        <a:pt x="32" y="76"/>
                      </a:lnTo>
                      <a:lnTo>
                        <a:pt x="32" y="93"/>
                      </a:lnTo>
                      <a:lnTo>
                        <a:pt x="57" y="93"/>
                      </a:lnTo>
                      <a:lnTo>
                        <a:pt x="57" y="76"/>
                      </a:lnTo>
                      <a:lnTo>
                        <a:pt x="69" y="88"/>
                      </a:lnTo>
                      <a:lnTo>
                        <a:pt x="86" y="71"/>
                      </a:lnTo>
                      <a:lnTo>
                        <a:pt x="75" y="59"/>
                      </a:lnTo>
                      <a:lnTo>
                        <a:pt x="91" y="59"/>
                      </a:lnTo>
                      <a:lnTo>
                        <a:pt x="91" y="35"/>
                      </a:lnTo>
                      <a:close/>
                    </a:path>
                  </a:pathLst>
                </a:custGeom>
                <a:solidFill>
                  <a:srgbClr val="6666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3" name="Oval 130"/>
                <p:cNvSpPr>
                  <a:spLocks noChangeArrowheads="1"/>
                </p:cNvSpPr>
                <p:nvPr/>
              </p:nvSpPr>
              <p:spPr bwMode="auto">
                <a:xfrm>
                  <a:off x="4532" y="2953"/>
                  <a:ext cx="43" cy="44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4" name="Oval 131"/>
                <p:cNvSpPr>
                  <a:spLocks noChangeArrowheads="1"/>
                </p:cNvSpPr>
                <p:nvPr/>
              </p:nvSpPr>
              <p:spPr bwMode="auto">
                <a:xfrm>
                  <a:off x="4661" y="2889"/>
                  <a:ext cx="174" cy="173"/>
                </a:xfrm>
                <a:prstGeom prst="ellipse">
                  <a:avLst/>
                </a:prstGeom>
                <a:solidFill>
                  <a:srgbClr val="BA8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5" name="Oval 132"/>
                <p:cNvSpPr>
                  <a:spLocks noChangeArrowheads="1"/>
                </p:cNvSpPr>
                <p:nvPr/>
              </p:nvSpPr>
              <p:spPr bwMode="auto">
                <a:xfrm>
                  <a:off x="4685" y="2912"/>
                  <a:ext cx="128" cy="128"/>
                </a:xfrm>
                <a:prstGeom prst="ellipse">
                  <a:avLst/>
                </a:prstGeom>
                <a:solidFill>
                  <a:srgbClr val="1A1A1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6" name="Freeform 133"/>
                <p:cNvSpPr>
                  <a:spLocks/>
                </p:cNvSpPr>
                <p:nvPr/>
              </p:nvSpPr>
              <p:spPr bwMode="auto">
                <a:xfrm>
                  <a:off x="4702" y="2929"/>
                  <a:ext cx="92" cy="93"/>
                </a:xfrm>
                <a:custGeom>
                  <a:avLst/>
                  <a:gdLst>
                    <a:gd name="T0" fmla="*/ 92 w 92"/>
                    <a:gd name="T1" fmla="*/ 35 h 93"/>
                    <a:gd name="T2" fmla="*/ 76 w 92"/>
                    <a:gd name="T3" fmla="*/ 35 h 93"/>
                    <a:gd name="T4" fmla="*/ 88 w 92"/>
                    <a:gd name="T5" fmla="*/ 23 h 93"/>
                    <a:gd name="T6" fmla="*/ 70 w 92"/>
                    <a:gd name="T7" fmla="*/ 5 h 93"/>
                    <a:gd name="T8" fmla="*/ 59 w 92"/>
                    <a:gd name="T9" fmla="*/ 16 h 93"/>
                    <a:gd name="T10" fmla="*/ 59 w 92"/>
                    <a:gd name="T11" fmla="*/ 0 h 93"/>
                    <a:gd name="T12" fmla="*/ 35 w 92"/>
                    <a:gd name="T13" fmla="*/ 0 h 93"/>
                    <a:gd name="T14" fmla="*/ 35 w 92"/>
                    <a:gd name="T15" fmla="*/ 16 h 93"/>
                    <a:gd name="T16" fmla="*/ 23 w 92"/>
                    <a:gd name="T17" fmla="*/ 5 h 93"/>
                    <a:gd name="T18" fmla="*/ 6 w 92"/>
                    <a:gd name="T19" fmla="*/ 22 h 93"/>
                    <a:gd name="T20" fmla="*/ 16 w 92"/>
                    <a:gd name="T21" fmla="*/ 34 h 93"/>
                    <a:gd name="T22" fmla="*/ 0 w 92"/>
                    <a:gd name="T23" fmla="*/ 34 h 93"/>
                    <a:gd name="T24" fmla="*/ 0 w 92"/>
                    <a:gd name="T25" fmla="*/ 59 h 93"/>
                    <a:gd name="T26" fmla="*/ 16 w 92"/>
                    <a:gd name="T27" fmla="*/ 59 h 93"/>
                    <a:gd name="T28" fmla="*/ 4 w 92"/>
                    <a:gd name="T29" fmla="*/ 69 h 93"/>
                    <a:gd name="T30" fmla="*/ 22 w 92"/>
                    <a:gd name="T31" fmla="*/ 88 h 93"/>
                    <a:gd name="T32" fmla="*/ 33 w 92"/>
                    <a:gd name="T33" fmla="*/ 76 h 93"/>
                    <a:gd name="T34" fmla="*/ 33 w 92"/>
                    <a:gd name="T35" fmla="*/ 93 h 93"/>
                    <a:gd name="T36" fmla="*/ 59 w 92"/>
                    <a:gd name="T37" fmla="*/ 93 h 93"/>
                    <a:gd name="T38" fmla="*/ 59 w 92"/>
                    <a:gd name="T39" fmla="*/ 76 h 93"/>
                    <a:gd name="T40" fmla="*/ 70 w 92"/>
                    <a:gd name="T41" fmla="*/ 88 h 93"/>
                    <a:gd name="T42" fmla="*/ 88 w 92"/>
                    <a:gd name="T43" fmla="*/ 71 h 93"/>
                    <a:gd name="T44" fmla="*/ 76 w 92"/>
                    <a:gd name="T45" fmla="*/ 59 h 93"/>
                    <a:gd name="T46" fmla="*/ 92 w 92"/>
                    <a:gd name="T47" fmla="*/ 59 h 93"/>
                    <a:gd name="T48" fmla="*/ 92 w 92"/>
                    <a:gd name="T49" fmla="*/ 35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92" h="93">
                      <a:moveTo>
                        <a:pt x="92" y="35"/>
                      </a:moveTo>
                      <a:lnTo>
                        <a:pt x="76" y="35"/>
                      </a:lnTo>
                      <a:lnTo>
                        <a:pt x="88" y="23"/>
                      </a:lnTo>
                      <a:lnTo>
                        <a:pt x="70" y="5"/>
                      </a:lnTo>
                      <a:lnTo>
                        <a:pt x="59" y="16"/>
                      </a:lnTo>
                      <a:lnTo>
                        <a:pt x="59" y="0"/>
                      </a:lnTo>
                      <a:lnTo>
                        <a:pt x="35" y="0"/>
                      </a:lnTo>
                      <a:lnTo>
                        <a:pt x="35" y="16"/>
                      </a:lnTo>
                      <a:lnTo>
                        <a:pt x="23" y="5"/>
                      </a:lnTo>
                      <a:lnTo>
                        <a:pt x="6" y="22"/>
                      </a:lnTo>
                      <a:lnTo>
                        <a:pt x="16" y="34"/>
                      </a:lnTo>
                      <a:lnTo>
                        <a:pt x="0" y="34"/>
                      </a:lnTo>
                      <a:lnTo>
                        <a:pt x="0" y="59"/>
                      </a:lnTo>
                      <a:lnTo>
                        <a:pt x="16" y="59"/>
                      </a:lnTo>
                      <a:lnTo>
                        <a:pt x="4" y="69"/>
                      </a:lnTo>
                      <a:lnTo>
                        <a:pt x="22" y="88"/>
                      </a:lnTo>
                      <a:lnTo>
                        <a:pt x="33" y="76"/>
                      </a:lnTo>
                      <a:lnTo>
                        <a:pt x="33" y="93"/>
                      </a:lnTo>
                      <a:lnTo>
                        <a:pt x="59" y="93"/>
                      </a:lnTo>
                      <a:lnTo>
                        <a:pt x="59" y="76"/>
                      </a:lnTo>
                      <a:lnTo>
                        <a:pt x="70" y="88"/>
                      </a:lnTo>
                      <a:lnTo>
                        <a:pt x="88" y="71"/>
                      </a:lnTo>
                      <a:lnTo>
                        <a:pt x="76" y="59"/>
                      </a:lnTo>
                      <a:lnTo>
                        <a:pt x="92" y="59"/>
                      </a:lnTo>
                      <a:lnTo>
                        <a:pt x="92" y="35"/>
                      </a:lnTo>
                      <a:close/>
                    </a:path>
                  </a:pathLst>
                </a:custGeom>
                <a:solidFill>
                  <a:srgbClr val="6666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7" name="Oval 134"/>
                <p:cNvSpPr>
                  <a:spLocks noChangeArrowheads="1"/>
                </p:cNvSpPr>
                <p:nvPr/>
              </p:nvSpPr>
              <p:spPr bwMode="auto">
                <a:xfrm>
                  <a:off x="4726" y="2953"/>
                  <a:ext cx="44" cy="44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8" name="Oval 135"/>
                <p:cNvSpPr>
                  <a:spLocks noChangeArrowheads="1"/>
                </p:cNvSpPr>
                <p:nvPr/>
              </p:nvSpPr>
              <p:spPr bwMode="auto">
                <a:xfrm>
                  <a:off x="4550" y="1786"/>
                  <a:ext cx="262" cy="262"/>
                </a:xfrm>
                <a:prstGeom prst="ellipse">
                  <a:avLst/>
                </a:prstGeom>
                <a:solidFill>
                  <a:srgbClr val="E0A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9" name="Oval 136"/>
                <p:cNvSpPr>
                  <a:spLocks noChangeArrowheads="1"/>
                </p:cNvSpPr>
                <p:nvPr/>
              </p:nvSpPr>
              <p:spPr bwMode="auto">
                <a:xfrm>
                  <a:off x="4561" y="1797"/>
                  <a:ext cx="241" cy="240"/>
                </a:xfrm>
                <a:prstGeom prst="ellipse">
                  <a:avLst/>
                </a:prstGeom>
                <a:solidFill>
                  <a:srgbClr val="FFC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0" name="Oval 137"/>
                <p:cNvSpPr>
                  <a:spLocks noChangeArrowheads="1"/>
                </p:cNvSpPr>
                <p:nvPr/>
              </p:nvSpPr>
              <p:spPr bwMode="auto">
                <a:xfrm>
                  <a:off x="4608" y="1844"/>
                  <a:ext cx="146" cy="146"/>
                </a:xfrm>
                <a:prstGeom prst="ellipse">
                  <a:avLst/>
                </a:prstGeom>
                <a:solidFill>
                  <a:srgbClr val="E0A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1" name="Oval 138"/>
                <p:cNvSpPr>
                  <a:spLocks noChangeArrowheads="1"/>
                </p:cNvSpPr>
                <p:nvPr/>
              </p:nvSpPr>
              <p:spPr bwMode="auto">
                <a:xfrm>
                  <a:off x="4617" y="1853"/>
                  <a:ext cx="129" cy="127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419" name="组合 418"/>
          <p:cNvGrpSpPr/>
          <p:nvPr/>
        </p:nvGrpSpPr>
        <p:grpSpPr>
          <a:xfrm>
            <a:off x="948142" y="3175497"/>
            <a:ext cx="3291793" cy="1589994"/>
            <a:chOff x="877485" y="3214114"/>
            <a:chExt cx="3291793" cy="1589994"/>
          </a:xfrm>
        </p:grpSpPr>
        <p:grpSp>
          <p:nvGrpSpPr>
            <p:cNvPr id="294" name="Group 149"/>
            <p:cNvGrpSpPr>
              <a:grpSpLocks noChangeAspect="1"/>
            </p:cNvGrpSpPr>
            <p:nvPr/>
          </p:nvGrpSpPr>
          <p:grpSpPr bwMode="auto">
            <a:xfrm>
              <a:off x="935541" y="3272170"/>
              <a:ext cx="3233737" cy="1531938"/>
              <a:chOff x="154" y="2005"/>
              <a:chExt cx="2037" cy="965"/>
            </a:xfrm>
            <a:solidFill>
              <a:srgbClr val="DE1923"/>
            </a:solidFill>
          </p:grpSpPr>
          <p:sp>
            <p:nvSpPr>
              <p:cNvPr id="296" name="Freeform 150"/>
              <p:cNvSpPr>
                <a:spLocks/>
              </p:cNvSpPr>
              <p:nvPr/>
            </p:nvSpPr>
            <p:spPr bwMode="auto">
              <a:xfrm>
                <a:off x="1210" y="2298"/>
                <a:ext cx="145" cy="103"/>
              </a:xfrm>
              <a:custGeom>
                <a:avLst/>
                <a:gdLst>
                  <a:gd name="T0" fmla="*/ 2 w 123"/>
                  <a:gd name="T1" fmla="*/ 30 h 87"/>
                  <a:gd name="T2" fmla="*/ 123 w 123"/>
                  <a:gd name="T3" fmla="*/ 10 h 87"/>
                  <a:gd name="T4" fmla="*/ 119 w 123"/>
                  <a:gd name="T5" fmla="*/ 68 h 87"/>
                  <a:gd name="T6" fmla="*/ 0 w 123"/>
                  <a:gd name="T7" fmla="*/ 87 h 87"/>
                  <a:gd name="T8" fmla="*/ 2 w 123"/>
                  <a:gd name="T9" fmla="*/ 3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87">
                    <a:moveTo>
                      <a:pt x="2" y="30"/>
                    </a:moveTo>
                    <a:cubicBezTo>
                      <a:pt x="2" y="30"/>
                      <a:pt x="44" y="0"/>
                      <a:pt x="123" y="10"/>
                    </a:cubicBezTo>
                    <a:cubicBezTo>
                      <a:pt x="119" y="68"/>
                      <a:pt x="119" y="68"/>
                      <a:pt x="119" y="68"/>
                    </a:cubicBezTo>
                    <a:cubicBezTo>
                      <a:pt x="119" y="68"/>
                      <a:pt x="34" y="70"/>
                      <a:pt x="0" y="87"/>
                    </a:cubicBezTo>
                    <a:lnTo>
                      <a:pt x="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" name="Freeform 151"/>
              <p:cNvSpPr>
                <a:spLocks/>
              </p:cNvSpPr>
              <p:nvPr/>
            </p:nvSpPr>
            <p:spPr bwMode="auto">
              <a:xfrm>
                <a:off x="1270" y="2188"/>
                <a:ext cx="921" cy="312"/>
              </a:xfrm>
              <a:custGeom>
                <a:avLst/>
                <a:gdLst>
                  <a:gd name="T0" fmla="*/ 5 w 782"/>
                  <a:gd name="T1" fmla="*/ 166 h 265"/>
                  <a:gd name="T2" fmla="*/ 114 w 782"/>
                  <a:gd name="T3" fmla="*/ 262 h 265"/>
                  <a:gd name="T4" fmla="*/ 683 w 782"/>
                  <a:gd name="T5" fmla="*/ 225 h 265"/>
                  <a:gd name="T6" fmla="*/ 779 w 782"/>
                  <a:gd name="T7" fmla="*/ 116 h 265"/>
                  <a:gd name="T8" fmla="*/ 778 w 782"/>
                  <a:gd name="T9" fmla="*/ 100 h 265"/>
                  <a:gd name="T10" fmla="*/ 668 w 782"/>
                  <a:gd name="T11" fmla="*/ 4 h 265"/>
                  <a:gd name="T12" fmla="*/ 99 w 782"/>
                  <a:gd name="T13" fmla="*/ 41 h 265"/>
                  <a:gd name="T14" fmla="*/ 4 w 782"/>
                  <a:gd name="T15" fmla="*/ 150 h 265"/>
                  <a:gd name="T16" fmla="*/ 5 w 782"/>
                  <a:gd name="T17" fmla="*/ 166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82" h="265">
                    <a:moveTo>
                      <a:pt x="5" y="166"/>
                    </a:moveTo>
                    <a:cubicBezTo>
                      <a:pt x="8" y="223"/>
                      <a:pt x="57" y="265"/>
                      <a:pt x="114" y="262"/>
                    </a:cubicBezTo>
                    <a:cubicBezTo>
                      <a:pt x="683" y="225"/>
                      <a:pt x="683" y="225"/>
                      <a:pt x="683" y="225"/>
                    </a:cubicBezTo>
                    <a:cubicBezTo>
                      <a:pt x="739" y="221"/>
                      <a:pt x="782" y="172"/>
                      <a:pt x="779" y="116"/>
                    </a:cubicBezTo>
                    <a:cubicBezTo>
                      <a:pt x="778" y="100"/>
                      <a:pt x="778" y="100"/>
                      <a:pt x="778" y="100"/>
                    </a:cubicBezTo>
                    <a:cubicBezTo>
                      <a:pt x="774" y="43"/>
                      <a:pt x="725" y="0"/>
                      <a:pt x="668" y="4"/>
                    </a:cubicBezTo>
                    <a:cubicBezTo>
                      <a:pt x="99" y="41"/>
                      <a:pt x="99" y="41"/>
                      <a:pt x="99" y="41"/>
                    </a:cubicBezTo>
                    <a:cubicBezTo>
                      <a:pt x="43" y="45"/>
                      <a:pt x="0" y="94"/>
                      <a:pt x="4" y="150"/>
                    </a:cubicBezTo>
                    <a:lnTo>
                      <a:pt x="5" y="1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" name="Freeform 152"/>
              <p:cNvSpPr>
                <a:spLocks/>
              </p:cNvSpPr>
              <p:nvPr/>
            </p:nvSpPr>
            <p:spPr bwMode="auto">
              <a:xfrm>
                <a:off x="1282" y="2192"/>
                <a:ext cx="897" cy="304"/>
              </a:xfrm>
              <a:custGeom>
                <a:avLst/>
                <a:gdLst>
                  <a:gd name="T0" fmla="*/ 5 w 762"/>
                  <a:gd name="T1" fmla="*/ 161 h 258"/>
                  <a:gd name="T2" fmla="*/ 111 w 762"/>
                  <a:gd name="T3" fmla="*/ 254 h 258"/>
                  <a:gd name="T4" fmla="*/ 665 w 762"/>
                  <a:gd name="T5" fmla="*/ 218 h 258"/>
                  <a:gd name="T6" fmla="*/ 758 w 762"/>
                  <a:gd name="T7" fmla="*/ 112 h 258"/>
                  <a:gd name="T8" fmla="*/ 757 w 762"/>
                  <a:gd name="T9" fmla="*/ 97 h 258"/>
                  <a:gd name="T10" fmla="*/ 651 w 762"/>
                  <a:gd name="T11" fmla="*/ 4 h 258"/>
                  <a:gd name="T12" fmla="*/ 97 w 762"/>
                  <a:gd name="T13" fmla="*/ 40 h 258"/>
                  <a:gd name="T14" fmla="*/ 4 w 762"/>
                  <a:gd name="T15" fmla="*/ 146 h 258"/>
                  <a:gd name="T16" fmla="*/ 5 w 762"/>
                  <a:gd name="T17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2" h="258">
                    <a:moveTo>
                      <a:pt x="5" y="161"/>
                    </a:moveTo>
                    <a:cubicBezTo>
                      <a:pt x="8" y="216"/>
                      <a:pt x="56" y="258"/>
                      <a:pt x="111" y="254"/>
                    </a:cubicBezTo>
                    <a:cubicBezTo>
                      <a:pt x="665" y="218"/>
                      <a:pt x="665" y="218"/>
                      <a:pt x="665" y="218"/>
                    </a:cubicBezTo>
                    <a:cubicBezTo>
                      <a:pt x="720" y="215"/>
                      <a:pt x="762" y="167"/>
                      <a:pt x="758" y="112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4" y="42"/>
                      <a:pt x="706" y="0"/>
                      <a:pt x="651" y="4"/>
                    </a:cubicBezTo>
                    <a:cubicBezTo>
                      <a:pt x="97" y="40"/>
                      <a:pt x="97" y="40"/>
                      <a:pt x="97" y="40"/>
                    </a:cubicBezTo>
                    <a:cubicBezTo>
                      <a:pt x="42" y="43"/>
                      <a:pt x="0" y="91"/>
                      <a:pt x="4" y="146"/>
                    </a:cubicBezTo>
                    <a:lnTo>
                      <a:pt x="5" y="1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" name="Freeform 153"/>
              <p:cNvSpPr>
                <a:spLocks/>
              </p:cNvSpPr>
              <p:nvPr/>
            </p:nvSpPr>
            <p:spPr bwMode="auto">
              <a:xfrm>
                <a:off x="1178" y="2391"/>
                <a:ext cx="180" cy="122"/>
              </a:xfrm>
              <a:custGeom>
                <a:avLst/>
                <a:gdLst>
                  <a:gd name="T0" fmla="*/ 42 w 153"/>
                  <a:gd name="T1" fmla="*/ 0 h 103"/>
                  <a:gd name="T2" fmla="*/ 153 w 153"/>
                  <a:gd name="T3" fmla="*/ 15 h 103"/>
                  <a:gd name="T4" fmla="*/ 149 w 153"/>
                  <a:gd name="T5" fmla="*/ 75 h 103"/>
                  <a:gd name="T6" fmla="*/ 0 w 153"/>
                  <a:gd name="T7" fmla="*/ 37 h 103"/>
                  <a:gd name="T8" fmla="*/ 42 w 153"/>
                  <a:gd name="T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03">
                    <a:moveTo>
                      <a:pt x="42" y="0"/>
                    </a:moveTo>
                    <a:cubicBezTo>
                      <a:pt x="42" y="0"/>
                      <a:pt x="75" y="38"/>
                      <a:pt x="153" y="15"/>
                    </a:cubicBezTo>
                    <a:cubicBezTo>
                      <a:pt x="149" y="75"/>
                      <a:pt x="149" y="75"/>
                      <a:pt x="149" y="75"/>
                    </a:cubicBezTo>
                    <a:cubicBezTo>
                      <a:pt x="149" y="75"/>
                      <a:pt x="80" y="103"/>
                      <a:pt x="0" y="37"/>
                    </a:cubicBezTo>
                    <a:lnTo>
                      <a:pt x="4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" name="Freeform 154"/>
              <p:cNvSpPr>
                <a:spLocks/>
              </p:cNvSpPr>
              <p:nvPr/>
            </p:nvSpPr>
            <p:spPr bwMode="auto">
              <a:xfrm>
                <a:off x="1330" y="2409"/>
                <a:ext cx="28" cy="71"/>
              </a:xfrm>
              <a:custGeom>
                <a:avLst/>
                <a:gdLst>
                  <a:gd name="T0" fmla="*/ 28 w 28"/>
                  <a:gd name="T1" fmla="*/ 0 h 71"/>
                  <a:gd name="T2" fmla="*/ 0 w 28"/>
                  <a:gd name="T3" fmla="*/ 20 h 71"/>
                  <a:gd name="T4" fmla="*/ 0 w 28"/>
                  <a:gd name="T5" fmla="*/ 61 h 71"/>
                  <a:gd name="T6" fmla="*/ 24 w 28"/>
                  <a:gd name="T7" fmla="*/ 71 h 71"/>
                  <a:gd name="T8" fmla="*/ 28 w 28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71">
                    <a:moveTo>
                      <a:pt x="28" y="0"/>
                    </a:moveTo>
                    <a:lnTo>
                      <a:pt x="0" y="20"/>
                    </a:lnTo>
                    <a:lnTo>
                      <a:pt x="0" y="61"/>
                    </a:lnTo>
                    <a:lnTo>
                      <a:pt x="24" y="71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" name="Freeform 155"/>
              <p:cNvSpPr>
                <a:spLocks/>
              </p:cNvSpPr>
              <p:nvPr/>
            </p:nvSpPr>
            <p:spPr bwMode="auto">
              <a:xfrm>
                <a:off x="1221" y="2431"/>
                <a:ext cx="86" cy="20"/>
              </a:xfrm>
              <a:custGeom>
                <a:avLst/>
                <a:gdLst>
                  <a:gd name="T0" fmla="*/ 0 w 73"/>
                  <a:gd name="T1" fmla="*/ 3 h 17"/>
                  <a:gd name="T2" fmla="*/ 2 w 73"/>
                  <a:gd name="T3" fmla="*/ 0 h 17"/>
                  <a:gd name="T4" fmla="*/ 16 w 73"/>
                  <a:gd name="T5" fmla="*/ 6 h 17"/>
                  <a:gd name="T6" fmla="*/ 57 w 73"/>
                  <a:gd name="T7" fmla="*/ 13 h 17"/>
                  <a:gd name="T8" fmla="*/ 72 w 73"/>
                  <a:gd name="T9" fmla="*/ 13 h 17"/>
                  <a:gd name="T10" fmla="*/ 73 w 73"/>
                  <a:gd name="T11" fmla="*/ 17 h 17"/>
                  <a:gd name="T12" fmla="*/ 57 w 73"/>
                  <a:gd name="T13" fmla="*/ 17 h 17"/>
                  <a:gd name="T14" fmla="*/ 0 w 73"/>
                  <a:gd name="T15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7">
                    <a:moveTo>
                      <a:pt x="0" y="3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7" y="3"/>
                      <a:pt x="16" y="6"/>
                    </a:cubicBezTo>
                    <a:cubicBezTo>
                      <a:pt x="26" y="10"/>
                      <a:pt x="40" y="13"/>
                      <a:pt x="57" y="13"/>
                    </a:cubicBezTo>
                    <a:cubicBezTo>
                      <a:pt x="62" y="13"/>
                      <a:pt x="67" y="13"/>
                      <a:pt x="72" y="13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67" y="17"/>
                      <a:pt x="62" y="17"/>
                      <a:pt x="57" y="17"/>
                    </a:cubicBezTo>
                    <a:cubicBezTo>
                      <a:pt x="21" y="17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" name="Freeform 156"/>
              <p:cNvSpPr>
                <a:spLocks/>
              </p:cNvSpPr>
              <p:nvPr/>
            </p:nvSpPr>
            <p:spPr bwMode="auto">
              <a:xfrm>
                <a:off x="1307" y="2429"/>
                <a:ext cx="23" cy="41"/>
              </a:xfrm>
              <a:custGeom>
                <a:avLst/>
                <a:gdLst>
                  <a:gd name="T0" fmla="*/ 23 w 23"/>
                  <a:gd name="T1" fmla="*/ 0 h 41"/>
                  <a:gd name="T2" fmla="*/ 23 w 23"/>
                  <a:gd name="T3" fmla="*/ 41 h 41"/>
                  <a:gd name="T4" fmla="*/ 0 w 23"/>
                  <a:gd name="T5" fmla="*/ 37 h 41"/>
                  <a:gd name="T6" fmla="*/ 0 w 23"/>
                  <a:gd name="T7" fmla="*/ 1 h 41"/>
                  <a:gd name="T8" fmla="*/ 23 w 23"/>
                  <a:gd name="T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1">
                    <a:moveTo>
                      <a:pt x="23" y="0"/>
                    </a:moveTo>
                    <a:lnTo>
                      <a:pt x="23" y="41"/>
                    </a:lnTo>
                    <a:lnTo>
                      <a:pt x="0" y="37"/>
                    </a:lnTo>
                    <a:lnTo>
                      <a:pt x="0" y="1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" name="Freeform 157"/>
              <p:cNvSpPr>
                <a:spLocks/>
              </p:cNvSpPr>
              <p:nvPr/>
            </p:nvSpPr>
            <p:spPr bwMode="auto">
              <a:xfrm>
                <a:off x="184" y="2032"/>
                <a:ext cx="1018" cy="679"/>
              </a:xfrm>
              <a:custGeom>
                <a:avLst/>
                <a:gdLst>
                  <a:gd name="T0" fmla="*/ 0 w 1018"/>
                  <a:gd name="T1" fmla="*/ 316 h 679"/>
                  <a:gd name="T2" fmla="*/ 458 w 1018"/>
                  <a:gd name="T3" fmla="*/ 0 h 679"/>
                  <a:gd name="T4" fmla="*/ 1018 w 1018"/>
                  <a:gd name="T5" fmla="*/ 322 h 679"/>
                  <a:gd name="T6" fmla="*/ 982 w 1018"/>
                  <a:gd name="T7" fmla="*/ 383 h 679"/>
                  <a:gd name="T8" fmla="*/ 462 w 1018"/>
                  <a:gd name="T9" fmla="*/ 84 h 679"/>
                  <a:gd name="T10" fmla="*/ 91 w 1018"/>
                  <a:gd name="T11" fmla="*/ 339 h 679"/>
                  <a:gd name="T12" fmla="*/ 244 w 1018"/>
                  <a:gd name="T13" fmla="*/ 648 h 679"/>
                  <a:gd name="T14" fmla="*/ 181 w 1018"/>
                  <a:gd name="T15" fmla="*/ 679 h 679"/>
                  <a:gd name="T16" fmla="*/ 0 w 1018"/>
                  <a:gd name="T17" fmla="*/ 316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8" h="679">
                    <a:moveTo>
                      <a:pt x="0" y="316"/>
                    </a:moveTo>
                    <a:lnTo>
                      <a:pt x="458" y="0"/>
                    </a:lnTo>
                    <a:lnTo>
                      <a:pt x="1018" y="322"/>
                    </a:lnTo>
                    <a:lnTo>
                      <a:pt x="982" y="383"/>
                    </a:lnTo>
                    <a:lnTo>
                      <a:pt x="462" y="84"/>
                    </a:lnTo>
                    <a:lnTo>
                      <a:pt x="91" y="339"/>
                    </a:lnTo>
                    <a:lnTo>
                      <a:pt x="244" y="648"/>
                    </a:lnTo>
                    <a:lnTo>
                      <a:pt x="181" y="679"/>
                    </a:lnTo>
                    <a:lnTo>
                      <a:pt x="0" y="3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158"/>
              <p:cNvSpPr>
                <a:spLocks/>
              </p:cNvSpPr>
              <p:nvPr/>
            </p:nvSpPr>
            <p:spPr bwMode="auto">
              <a:xfrm>
                <a:off x="184" y="2032"/>
                <a:ext cx="1018" cy="679"/>
              </a:xfrm>
              <a:custGeom>
                <a:avLst/>
                <a:gdLst>
                  <a:gd name="T0" fmla="*/ 0 w 1018"/>
                  <a:gd name="T1" fmla="*/ 316 h 679"/>
                  <a:gd name="T2" fmla="*/ 458 w 1018"/>
                  <a:gd name="T3" fmla="*/ 0 h 679"/>
                  <a:gd name="T4" fmla="*/ 1018 w 1018"/>
                  <a:gd name="T5" fmla="*/ 322 h 679"/>
                  <a:gd name="T6" fmla="*/ 982 w 1018"/>
                  <a:gd name="T7" fmla="*/ 383 h 679"/>
                  <a:gd name="T8" fmla="*/ 462 w 1018"/>
                  <a:gd name="T9" fmla="*/ 84 h 679"/>
                  <a:gd name="T10" fmla="*/ 91 w 1018"/>
                  <a:gd name="T11" fmla="*/ 339 h 679"/>
                  <a:gd name="T12" fmla="*/ 244 w 1018"/>
                  <a:gd name="T13" fmla="*/ 648 h 679"/>
                  <a:gd name="T14" fmla="*/ 181 w 1018"/>
                  <a:gd name="T15" fmla="*/ 679 h 679"/>
                  <a:gd name="T16" fmla="*/ 0 w 1018"/>
                  <a:gd name="T17" fmla="*/ 316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8" h="679">
                    <a:moveTo>
                      <a:pt x="0" y="316"/>
                    </a:moveTo>
                    <a:lnTo>
                      <a:pt x="458" y="0"/>
                    </a:lnTo>
                    <a:lnTo>
                      <a:pt x="1018" y="322"/>
                    </a:lnTo>
                    <a:lnTo>
                      <a:pt x="982" y="383"/>
                    </a:lnTo>
                    <a:lnTo>
                      <a:pt x="462" y="84"/>
                    </a:lnTo>
                    <a:lnTo>
                      <a:pt x="91" y="339"/>
                    </a:lnTo>
                    <a:lnTo>
                      <a:pt x="244" y="648"/>
                    </a:lnTo>
                    <a:lnTo>
                      <a:pt x="181" y="679"/>
                    </a:lnTo>
                    <a:lnTo>
                      <a:pt x="0" y="316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" name="Freeform 159"/>
              <p:cNvSpPr>
                <a:spLocks/>
              </p:cNvSpPr>
              <p:nvPr/>
            </p:nvSpPr>
            <p:spPr bwMode="auto">
              <a:xfrm>
                <a:off x="263" y="2106"/>
                <a:ext cx="939" cy="605"/>
              </a:xfrm>
              <a:custGeom>
                <a:avLst/>
                <a:gdLst>
                  <a:gd name="T0" fmla="*/ 919 w 939"/>
                  <a:gd name="T1" fmla="*/ 236 h 605"/>
                  <a:gd name="T2" fmla="*/ 886 w 939"/>
                  <a:gd name="T3" fmla="*/ 291 h 605"/>
                  <a:gd name="T4" fmla="*/ 383 w 939"/>
                  <a:gd name="T5" fmla="*/ 0 h 605"/>
                  <a:gd name="T6" fmla="*/ 0 w 939"/>
                  <a:gd name="T7" fmla="*/ 263 h 605"/>
                  <a:gd name="T8" fmla="*/ 145 w 939"/>
                  <a:gd name="T9" fmla="*/ 561 h 605"/>
                  <a:gd name="T10" fmla="*/ 92 w 939"/>
                  <a:gd name="T11" fmla="*/ 587 h 605"/>
                  <a:gd name="T12" fmla="*/ 102 w 939"/>
                  <a:gd name="T13" fmla="*/ 605 h 605"/>
                  <a:gd name="T14" fmla="*/ 165 w 939"/>
                  <a:gd name="T15" fmla="*/ 574 h 605"/>
                  <a:gd name="T16" fmla="*/ 12 w 939"/>
                  <a:gd name="T17" fmla="*/ 265 h 605"/>
                  <a:gd name="T18" fmla="*/ 383 w 939"/>
                  <a:gd name="T19" fmla="*/ 10 h 605"/>
                  <a:gd name="T20" fmla="*/ 903 w 939"/>
                  <a:gd name="T21" fmla="*/ 309 h 605"/>
                  <a:gd name="T22" fmla="*/ 939 w 939"/>
                  <a:gd name="T23" fmla="*/ 248 h 605"/>
                  <a:gd name="T24" fmla="*/ 919 w 939"/>
                  <a:gd name="T25" fmla="*/ 236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9" h="605">
                    <a:moveTo>
                      <a:pt x="919" y="236"/>
                    </a:moveTo>
                    <a:lnTo>
                      <a:pt x="886" y="291"/>
                    </a:lnTo>
                    <a:lnTo>
                      <a:pt x="383" y="0"/>
                    </a:lnTo>
                    <a:lnTo>
                      <a:pt x="0" y="263"/>
                    </a:lnTo>
                    <a:lnTo>
                      <a:pt x="145" y="561"/>
                    </a:lnTo>
                    <a:lnTo>
                      <a:pt x="92" y="587"/>
                    </a:lnTo>
                    <a:lnTo>
                      <a:pt x="102" y="605"/>
                    </a:lnTo>
                    <a:lnTo>
                      <a:pt x="165" y="574"/>
                    </a:lnTo>
                    <a:lnTo>
                      <a:pt x="12" y="265"/>
                    </a:lnTo>
                    <a:lnTo>
                      <a:pt x="383" y="10"/>
                    </a:lnTo>
                    <a:lnTo>
                      <a:pt x="903" y="309"/>
                    </a:lnTo>
                    <a:lnTo>
                      <a:pt x="939" y="248"/>
                    </a:lnTo>
                    <a:lnTo>
                      <a:pt x="919" y="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" name="Freeform 160"/>
              <p:cNvSpPr>
                <a:spLocks/>
              </p:cNvSpPr>
              <p:nvPr/>
            </p:nvSpPr>
            <p:spPr bwMode="auto">
              <a:xfrm>
                <a:off x="263" y="2106"/>
                <a:ext cx="939" cy="605"/>
              </a:xfrm>
              <a:custGeom>
                <a:avLst/>
                <a:gdLst>
                  <a:gd name="T0" fmla="*/ 919 w 939"/>
                  <a:gd name="T1" fmla="*/ 236 h 605"/>
                  <a:gd name="T2" fmla="*/ 886 w 939"/>
                  <a:gd name="T3" fmla="*/ 291 h 605"/>
                  <a:gd name="T4" fmla="*/ 383 w 939"/>
                  <a:gd name="T5" fmla="*/ 0 h 605"/>
                  <a:gd name="T6" fmla="*/ 0 w 939"/>
                  <a:gd name="T7" fmla="*/ 263 h 605"/>
                  <a:gd name="T8" fmla="*/ 145 w 939"/>
                  <a:gd name="T9" fmla="*/ 561 h 605"/>
                  <a:gd name="T10" fmla="*/ 92 w 939"/>
                  <a:gd name="T11" fmla="*/ 587 h 605"/>
                  <a:gd name="T12" fmla="*/ 102 w 939"/>
                  <a:gd name="T13" fmla="*/ 605 h 605"/>
                  <a:gd name="T14" fmla="*/ 165 w 939"/>
                  <a:gd name="T15" fmla="*/ 574 h 605"/>
                  <a:gd name="T16" fmla="*/ 12 w 939"/>
                  <a:gd name="T17" fmla="*/ 265 h 605"/>
                  <a:gd name="T18" fmla="*/ 383 w 939"/>
                  <a:gd name="T19" fmla="*/ 10 h 605"/>
                  <a:gd name="T20" fmla="*/ 903 w 939"/>
                  <a:gd name="T21" fmla="*/ 309 h 605"/>
                  <a:gd name="T22" fmla="*/ 939 w 939"/>
                  <a:gd name="T23" fmla="*/ 248 h 605"/>
                  <a:gd name="T24" fmla="*/ 919 w 939"/>
                  <a:gd name="T25" fmla="*/ 236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9" h="605">
                    <a:moveTo>
                      <a:pt x="919" y="236"/>
                    </a:moveTo>
                    <a:lnTo>
                      <a:pt x="886" y="291"/>
                    </a:lnTo>
                    <a:lnTo>
                      <a:pt x="383" y="0"/>
                    </a:lnTo>
                    <a:lnTo>
                      <a:pt x="0" y="263"/>
                    </a:lnTo>
                    <a:lnTo>
                      <a:pt x="145" y="561"/>
                    </a:lnTo>
                    <a:lnTo>
                      <a:pt x="92" y="587"/>
                    </a:lnTo>
                    <a:lnTo>
                      <a:pt x="102" y="605"/>
                    </a:lnTo>
                    <a:lnTo>
                      <a:pt x="165" y="574"/>
                    </a:lnTo>
                    <a:lnTo>
                      <a:pt x="12" y="265"/>
                    </a:lnTo>
                    <a:lnTo>
                      <a:pt x="383" y="10"/>
                    </a:lnTo>
                    <a:lnTo>
                      <a:pt x="903" y="309"/>
                    </a:lnTo>
                    <a:lnTo>
                      <a:pt x="939" y="248"/>
                    </a:lnTo>
                    <a:lnTo>
                      <a:pt x="919" y="236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" name="Freeform 161"/>
              <p:cNvSpPr>
                <a:spLocks/>
              </p:cNvSpPr>
              <p:nvPr/>
            </p:nvSpPr>
            <p:spPr bwMode="auto">
              <a:xfrm>
                <a:off x="216" y="2509"/>
                <a:ext cx="622" cy="417"/>
              </a:xfrm>
              <a:custGeom>
                <a:avLst/>
                <a:gdLst>
                  <a:gd name="T0" fmla="*/ 528 w 528"/>
                  <a:gd name="T1" fmla="*/ 354 h 354"/>
                  <a:gd name="T2" fmla="*/ 528 w 528"/>
                  <a:gd name="T3" fmla="*/ 201 h 354"/>
                  <a:gd name="T4" fmla="*/ 468 w 528"/>
                  <a:gd name="T5" fmla="*/ 174 h 354"/>
                  <a:gd name="T6" fmla="*/ 396 w 528"/>
                  <a:gd name="T7" fmla="*/ 27 h 354"/>
                  <a:gd name="T8" fmla="*/ 354 w 528"/>
                  <a:gd name="T9" fmla="*/ 0 h 354"/>
                  <a:gd name="T10" fmla="*/ 207 w 528"/>
                  <a:gd name="T11" fmla="*/ 0 h 354"/>
                  <a:gd name="T12" fmla="*/ 164 w 528"/>
                  <a:gd name="T13" fmla="*/ 39 h 354"/>
                  <a:gd name="T14" fmla="*/ 164 w 528"/>
                  <a:gd name="T15" fmla="*/ 134 h 354"/>
                  <a:gd name="T16" fmla="*/ 50 w 528"/>
                  <a:gd name="T17" fmla="*/ 134 h 354"/>
                  <a:gd name="T18" fmla="*/ 0 w 528"/>
                  <a:gd name="T19" fmla="*/ 160 h 354"/>
                  <a:gd name="T20" fmla="*/ 0 w 528"/>
                  <a:gd name="T21" fmla="*/ 354 h 354"/>
                  <a:gd name="T22" fmla="*/ 528 w 528"/>
                  <a:gd name="T23" fmla="*/ 354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8" h="354">
                    <a:moveTo>
                      <a:pt x="528" y="354"/>
                    </a:moveTo>
                    <a:cubicBezTo>
                      <a:pt x="528" y="201"/>
                      <a:pt x="528" y="201"/>
                      <a:pt x="528" y="201"/>
                    </a:cubicBezTo>
                    <a:cubicBezTo>
                      <a:pt x="528" y="201"/>
                      <a:pt x="504" y="174"/>
                      <a:pt x="468" y="174"/>
                    </a:cubicBezTo>
                    <a:cubicBezTo>
                      <a:pt x="396" y="27"/>
                      <a:pt x="396" y="27"/>
                      <a:pt x="396" y="27"/>
                    </a:cubicBezTo>
                    <a:cubicBezTo>
                      <a:pt x="396" y="27"/>
                      <a:pt x="378" y="0"/>
                      <a:pt x="354" y="0"/>
                    </a:cubicBezTo>
                    <a:cubicBezTo>
                      <a:pt x="330" y="0"/>
                      <a:pt x="207" y="0"/>
                      <a:pt x="207" y="0"/>
                    </a:cubicBezTo>
                    <a:cubicBezTo>
                      <a:pt x="207" y="0"/>
                      <a:pt x="164" y="2"/>
                      <a:pt x="164" y="39"/>
                    </a:cubicBezTo>
                    <a:cubicBezTo>
                      <a:pt x="164" y="134"/>
                      <a:pt x="164" y="134"/>
                      <a:pt x="164" y="134"/>
                    </a:cubicBezTo>
                    <a:cubicBezTo>
                      <a:pt x="50" y="134"/>
                      <a:pt x="50" y="134"/>
                      <a:pt x="50" y="134"/>
                    </a:cubicBezTo>
                    <a:cubicBezTo>
                      <a:pt x="50" y="134"/>
                      <a:pt x="0" y="127"/>
                      <a:pt x="0" y="160"/>
                    </a:cubicBezTo>
                    <a:cubicBezTo>
                      <a:pt x="0" y="354"/>
                      <a:pt x="0" y="354"/>
                      <a:pt x="0" y="354"/>
                    </a:cubicBezTo>
                    <a:lnTo>
                      <a:pt x="528" y="3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" name="Freeform 162"/>
              <p:cNvSpPr>
                <a:spLocks/>
              </p:cNvSpPr>
              <p:nvPr/>
            </p:nvSpPr>
            <p:spPr bwMode="auto">
              <a:xfrm>
                <a:off x="216" y="2747"/>
                <a:ext cx="158" cy="139"/>
              </a:xfrm>
              <a:custGeom>
                <a:avLst/>
                <a:gdLst>
                  <a:gd name="T0" fmla="*/ 139 w 158"/>
                  <a:gd name="T1" fmla="*/ 139 h 139"/>
                  <a:gd name="T2" fmla="*/ 139 w 158"/>
                  <a:gd name="T3" fmla="*/ 43 h 139"/>
                  <a:gd name="T4" fmla="*/ 104 w 158"/>
                  <a:gd name="T5" fmla="*/ 19 h 139"/>
                  <a:gd name="T6" fmla="*/ 0 w 158"/>
                  <a:gd name="T7" fmla="*/ 19 h 139"/>
                  <a:gd name="T8" fmla="*/ 0 w 158"/>
                  <a:gd name="T9" fmla="*/ 0 h 139"/>
                  <a:gd name="T10" fmla="*/ 110 w 158"/>
                  <a:gd name="T11" fmla="*/ 0 h 139"/>
                  <a:gd name="T12" fmla="*/ 158 w 158"/>
                  <a:gd name="T13" fmla="*/ 33 h 139"/>
                  <a:gd name="T14" fmla="*/ 158 w 158"/>
                  <a:gd name="T15" fmla="*/ 139 h 139"/>
                  <a:gd name="T16" fmla="*/ 139 w 158"/>
                  <a:gd name="T17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" h="139">
                    <a:moveTo>
                      <a:pt x="139" y="139"/>
                    </a:moveTo>
                    <a:lnTo>
                      <a:pt x="139" y="43"/>
                    </a:lnTo>
                    <a:lnTo>
                      <a:pt x="104" y="19"/>
                    </a:lnTo>
                    <a:lnTo>
                      <a:pt x="0" y="19"/>
                    </a:lnTo>
                    <a:lnTo>
                      <a:pt x="0" y="0"/>
                    </a:lnTo>
                    <a:lnTo>
                      <a:pt x="110" y="0"/>
                    </a:lnTo>
                    <a:lnTo>
                      <a:pt x="158" y="33"/>
                    </a:lnTo>
                    <a:lnTo>
                      <a:pt x="158" y="139"/>
                    </a:lnTo>
                    <a:lnTo>
                      <a:pt x="139" y="1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" name="Freeform 163"/>
              <p:cNvSpPr>
                <a:spLocks/>
              </p:cNvSpPr>
              <p:nvPr/>
            </p:nvSpPr>
            <p:spPr bwMode="auto">
              <a:xfrm>
                <a:off x="216" y="2735"/>
                <a:ext cx="622" cy="191"/>
              </a:xfrm>
              <a:custGeom>
                <a:avLst/>
                <a:gdLst>
                  <a:gd name="T0" fmla="*/ 528 w 528"/>
                  <a:gd name="T1" fmla="*/ 9 h 162"/>
                  <a:gd name="T2" fmla="*/ 519 w 528"/>
                  <a:gd name="T3" fmla="*/ 0 h 162"/>
                  <a:gd name="T4" fmla="*/ 519 w 528"/>
                  <a:gd name="T5" fmla="*/ 84 h 162"/>
                  <a:gd name="T6" fmla="*/ 394 w 528"/>
                  <a:gd name="T7" fmla="*/ 84 h 162"/>
                  <a:gd name="T8" fmla="*/ 385 w 528"/>
                  <a:gd name="T9" fmla="*/ 122 h 162"/>
                  <a:gd name="T10" fmla="*/ 0 w 528"/>
                  <a:gd name="T11" fmla="*/ 122 h 162"/>
                  <a:gd name="T12" fmla="*/ 0 w 528"/>
                  <a:gd name="T13" fmla="*/ 122 h 162"/>
                  <a:gd name="T14" fmla="*/ 0 w 528"/>
                  <a:gd name="T15" fmla="*/ 162 h 162"/>
                  <a:gd name="T16" fmla="*/ 528 w 528"/>
                  <a:gd name="T17" fmla="*/ 162 h 162"/>
                  <a:gd name="T18" fmla="*/ 528 w 528"/>
                  <a:gd name="T19" fmla="*/ 9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8" h="162">
                    <a:moveTo>
                      <a:pt x="528" y="9"/>
                    </a:moveTo>
                    <a:cubicBezTo>
                      <a:pt x="528" y="9"/>
                      <a:pt x="525" y="5"/>
                      <a:pt x="519" y="0"/>
                    </a:cubicBezTo>
                    <a:cubicBezTo>
                      <a:pt x="519" y="84"/>
                      <a:pt x="519" y="84"/>
                      <a:pt x="519" y="84"/>
                    </a:cubicBezTo>
                    <a:cubicBezTo>
                      <a:pt x="394" y="84"/>
                      <a:pt x="394" y="84"/>
                      <a:pt x="394" y="84"/>
                    </a:cubicBezTo>
                    <a:cubicBezTo>
                      <a:pt x="385" y="122"/>
                      <a:pt x="385" y="122"/>
                      <a:pt x="385" y="122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528" y="162"/>
                      <a:pt x="528" y="162"/>
                      <a:pt x="528" y="162"/>
                    </a:cubicBezTo>
                    <a:lnTo>
                      <a:pt x="52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" name="Freeform 164"/>
              <p:cNvSpPr>
                <a:spLocks/>
              </p:cNvSpPr>
              <p:nvPr/>
            </p:nvSpPr>
            <p:spPr bwMode="auto">
              <a:xfrm>
                <a:off x="678" y="2848"/>
                <a:ext cx="166" cy="78"/>
              </a:xfrm>
              <a:custGeom>
                <a:avLst/>
                <a:gdLst>
                  <a:gd name="T0" fmla="*/ 165 w 166"/>
                  <a:gd name="T1" fmla="*/ 0 h 78"/>
                  <a:gd name="T2" fmla="*/ 14 w 166"/>
                  <a:gd name="T3" fmla="*/ 0 h 78"/>
                  <a:gd name="T4" fmla="*/ 0 w 166"/>
                  <a:gd name="T5" fmla="*/ 78 h 78"/>
                  <a:gd name="T6" fmla="*/ 166 w 166"/>
                  <a:gd name="T7" fmla="*/ 78 h 78"/>
                  <a:gd name="T8" fmla="*/ 165 w 166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78">
                    <a:moveTo>
                      <a:pt x="165" y="0"/>
                    </a:moveTo>
                    <a:lnTo>
                      <a:pt x="14" y="0"/>
                    </a:lnTo>
                    <a:lnTo>
                      <a:pt x="0" y="78"/>
                    </a:lnTo>
                    <a:lnTo>
                      <a:pt x="166" y="78"/>
                    </a:lnTo>
                    <a:lnTo>
                      <a:pt x="16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1" name="Freeform 165"/>
              <p:cNvSpPr>
                <a:spLocks/>
              </p:cNvSpPr>
              <p:nvPr/>
            </p:nvSpPr>
            <p:spPr bwMode="auto">
              <a:xfrm>
                <a:off x="492" y="2532"/>
                <a:ext cx="221" cy="184"/>
              </a:xfrm>
              <a:custGeom>
                <a:avLst/>
                <a:gdLst>
                  <a:gd name="T0" fmla="*/ 221 w 221"/>
                  <a:gd name="T1" fmla="*/ 184 h 184"/>
                  <a:gd name="T2" fmla="*/ 0 w 221"/>
                  <a:gd name="T3" fmla="*/ 184 h 184"/>
                  <a:gd name="T4" fmla="*/ 0 w 221"/>
                  <a:gd name="T5" fmla="*/ 0 h 184"/>
                  <a:gd name="T6" fmla="*/ 125 w 221"/>
                  <a:gd name="T7" fmla="*/ 0 h 184"/>
                  <a:gd name="T8" fmla="*/ 221 w 221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1" h="184">
                    <a:moveTo>
                      <a:pt x="221" y="184"/>
                    </a:moveTo>
                    <a:lnTo>
                      <a:pt x="0" y="184"/>
                    </a:lnTo>
                    <a:lnTo>
                      <a:pt x="0" y="0"/>
                    </a:lnTo>
                    <a:lnTo>
                      <a:pt x="125" y="0"/>
                    </a:lnTo>
                    <a:lnTo>
                      <a:pt x="221" y="1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2" name="Freeform 166"/>
              <p:cNvSpPr>
                <a:spLocks/>
              </p:cNvSpPr>
              <p:nvPr/>
            </p:nvSpPr>
            <p:spPr bwMode="auto">
              <a:xfrm>
                <a:off x="514" y="2526"/>
                <a:ext cx="219" cy="189"/>
              </a:xfrm>
              <a:custGeom>
                <a:avLst/>
                <a:gdLst>
                  <a:gd name="T0" fmla="*/ 186 w 186"/>
                  <a:gd name="T1" fmla="*/ 161 h 161"/>
                  <a:gd name="T2" fmla="*/ 0 w 186"/>
                  <a:gd name="T3" fmla="*/ 161 h 161"/>
                  <a:gd name="T4" fmla="*/ 0 w 186"/>
                  <a:gd name="T5" fmla="*/ 5 h 161"/>
                  <a:gd name="T6" fmla="*/ 84 w 186"/>
                  <a:gd name="T7" fmla="*/ 5 h 161"/>
                  <a:gd name="T8" fmla="*/ 130 w 186"/>
                  <a:gd name="T9" fmla="*/ 34 h 161"/>
                  <a:gd name="T10" fmla="*/ 186 w 186"/>
                  <a:gd name="T11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6" h="161">
                    <a:moveTo>
                      <a:pt x="186" y="161"/>
                    </a:moveTo>
                    <a:cubicBezTo>
                      <a:pt x="0" y="161"/>
                      <a:pt x="0" y="161"/>
                      <a:pt x="0" y="16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84" y="5"/>
                      <a:pt x="84" y="5"/>
                      <a:pt x="84" y="5"/>
                    </a:cubicBezTo>
                    <a:cubicBezTo>
                      <a:pt x="84" y="5"/>
                      <a:pt x="107" y="0"/>
                      <a:pt x="130" y="34"/>
                    </a:cubicBezTo>
                    <a:lnTo>
                      <a:pt x="186" y="1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Freeform 167"/>
              <p:cNvSpPr>
                <a:spLocks/>
              </p:cNvSpPr>
              <p:nvPr/>
            </p:nvSpPr>
            <p:spPr bwMode="auto">
              <a:xfrm>
                <a:off x="216" y="2659"/>
                <a:ext cx="193" cy="53"/>
              </a:xfrm>
              <a:custGeom>
                <a:avLst/>
                <a:gdLst>
                  <a:gd name="T0" fmla="*/ 0 w 164"/>
                  <a:gd name="T1" fmla="*/ 33 h 45"/>
                  <a:gd name="T2" fmla="*/ 0 w 164"/>
                  <a:gd name="T3" fmla="*/ 45 h 45"/>
                  <a:gd name="T4" fmla="*/ 164 w 164"/>
                  <a:gd name="T5" fmla="*/ 45 h 45"/>
                  <a:gd name="T6" fmla="*/ 164 w 164"/>
                  <a:gd name="T7" fmla="*/ 7 h 45"/>
                  <a:gd name="T8" fmla="*/ 50 w 164"/>
                  <a:gd name="T9" fmla="*/ 7 h 45"/>
                  <a:gd name="T10" fmla="*/ 0 w 164"/>
                  <a:gd name="T11" fmla="*/ 3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45">
                    <a:moveTo>
                      <a:pt x="0" y="33"/>
                    </a:moveTo>
                    <a:cubicBezTo>
                      <a:pt x="0" y="45"/>
                      <a:pt x="0" y="45"/>
                      <a:pt x="0" y="45"/>
                    </a:cubicBezTo>
                    <a:cubicBezTo>
                      <a:pt x="164" y="45"/>
                      <a:pt x="164" y="45"/>
                      <a:pt x="164" y="45"/>
                    </a:cubicBezTo>
                    <a:cubicBezTo>
                      <a:pt x="164" y="7"/>
                      <a:pt x="164" y="7"/>
                      <a:pt x="164" y="7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50" y="7"/>
                      <a:pt x="0" y="0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Freeform 168"/>
              <p:cNvSpPr>
                <a:spLocks/>
              </p:cNvSpPr>
              <p:nvPr/>
            </p:nvSpPr>
            <p:spPr bwMode="auto">
              <a:xfrm>
                <a:off x="838" y="2746"/>
                <a:ext cx="26" cy="101"/>
              </a:xfrm>
              <a:custGeom>
                <a:avLst/>
                <a:gdLst>
                  <a:gd name="T0" fmla="*/ 0 w 22"/>
                  <a:gd name="T1" fmla="*/ 0 h 86"/>
                  <a:gd name="T2" fmla="*/ 0 w 22"/>
                  <a:gd name="T3" fmla="*/ 86 h 86"/>
                  <a:gd name="T4" fmla="*/ 22 w 22"/>
                  <a:gd name="T5" fmla="*/ 37 h 86"/>
                  <a:gd name="T6" fmla="*/ 0 w 22"/>
                  <a:gd name="T7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86">
                    <a:moveTo>
                      <a:pt x="0" y="0"/>
                    </a:move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22" y="77"/>
                      <a:pt x="22" y="37"/>
                    </a:cubicBezTo>
                    <a:cubicBezTo>
                      <a:pt x="22" y="9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" name="Freeform 169"/>
              <p:cNvSpPr>
                <a:spLocks/>
              </p:cNvSpPr>
              <p:nvPr/>
            </p:nvSpPr>
            <p:spPr bwMode="auto">
              <a:xfrm>
                <a:off x="756" y="2848"/>
                <a:ext cx="88" cy="78"/>
              </a:xfrm>
              <a:custGeom>
                <a:avLst/>
                <a:gdLst>
                  <a:gd name="T0" fmla="*/ 0 w 88"/>
                  <a:gd name="T1" fmla="*/ 78 h 78"/>
                  <a:gd name="T2" fmla="*/ 88 w 88"/>
                  <a:gd name="T3" fmla="*/ 78 h 78"/>
                  <a:gd name="T4" fmla="*/ 87 w 88"/>
                  <a:gd name="T5" fmla="*/ 0 h 78"/>
                  <a:gd name="T6" fmla="*/ 35 w 88"/>
                  <a:gd name="T7" fmla="*/ 0 h 78"/>
                  <a:gd name="T8" fmla="*/ 0 w 88"/>
                  <a:gd name="T9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78">
                    <a:moveTo>
                      <a:pt x="0" y="78"/>
                    </a:moveTo>
                    <a:lnTo>
                      <a:pt x="88" y="78"/>
                    </a:lnTo>
                    <a:lnTo>
                      <a:pt x="87" y="0"/>
                    </a:lnTo>
                    <a:lnTo>
                      <a:pt x="35" y="0"/>
                    </a:lnTo>
                    <a:lnTo>
                      <a:pt x="0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" name="Rectangle 170"/>
              <p:cNvSpPr>
                <a:spLocks noChangeArrowheads="1"/>
              </p:cNvSpPr>
              <p:nvPr/>
            </p:nvSpPr>
            <p:spPr bwMode="auto">
              <a:xfrm>
                <a:off x="492" y="2737"/>
                <a:ext cx="20" cy="1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" name="Freeform 171"/>
              <p:cNvSpPr>
                <a:spLocks/>
              </p:cNvSpPr>
              <p:nvPr/>
            </p:nvSpPr>
            <p:spPr bwMode="auto">
              <a:xfrm>
                <a:off x="537" y="2785"/>
                <a:ext cx="61" cy="20"/>
              </a:xfrm>
              <a:custGeom>
                <a:avLst/>
                <a:gdLst>
                  <a:gd name="T0" fmla="*/ 52 w 52"/>
                  <a:gd name="T1" fmla="*/ 9 h 17"/>
                  <a:gd name="T2" fmla="*/ 44 w 52"/>
                  <a:gd name="T3" fmla="*/ 17 h 17"/>
                  <a:gd name="T4" fmla="*/ 8 w 52"/>
                  <a:gd name="T5" fmla="*/ 17 h 17"/>
                  <a:gd name="T6" fmla="*/ 0 w 52"/>
                  <a:gd name="T7" fmla="*/ 9 h 17"/>
                  <a:gd name="T8" fmla="*/ 8 w 52"/>
                  <a:gd name="T9" fmla="*/ 0 h 17"/>
                  <a:gd name="T10" fmla="*/ 44 w 52"/>
                  <a:gd name="T11" fmla="*/ 0 h 17"/>
                  <a:gd name="T12" fmla="*/ 52 w 52"/>
                  <a:gd name="T13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7">
                    <a:moveTo>
                      <a:pt x="52" y="9"/>
                    </a:moveTo>
                    <a:cubicBezTo>
                      <a:pt x="52" y="13"/>
                      <a:pt x="48" y="17"/>
                      <a:pt x="44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4" y="17"/>
                      <a:pt x="0" y="13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8" y="0"/>
                      <a:pt x="52" y="4"/>
                      <a:pt x="5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" name="Oval 172"/>
              <p:cNvSpPr>
                <a:spLocks noChangeArrowheads="1"/>
              </p:cNvSpPr>
              <p:nvPr/>
            </p:nvSpPr>
            <p:spPr bwMode="auto">
              <a:xfrm>
                <a:off x="276" y="2856"/>
                <a:ext cx="113" cy="1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" name="Oval 173"/>
              <p:cNvSpPr>
                <a:spLocks noChangeArrowheads="1"/>
              </p:cNvSpPr>
              <p:nvPr/>
            </p:nvSpPr>
            <p:spPr bwMode="auto">
              <a:xfrm>
                <a:off x="302" y="2881"/>
                <a:ext cx="61" cy="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0" name="Oval 174"/>
              <p:cNvSpPr>
                <a:spLocks noChangeArrowheads="1"/>
              </p:cNvSpPr>
              <p:nvPr/>
            </p:nvSpPr>
            <p:spPr bwMode="auto">
              <a:xfrm>
                <a:off x="552" y="2856"/>
                <a:ext cx="114" cy="1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1" name="Oval 175"/>
              <p:cNvSpPr>
                <a:spLocks noChangeArrowheads="1"/>
              </p:cNvSpPr>
              <p:nvPr/>
            </p:nvSpPr>
            <p:spPr bwMode="auto">
              <a:xfrm>
                <a:off x="578" y="2881"/>
                <a:ext cx="62" cy="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2" name="Freeform 176"/>
              <p:cNvSpPr>
                <a:spLocks/>
              </p:cNvSpPr>
              <p:nvPr/>
            </p:nvSpPr>
            <p:spPr bwMode="auto">
              <a:xfrm>
                <a:off x="645" y="2647"/>
                <a:ext cx="22" cy="69"/>
              </a:xfrm>
              <a:custGeom>
                <a:avLst/>
                <a:gdLst>
                  <a:gd name="T0" fmla="*/ 0 w 22"/>
                  <a:gd name="T1" fmla="*/ 69 h 69"/>
                  <a:gd name="T2" fmla="*/ 18 w 22"/>
                  <a:gd name="T3" fmla="*/ 0 h 69"/>
                  <a:gd name="T4" fmla="*/ 22 w 22"/>
                  <a:gd name="T5" fmla="*/ 1 h 69"/>
                  <a:gd name="T6" fmla="*/ 6 w 22"/>
                  <a:gd name="T7" fmla="*/ 68 h 69"/>
                  <a:gd name="T8" fmla="*/ 0 w 22"/>
                  <a:gd name="T9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69">
                    <a:moveTo>
                      <a:pt x="0" y="69"/>
                    </a:moveTo>
                    <a:lnTo>
                      <a:pt x="18" y="0"/>
                    </a:lnTo>
                    <a:lnTo>
                      <a:pt x="22" y="1"/>
                    </a:lnTo>
                    <a:lnTo>
                      <a:pt x="6" y="68"/>
                    </a:lnTo>
                    <a:lnTo>
                      <a:pt x="0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3" name="Freeform 177"/>
              <p:cNvSpPr>
                <a:spLocks/>
              </p:cNvSpPr>
              <p:nvPr/>
            </p:nvSpPr>
            <p:spPr bwMode="auto">
              <a:xfrm>
                <a:off x="559" y="2646"/>
                <a:ext cx="61" cy="70"/>
              </a:xfrm>
              <a:custGeom>
                <a:avLst/>
                <a:gdLst>
                  <a:gd name="T0" fmla="*/ 18 w 61"/>
                  <a:gd name="T1" fmla="*/ 0 h 70"/>
                  <a:gd name="T2" fmla="*/ 0 w 61"/>
                  <a:gd name="T3" fmla="*/ 70 h 70"/>
                  <a:gd name="T4" fmla="*/ 61 w 61"/>
                  <a:gd name="T5" fmla="*/ 70 h 70"/>
                  <a:gd name="T6" fmla="*/ 38 w 61"/>
                  <a:gd name="T7" fmla="*/ 0 h 70"/>
                  <a:gd name="T8" fmla="*/ 18 w 61"/>
                  <a:gd name="T9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70">
                    <a:moveTo>
                      <a:pt x="18" y="0"/>
                    </a:moveTo>
                    <a:lnTo>
                      <a:pt x="0" y="70"/>
                    </a:lnTo>
                    <a:lnTo>
                      <a:pt x="61" y="70"/>
                    </a:lnTo>
                    <a:lnTo>
                      <a:pt x="38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4" name="Freeform 178"/>
              <p:cNvSpPr>
                <a:spLocks/>
              </p:cNvSpPr>
              <p:nvPr/>
            </p:nvSpPr>
            <p:spPr bwMode="auto">
              <a:xfrm>
                <a:off x="577" y="2652"/>
                <a:ext cx="83" cy="23"/>
              </a:xfrm>
              <a:custGeom>
                <a:avLst/>
                <a:gdLst>
                  <a:gd name="T0" fmla="*/ 64 w 71"/>
                  <a:gd name="T1" fmla="*/ 20 h 20"/>
                  <a:gd name="T2" fmla="*/ 6 w 71"/>
                  <a:gd name="T3" fmla="*/ 13 h 20"/>
                  <a:gd name="T4" fmla="*/ 0 w 71"/>
                  <a:gd name="T5" fmla="*/ 6 h 20"/>
                  <a:gd name="T6" fmla="*/ 7 w 71"/>
                  <a:gd name="T7" fmla="*/ 1 h 20"/>
                  <a:gd name="T8" fmla="*/ 66 w 71"/>
                  <a:gd name="T9" fmla="*/ 8 h 20"/>
                  <a:gd name="T10" fmla="*/ 71 w 71"/>
                  <a:gd name="T11" fmla="*/ 15 h 20"/>
                  <a:gd name="T12" fmla="*/ 65 w 71"/>
                  <a:gd name="T13" fmla="*/ 20 h 20"/>
                  <a:gd name="T14" fmla="*/ 64 w 71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20">
                    <a:moveTo>
                      <a:pt x="64" y="20"/>
                    </a:moveTo>
                    <a:cubicBezTo>
                      <a:pt x="6" y="13"/>
                      <a:pt x="6" y="13"/>
                      <a:pt x="6" y="13"/>
                    </a:cubicBezTo>
                    <a:cubicBezTo>
                      <a:pt x="2" y="12"/>
                      <a:pt x="0" y="9"/>
                      <a:pt x="0" y="6"/>
                    </a:cubicBezTo>
                    <a:cubicBezTo>
                      <a:pt x="1" y="3"/>
                      <a:pt x="4" y="0"/>
                      <a:pt x="7" y="1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69" y="9"/>
                      <a:pt x="71" y="12"/>
                      <a:pt x="71" y="15"/>
                    </a:cubicBezTo>
                    <a:cubicBezTo>
                      <a:pt x="70" y="18"/>
                      <a:pt x="68" y="20"/>
                      <a:pt x="65" y="20"/>
                    </a:cubicBezTo>
                    <a:lnTo>
                      <a:pt x="64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5" name="Oval 179"/>
              <p:cNvSpPr>
                <a:spLocks noChangeArrowheads="1"/>
              </p:cNvSpPr>
              <p:nvPr/>
            </p:nvSpPr>
            <p:spPr bwMode="auto">
              <a:xfrm>
                <a:off x="647" y="2655"/>
                <a:ext cx="25" cy="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6" name="Oval 180"/>
              <p:cNvSpPr>
                <a:spLocks noChangeArrowheads="1"/>
              </p:cNvSpPr>
              <p:nvPr/>
            </p:nvSpPr>
            <p:spPr bwMode="auto">
              <a:xfrm>
                <a:off x="540" y="2554"/>
                <a:ext cx="93" cy="9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7" name="Freeform 181"/>
              <p:cNvSpPr>
                <a:spLocks/>
              </p:cNvSpPr>
              <p:nvPr/>
            </p:nvSpPr>
            <p:spPr bwMode="auto">
              <a:xfrm>
                <a:off x="619" y="2573"/>
                <a:ext cx="29" cy="40"/>
              </a:xfrm>
              <a:custGeom>
                <a:avLst/>
                <a:gdLst>
                  <a:gd name="T0" fmla="*/ 0 w 29"/>
                  <a:gd name="T1" fmla="*/ 40 h 40"/>
                  <a:gd name="T2" fmla="*/ 29 w 29"/>
                  <a:gd name="T3" fmla="*/ 20 h 40"/>
                  <a:gd name="T4" fmla="*/ 6 w 29"/>
                  <a:gd name="T5" fmla="*/ 0 h 40"/>
                  <a:gd name="T6" fmla="*/ 0 w 29"/>
                  <a:gd name="T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40">
                    <a:moveTo>
                      <a:pt x="0" y="40"/>
                    </a:moveTo>
                    <a:lnTo>
                      <a:pt x="29" y="20"/>
                    </a:lnTo>
                    <a:lnTo>
                      <a:pt x="6" y="0"/>
                    </a:lnTo>
                    <a:lnTo>
                      <a:pt x="0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8" name="Oval 182"/>
              <p:cNvSpPr>
                <a:spLocks noChangeArrowheads="1"/>
              </p:cNvSpPr>
              <p:nvPr/>
            </p:nvSpPr>
            <p:spPr bwMode="auto">
              <a:xfrm>
                <a:off x="567" y="2580"/>
                <a:ext cx="35" cy="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9" name="Oval 183"/>
              <p:cNvSpPr>
                <a:spLocks noChangeArrowheads="1"/>
              </p:cNvSpPr>
              <p:nvPr/>
            </p:nvSpPr>
            <p:spPr bwMode="auto">
              <a:xfrm>
                <a:off x="572" y="2583"/>
                <a:ext cx="27" cy="2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0" name="Freeform 184"/>
              <p:cNvSpPr>
                <a:spLocks/>
              </p:cNvSpPr>
              <p:nvPr/>
            </p:nvSpPr>
            <p:spPr bwMode="auto">
              <a:xfrm>
                <a:off x="580" y="2593"/>
                <a:ext cx="68" cy="54"/>
              </a:xfrm>
              <a:custGeom>
                <a:avLst/>
                <a:gdLst>
                  <a:gd name="T0" fmla="*/ 36 w 58"/>
                  <a:gd name="T1" fmla="*/ 6 h 46"/>
                  <a:gd name="T2" fmla="*/ 0 w 58"/>
                  <a:gd name="T3" fmla="*/ 46 h 46"/>
                  <a:gd name="T4" fmla="*/ 5 w 58"/>
                  <a:gd name="T5" fmla="*/ 46 h 46"/>
                  <a:gd name="T6" fmla="*/ 45 w 58"/>
                  <a:gd name="T7" fmla="*/ 9 h 46"/>
                  <a:gd name="T8" fmla="*/ 58 w 58"/>
                  <a:gd name="T9" fmla="*/ 0 h 46"/>
                  <a:gd name="T10" fmla="*/ 36 w 58"/>
                  <a:gd name="T11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" h="46">
                    <a:moveTo>
                      <a:pt x="36" y="6"/>
                    </a:moveTo>
                    <a:cubicBezTo>
                      <a:pt x="36" y="6"/>
                      <a:pt x="40" y="43"/>
                      <a:pt x="0" y="46"/>
                    </a:cubicBezTo>
                    <a:cubicBezTo>
                      <a:pt x="2" y="46"/>
                      <a:pt x="4" y="46"/>
                      <a:pt x="5" y="46"/>
                    </a:cubicBezTo>
                    <a:cubicBezTo>
                      <a:pt x="27" y="46"/>
                      <a:pt x="44" y="30"/>
                      <a:pt x="45" y="9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36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1" name="Freeform 185"/>
              <p:cNvSpPr>
                <a:spLocks/>
              </p:cNvSpPr>
              <p:nvPr/>
            </p:nvSpPr>
            <p:spPr bwMode="auto">
              <a:xfrm>
                <a:off x="544" y="2540"/>
                <a:ext cx="114" cy="42"/>
              </a:xfrm>
              <a:custGeom>
                <a:avLst/>
                <a:gdLst>
                  <a:gd name="T0" fmla="*/ 0 w 97"/>
                  <a:gd name="T1" fmla="*/ 32 h 36"/>
                  <a:gd name="T2" fmla="*/ 68 w 97"/>
                  <a:gd name="T3" fmla="*/ 26 h 36"/>
                  <a:gd name="T4" fmla="*/ 92 w 97"/>
                  <a:gd name="T5" fmla="*/ 22 h 36"/>
                  <a:gd name="T6" fmla="*/ 90 w 97"/>
                  <a:gd name="T7" fmla="*/ 16 h 36"/>
                  <a:gd name="T8" fmla="*/ 68 w 97"/>
                  <a:gd name="T9" fmla="*/ 21 h 36"/>
                  <a:gd name="T10" fmla="*/ 34 w 97"/>
                  <a:gd name="T11" fmla="*/ 0 h 36"/>
                  <a:gd name="T12" fmla="*/ 0 w 97"/>
                  <a:gd name="T13" fmla="*/ 3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36">
                    <a:moveTo>
                      <a:pt x="0" y="32"/>
                    </a:moveTo>
                    <a:cubicBezTo>
                      <a:pt x="0" y="32"/>
                      <a:pt x="46" y="36"/>
                      <a:pt x="68" y="26"/>
                    </a:cubicBezTo>
                    <a:cubicBezTo>
                      <a:pt x="92" y="22"/>
                      <a:pt x="92" y="22"/>
                      <a:pt x="92" y="22"/>
                    </a:cubicBezTo>
                    <a:cubicBezTo>
                      <a:pt x="92" y="22"/>
                      <a:pt x="97" y="18"/>
                      <a:pt x="90" y="16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8" y="21"/>
                      <a:pt x="60" y="0"/>
                      <a:pt x="34" y="0"/>
                    </a:cubicBezTo>
                    <a:cubicBezTo>
                      <a:pt x="7" y="0"/>
                      <a:pt x="0" y="20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2" name="Freeform 186"/>
              <p:cNvSpPr>
                <a:spLocks/>
              </p:cNvSpPr>
              <p:nvPr/>
            </p:nvSpPr>
            <p:spPr bwMode="auto">
              <a:xfrm>
                <a:off x="542" y="2566"/>
                <a:ext cx="25" cy="10"/>
              </a:xfrm>
              <a:custGeom>
                <a:avLst/>
                <a:gdLst>
                  <a:gd name="T0" fmla="*/ 2 w 21"/>
                  <a:gd name="T1" fmla="*/ 0 h 9"/>
                  <a:gd name="T2" fmla="*/ 21 w 21"/>
                  <a:gd name="T3" fmla="*/ 2 h 9"/>
                  <a:gd name="T4" fmla="*/ 20 w 21"/>
                  <a:gd name="T5" fmla="*/ 9 h 9"/>
                  <a:gd name="T6" fmla="*/ 0 w 21"/>
                  <a:gd name="T7" fmla="*/ 7 h 9"/>
                  <a:gd name="T8" fmla="*/ 2 w 21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9">
                    <a:moveTo>
                      <a:pt x="2" y="0"/>
                    </a:moveTo>
                    <a:cubicBezTo>
                      <a:pt x="2" y="0"/>
                      <a:pt x="11" y="2"/>
                      <a:pt x="21" y="2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6" y="9"/>
                      <a:pt x="0" y="7"/>
                    </a:cubicBezTo>
                    <a:cubicBezTo>
                      <a:pt x="0" y="7"/>
                      <a:pt x="1" y="2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3" name="Oval 187"/>
              <p:cNvSpPr>
                <a:spLocks noChangeArrowheads="1"/>
              </p:cNvSpPr>
              <p:nvPr/>
            </p:nvSpPr>
            <p:spPr bwMode="auto">
              <a:xfrm>
                <a:off x="654" y="2627"/>
                <a:ext cx="26" cy="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4" name="Oval 188"/>
              <p:cNvSpPr>
                <a:spLocks noChangeArrowheads="1"/>
              </p:cNvSpPr>
              <p:nvPr/>
            </p:nvSpPr>
            <p:spPr bwMode="auto">
              <a:xfrm>
                <a:off x="658" y="2632"/>
                <a:ext cx="12" cy="1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5" name="Oval 189"/>
              <p:cNvSpPr>
                <a:spLocks noChangeArrowheads="1"/>
              </p:cNvSpPr>
              <p:nvPr/>
            </p:nvSpPr>
            <p:spPr bwMode="auto">
              <a:xfrm>
                <a:off x="154" y="2289"/>
                <a:ext cx="141" cy="1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6" name="Oval 190"/>
              <p:cNvSpPr>
                <a:spLocks noChangeArrowheads="1"/>
              </p:cNvSpPr>
              <p:nvPr/>
            </p:nvSpPr>
            <p:spPr bwMode="auto">
              <a:xfrm>
                <a:off x="159" y="2294"/>
                <a:ext cx="131" cy="1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7" name="Oval 191"/>
              <p:cNvSpPr>
                <a:spLocks noChangeArrowheads="1"/>
              </p:cNvSpPr>
              <p:nvPr/>
            </p:nvSpPr>
            <p:spPr bwMode="auto">
              <a:xfrm>
                <a:off x="184" y="2319"/>
                <a:ext cx="81" cy="8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8" name="Oval 192"/>
              <p:cNvSpPr>
                <a:spLocks noChangeArrowheads="1"/>
              </p:cNvSpPr>
              <p:nvPr/>
            </p:nvSpPr>
            <p:spPr bwMode="auto">
              <a:xfrm>
                <a:off x="189" y="2325"/>
                <a:ext cx="71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9" name="Oval 193"/>
              <p:cNvSpPr>
                <a:spLocks noChangeArrowheads="1"/>
              </p:cNvSpPr>
              <p:nvPr/>
            </p:nvSpPr>
            <p:spPr bwMode="auto">
              <a:xfrm>
                <a:off x="569" y="2005"/>
                <a:ext cx="142" cy="1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0" name="Oval 194"/>
              <p:cNvSpPr>
                <a:spLocks noChangeArrowheads="1"/>
              </p:cNvSpPr>
              <p:nvPr/>
            </p:nvSpPr>
            <p:spPr bwMode="auto">
              <a:xfrm>
                <a:off x="574" y="2011"/>
                <a:ext cx="132" cy="13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1" name="Oval 195"/>
              <p:cNvSpPr>
                <a:spLocks noChangeArrowheads="1"/>
              </p:cNvSpPr>
              <p:nvPr/>
            </p:nvSpPr>
            <p:spPr bwMode="auto">
              <a:xfrm>
                <a:off x="600" y="2037"/>
                <a:ext cx="80" cy="7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2" name="Oval 196"/>
              <p:cNvSpPr>
                <a:spLocks noChangeArrowheads="1"/>
              </p:cNvSpPr>
              <p:nvPr/>
            </p:nvSpPr>
            <p:spPr bwMode="auto">
              <a:xfrm>
                <a:off x="606" y="2041"/>
                <a:ext cx="69" cy="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3" name="Oval 197"/>
              <p:cNvSpPr>
                <a:spLocks noChangeArrowheads="1"/>
              </p:cNvSpPr>
              <p:nvPr/>
            </p:nvSpPr>
            <p:spPr bwMode="auto">
              <a:xfrm>
                <a:off x="1105" y="2312"/>
                <a:ext cx="143" cy="14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4" name="Oval 198"/>
              <p:cNvSpPr>
                <a:spLocks noChangeArrowheads="1"/>
              </p:cNvSpPr>
              <p:nvPr/>
            </p:nvSpPr>
            <p:spPr bwMode="auto">
              <a:xfrm>
                <a:off x="1111" y="2317"/>
                <a:ext cx="131" cy="1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5" name="Oval 199"/>
              <p:cNvSpPr>
                <a:spLocks noChangeArrowheads="1"/>
              </p:cNvSpPr>
              <p:nvPr/>
            </p:nvSpPr>
            <p:spPr bwMode="auto">
              <a:xfrm>
                <a:off x="1137" y="2343"/>
                <a:ext cx="79" cy="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" name="Oval 200"/>
              <p:cNvSpPr>
                <a:spLocks noChangeArrowheads="1"/>
              </p:cNvSpPr>
              <p:nvPr/>
            </p:nvSpPr>
            <p:spPr bwMode="auto">
              <a:xfrm>
                <a:off x="1142" y="2349"/>
                <a:ext cx="69" cy="6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" name="Freeform 201"/>
              <p:cNvSpPr>
                <a:spLocks/>
              </p:cNvSpPr>
              <p:nvPr/>
            </p:nvSpPr>
            <p:spPr bwMode="auto">
              <a:xfrm>
                <a:off x="164" y="2339"/>
                <a:ext cx="136" cy="84"/>
              </a:xfrm>
              <a:custGeom>
                <a:avLst/>
                <a:gdLst>
                  <a:gd name="T0" fmla="*/ 101 w 115"/>
                  <a:gd name="T1" fmla="*/ 0 h 71"/>
                  <a:gd name="T2" fmla="*/ 86 w 115"/>
                  <a:gd name="T3" fmla="*/ 6 h 71"/>
                  <a:gd name="T4" fmla="*/ 58 w 115"/>
                  <a:gd name="T5" fmla="*/ 52 h 71"/>
                  <a:gd name="T6" fmla="*/ 47 w 115"/>
                  <a:gd name="T7" fmla="*/ 53 h 71"/>
                  <a:gd name="T8" fmla="*/ 14 w 115"/>
                  <a:gd name="T9" fmla="*/ 24 h 71"/>
                  <a:gd name="T10" fmla="*/ 0 w 115"/>
                  <a:gd name="T11" fmla="*/ 32 h 71"/>
                  <a:gd name="T12" fmla="*/ 50 w 115"/>
                  <a:gd name="T13" fmla="*/ 71 h 71"/>
                  <a:gd name="T14" fmla="*/ 66 w 115"/>
                  <a:gd name="T15" fmla="*/ 69 h 71"/>
                  <a:gd name="T16" fmla="*/ 101 w 115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" h="71">
                    <a:moveTo>
                      <a:pt x="101" y="0"/>
                    </a:moveTo>
                    <a:cubicBezTo>
                      <a:pt x="86" y="6"/>
                      <a:pt x="86" y="6"/>
                      <a:pt x="86" y="6"/>
                    </a:cubicBezTo>
                    <a:cubicBezTo>
                      <a:pt x="86" y="6"/>
                      <a:pt x="98" y="44"/>
                      <a:pt x="58" y="52"/>
                    </a:cubicBezTo>
                    <a:cubicBezTo>
                      <a:pt x="54" y="53"/>
                      <a:pt x="50" y="53"/>
                      <a:pt x="47" y="53"/>
                    </a:cubicBezTo>
                    <a:cubicBezTo>
                      <a:pt x="17" y="53"/>
                      <a:pt x="14" y="24"/>
                      <a:pt x="14" y="24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13" y="71"/>
                      <a:pt x="50" y="71"/>
                    </a:cubicBezTo>
                    <a:cubicBezTo>
                      <a:pt x="55" y="71"/>
                      <a:pt x="60" y="71"/>
                      <a:pt x="66" y="69"/>
                    </a:cubicBezTo>
                    <a:cubicBezTo>
                      <a:pt x="115" y="56"/>
                      <a:pt x="101" y="0"/>
                      <a:pt x="10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48" name="Group 149"/>
            <p:cNvGrpSpPr>
              <a:grpSpLocks noChangeAspect="1"/>
            </p:cNvGrpSpPr>
            <p:nvPr/>
          </p:nvGrpSpPr>
          <p:grpSpPr bwMode="auto">
            <a:xfrm>
              <a:off x="877485" y="3214114"/>
              <a:ext cx="3233737" cy="1531938"/>
              <a:chOff x="154" y="2005"/>
              <a:chExt cx="2037" cy="965"/>
            </a:xfrm>
          </p:grpSpPr>
          <p:sp>
            <p:nvSpPr>
              <p:cNvPr id="349" name="Freeform 150"/>
              <p:cNvSpPr>
                <a:spLocks/>
              </p:cNvSpPr>
              <p:nvPr/>
            </p:nvSpPr>
            <p:spPr bwMode="auto">
              <a:xfrm>
                <a:off x="1210" y="2298"/>
                <a:ext cx="145" cy="103"/>
              </a:xfrm>
              <a:custGeom>
                <a:avLst/>
                <a:gdLst>
                  <a:gd name="T0" fmla="*/ 2 w 123"/>
                  <a:gd name="T1" fmla="*/ 30 h 87"/>
                  <a:gd name="T2" fmla="*/ 123 w 123"/>
                  <a:gd name="T3" fmla="*/ 10 h 87"/>
                  <a:gd name="T4" fmla="*/ 119 w 123"/>
                  <a:gd name="T5" fmla="*/ 68 h 87"/>
                  <a:gd name="T6" fmla="*/ 0 w 123"/>
                  <a:gd name="T7" fmla="*/ 87 h 87"/>
                  <a:gd name="T8" fmla="*/ 2 w 123"/>
                  <a:gd name="T9" fmla="*/ 3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87">
                    <a:moveTo>
                      <a:pt x="2" y="30"/>
                    </a:moveTo>
                    <a:cubicBezTo>
                      <a:pt x="2" y="30"/>
                      <a:pt x="44" y="0"/>
                      <a:pt x="123" y="10"/>
                    </a:cubicBezTo>
                    <a:cubicBezTo>
                      <a:pt x="119" y="68"/>
                      <a:pt x="119" y="68"/>
                      <a:pt x="119" y="68"/>
                    </a:cubicBezTo>
                    <a:cubicBezTo>
                      <a:pt x="119" y="68"/>
                      <a:pt x="34" y="70"/>
                      <a:pt x="0" y="87"/>
                    </a:cubicBezTo>
                    <a:lnTo>
                      <a:pt x="2" y="30"/>
                    </a:lnTo>
                    <a:close/>
                  </a:path>
                </a:pathLst>
              </a:custGeom>
              <a:solidFill>
                <a:srgbClr val="E0A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0" name="Freeform 151"/>
              <p:cNvSpPr>
                <a:spLocks/>
              </p:cNvSpPr>
              <p:nvPr/>
            </p:nvSpPr>
            <p:spPr bwMode="auto">
              <a:xfrm>
                <a:off x="1270" y="2188"/>
                <a:ext cx="921" cy="312"/>
              </a:xfrm>
              <a:custGeom>
                <a:avLst/>
                <a:gdLst>
                  <a:gd name="T0" fmla="*/ 5 w 782"/>
                  <a:gd name="T1" fmla="*/ 166 h 265"/>
                  <a:gd name="T2" fmla="*/ 114 w 782"/>
                  <a:gd name="T3" fmla="*/ 262 h 265"/>
                  <a:gd name="T4" fmla="*/ 683 w 782"/>
                  <a:gd name="T5" fmla="*/ 225 h 265"/>
                  <a:gd name="T6" fmla="*/ 779 w 782"/>
                  <a:gd name="T7" fmla="*/ 116 h 265"/>
                  <a:gd name="T8" fmla="*/ 778 w 782"/>
                  <a:gd name="T9" fmla="*/ 100 h 265"/>
                  <a:gd name="T10" fmla="*/ 668 w 782"/>
                  <a:gd name="T11" fmla="*/ 4 h 265"/>
                  <a:gd name="T12" fmla="*/ 99 w 782"/>
                  <a:gd name="T13" fmla="*/ 41 h 265"/>
                  <a:gd name="T14" fmla="*/ 4 w 782"/>
                  <a:gd name="T15" fmla="*/ 150 h 265"/>
                  <a:gd name="T16" fmla="*/ 5 w 782"/>
                  <a:gd name="T17" fmla="*/ 166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82" h="265">
                    <a:moveTo>
                      <a:pt x="5" y="166"/>
                    </a:moveTo>
                    <a:cubicBezTo>
                      <a:pt x="8" y="223"/>
                      <a:pt x="57" y="265"/>
                      <a:pt x="114" y="262"/>
                    </a:cubicBezTo>
                    <a:cubicBezTo>
                      <a:pt x="683" y="225"/>
                      <a:pt x="683" y="225"/>
                      <a:pt x="683" y="225"/>
                    </a:cubicBezTo>
                    <a:cubicBezTo>
                      <a:pt x="739" y="221"/>
                      <a:pt x="782" y="172"/>
                      <a:pt x="779" y="116"/>
                    </a:cubicBezTo>
                    <a:cubicBezTo>
                      <a:pt x="778" y="100"/>
                      <a:pt x="778" y="100"/>
                      <a:pt x="778" y="100"/>
                    </a:cubicBezTo>
                    <a:cubicBezTo>
                      <a:pt x="774" y="43"/>
                      <a:pt x="725" y="0"/>
                      <a:pt x="668" y="4"/>
                    </a:cubicBezTo>
                    <a:cubicBezTo>
                      <a:pt x="99" y="41"/>
                      <a:pt x="99" y="41"/>
                      <a:pt x="99" y="41"/>
                    </a:cubicBezTo>
                    <a:cubicBezTo>
                      <a:pt x="43" y="45"/>
                      <a:pt x="0" y="94"/>
                      <a:pt x="4" y="150"/>
                    </a:cubicBezTo>
                    <a:lnTo>
                      <a:pt x="5" y="16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1" name="Freeform 152"/>
              <p:cNvSpPr>
                <a:spLocks/>
              </p:cNvSpPr>
              <p:nvPr/>
            </p:nvSpPr>
            <p:spPr bwMode="auto">
              <a:xfrm>
                <a:off x="1282" y="2192"/>
                <a:ext cx="897" cy="304"/>
              </a:xfrm>
              <a:custGeom>
                <a:avLst/>
                <a:gdLst>
                  <a:gd name="T0" fmla="*/ 5 w 762"/>
                  <a:gd name="T1" fmla="*/ 161 h 258"/>
                  <a:gd name="T2" fmla="*/ 111 w 762"/>
                  <a:gd name="T3" fmla="*/ 254 h 258"/>
                  <a:gd name="T4" fmla="*/ 665 w 762"/>
                  <a:gd name="T5" fmla="*/ 218 h 258"/>
                  <a:gd name="T6" fmla="*/ 758 w 762"/>
                  <a:gd name="T7" fmla="*/ 112 h 258"/>
                  <a:gd name="T8" fmla="*/ 757 w 762"/>
                  <a:gd name="T9" fmla="*/ 97 h 258"/>
                  <a:gd name="T10" fmla="*/ 651 w 762"/>
                  <a:gd name="T11" fmla="*/ 4 h 258"/>
                  <a:gd name="T12" fmla="*/ 97 w 762"/>
                  <a:gd name="T13" fmla="*/ 40 h 258"/>
                  <a:gd name="T14" fmla="*/ 4 w 762"/>
                  <a:gd name="T15" fmla="*/ 146 h 258"/>
                  <a:gd name="T16" fmla="*/ 5 w 762"/>
                  <a:gd name="T17" fmla="*/ 16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2" h="258">
                    <a:moveTo>
                      <a:pt x="5" y="161"/>
                    </a:moveTo>
                    <a:cubicBezTo>
                      <a:pt x="8" y="216"/>
                      <a:pt x="56" y="258"/>
                      <a:pt x="111" y="254"/>
                    </a:cubicBezTo>
                    <a:cubicBezTo>
                      <a:pt x="665" y="218"/>
                      <a:pt x="665" y="218"/>
                      <a:pt x="665" y="218"/>
                    </a:cubicBezTo>
                    <a:cubicBezTo>
                      <a:pt x="720" y="215"/>
                      <a:pt x="762" y="167"/>
                      <a:pt x="758" y="112"/>
                    </a:cubicBezTo>
                    <a:cubicBezTo>
                      <a:pt x="757" y="97"/>
                      <a:pt x="757" y="97"/>
                      <a:pt x="757" y="97"/>
                    </a:cubicBezTo>
                    <a:cubicBezTo>
                      <a:pt x="754" y="42"/>
                      <a:pt x="706" y="0"/>
                      <a:pt x="651" y="4"/>
                    </a:cubicBezTo>
                    <a:cubicBezTo>
                      <a:pt x="97" y="40"/>
                      <a:pt x="97" y="40"/>
                      <a:pt x="97" y="40"/>
                    </a:cubicBezTo>
                    <a:cubicBezTo>
                      <a:pt x="42" y="43"/>
                      <a:pt x="0" y="91"/>
                      <a:pt x="4" y="146"/>
                    </a:cubicBezTo>
                    <a:lnTo>
                      <a:pt x="5" y="161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2" name="Freeform 153"/>
              <p:cNvSpPr>
                <a:spLocks/>
              </p:cNvSpPr>
              <p:nvPr/>
            </p:nvSpPr>
            <p:spPr bwMode="auto">
              <a:xfrm>
                <a:off x="1178" y="2391"/>
                <a:ext cx="180" cy="122"/>
              </a:xfrm>
              <a:custGeom>
                <a:avLst/>
                <a:gdLst>
                  <a:gd name="T0" fmla="*/ 42 w 153"/>
                  <a:gd name="T1" fmla="*/ 0 h 103"/>
                  <a:gd name="T2" fmla="*/ 153 w 153"/>
                  <a:gd name="T3" fmla="*/ 15 h 103"/>
                  <a:gd name="T4" fmla="*/ 149 w 153"/>
                  <a:gd name="T5" fmla="*/ 75 h 103"/>
                  <a:gd name="T6" fmla="*/ 0 w 153"/>
                  <a:gd name="T7" fmla="*/ 37 h 103"/>
                  <a:gd name="T8" fmla="*/ 42 w 153"/>
                  <a:gd name="T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103">
                    <a:moveTo>
                      <a:pt x="42" y="0"/>
                    </a:moveTo>
                    <a:cubicBezTo>
                      <a:pt x="42" y="0"/>
                      <a:pt x="75" y="38"/>
                      <a:pt x="153" y="15"/>
                    </a:cubicBezTo>
                    <a:cubicBezTo>
                      <a:pt x="149" y="75"/>
                      <a:pt x="149" y="75"/>
                      <a:pt x="149" y="75"/>
                    </a:cubicBezTo>
                    <a:cubicBezTo>
                      <a:pt x="149" y="75"/>
                      <a:pt x="80" y="103"/>
                      <a:pt x="0" y="37"/>
                    </a:cubicBez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C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3" name="Freeform 154"/>
              <p:cNvSpPr>
                <a:spLocks/>
              </p:cNvSpPr>
              <p:nvPr/>
            </p:nvSpPr>
            <p:spPr bwMode="auto">
              <a:xfrm>
                <a:off x="1330" y="2409"/>
                <a:ext cx="28" cy="71"/>
              </a:xfrm>
              <a:custGeom>
                <a:avLst/>
                <a:gdLst>
                  <a:gd name="T0" fmla="*/ 28 w 28"/>
                  <a:gd name="T1" fmla="*/ 0 h 71"/>
                  <a:gd name="T2" fmla="*/ 0 w 28"/>
                  <a:gd name="T3" fmla="*/ 20 h 71"/>
                  <a:gd name="T4" fmla="*/ 0 w 28"/>
                  <a:gd name="T5" fmla="*/ 61 h 71"/>
                  <a:gd name="T6" fmla="*/ 24 w 28"/>
                  <a:gd name="T7" fmla="*/ 71 h 71"/>
                  <a:gd name="T8" fmla="*/ 28 w 28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71">
                    <a:moveTo>
                      <a:pt x="28" y="0"/>
                    </a:moveTo>
                    <a:lnTo>
                      <a:pt x="0" y="20"/>
                    </a:lnTo>
                    <a:lnTo>
                      <a:pt x="0" y="61"/>
                    </a:lnTo>
                    <a:lnTo>
                      <a:pt x="24" y="71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E0A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" name="Freeform 155"/>
              <p:cNvSpPr>
                <a:spLocks/>
              </p:cNvSpPr>
              <p:nvPr/>
            </p:nvSpPr>
            <p:spPr bwMode="auto">
              <a:xfrm>
                <a:off x="1221" y="2431"/>
                <a:ext cx="86" cy="20"/>
              </a:xfrm>
              <a:custGeom>
                <a:avLst/>
                <a:gdLst>
                  <a:gd name="T0" fmla="*/ 0 w 73"/>
                  <a:gd name="T1" fmla="*/ 3 h 17"/>
                  <a:gd name="T2" fmla="*/ 2 w 73"/>
                  <a:gd name="T3" fmla="*/ 0 h 17"/>
                  <a:gd name="T4" fmla="*/ 16 w 73"/>
                  <a:gd name="T5" fmla="*/ 6 h 17"/>
                  <a:gd name="T6" fmla="*/ 57 w 73"/>
                  <a:gd name="T7" fmla="*/ 13 h 17"/>
                  <a:gd name="T8" fmla="*/ 72 w 73"/>
                  <a:gd name="T9" fmla="*/ 13 h 17"/>
                  <a:gd name="T10" fmla="*/ 73 w 73"/>
                  <a:gd name="T11" fmla="*/ 17 h 17"/>
                  <a:gd name="T12" fmla="*/ 57 w 73"/>
                  <a:gd name="T13" fmla="*/ 17 h 17"/>
                  <a:gd name="T14" fmla="*/ 0 w 73"/>
                  <a:gd name="T15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17">
                    <a:moveTo>
                      <a:pt x="0" y="3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7" y="3"/>
                      <a:pt x="16" y="6"/>
                    </a:cubicBezTo>
                    <a:cubicBezTo>
                      <a:pt x="26" y="10"/>
                      <a:pt x="40" y="13"/>
                      <a:pt x="57" y="13"/>
                    </a:cubicBezTo>
                    <a:cubicBezTo>
                      <a:pt x="62" y="13"/>
                      <a:pt x="67" y="13"/>
                      <a:pt x="72" y="13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67" y="17"/>
                      <a:pt x="62" y="17"/>
                      <a:pt x="57" y="17"/>
                    </a:cubicBezTo>
                    <a:cubicBezTo>
                      <a:pt x="21" y="17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E0A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5" name="Freeform 156"/>
              <p:cNvSpPr>
                <a:spLocks/>
              </p:cNvSpPr>
              <p:nvPr/>
            </p:nvSpPr>
            <p:spPr bwMode="auto">
              <a:xfrm>
                <a:off x="1307" y="2429"/>
                <a:ext cx="23" cy="41"/>
              </a:xfrm>
              <a:custGeom>
                <a:avLst/>
                <a:gdLst>
                  <a:gd name="T0" fmla="*/ 23 w 23"/>
                  <a:gd name="T1" fmla="*/ 0 h 41"/>
                  <a:gd name="T2" fmla="*/ 23 w 23"/>
                  <a:gd name="T3" fmla="*/ 41 h 41"/>
                  <a:gd name="T4" fmla="*/ 0 w 23"/>
                  <a:gd name="T5" fmla="*/ 37 h 41"/>
                  <a:gd name="T6" fmla="*/ 0 w 23"/>
                  <a:gd name="T7" fmla="*/ 1 h 41"/>
                  <a:gd name="T8" fmla="*/ 23 w 23"/>
                  <a:gd name="T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1">
                    <a:moveTo>
                      <a:pt x="23" y="0"/>
                    </a:moveTo>
                    <a:lnTo>
                      <a:pt x="23" y="41"/>
                    </a:lnTo>
                    <a:lnTo>
                      <a:pt x="0" y="37"/>
                    </a:lnTo>
                    <a:lnTo>
                      <a:pt x="0" y="1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DD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6" name="Freeform 157"/>
              <p:cNvSpPr>
                <a:spLocks/>
              </p:cNvSpPr>
              <p:nvPr/>
            </p:nvSpPr>
            <p:spPr bwMode="auto">
              <a:xfrm>
                <a:off x="184" y="2032"/>
                <a:ext cx="1018" cy="679"/>
              </a:xfrm>
              <a:custGeom>
                <a:avLst/>
                <a:gdLst>
                  <a:gd name="T0" fmla="*/ 0 w 1018"/>
                  <a:gd name="T1" fmla="*/ 316 h 679"/>
                  <a:gd name="T2" fmla="*/ 458 w 1018"/>
                  <a:gd name="T3" fmla="*/ 0 h 679"/>
                  <a:gd name="T4" fmla="*/ 1018 w 1018"/>
                  <a:gd name="T5" fmla="*/ 322 h 679"/>
                  <a:gd name="T6" fmla="*/ 982 w 1018"/>
                  <a:gd name="T7" fmla="*/ 383 h 679"/>
                  <a:gd name="T8" fmla="*/ 462 w 1018"/>
                  <a:gd name="T9" fmla="*/ 84 h 679"/>
                  <a:gd name="T10" fmla="*/ 91 w 1018"/>
                  <a:gd name="T11" fmla="*/ 339 h 679"/>
                  <a:gd name="T12" fmla="*/ 244 w 1018"/>
                  <a:gd name="T13" fmla="*/ 648 h 679"/>
                  <a:gd name="T14" fmla="*/ 181 w 1018"/>
                  <a:gd name="T15" fmla="*/ 679 h 679"/>
                  <a:gd name="T16" fmla="*/ 0 w 1018"/>
                  <a:gd name="T17" fmla="*/ 316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8" h="679">
                    <a:moveTo>
                      <a:pt x="0" y="316"/>
                    </a:moveTo>
                    <a:lnTo>
                      <a:pt x="458" y="0"/>
                    </a:lnTo>
                    <a:lnTo>
                      <a:pt x="1018" y="322"/>
                    </a:lnTo>
                    <a:lnTo>
                      <a:pt x="982" y="383"/>
                    </a:lnTo>
                    <a:lnTo>
                      <a:pt x="462" y="84"/>
                    </a:lnTo>
                    <a:lnTo>
                      <a:pt x="91" y="339"/>
                    </a:lnTo>
                    <a:lnTo>
                      <a:pt x="244" y="648"/>
                    </a:lnTo>
                    <a:lnTo>
                      <a:pt x="181" y="679"/>
                    </a:lnTo>
                    <a:lnTo>
                      <a:pt x="0" y="316"/>
                    </a:lnTo>
                    <a:close/>
                  </a:path>
                </a:pathLst>
              </a:custGeom>
              <a:solidFill>
                <a:srgbClr val="FFC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7" name="Freeform 158"/>
              <p:cNvSpPr>
                <a:spLocks/>
              </p:cNvSpPr>
              <p:nvPr/>
            </p:nvSpPr>
            <p:spPr bwMode="auto">
              <a:xfrm>
                <a:off x="184" y="2032"/>
                <a:ext cx="1018" cy="679"/>
              </a:xfrm>
              <a:custGeom>
                <a:avLst/>
                <a:gdLst>
                  <a:gd name="T0" fmla="*/ 0 w 1018"/>
                  <a:gd name="T1" fmla="*/ 316 h 679"/>
                  <a:gd name="T2" fmla="*/ 458 w 1018"/>
                  <a:gd name="T3" fmla="*/ 0 h 679"/>
                  <a:gd name="T4" fmla="*/ 1018 w 1018"/>
                  <a:gd name="T5" fmla="*/ 322 h 679"/>
                  <a:gd name="T6" fmla="*/ 982 w 1018"/>
                  <a:gd name="T7" fmla="*/ 383 h 679"/>
                  <a:gd name="T8" fmla="*/ 462 w 1018"/>
                  <a:gd name="T9" fmla="*/ 84 h 679"/>
                  <a:gd name="T10" fmla="*/ 91 w 1018"/>
                  <a:gd name="T11" fmla="*/ 339 h 679"/>
                  <a:gd name="T12" fmla="*/ 244 w 1018"/>
                  <a:gd name="T13" fmla="*/ 648 h 679"/>
                  <a:gd name="T14" fmla="*/ 181 w 1018"/>
                  <a:gd name="T15" fmla="*/ 679 h 679"/>
                  <a:gd name="T16" fmla="*/ 0 w 1018"/>
                  <a:gd name="T17" fmla="*/ 316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8" h="679">
                    <a:moveTo>
                      <a:pt x="0" y="316"/>
                    </a:moveTo>
                    <a:lnTo>
                      <a:pt x="458" y="0"/>
                    </a:lnTo>
                    <a:lnTo>
                      <a:pt x="1018" y="322"/>
                    </a:lnTo>
                    <a:lnTo>
                      <a:pt x="982" y="383"/>
                    </a:lnTo>
                    <a:lnTo>
                      <a:pt x="462" y="84"/>
                    </a:lnTo>
                    <a:lnTo>
                      <a:pt x="91" y="339"/>
                    </a:lnTo>
                    <a:lnTo>
                      <a:pt x="244" y="648"/>
                    </a:lnTo>
                    <a:lnTo>
                      <a:pt x="181" y="679"/>
                    </a:lnTo>
                    <a:lnTo>
                      <a:pt x="0" y="31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8" name="Freeform 159"/>
              <p:cNvSpPr>
                <a:spLocks/>
              </p:cNvSpPr>
              <p:nvPr/>
            </p:nvSpPr>
            <p:spPr bwMode="auto">
              <a:xfrm>
                <a:off x="263" y="2106"/>
                <a:ext cx="939" cy="605"/>
              </a:xfrm>
              <a:custGeom>
                <a:avLst/>
                <a:gdLst>
                  <a:gd name="T0" fmla="*/ 919 w 939"/>
                  <a:gd name="T1" fmla="*/ 236 h 605"/>
                  <a:gd name="T2" fmla="*/ 886 w 939"/>
                  <a:gd name="T3" fmla="*/ 291 h 605"/>
                  <a:gd name="T4" fmla="*/ 383 w 939"/>
                  <a:gd name="T5" fmla="*/ 0 h 605"/>
                  <a:gd name="T6" fmla="*/ 0 w 939"/>
                  <a:gd name="T7" fmla="*/ 263 h 605"/>
                  <a:gd name="T8" fmla="*/ 145 w 939"/>
                  <a:gd name="T9" fmla="*/ 561 h 605"/>
                  <a:gd name="T10" fmla="*/ 92 w 939"/>
                  <a:gd name="T11" fmla="*/ 587 h 605"/>
                  <a:gd name="T12" fmla="*/ 102 w 939"/>
                  <a:gd name="T13" fmla="*/ 605 h 605"/>
                  <a:gd name="T14" fmla="*/ 165 w 939"/>
                  <a:gd name="T15" fmla="*/ 574 h 605"/>
                  <a:gd name="T16" fmla="*/ 12 w 939"/>
                  <a:gd name="T17" fmla="*/ 265 h 605"/>
                  <a:gd name="T18" fmla="*/ 383 w 939"/>
                  <a:gd name="T19" fmla="*/ 10 h 605"/>
                  <a:gd name="T20" fmla="*/ 903 w 939"/>
                  <a:gd name="T21" fmla="*/ 309 h 605"/>
                  <a:gd name="T22" fmla="*/ 939 w 939"/>
                  <a:gd name="T23" fmla="*/ 248 h 605"/>
                  <a:gd name="T24" fmla="*/ 919 w 939"/>
                  <a:gd name="T25" fmla="*/ 236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9" h="605">
                    <a:moveTo>
                      <a:pt x="919" y="236"/>
                    </a:moveTo>
                    <a:lnTo>
                      <a:pt x="886" y="291"/>
                    </a:lnTo>
                    <a:lnTo>
                      <a:pt x="383" y="0"/>
                    </a:lnTo>
                    <a:lnTo>
                      <a:pt x="0" y="263"/>
                    </a:lnTo>
                    <a:lnTo>
                      <a:pt x="145" y="561"/>
                    </a:lnTo>
                    <a:lnTo>
                      <a:pt x="92" y="587"/>
                    </a:lnTo>
                    <a:lnTo>
                      <a:pt x="102" y="605"/>
                    </a:lnTo>
                    <a:lnTo>
                      <a:pt x="165" y="574"/>
                    </a:lnTo>
                    <a:lnTo>
                      <a:pt x="12" y="265"/>
                    </a:lnTo>
                    <a:lnTo>
                      <a:pt x="383" y="10"/>
                    </a:lnTo>
                    <a:lnTo>
                      <a:pt x="903" y="309"/>
                    </a:lnTo>
                    <a:lnTo>
                      <a:pt x="939" y="248"/>
                    </a:lnTo>
                    <a:lnTo>
                      <a:pt x="919" y="236"/>
                    </a:lnTo>
                    <a:close/>
                  </a:path>
                </a:pathLst>
              </a:custGeom>
              <a:solidFill>
                <a:srgbClr val="E0A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9" name="Freeform 160"/>
              <p:cNvSpPr>
                <a:spLocks/>
              </p:cNvSpPr>
              <p:nvPr/>
            </p:nvSpPr>
            <p:spPr bwMode="auto">
              <a:xfrm>
                <a:off x="263" y="2106"/>
                <a:ext cx="939" cy="605"/>
              </a:xfrm>
              <a:custGeom>
                <a:avLst/>
                <a:gdLst>
                  <a:gd name="T0" fmla="*/ 919 w 939"/>
                  <a:gd name="T1" fmla="*/ 236 h 605"/>
                  <a:gd name="T2" fmla="*/ 886 w 939"/>
                  <a:gd name="T3" fmla="*/ 291 h 605"/>
                  <a:gd name="T4" fmla="*/ 383 w 939"/>
                  <a:gd name="T5" fmla="*/ 0 h 605"/>
                  <a:gd name="T6" fmla="*/ 0 w 939"/>
                  <a:gd name="T7" fmla="*/ 263 h 605"/>
                  <a:gd name="T8" fmla="*/ 145 w 939"/>
                  <a:gd name="T9" fmla="*/ 561 h 605"/>
                  <a:gd name="T10" fmla="*/ 92 w 939"/>
                  <a:gd name="T11" fmla="*/ 587 h 605"/>
                  <a:gd name="T12" fmla="*/ 102 w 939"/>
                  <a:gd name="T13" fmla="*/ 605 h 605"/>
                  <a:gd name="T14" fmla="*/ 165 w 939"/>
                  <a:gd name="T15" fmla="*/ 574 h 605"/>
                  <a:gd name="T16" fmla="*/ 12 w 939"/>
                  <a:gd name="T17" fmla="*/ 265 h 605"/>
                  <a:gd name="T18" fmla="*/ 383 w 939"/>
                  <a:gd name="T19" fmla="*/ 10 h 605"/>
                  <a:gd name="T20" fmla="*/ 903 w 939"/>
                  <a:gd name="T21" fmla="*/ 309 h 605"/>
                  <a:gd name="T22" fmla="*/ 939 w 939"/>
                  <a:gd name="T23" fmla="*/ 248 h 605"/>
                  <a:gd name="T24" fmla="*/ 919 w 939"/>
                  <a:gd name="T25" fmla="*/ 236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9" h="605">
                    <a:moveTo>
                      <a:pt x="919" y="236"/>
                    </a:moveTo>
                    <a:lnTo>
                      <a:pt x="886" y="291"/>
                    </a:lnTo>
                    <a:lnTo>
                      <a:pt x="383" y="0"/>
                    </a:lnTo>
                    <a:lnTo>
                      <a:pt x="0" y="263"/>
                    </a:lnTo>
                    <a:lnTo>
                      <a:pt x="145" y="561"/>
                    </a:lnTo>
                    <a:lnTo>
                      <a:pt x="92" y="587"/>
                    </a:lnTo>
                    <a:lnTo>
                      <a:pt x="102" y="605"/>
                    </a:lnTo>
                    <a:lnTo>
                      <a:pt x="165" y="574"/>
                    </a:lnTo>
                    <a:lnTo>
                      <a:pt x="12" y="265"/>
                    </a:lnTo>
                    <a:lnTo>
                      <a:pt x="383" y="10"/>
                    </a:lnTo>
                    <a:lnTo>
                      <a:pt x="903" y="309"/>
                    </a:lnTo>
                    <a:lnTo>
                      <a:pt x="939" y="248"/>
                    </a:lnTo>
                    <a:lnTo>
                      <a:pt x="919" y="23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0" name="Freeform 161"/>
              <p:cNvSpPr>
                <a:spLocks/>
              </p:cNvSpPr>
              <p:nvPr/>
            </p:nvSpPr>
            <p:spPr bwMode="auto">
              <a:xfrm>
                <a:off x="216" y="2509"/>
                <a:ext cx="622" cy="417"/>
              </a:xfrm>
              <a:custGeom>
                <a:avLst/>
                <a:gdLst>
                  <a:gd name="T0" fmla="*/ 528 w 528"/>
                  <a:gd name="T1" fmla="*/ 354 h 354"/>
                  <a:gd name="T2" fmla="*/ 528 w 528"/>
                  <a:gd name="T3" fmla="*/ 201 h 354"/>
                  <a:gd name="T4" fmla="*/ 468 w 528"/>
                  <a:gd name="T5" fmla="*/ 174 h 354"/>
                  <a:gd name="T6" fmla="*/ 396 w 528"/>
                  <a:gd name="T7" fmla="*/ 27 h 354"/>
                  <a:gd name="T8" fmla="*/ 354 w 528"/>
                  <a:gd name="T9" fmla="*/ 0 h 354"/>
                  <a:gd name="T10" fmla="*/ 207 w 528"/>
                  <a:gd name="T11" fmla="*/ 0 h 354"/>
                  <a:gd name="T12" fmla="*/ 164 w 528"/>
                  <a:gd name="T13" fmla="*/ 39 h 354"/>
                  <a:gd name="T14" fmla="*/ 164 w 528"/>
                  <a:gd name="T15" fmla="*/ 134 h 354"/>
                  <a:gd name="T16" fmla="*/ 50 w 528"/>
                  <a:gd name="T17" fmla="*/ 134 h 354"/>
                  <a:gd name="T18" fmla="*/ 0 w 528"/>
                  <a:gd name="T19" fmla="*/ 160 h 354"/>
                  <a:gd name="T20" fmla="*/ 0 w 528"/>
                  <a:gd name="T21" fmla="*/ 354 h 354"/>
                  <a:gd name="T22" fmla="*/ 528 w 528"/>
                  <a:gd name="T23" fmla="*/ 354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8" h="354">
                    <a:moveTo>
                      <a:pt x="528" y="354"/>
                    </a:moveTo>
                    <a:cubicBezTo>
                      <a:pt x="528" y="201"/>
                      <a:pt x="528" y="201"/>
                      <a:pt x="528" y="201"/>
                    </a:cubicBezTo>
                    <a:cubicBezTo>
                      <a:pt x="528" y="201"/>
                      <a:pt x="504" y="174"/>
                      <a:pt x="468" y="174"/>
                    </a:cubicBezTo>
                    <a:cubicBezTo>
                      <a:pt x="396" y="27"/>
                      <a:pt x="396" y="27"/>
                      <a:pt x="396" y="27"/>
                    </a:cubicBezTo>
                    <a:cubicBezTo>
                      <a:pt x="396" y="27"/>
                      <a:pt x="378" y="0"/>
                      <a:pt x="354" y="0"/>
                    </a:cubicBezTo>
                    <a:cubicBezTo>
                      <a:pt x="330" y="0"/>
                      <a:pt x="207" y="0"/>
                      <a:pt x="207" y="0"/>
                    </a:cubicBezTo>
                    <a:cubicBezTo>
                      <a:pt x="207" y="0"/>
                      <a:pt x="164" y="2"/>
                      <a:pt x="164" y="39"/>
                    </a:cubicBezTo>
                    <a:cubicBezTo>
                      <a:pt x="164" y="134"/>
                      <a:pt x="164" y="134"/>
                      <a:pt x="164" y="134"/>
                    </a:cubicBezTo>
                    <a:cubicBezTo>
                      <a:pt x="50" y="134"/>
                      <a:pt x="50" y="134"/>
                      <a:pt x="50" y="134"/>
                    </a:cubicBezTo>
                    <a:cubicBezTo>
                      <a:pt x="50" y="134"/>
                      <a:pt x="0" y="127"/>
                      <a:pt x="0" y="160"/>
                    </a:cubicBezTo>
                    <a:cubicBezTo>
                      <a:pt x="0" y="354"/>
                      <a:pt x="0" y="354"/>
                      <a:pt x="0" y="354"/>
                    </a:cubicBezTo>
                    <a:lnTo>
                      <a:pt x="528" y="354"/>
                    </a:lnTo>
                    <a:close/>
                  </a:path>
                </a:pathLst>
              </a:custGeom>
              <a:solidFill>
                <a:srgbClr val="FFC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1" name="Freeform 162"/>
              <p:cNvSpPr>
                <a:spLocks/>
              </p:cNvSpPr>
              <p:nvPr/>
            </p:nvSpPr>
            <p:spPr bwMode="auto">
              <a:xfrm>
                <a:off x="216" y="2747"/>
                <a:ext cx="158" cy="139"/>
              </a:xfrm>
              <a:custGeom>
                <a:avLst/>
                <a:gdLst>
                  <a:gd name="T0" fmla="*/ 139 w 158"/>
                  <a:gd name="T1" fmla="*/ 139 h 139"/>
                  <a:gd name="T2" fmla="*/ 139 w 158"/>
                  <a:gd name="T3" fmla="*/ 43 h 139"/>
                  <a:gd name="T4" fmla="*/ 104 w 158"/>
                  <a:gd name="T5" fmla="*/ 19 h 139"/>
                  <a:gd name="T6" fmla="*/ 0 w 158"/>
                  <a:gd name="T7" fmla="*/ 19 h 139"/>
                  <a:gd name="T8" fmla="*/ 0 w 158"/>
                  <a:gd name="T9" fmla="*/ 0 h 139"/>
                  <a:gd name="T10" fmla="*/ 110 w 158"/>
                  <a:gd name="T11" fmla="*/ 0 h 139"/>
                  <a:gd name="T12" fmla="*/ 158 w 158"/>
                  <a:gd name="T13" fmla="*/ 33 h 139"/>
                  <a:gd name="T14" fmla="*/ 158 w 158"/>
                  <a:gd name="T15" fmla="*/ 139 h 139"/>
                  <a:gd name="T16" fmla="*/ 139 w 158"/>
                  <a:gd name="T17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" h="139">
                    <a:moveTo>
                      <a:pt x="139" y="139"/>
                    </a:moveTo>
                    <a:lnTo>
                      <a:pt x="139" y="43"/>
                    </a:lnTo>
                    <a:lnTo>
                      <a:pt x="104" y="19"/>
                    </a:lnTo>
                    <a:lnTo>
                      <a:pt x="0" y="19"/>
                    </a:lnTo>
                    <a:lnTo>
                      <a:pt x="0" y="0"/>
                    </a:lnTo>
                    <a:lnTo>
                      <a:pt x="110" y="0"/>
                    </a:lnTo>
                    <a:lnTo>
                      <a:pt x="158" y="33"/>
                    </a:lnTo>
                    <a:lnTo>
                      <a:pt x="158" y="139"/>
                    </a:lnTo>
                    <a:lnTo>
                      <a:pt x="139" y="139"/>
                    </a:lnTo>
                    <a:close/>
                  </a:path>
                </a:pathLst>
              </a:custGeom>
              <a:solidFill>
                <a:srgbClr val="E0A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" name="Freeform 163"/>
              <p:cNvSpPr>
                <a:spLocks/>
              </p:cNvSpPr>
              <p:nvPr/>
            </p:nvSpPr>
            <p:spPr bwMode="auto">
              <a:xfrm>
                <a:off x="216" y="2735"/>
                <a:ext cx="622" cy="191"/>
              </a:xfrm>
              <a:custGeom>
                <a:avLst/>
                <a:gdLst>
                  <a:gd name="T0" fmla="*/ 528 w 528"/>
                  <a:gd name="T1" fmla="*/ 9 h 162"/>
                  <a:gd name="T2" fmla="*/ 519 w 528"/>
                  <a:gd name="T3" fmla="*/ 0 h 162"/>
                  <a:gd name="T4" fmla="*/ 519 w 528"/>
                  <a:gd name="T5" fmla="*/ 84 h 162"/>
                  <a:gd name="T6" fmla="*/ 394 w 528"/>
                  <a:gd name="T7" fmla="*/ 84 h 162"/>
                  <a:gd name="T8" fmla="*/ 385 w 528"/>
                  <a:gd name="T9" fmla="*/ 122 h 162"/>
                  <a:gd name="T10" fmla="*/ 0 w 528"/>
                  <a:gd name="T11" fmla="*/ 122 h 162"/>
                  <a:gd name="T12" fmla="*/ 0 w 528"/>
                  <a:gd name="T13" fmla="*/ 122 h 162"/>
                  <a:gd name="T14" fmla="*/ 0 w 528"/>
                  <a:gd name="T15" fmla="*/ 162 h 162"/>
                  <a:gd name="T16" fmla="*/ 528 w 528"/>
                  <a:gd name="T17" fmla="*/ 162 h 162"/>
                  <a:gd name="T18" fmla="*/ 528 w 528"/>
                  <a:gd name="T19" fmla="*/ 9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8" h="162">
                    <a:moveTo>
                      <a:pt x="528" y="9"/>
                    </a:moveTo>
                    <a:cubicBezTo>
                      <a:pt x="528" y="9"/>
                      <a:pt x="525" y="5"/>
                      <a:pt x="519" y="0"/>
                    </a:cubicBezTo>
                    <a:cubicBezTo>
                      <a:pt x="519" y="84"/>
                      <a:pt x="519" y="84"/>
                      <a:pt x="519" y="84"/>
                    </a:cubicBezTo>
                    <a:cubicBezTo>
                      <a:pt x="394" y="84"/>
                      <a:pt x="394" y="84"/>
                      <a:pt x="394" y="84"/>
                    </a:cubicBezTo>
                    <a:cubicBezTo>
                      <a:pt x="385" y="122"/>
                      <a:pt x="385" y="122"/>
                      <a:pt x="385" y="122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528" y="162"/>
                      <a:pt x="528" y="162"/>
                      <a:pt x="528" y="162"/>
                    </a:cubicBezTo>
                    <a:lnTo>
                      <a:pt x="528" y="9"/>
                    </a:lnTo>
                    <a:close/>
                  </a:path>
                </a:pathLst>
              </a:custGeom>
              <a:solidFill>
                <a:srgbClr val="E0A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" name="Freeform 164"/>
              <p:cNvSpPr>
                <a:spLocks/>
              </p:cNvSpPr>
              <p:nvPr/>
            </p:nvSpPr>
            <p:spPr bwMode="auto">
              <a:xfrm>
                <a:off x="678" y="2848"/>
                <a:ext cx="166" cy="78"/>
              </a:xfrm>
              <a:custGeom>
                <a:avLst/>
                <a:gdLst>
                  <a:gd name="T0" fmla="*/ 165 w 166"/>
                  <a:gd name="T1" fmla="*/ 0 h 78"/>
                  <a:gd name="T2" fmla="*/ 14 w 166"/>
                  <a:gd name="T3" fmla="*/ 0 h 78"/>
                  <a:gd name="T4" fmla="*/ 0 w 166"/>
                  <a:gd name="T5" fmla="*/ 78 h 78"/>
                  <a:gd name="T6" fmla="*/ 166 w 166"/>
                  <a:gd name="T7" fmla="*/ 78 h 78"/>
                  <a:gd name="T8" fmla="*/ 165 w 166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78">
                    <a:moveTo>
                      <a:pt x="165" y="0"/>
                    </a:moveTo>
                    <a:lnTo>
                      <a:pt x="14" y="0"/>
                    </a:lnTo>
                    <a:lnTo>
                      <a:pt x="0" y="78"/>
                    </a:lnTo>
                    <a:lnTo>
                      <a:pt x="166" y="78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4" name="Freeform 165"/>
              <p:cNvSpPr>
                <a:spLocks/>
              </p:cNvSpPr>
              <p:nvPr/>
            </p:nvSpPr>
            <p:spPr bwMode="auto">
              <a:xfrm>
                <a:off x="492" y="2532"/>
                <a:ext cx="221" cy="184"/>
              </a:xfrm>
              <a:custGeom>
                <a:avLst/>
                <a:gdLst>
                  <a:gd name="T0" fmla="*/ 221 w 221"/>
                  <a:gd name="T1" fmla="*/ 184 h 184"/>
                  <a:gd name="T2" fmla="*/ 0 w 221"/>
                  <a:gd name="T3" fmla="*/ 184 h 184"/>
                  <a:gd name="T4" fmla="*/ 0 w 221"/>
                  <a:gd name="T5" fmla="*/ 0 h 184"/>
                  <a:gd name="T6" fmla="*/ 125 w 221"/>
                  <a:gd name="T7" fmla="*/ 0 h 184"/>
                  <a:gd name="T8" fmla="*/ 221 w 221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1" h="184">
                    <a:moveTo>
                      <a:pt x="221" y="184"/>
                    </a:moveTo>
                    <a:lnTo>
                      <a:pt x="0" y="184"/>
                    </a:lnTo>
                    <a:lnTo>
                      <a:pt x="0" y="0"/>
                    </a:lnTo>
                    <a:lnTo>
                      <a:pt x="125" y="0"/>
                    </a:lnTo>
                    <a:lnTo>
                      <a:pt x="221" y="184"/>
                    </a:lnTo>
                    <a:close/>
                  </a:path>
                </a:pathLst>
              </a:custGeom>
              <a:solidFill>
                <a:srgbClr val="E0A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" name="Freeform 166"/>
              <p:cNvSpPr>
                <a:spLocks/>
              </p:cNvSpPr>
              <p:nvPr/>
            </p:nvSpPr>
            <p:spPr bwMode="auto">
              <a:xfrm>
                <a:off x="514" y="2526"/>
                <a:ext cx="219" cy="189"/>
              </a:xfrm>
              <a:custGeom>
                <a:avLst/>
                <a:gdLst>
                  <a:gd name="T0" fmla="*/ 186 w 186"/>
                  <a:gd name="T1" fmla="*/ 161 h 161"/>
                  <a:gd name="T2" fmla="*/ 0 w 186"/>
                  <a:gd name="T3" fmla="*/ 161 h 161"/>
                  <a:gd name="T4" fmla="*/ 0 w 186"/>
                  <a:gd name="T5" fmla="*/ 5 h 161"/>
                  <a:gd name="T6" fmla="*/ 84 w 186"/>
                  <a:gd name="T7" fmla="*/ 5 h 161"/>
                  <a:gd name="T8" fmla="*/ 130 w 186"/>
                  <a:gd name="T9" fmla="*/ 34 h 161"/>
                  <a:gd name="T10" fmla="*/ 186 w 186"/>
                  <a:gd name="T11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6" h="161">
                    <a:moveTo>
                      <a:pt x="186" y="161"/>
                    </a:moveTo>
                    <a:cubicBezTo>
                      <a:pt x="0" y="161"/>
                      <a:pt x="0" y="161"/>
                      <a:pt x="0" y="16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84" y="5"/>
                      <a:pt x="84" y="5"/>
                      <a:pt x="84" y="5"/>
                    </a:cubicBezTo>
                    <a:cubicBezTo>
                      <a:pt x="84" y="5"/>
                      <a:pt x="107" y="0"/>
                      <a:pt x="130" y="34"/>
                    </a:cubicBezTo>
                    <a:lnTo>
                      <a:pt x="186" y="161"/>
                    </a:lnTo>
                    <a:close/>
                  </a:path>
                </a:pathLst>
              </a:cu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" name="Freeform 167"/>
              <p:cNvSpPr>
                <a:spLocks/>
              </p:cNvSpPr>
              <p:nvPr/>
            </p:nvSpPr>
            <p:spPr bwMode="auto">
              <a:xfrm>
                <a:off x="216" y="2659"/>
                <a:ext cx="193" cy="53"/>
              </a:xfrm>
              <a:custGeom>
                <a:avLst/>
                <a:gdLst>
                  <a:gd name="T0" fmla="*/ 0 w 164"/>
                  <a:gd name="T1" fmla="*/ 33 h 45"/>
                  <a:gd name="T2" fmla="*/ 0 w 164"/>
                  <a:gd name="T3" fmla="*/ 45 h 45"/>
                  <a:gd name="T4" fmla="*/ 164 w 164"/>
                  <a:gd name="T5" fmla="*/ 45 h 45"/>
                  <a:gd name="T6" fmla="*/ 164 w 164"/>
                  <a:gd name="T7" fmla="*/ 7 h 45"/>
                  <a:gd name="T8" fmla="*/ 50 w 164"/>
                  <a:gd name="T9" fmla="*/ 7 h 45"/>
                  <a:gd name="T10" fmla="*/ 0 w 164"/>
                  <a:gd name="T11" fmla="*/ 3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45">
                    <a:moveTo>
                      <a:pt x="0" y="33"/>
                    </a:moveTo>
                    <a:cubicBezTo>
                      <a:pt x="0" y="45"/>
                      <a:pt x="0" y="45"/>
                      <a:pt x="0" y="45"/>
                    </a:cubicBezTo>
                    <a:cubicBezTo>
                      <a:pt x="164" y="45"/>
                      <a:pt x="164" y="45"/>
                      <a:pt x="164" y="45"/>
                    </a:cubicBezTo>
                    <a:cubicBezTo>
                      <a:pt x="164" y="7"/>
                      <a:pt x="164" y="7"/>
                      <a:pt x="164" y="7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50" y="7"/>
                      <a:pt x="0" y="0"/>
                      <a:pt x="0" y="33"/>
                    </a:cubicBezTo>
                    <a:close/>
                  </a:path>
                </a:pathLst>
              </a:custGeom>
              <a:solidFill>
                <a:srgbClr val="E0A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" name="Freeform 168"/>
              <p:cNvSpPr>
                <a:spLocks/>
              </p:cNvSpPr>
              <p:nvPr/>
            </p:nvSpPr>
            <p:spPr bwMode="auto">
              <a:xfrm>
                <a:off x="838" y="2746"/>
                <a:ext cx="26" cy="101"/>
              </a:xfrm>
              <a:custGeom>
                <a:avLst/>
                <a:gdLst>
                  <a:gd name="T0" fmla="*/ 0 w 22"/>
                  <a:gd name="T1" fmla="*/ 0 h 86"/>
                  <a:gd name="T2" fmla="*/ 0 w 22"/>
                  <a:gd name="T3" fmla="*/ 86 h 86"/>
                  <a:gd name="T4" fmla="*/ 22 w 22"/>
                  <a:gd name="T5" fmla="*/ 37 h 86"/>
                  <a:gd name="T6" fmla="*/ 0 w 22"/>
                  <a:gd name="T7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86">
                    <a:moveTo>
                      <a:pt x="0" y="0"/>
                    </a:move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22" y="77"/>
                      <a:pt x="22" y="37"/>
                    </a:cubicBezTo>
                    <a:cubicBezTo>
                      <a:pt x="22" y="9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8" name="Freeform 169"/>
              <p:cNvSpPr>
                <a:spLocks/>
              </p:cNvSpPr>
              <p:nvPr/>
            </p:nvSpPr>
            <p:spPr bwMode="auto">
              <a:xfrm>
                <a:off x="756" y="2848"/>
                <a:ext cx="88" cy="78"/>
              </a:xfrm>
              <a:custGeom>
                <a:avLst/>
                <a:gdLst>
                  <a:gd name="T0" fmla="*/ 0 w 88"/>
                  <a:gd name="T1" fmla="*/ 78 h 78"/>
                  <a:gd name="T2" fmla="*/ 88 w 88"/>
                  <a:gd name="T3" fmla="*/ 78 h 78"/>
                  <a:gd name="T4" fmla="*/ 87 w 88"/>
                  <a:gd name="T5" fmla="*/ 0 h 78"/>
                  <a:gd name="T6" fmla="*/ 35 w 88"/>
                  <a:gd name="T7" fmla="*/ 0 h 78"/>
                  <a:gd name="T8" fmla="*/ 0 w 88"/>
                  <a:gd name="T9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78">
                    <a:moveTo>
                      <a:pt x="0" y="78"/>
                    </a:moveTo>
                    <a:lnTo>
                      <a:pt x="88" y="78"/>
                    </a:lnTo>
                    <a:lnTo>
                      <a:pt x="87" y="0"/>
                    </a:lnTo>
                    <a:lnTo>
                      <a:pt x="35" y="0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9" name="Rectangle 170"/>
              <p:cNvSpPr>
                <a:spLocks noChangeArrowheads="1"/>
              </p:cNvSpPr>
              <p:nvPr/>
            </p:nvSpPr>
            <p:spPr bwMode="auto">
              <a:xfrm>
                <a:off x="492" y="2737"/>
                <a:ext cx="20" cy="160"/>
              </a:xfrm>
              <a:prstGeom prst="rect">
                <a:avLst/>
              </a:prstGeom>
              <a:solidFill>
                <a:srgbClr val="E0A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0" name="Freeform 171"/>
              <p:cNvSpPr>
                <a:spLocks/>
              </p:cNvSpPr>
              <p:nvPr/>
            </p:nvSpPr>
            <p:spPr bwMode="auto">
              <a:xfrm>
                <a:off x="537" y="2785"/>
                <a:ext cx="61" cy="20"/>
              </a:xfrm>
              <a:custGeom>
                <a:avLst/>
                <a:gdLst>
                  <a:gd name="T0" fmla="*/ 52 w 52"/>
                  <a:gd name="T1" fmla="*/ 9 h 17"/>
                  <a:gd name="T2" fmla="*/ 44 w 52"/>
                  <a:gd name="T3" fmla="*/ 17 h 17"/>
                  <a:gd name="T4" fmla="*/ 8 w 52"/>
                  <a:gd name="T5" fmla="*/ 17 h 17"/>
                  <a:gd name="T6" fmla="*/ 0 w 52"/>
                  <a:gd name="T7" fmla="*/ 9 h 17"/>
                  <a:gd name="T8" fmla="*/ 8 w 52"/>
                  <a:gd name="T9" fmla="*/ 0 h 17"/>
                  <a:gd name="T10" fmla="*/ 44 w 52"/>
                  <a:gd name="T11" fmla="*/ 0 h 17"/>
                  <a:gd name="T12" fmla="*/ 52 w 52"/>
                  <a:gd name="T13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7">
                    <a:moveTo>
                      <a:pt x="52" y="9"/>
                    </a:moveTo>
                    <a:cubicBezTo>
                      <a:pt x="52" y="13"/>
                      <a:pt x="48" y="17"/>
                      <a:pt x="44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4" y="17"/>
                      <a:pt x="0" y="13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8" y="0"/>
                      <a:pt x="52" y="4"/>
                      <a:pt x="52" y="9"/>
                    </a:cubicBezTo>
                    <a:close/>
                  </a:path>
                </a:pathLst>
              </a:custGeom>
              <a:solidFill>
                <a:srgbClr val="E0A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1" name="Oval 172"/>
              <p:cNvSpPr>
                <a:spLocks noChangeArrowheads="1"/>
              </p:cNvSpPr>
              <p:nvPr/>
            </p:nvSpPr>
            <p:spPr bwMode="auto">
              <a:xfrm>
                <a:off x="276" y="2856"/>
                <a:ext cx="113" cy="114"/>
              </a:xfrm>
              <a:prstGeom prst="ellipse">
                <a:avLst/>
              </a:pr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2" name="Oval 173"/>
              <p:cNvSpPr>
                <a:spLocks noChangeArrowheads="1"/>
              </p:cNvSpPr>
              <p:nvPr/>
            </p:nvSpPr>
            <p:spPr bwMode="auto">
              <a:xfrm>
                <a:off x="302" y="2881"/>
                <a:ext cx="61" cy="6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3" name="Oval 174"/>
              <p:cNvSpPr>
                <a:spLocks noChangeArrowheads="1"/>
              </p:cNvSpPr>
              <p:nvPr/>
            </p:nvSpPr>
            <p:spPr bwMode="auto">
              <a:xfrm>
                <a:off x="552" y="2856"/>
                <a:ext cx="114" cy="114"/>
              </a:xfrm>
              <a:prstGeom prst="ellipse">
                <a:avLst/>
              </a:pr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4" name="Oval 175"/>
              <p:cNvSpPr>
                <a:spLocks noChangeArrowheads="1"/>
              </p:cNvSpPr>
              <p:nvPr/>
            </p:nvSpPr>
            <p:spPr bwMode="auto">
              <a:xfrm>
                <a:off x="578" y="2881"/>
                <a:ext cx="62" cy="6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5" name="Freeform 176"/>
              <p:cNvSpPr>
                <a:spLocks/>
              </p:cNvSpPr>
              <p:nvPr/>
            </p:nvSpPr>
            <p:spPr bwMode="auto">
              <a:xfrm>
                <a:off x="645" y="2647"/>
                <a:ext cx="22" cy="69"/>
              </a:xfrm>
              <a:custGeom>
                <a:avLst/>
                <a:gdLst>
                  <a:gd name="T0" fmla="*/ 0 w 22"/>
                  <a:gd name="T1" fmla="*/ 69 h 69"/>
                  <a:gd name="T2" fmla="*/ 18 w 22"/>
                  <a:gd name="T3" fmla="*/ 0 h 69"/>
                  <a:gd name="T4" fmla="*/ 22 w 22"/>
                  <a:gd name="T5" fmla="*/ 1 h 69"/>
                  <a:gd name="T6" fmla="*/ 6 w 22"/>
                  <a:gd name="T7" fmla="*/ 68 h 69"/>
                  <a:gd name="T8" fmla="*/ 0 w 22"/>
                  <a:gd name="T9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69">
                    <a:moveTo>
                      <a:pt x="0" y="69"/>
                    </a:moveTo>
                    <a:lnTo>
                      <a:pt x="18" y="0"/>
                    </a:lnTo>
                    <a:lnTo>
                      <a:pt x="22" y="1"/>
                    </a:lnTo>
                    <a:lnTo>
                      <a:pt x="6" y="68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6" name="Freeform 177"/>
              <p:cNvSpPr>
                <a:spLocks/>
              </p:cNvSpPr>
              <p:nvPr/>
            </p:nvSpPr>
            <p:spPr bwMode="auto">
              <a:xfrm>
                <a:off x="559" y="2646"/>
                <a:ext cx="61" cy="70"/>
              </a:xfrm>
              <a:custGeom>
                <a:avLst/>
                <a:gdLst>
                  <a:gd name="T0" fmla="*/ 18 w 61"/>
                  <a:gd name="T1" fmla="*/ 0 h 70"/>
                  <a:gd name="T2" fmla="*/ 0 w 61"/>
                  <a:gd name="T3" fmla="*/ 70 h 70"/>
                  <a:gd name="T4" fmla="*/ 61 w 61"/>
                  <a:gd name="T5" fmla="*/ 70 h 70"/>
                  <a:gd name="T6" fmla="*/ 38 w 61"/>
                  <a:gd name="T7" fmla="*/ 0 h 70"/>
                  <a:gd name="T8" fmla="*/ 18 w 61"/>
                  <a:gd name="T9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70">
                    <a:moveTo>
                      <a:pt x="18" y="0"/>
                    </a:moveTo>
                    <a:lnTo>
                      <a:pt x="0" y="70"/>
                    </a:lnTo>
                    <a:lnTo>
                      <a:pt x="61" y="70"/>
                    </a:lnTo>
                    <a:lnTo>
                      <a:pt x="3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" name="Freeform 178"/>
              <p:cNvSpPr>
                <a:spLocks/>
              </p:cNvSpPr>
              <p:nvPr/>
            </p:nvSpPr>
            <p:spPr bwMode="auto">
              <a:xfrm>
                <a:off x="577" y="2652"/>
                <a:ext cx="83" cy="23"/>
              </a:xfrm>
              <a:custGeom>
                <a:avLst/>
                <a:gdLst>
                  <a:gd name="T0" fmla="*/ 64 w 71"/>
                  <a:gd name="T1" fmla="*/ 20 h 20"/>
                  <a:gd name="T2" fmla="*/ 6 w 71"/>
                  <a:gd name="T3" fmla="*/ 13 h 20"/>
                  <a:gd name="T4" fmla="*/ 0 w 71"/>
                  <a:gd name="T5" fmla="*/ 6 h 20"/>
                  <a:gd name="T6" fmla="*/ 7 w 71"/>
                  <a:gd name="T7" fmla="*/ 1 h 20"/>
                  <a:gd name="T8" fmla="*/ 66 w 71"/>
                  <a:gd name="T9" fmla="*/ 8 h 20"/>
                  <a:gd name="T10" fmla="*/ 71 w 71"/>
                  <a:gd name="T11" fmla="*/ 15 h 20"/>
                  <a:gd name="T12" fmla="*/ 65 w 71"/>
                  <a:gd name="T13" fmla="*/ 20 h 20"/>
                  <a:gd name="T14" fmla="*/ 64 w 71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20">
                    <a:moveTo>
                      <a:pt x="64" y="20"/>
                    </a:moveTo>
                    <a:cubicBezTo>
                      <a:pt x="6" y="13"/>
                      <a:pt x="6" y="13"/>
                      <a:pt x="6" y="13"/>
                    </a:cubicBezTo>
                    <a:cubicBezTo>
                      <a:pt x="2" y="12"/>
                      <a:pt x="0" y="9"/>
                      <a:pt x="0" y="6"/>
                    </a:cubicBezTo>
                    <a:cubicBezTo>
                      <a:pt x="1" y="3"/>
                      <a:pt x="4" y="0"/>
                      <a:pt x="7" y="1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69" y="9"/>
                      <a:pt x="71" y="12"/>
                      <a:pt x="71" y="15"/>
                    </a:cubicBezTo>
                    <a:cubicBezTo>
                      <a:pt x="70" y="18"/>
                      <a:pt x="68" y="20"/>
                      <a:pt x="65" y="20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rgbClr val="0291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" name="Oval 179"/>
              <p:cNvSpPr>
                <a:spLocks noChangeArrowheads="1"/>
              </p:cNvSpPr>
              <p:nvPr/>
            </p:nvSpPr>
            <p:spPr bwMode="auto">
              <a:xfrm>
                <a:off x="647" y="2655"/>
                <a:ext cx="25" cy="25"/>
              </a:xfrm>
              <a:prstGeom prst="ellipse">
                <a:avLst/>
              </a:prstGeom>
              <a:solidFill>
                <a:srgbClr val="F4C0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" name="Oval 180"/>
              <p:cNvSpPr>
                <a:spLocks noChangeArrowheads="1"/>
              </p:cNvSpPr>
              <p:nvPr/>
            </p:nvSpPr>
            <p:spPr bwMode="auto">
              <a:xfrm>
                <a:off x="540" y="2554"/>
                <a:ext cx="93" cy="93"/>
              </a:xfrm>
              <a:prstGeom prst="ellipse">
                <a:avLst/>
              </a:prstGeom>
              <a:solidFill>
                <a:srgbClr val="F4C0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" name="Freeform 181"/>
              <p:cNvSpPr>
                <a:spLocks/>
              </p:cNvSpPr>
              <p:nvPr/>
            </p:nvSpPr>
            <p:spPr bwMode="auto">
              <a:xfrm>
                <a:off x="619" y="2573"/>
                <a:ext cx="29" cy="40"/>
              </a:xfrm>
              <a:custGeom>
                <a:avLst/>
                <a:gdLst>
                  <a:gd name="T0" fmla="*/ 0 w 29"/>
                  <a:gd name="T1" fmla="*/ 40 h 40"/>
                  <a:gd name="T2" fmla="*/ 29 w 29"/>
                  <a:gd name="T3" fmla="*/ 20 h 40"/>
                  <a:gd name="T4" fmla="*/ 6 w 29"/>
                  <a:gd name="T5" fmla="*/ 0 h 40"/>
                  <a:gd name="T6" fmla="*/ 0 w 29"/>
                  <a:gd name="T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40">
                    <a:moveTo>
                      <a:pt x="0" y="40"/>
                    </a:moveTo>
                    <a:lnTo>
                      <a:pt x="29" y="20"/>
                    </a:lnTo>
                    <a:lnTo>
                      <a:pt x="6" y="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F4C0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" name="Oval 182"/>
              <p:cNvSpPr>
                <a:spLocks noChangeArrowheads="1"/>
              </p:cNvSpPr>
              <p:nvPr/>
            </p:nvSpPr>
            <p:spPr bwMode="auto">
              <a:xfrm>
                <a:off x="567" y="2580"/>
                <a:ext cx="35" cy="28"/>
              </a:xfrm>
              <a:prstGeom prst="ellipse">
                <a:avLst/>
              </a:prstGeom>
              <a:solidFill>
                <a:srgbClr val="E2A2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" name="Oval 183"/>
              <p:cNvSpPr>
                <a:spLocks noChangeArrowheads="1"/>
              </p:cNvSpPr>
              <p:nvPr/>
            </p:nvSpPr>
            <p:spPr bwMode="auto">
              <a:xfrm>
                <a:off x="572" y="2583"/>
                <a:ext cx="27" cy="22"/>
              </a:xfrm>
              <a:prstGeom prst="ellipse">
                <a:avLst/>
              </a:prstGeom>
              <a:solidFill>
                <a:srgbClr val="1A1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" name="Freeform 184"/>
              <p:cNvSpPr>
                <a:spLocks/>
              </p:cNvSpPr>
              <p:nvPr/>
            </p:nvSpPr>
            <p:spPr bwMode="auto">
              <a:xfrm>
                <a:off x="580" y="2593"/>
                <a:ext cx="68" cy="54"/>
              </a:xfrm>
              <a:custGeom>
                <a:avLst/>
                <a:gdLst>
                  <a:gd name="T0" fmla="*/ 36 w 58"/>
                  <a:gd name="T1" fmla="*/ 6 h 46"/>
                  <a:gd name="T2" fmla="*/ 0 w 58"/>
                  <a:gd name="T3" fmla="*/ 46 h 46"/>
                  <a:gd name="T4" fmla="*/ 5 w 58"/>
                  <a:gd name="T5" fmla="*/ 46 h 46"/>
                  <a:gd name="T6" fmla="*/ 45 w 58"/>
                  <a:gd name="T7" fmla="*/ 9 h 46"/>
                  <a:gd name="T8" fmla="*/ 58 w 58"/>
                  <a:gd name="T9" fmla="*/ 0 h 46"/>
                  <a:gd name="T10" fmla="*/ 36 w 58"/>
                  <a:gd name="T11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" h="46">
                    <a:moveTo>
                      <a:pt x="36" y="6"/>
                    </a:moveTo>
                    <a:cubicBezTo>
                      <a:pt x="36" y="6"/>
                      <a:pt x="40" y="43"/>
                      <a:pt x="0" y="46"/>
                    </a:cubicBezTo>
                    <a:cubicBezTo>
                      <a:pt x="2" y="46"/>
                      <a:pt x="4" y="46"/>
                      <a:pt x="5" y="46"/>
                    </a:cubicBezTo>
                    <a:cubicBezTo>
                      <a:pt x="27" y="46"/>
                      <a:pt x="44" y="30"/>
                      <a:pt x="45" y="9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36" y="6"/>
                    </a:lnTo>
                    <a:close/>
                  </a:path>
                </a:pathLst>
              </a:custGeom>
              <a:solidFill>
                <a:srgbClr val="E2A2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" name="Freeform 185"/>
              <p:cNvSpPr>
                <a:spLocks/>
              </p:cNvSpPr>
              <p:nvPr/>
            </p:nvSpPr>
            <p:spPr bwMode="auto">
              <a:xfrm>
                <a:off x="544" y="2540"/>
                <a:ext cx="114" cy="42"/>
              </a:xfrm>
              <a:custGeom>
                <a:avLst/>
                <a:gdLst>
                  <a:gd name="T0" fmla="*/ 0 w 97"/>
                  <a:gd name="T1" fmla="*/ 32 h 36"/>
                  <a:gd name="T2" fmla="*/ 68 w 97"/>
                  <a:gd name="T3" fmla="*/ 26 h 36"/>
                  <a:gd name="T4" fmla="*/ 92 w 97"/>
                  <a:gd name="T5" fmla="*/ 22 h 36"/>
                  <a:gd name="T6" fmla="*/ 90 w 97"/>
                  <a:gd name="T7" fmla="*/ 16 h 36"/>
                  <a:gd name="T8" fmla="*/ 68 w 97"/>
                  <a:gd name="T9" fmla="*/ 21 h 36"/>
                  <a:gd name="T10" fmla="*/ 34 w 97"/>
                  <a:gd name="T11" fmla="*/ 0 h 36"/>
                  <a:gd name="T12" fmla="*/ 0 w 97"/>
                  <a:gd name="T13" fmla="*/ 3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36">
                    <a:moveTo>
                      <a:pt x="0" y="32"/>
                    </a:moveTo>
                    <a:cubicBezTo>
                      <a:pt x="0" y="32"/>
                      <a:pt x="46" y="36"/>
                      <a:pt x="68" y="26"/>
                    </a:cubicBezTo>
                    <a:cubicBezTo>
                      <a:pt x="92" y="22"/>
                      <a:pt x="92" y="22"/>
                      <a:pt x="92" y="22"/>
                    </a:cubicBezTo>
                    <a:cubicBezTo>
                      <a:pt x="92" y="22"/>
                      <a:pt x="97" y="18"/>
                      <a:pt x="90" y="16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8" y="21"/>
                      <a:pt x="60" y="0"/>
                      <a:pt x="34" y="0"/>
                    </a:cubicBezTo>
                    <a:cubicBezTo>
                      <a:pt x="7" y="0"/>
                      <a:pt x="0" y="20"/>
                      <a:pt x="0" y="32"/>
                    </a:cubicBez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" name="Freeform 186"/>
              <p:cNvSpPr>
                <a:spLocks/>
              </p:cNvSpPr>
              <p:nvPr/>
            </p:nvSpPr>
            <p:spPr bwMode="auto">
              <a:xfrm>
                <a:off x="542" y="2566"/>
                <a:ext cx="25" cy="10"/>
              </a:xfrm>
              <a:custGeom>
                <a:avLst/>
                <a:gdLst>
                  <a:gd name="T0" fmla="*/ 2 w 21"/>
                  <a:gd name="T1" fmla="*/ 0 h 9"/>
                  <a:gd name="T2" fmla="*/ 21 w 21"/>
                  <a:gd name="T3" fmla="*/ 2 h 9"/>
                  <a:gd name="T4" fmla="*/ 20 w 21"/>
                  <a:gd name="T5" fmla="*/ 9 h 9"/>
                  <a:gd name="T6" fmla="*/ 0 w 21"/>
                  <a:gd name="T7" fmla="*/ 7 h 9"/>
                  <a:gd name="T8" fmla="*/ 2 w 21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9">
                    <a:moveTo>
                      <a:pt x="2" y="0"/>
                    </a:moveTo>
                    <a:cubicBezTo>
                      <a:pt x="2" y="0"/>
                      <a:pt x="11" y="2"/>
                      <a:pt x="21" y="2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6" y="9"/>
                      <a:pt x="0" y="7"/>
                    </a:cubicBezTo>
                    <a:cubicBezTo>
                      <a:pt x="0" y="7"/>
                      <a:pt x="1" y="2"/>
                      <a:pt x="2" y="0"/>
                    </a:cubicBezTo>
                    <a:close/>
                  </a:path>
                </a:pathLst>
              </a:custGeom>
              <a:solidFill>
                <a:srgbClr val="05D3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" name="Oval 187"/>
              <p:cNvSpPr>
                <a:spLocks noChangeArrowheads="1"/>
              </p:cNvSpPr>
              <p:nvPr/>
            </p:nvSpPr>
            <p:spPr bwMode="auto">
              <a:xfrm>
                <a:off x="654" y="2627"/>
                <a:ext cx="26" cy="26"/>
              </a:xfrm>
              <a:prstGeom prst="ellipse">
                <a:avLst/>
              </a:prstGeom>
              <a:solidFill>
                <a:srgbClr val="C1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" name="Oval 188"/>
              <p:cNvSpPr>
                <a:spLocks noChangeArrowheads="1"/>
              </p:cNvSpPr>
              <p:nvPr/>
            </p:nvSpPr>
            <p:spPr bwMode="auto">
              <a:xfrm>
                <a:off x="658" y="2632"/>
                <a:ext cx="12" cy="1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" name="Oval 189"/>
              <p:cNvSpPr>
                <a:spLocks noChangeArrowheads="1"/>
              </p:cNvSpPr>
              <p:nvPr/>
            </p:nvSpPr>
            <p:spPr bwMode="auto">
              <a:xfrm>
                <a:off x="154" y="2289"/>
                <a:ext cx="141" cy="141"/>
              </a:xfrm>
              <a:prstGeom prst="ellipse">
                <a:avLst/>
              </a:prstGeom>
              <a:solidFill>
                <a:srgbClr val="E0A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" name="Oval 190"/>
              <p:cNvSpPr>
                <a:spLocks noChangeArrowheads="1"/>
              </p:cNvSpPr>
              <p:nvPr/>
            </p:nvSpPr>
            <p:spPr bwMode="auto">
              <a:xfrm>
                <a:off x="159" y="2294"/>
                <a:ext cx="131" cy="131"/>
              </a:xfrm>
              <a:prstGeom prst="ellipse">
                <a:avLst/>
              </a:prstGeom>
              <a:solidFill>
                <a:srgbClr val="FFC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" name="Oval 191"/>
              <p:cNvSpPr>
                <a:spLocks noChangeArrowheads="1"/>
              </p:cNvSpPr>
              <p:nvPr/>
            </p:nvSpPr>
            <p:spPr bwMode="auto">
              <a:xfrm>
                <a:off x="184" y="2319"/>
                <a:ext cx="81" cy="81"/>
              </a:xfrm>
              <a:prstGeom prst="ellipse">
                <a:avLst/>
              </a:prstGeom>
              <a:solidFill>
                <a:srgbClr val="E0A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" name="Oval 192"/>
              <p:cNvSpPr>
                <a:spLocks noChangeArrowheads="1"/>
              </p:cNvSpPr>
              <p:nvPr/>
            </p:nvSpPr>
            <p:spPr bwMode="auto">
              <a:xfrm>
                <a:off x="189" y="2325"/>
                <a:ext cx="71" cy="7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" name="Oval 193"/>
              <p:cNvSpPr>
                <a:spLocks noChangeArrowheads="1"/>
              </p:cNvSpPr>
              <p:nvPr/>
            </p:nvSpPr>
            <p:spPr bwMode="auto">
              <a:xfrm>
                <a:off x="569" y="2005"/>
                <a:ext cx="142" cy="142"/>
              </a:xfrm>
              <a:prstGeom prst="ellipse">
                <a:avLst/>
              </a:prstGeom>
              <a:solidFill>
                <a:srgbClr val="E0A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" name="Oval 194"/>
              <p:cNvSpPr>
                <a:spLocks noChangeArrowheads="1"/>
              </p:cNvSpPr>
              <p:nvPr/>
            </p:nvSpPr>
            <p:spPr bwMode="auto">
              <a:xfrm>
                <a:off x="574" y="2011"/>
                <a:ext cx="132" cy="131"/>
              </a:xfrm>
              <a:prstGeom prst="ellipse">
                <a:avLst/>
              </a:prstGeom>
              <a:solidFill>
                <a:srgbClr val="FFC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" name="Oval 195"/>
              <p:cNvSpPr>
                <a:spLocks noChangeArrowheads="1"/>
              </p:cNvSpPr>
              <p:nvPr/>
            </p:nvSpPr>
            <p:spPr bwMode="auto">
              <a:xfrm>
                <a:off x="600" y="2037"/>
                <a:ext cx="80" cy="79"/>
              </a:xfrm>
              <a:prstGeom prst="ellipse">
                <a:avLst/>
              </a:prstGeom>
              <a:solidFill>
                <a:srgbClr val="E0A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" name="Oval 196"/>
              <p:cNvSpPr>
                <a:spLocks noChangeArrowheads="1"/>
              </p:cNvSpPr>
              <p:nvPr/>
            </p:nvSpPr>
            <p:spPr bwMode="auto">
              <a:xfrm>
                <a:off x="606" y="2041"/>
                <a:ext cx="69" cy="7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" name="Oval 197"/>
              <p:cNvSpPr>
                <a:spLocks noChangeArrowheads="1"/>
              </p:cNvSpPr>
              <p:nvPr/>
            </p:nvSpPr>
            <p:spPr bwMode="auto">
              <a:xfrm>
                <a:off x="1105" y="2312"/>
                <a:ext cx="143" cy="142"/>
              </a:xfrm>
              <a:prstGeom prst="ellipse">
                <a:avLst/>
              </a:prstGeom>
              <a:solidFill>
                <a:srgbClr val="E0A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" name="Oval 198"/>
              <p:cNvSpPr>
                <a:spLocks noChangeArrowheads="1"/>
              </p:cNvSpPr>
              <p:nvPr/>
            </p:nvSpPr>
            <p:spPr bwMode="auto">
              <a:xfrm>
                <a:off x="1111" y="2317"/>
                <a:ext cx="131" cy="132"/>
              </a:xfrm>
              <a:prstGeom prst="ellipse">
                <a:avLst/>
              </a:prstGeom>
              <a:solidFill>
                <a:srgbClr val="FFC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" name="Oval 199"/>
              <p:cNvSpPr>
                <a:spLocks noChangeArrowheads="1"/>
              </p:cNvSpPr>
              <p:nvPr/>
            </p:nvSpPr>
            <p:spPr bwMode="auto">
              <a:xfrm>
                <a:off x="1137" y="2343"/>
                <a:ext cx="79" cy="80"/>
              </a:xfrm>
              <a:prstGeom prst="ellipse">
                <a:avLst/>
              </a:prstGeom>
              <a:solidFill>
                <a:srgbClr val="E0A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" name="Oval 200"/>
              <p:cNvSpPr>
                <a:spLocks noChangeArrowheads="1"/>
              </p:cNvSpPr>
              <p:nvPr/>
            </p:nvSpPr>
            <p:spPr bwMode="auto">
              <a:xfrm>
                <a:off x="1142" y="2349"/>
                <a:ext cx="69" cy="6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" name="Freeform 201"/>
              <p:cNvSpPr>
                <a:spLocks/>
              </p:cNvSpPr>
              <p:nvPr/>
            </p:nvSpPr>
            <p:spPr bwMode="auto">
              <a:xfrm>
                <a:off x="164" y="2339"/>
                <a:ext cx="136" cy="84"/>
              </a:xfrm>
              <a:custGeom>
                <a:avLst/>
                <a:gdLst>
                  <a:gd name="T0" fmla="*/ 101 w 115"/>
                  <a:gd name="T1" fmla="*/ 0 h 71"/>
                  <a:gd name="T2" fmla="*/ 86 w 115"/>
                  <a:gd name="T3" fmla="*/ 6 h 71"/>
                  <a:gd name="T4" fmla="*/ 58 w 115"/>
                  <a:gd name="T5" fmla="*/ 52 h 71"/>
                  <a:gd name="T6" fmla="*/ 47 w 115"/>
                  <a:gd name="T7" fmla="*/ 53 h 71"/>
                  <a:gd name="T8" fmla="*/ 14 w 115"/>
                  <a:gd name="T9" fmla="*/ 24 h 71"/>
                  <a:gd name="T10" fmla="*/ 0 w 115"/>
                  <a:gd name="T11" fmla="*/ 32 h 71"/>
                  <a:gd name="T12" fmla="*/ 50 w 115"/>
                  <a:gd name="T13" fmla="*/ 71 h 71"/>
                  <a:gd name="T14" fmla="*/ 66 w 115"/>
                  <a:gd name="T15" fmla="*/ 69 h 71"/>
                  <a:gd name="T16" fmla="*/ 101 w 115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" h="71">
                    <a:moveTo>
                      <a:pt x="101" y="0"/>
                    </a:moveTo>
                    <a:cubicBezTo>
                      <a:pt x="86" y="6"/>
                      <a:pt x="86" y="6"/>
                      <a:pt x="86" y="6"/>
                    </a:cubicBezTo>
                    <a:cubicBezTo>
                      <a:pt x="86" y="6"/>
                      <a:pt x="98" y="44"/>
                      <a:pt x="58" y="52"/>
                    </a:cubicBezTo>
                    <a:cubicBezTo>
                      <a:pt x="54" y="53"/>
                      <a:pt x="50" y="53"/>
                      <a:pt x="47" y="53"/>
                    </a:cubicBezTo>
                    <a:cubicBezTo>
                      <a:pt x="17" y="53"/>
                      <a:pt x="14" y="24"/>
                      <a:pt x="14" y="24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13" y="71"/>
                      <a:pt x="50" y="71"/>
                    </a:cubicBezTo>
                    <a:cubicBezTo>
                      <a:pt x="55" y="71"/>
                      <a:pt x="60" y="71"/>
                      <a:pt x="66" y="69"/>
                    </a:cubicBezTo>
                    <a:cubicBezTo>
                      <a:pt x="115" y="56"/>
                      <a:pt x="101" y="0"/>
                      <a:pt x="101" y="0"/>
                    </a:cubicBezTo>
                  </a:path>
                </a:pathLst>
              </a:custGeom>
              <a:solidFill>
                <a:srgbClr val="F3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05" name="组合 404"/>
            <p:cNvGrpSpPr/>
            <p:nvPr/>
          </p:nvGrpSpPr>
          <p:grpSpPr>
            <a:xfrm>
              <a:off x="2806338" y="3416795"/>
              <a:ext cx="986460" cy="707886"/>
              <a:chOff x="2173329" y="3385618"/>
              <a:chExt cx="986460" cy="707886"/>
            </a:xfrm>
          </p:grpSpPr>
          <p:sp>
            <p:nvSpPr>
              <p:cNvPr id="402" name="文本框 401"/>
              <p:cNvSpPr txBox="1"/>
              <p:nvPr/>
            </p:nvSpPr>
            <p:spPr>
              <a:xfrm rot="21360000">
                <a:off x="2493391" y="3481413"/>
                <a:ext cx="6523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800" dirty="0">
                    <a:solidFill>
                      <a:srgbClr val="48BBC7"/>
                    </a:solidFill>
                    <a:latin typeface="张海山草泥马体" panose="02000000000000000000" pitchFamily="2" charset="-122"/>
                    <a:ea typeface="张海山草泥马体" panose="02000000000000000000" pitchFamily="2" charset="-122"/>
                  </a:rPr>
                  <a:t>目录</a:t>
                </a:r>
              </a:p>
            </p:txBody>
          </p:sp>
          <p:sp>
            <p:nvSpPr>
              <p:cNvPr id="403" name="文本框 402"/>
              <p:cNvSpPr txBox="1"/>
              <p:nvPr/>
            </p:nvSpPr>
            <p:spPr>
              <a:xfrm rot="21360000">
                <a:off x="2173329" y="3385618"/>
                <a:ext cx="506870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rgbClr val="48BBC7"/>
                    </a:solidFill>
                    <a:latin typeface="张海山草泥马体" panose="02000000000000000000" pitchFamily="2" charset="-122"/>
                    <a:ea typeface="张海山草泥马体" panose="02000000000000000000" pitchFamily="2" charset="-122"/>
                  </a:rPr>
                  <a:t>C</a:t>
                </a:r>
                <a:endParaRPr lang="zh-CN" altLang="en-US" sz="4000" dirty="0">
                  <a:solidFill>
                    <a:srgbClr val="48BBC7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endParaRPr>
              </a:p>
            </p:txBody>
          </p:sp>
          <p:sp>
            <p:nvSpPr>
              <p:cNvPr id="404" name="文本框 403"/>
              <p:cNvSpPr txBox="1"/>
              <p:nvPr/>
            </p:nvSpPr>
            <p:spPr>
              <a:xfrm rot="21360000">
                <a:off x="2500634" y="3694590"/>
                <a:ext cx="65915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dirty="0" smtClean="0">
                    <a:solidFill>
                      <a:srgbClr val="48BBC7"/>
                    </a:solidFill>
                    <a:latin typeface="张海山草泥马体" panose="02000000000000000000" pitchFamily="2" charset="-122"/>
                    <a:ea typeface="张海山草泥马体" panose="02000000000000000000" pitchFamily="2" charset="-122"/>
                  </a:rPr>
                  <a:t>ontent</a:t>
                </a:r>
                <a:endParaRPr lang="zh-CN" altLang="en-US" sz="1100" dirty="0">
                  <a:solidFill>
                    <a:srgbClr val="48BBC7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endParaRPr>
              </a:p>
            </p:txBody>
          </p:sp>
        </p:grpSp>
        <p:grpSp>
          <p:nvGrpSpPr>
            <p:cNvPr id="408" name="组合 407"/>
            <p:cNvGrpSpPr>
              <a:grpSpLocks noChangeAspect="1"/>
            </p:cNvGrpSpPr>
            <p:nvPr/>
          </p:nvGrpSpPr>
          <p:grpSpPr>
            <a:xfrm rot="21360000">
              <a:off x="3804221" y="3685378"/>
              <a:ext cx="135951" cy="72000"/>
              <a:chOff x="3391629" y="2990718"/>
              <a:chExt cx="323982" cy="171582"/>
            </a:xfrm>
          </p:grpSpPr>
          <p:sp>
            <p:nvSpPr>
              <p:cNvPr id="406" name="燕尾形 405"/>
              <p:cNvSpPr/>
              <p:nvPr/>
            </p:nvSpPr>
            <p:spPr>
              <a:xfrm>
                <a:off x="3391629" y="2990718"/>
                <a:ext cx="171582" cy="171582"/>
              </a:xfrm>
              <a:prstGeom prst="chevron">
                <a:avLst/>
              </a:prstGeom>
              <a:solidFill>
                <a:srgbClr val="48BB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7" name="燕尾形 406"/>
              <p:cNvSpPr/>
              <p:nvPr/>
            </p:nvSpPr>
            <p:spPr>
              <a:xfrm>
                <a:off x="3544029" y="2990718"/>
                <a:ext cx="171582" cy="171582"/>
              </a:xfrm>
              <a:prstGeom prst="chevron">
                <a:avLst/>
              </a:prstGeom>
              <a:solidFill>
                <a:srgbClr val="48BBC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39" name="组合 438"/>
          <p:cNvGrpSpPr/>
          <p:nvPr/>
        </p:nvGrpSpPr>
        <p:grpSpPr>
          <a:xfrm>
            <a:off x="3570708" y="621551"/>
            <a:ext cx="546047" cy="722410"/>
            <a:chOff x="3608330" y="783885"/>
            <a:chExt cx="546047" cy="722410"/>
          </a:xfrm>
        </p:grpSpPr>
        <p:grpSp>
          <p:nvGrpSpPr>
            <p:cNvPr id="411" name="Group 204"/>
            <p:cNvGrpSpPr>
              <a:grpSpLocks noChangeAspect="1"/>
            </p:cNvGrpSpPr>
            <p:nvPr/>
          </p:nvGrpSpPr>
          <p:grpSpPr bwMode="auto">
            <a:xfrm>
              <a:off x="3608330" y="783885"/>
              <a:ext cx="501327" cy="504000"/>
              <a:chOff x="2505" y="1242"/>
              <a:chExt cx="750" cy="754"/>
            </a:xfrm>
          </p:grpSpPr>
          <p:sp>
            <p:nvSpPr>
              <p:cNvPr id="413" name="Freeform 205"/>
              <p:cNvSpPr>
                <a:spLocks/>
              </p:cNvSpPr>
              <p:nvPr/>
            </p:nvSpPr>
            <p:spPr bwMode="auto">
              <a:xfrm>
                <a:off x="2505" y="1258"/>
                <a:ext cx="741" cy="738"/>
              </a:xfrm>
              <a:custGeom>
                <a:avLst/>
                <a:gdLst>
                  <a:gd name="T0" fmla="*/ 273 w 310"/>
                  <a:gd name="T1" fmla="*/ 222 h 309"/>
                  <a:gd name="T2" fmla="*/ 88 w 310"/>
                  <a:gd name="T3" fmla="*/ 272 h 309"/>
                  <a:gd name="T4" fmla="*/ 37 w 310"/>
                  <a:gd name="T5" fmla="*/ 88 h 309"/>
                  <a:gd name="T6" fmla="*/ 222 w 310"/>
                  <a:gd name="T7" fmla="*/ 37 h 309"/>
                  <a:gd name="T8" fmla="*/ 273 w 310"/>
                  <a:gd name="T9" fmla="*/ 222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309">
                    <a:moveTo>
                      <a:pt x="273" y="222"/>
                    </a:moveTo>
                    <a:cubicBezTo>
                      <a:pt x="236" y="287"/>
                      <a:pt x="153" y="309"/>
                      <a:pt x="88" y="272"/>
                    </a:cubicBezTo>
                    <a:cubicBezTo>
                      <a:pt x="23" y="236"/>
                      <a:pt x="0" y="153"/>
                      <a:pt x="37" y="88"/>
                    </a:cubicBezTo>
                    <a:cubicBezTo>
                      <a:pt x="74" y="23"/>
                      <a:pt x="157" y="0"/>
                      <a:pt x="222" y="37"/>
                    </a:cubicBezTo>
                    <a:cubicBezTo>
                      <a:pt x="287" y="74"/>
                      <a:pt x="310" y="157"/>
                      <a:pt x="273" y="222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" name="Freeform 206"/>
              <p:cNvSpPr>
                <a:spLocks/>
              </p:cNvSpPr>
              <p:nvPr/>
            </p:nvSpPr>
            <p:spPr bwMode="auto">
              <a:xfrm>
                <a:off x="2516" y="1242"/>
                <a:ext cx="739" cy="737"/>
              </a:xfrm>
              <a:custGeom>
                <a:avLst/>
                <a:gdLst>
                  <a:gd name="T0" fmla="*/ 272 w 309"/>
                  <a:gd name="T1" fmla="*/ 221 h 309"/>
                  <a:gd name="T2" fmla="*/ 87 w 309"/>
                  <a:gd name="T3" fmla="*/ 272 h 309"/>
                  <a:gd name="T4" fmla="*/ 37 w 309"/>
                  <a:gd name="T5" fmla="*/ 87 h 309"/>
                  <a:gd name="T6" fmla="*/ 221 w 309"/>
                  <a:gd name="T7" fmla="*/ 36 h 309"/>
                  <a:gd name="T8" fmla="*/ 272 w 309"/>
                  <a:gd name="T9" fmla="*/ 221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309">
                    <a:moveTo>
                      <a:pt x="272" y="221"/>
                    </a:moveTo>
                    <a:cubicBezTo>
                      <a:pt x="235" y="286"/>
                      <a:pt x="152" y="309"/>
                      <a:pt x="87" y="272"/>
                    </a:cubicBezTo>
                    <a:cubicBezTo>
                      <a:pt x="22" y="235"/>
                      <a:pt x="0" y="152"/>
                      <a:pt x="37" y="87"/>
                    </a:cubicBezTo>
                    <a:cubicBezTo>
                      <a:pt x="74" y="22"/>
                      <a:pt x="156" y="0"/>
                      <a:pt x="221" y="36"/>
                    </a:cubicBezTo>
                    <a:cubicBezTo>
                      <a:pt x="286" y="73"/>
                      <a:pt x="309" y="156"/>
                      <a:pt x="272" y="2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5" name="Freeform 207"/>
              <p:cNvSpPr>
                <a:spLocks/>
              </p:cNvSpPr>
              <p:nvPr/>
            </p:nvSpPr>
            <p:spPr bwMode="auto">
              <a:xfrm>
                <a:off x="2540" y="1266"/>
                <a:ext cx="691" cy="687"/>
              </a:xfrm>
              <a:custGeom>
                <a:avLst/>
                <a:gdLst>
                  <a:gd name="T0" fmla="*/ 254 w 289"/>
                  <a:gd name="T1" fmla="*/ 207 h 288"/>
                  <a:gd name="T2" fmla="*/ 82 w 289"/>
                  <a:gd name="T3" fmla="*/ 254 h 288"/>
                  <a:gd name="T4" fmla="*/ 35 w 289"/>
                  <a:gd name="T5" fmla="*/ 82 h 288"/>
                  <a:gd name="T6" fmla="*/ 207 w 289"/>
                  <a:gd name="T7" fmla="*/ 34 h 288"/>
                  <a:gd name="T8" fmla="*/ 254 w 289"/>
                  <a:gd name="T9" fmla="*/ 207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9" h="288">
                    <a:moveTo>
                      <a:pt x="254" y="207"/>
                    </a:moveTo>
                    <a:cubicBezTo>
                      <a:pt x="220" y="267"/>
                      <a:pt x="143" y="288"/>
                      <a:pt x="82" y="254"/>
                    </a:cubicBezTo>
                    <a:cubicBezTo>
                      <a:pt x="21" y="219"/>
                      <a:pt x="0" y="142"/>
                      <a:pt x="35" y="82"/>
                    </a:cubicBezTo>
                    <a:cubicBezTo>
                      <a:pt x="69" y="21"/>
                      <a:pt x="146" y="0"/>
                      <a:pt x="207" y="34"/>
                    </a:cubicBezTo>
                    <a:cubicBezTo>
                      <a:pt x="267" y="69"/>
                      <a:pt x="289" y="146"/>
                      <a:pt x="254" y="207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409" name="图片 40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14014" y="1074295"/>
              <a:ext cx="340363" cy="432000"/>
            </a:xfrm>
            <a:prstGeom prst="rect">
              <a:avLst/>
            </a:prstGeom>
          </p:spPr>
        </p:pic>
      </p:grpSp>
      <p:grpSp>
        <p:nvGrpSpPr>
          <p:cNvPr id="438" name="组合 437"/>
          <p:cNvGrpSpPr/>
          <p:nvPr/>
        </p:nvGrpSpPr>
        <p:grpSpPr>
          <a:xfrm>
            <a:off x="4347723" y="1034390"/>
            <a:ext cx="538397" cy="726938"/>
            <a:chOff x="4186159" y="1113591"/>
            <a:chExt cx="538397" cy="726938"/>
          </a:xfrm>
        </p:grpSpPr>
        <p:grpSp>
          <p:nvGrpSpPr>
            <p:cNvPr id="424" name="Group 204"/>
            <p:cNvGrpSpPr>
              <a:grpSpLocks noChangeAspect="1"/>
            </p:cNvGrpSpPr>
            <p:nvPr/>
          </p:nvGrpSpPr>
          <p:grpSpPr bwMode="auto">
            <a:xfrm>
              <a:off x="4186159" y="1113591"/>
              <a:ext cx="501327" cy="504000"/>
              <a:chOff x="2505" y="1242"/>
              <a:chExt cx="750" cy="754"/>
            </a:xfrm>
          </p:grpSpPr>
          <p:sp>
            <p:nvSpPr>
              <p:cNvPr id="425" name="Freeform 205"/>
              <p:cNvSpPr>
                <a:spLocks/>
              </p:cNvSpPr>
              <p:nvPr/>
            </p:nvSpPr>
            <p:spPr bwMode="auto">
              <a:xfrm>
                <a:off x="2505" y="1258"/>
                <a:ext cx="741" cy="738"/>
              </a:xfrm>
              <a:custGeom>
                <a:avLst/>
                <a:gdLst>
                  <a:gd name="T0" fmla="*/ 273 w 310"/>
                  <a:gd name="T1" fmla="*/ 222 h 309"/>
                  <a:gd name="T2" fmla="*/ 88 w 310"/>
                  <a:gd name="T3" fmla="*/ 272 h 309"/>
                  <a:gd name="T4" fmla="*/ 37 w 310"/>
                  <a:gd name="T5" fmla="*/ 88 h 309"/>
                  <a:gd name="T6" fmla="*/ 222 w 310"/>
                  <a:gd name="T7" fmla="*/ 37 h 309"/>
                  <a:gd name="T8" fmla="*/ 273 w 310"/>
                  <a:gd name="T9" fmla="*/ 222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309">
                    <a:moveTo>
                      <a:pt x="273" y="222"/>
                    </a:moveTo>
                    <a:cubicBezTo>
                      <a:pt x="236" y="287"/>
                      <a:pt x="153" y="309"/>
                      <a:pt x="88" y="272"/>
                    </a:cubicBezTo>
                    <a:cubicBezTo>
                      <a:pt x="23" y="236"/>
                      <a:pt x="0" y="153"/>
                      <a:pt x="37" y="88"/>
                    </a:cubicBezTo>
                    <a:cubicBezTo>
                      <a:pt x="74" y="23"/>
                      <a:pt x="157" y="0"/>
                      <a:pt x="222" y="37"/>
                    </a:cubicBezTo>
                    <a:cubicBezTo>
                      <a:pt x="287" y="74"/>
                      <a:pt x="310" y="157"/>
                      <a:pt x="273" y="222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6" name="Freeform 206"/>
              <p:cNvSpPr>
                <a:spLocks/>
              </p:cNvSpPr>
              <p:nvPr/>
            </p:nvSpPr>
            <p:spPr bwMode="auto">
              <a:xfrm>
                <a:off x="2516" y="1242"/>
                <a:ext cx="739" cy="737"/>
              </a:xfrm>
              <a:custGeom>
                <a:avLst/>
                <a:gdLst>
                  <a:gd name="T0" fmla="*/ 272 w 309"/>
                  <a:gd name="T1" fmla="*/ 221 h 309"/>
                  <a:gd name="T2" fmla="*/ 87 w 309"/>
                  <a:gd name="T3" fmla="*/ 272 h 309"/>
                  <a:gd name="T4" fmla="*/ 37 w 309"/>
                  <a:gd name="T5" fmla="*/ 87 h 309"/>
                  <a:gd name="T6" fmla="*/ 221 w 309"/>
                  <a:gd name="T7" fmla="*/ 36 h 309"/>
                  <a:gd name="T8" fmla="*/ 272 w 309"/>
                  <a:gd name="T9" fmla="*/ 221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309">
                    <a:moveTo>
                      <a:pt x="272" y="221"/>
                    </a:moveTo>
                    <a:cubicBezTo>
                      <a:pt x="235" y="286"/>
                      <a:pt x="152" y="309"/>
                      <a:pt x="87" y="272"/>
                    </a:cubicBezTo>
                    <a:cubicBezTo>
                      <a:pt x="22" y="235"/>
                      <a:pt x="0" y="152"/>
                      <a:pt x="37" y="87"/>
                    </a:cubicBezTo>
                    <a:cubicBezTo>
                      <a:pt x="74" y="22"/>
                      <a:pt x="156" y="0"/>
                      <a:pt x="221" y="36"/>
                    </a:cubicBezTo>
                    <a:cubicBezTo>
                      <a:pt x="286" y="73"/>
                      <a:pt x="309" y="156"/>
                      <a:pt x="272" y="2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" name="Freeform 207"/>
              <p:cNvSpPr>
                <a:spLocks/>
              </p:cNvSpPr>
              <p:nvPr/>
            </p:nvSpPr>
            <p:spPr bwMode="auto">
              <a:xfrm>
                <a:off x="2540" y="1266"/>
                <a:ext cx="691" cy="687"/>
              </a:xfrm>
              <a:custGeom>
                <a:avLst/>
                <a:gdLst>
                  <a:gd name="T0" fmla="*/ 254 w 289"/>
                  <a:gd name="T1" fmla="*/ 207 h 288"/>
                  <a:gd name="T2" fmla="*/ 82 w 289"/>
                  <a:gd name="T3" fmla="*/ 254 h 288"/>
                  <a:gd name="T4" fmla="*/ 35 w 289"/>
                  <a:gd name="T5" fmla="*/ 82 h 288"/>
                  <a:gd name="T6" fmla="*/ 207 w 289"/>
                  <a:gd name="T7" fmla="*/ 34 h 288"/>
                  <a:gd name="T8" fmla="*/ 254 w 289"/>
                  <a:gd name="T9" fmla="*/ 207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9" h="288">
                    <a:moveTo>
                      <a:pt x="254" y="207"/>
                    </a:moveTo>
                    <a:cubicBezTo>
                      <a:pt x="220" y="267"/>
                      <a:pt x="143" y="288"/>
                      <a:pt x="82" y="254"/>
                    </a:cubicBezTo>
                    <a:cubicBezTo>
                      <a:pt x="21" y="219"/>
                      <a:pt x="0" y="142"/>
                      <a:pt x="35" y="82"/>
                    </a:cubicBezTo>
                    <a:cubicBezTo>
                      <a:pt x="69" y="21"/>
                      <a:pt x="146" y="0"/>
                      <a:pt x="207" y="34"/>
                    </a:cubicBezTo>
                    <a:cubicBezTo>
                      <a:pt x="267" y="69"/>
                      <a:pt x="289" y="146"/>
                      <a:pt x="254" y="207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421" name="图片 4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84193" y="1408529"/>
              <a:ext cx="340363" cy="432000"/>
            </a:xfrm>
            <a:prstGeom prst="rect">
              <a:avLst/>
            </a:prstGeom>
          </p:spPr>
        </p:pic>
      </p:grpSp>
      <p:grpSp>
        <p:nvGrpSpPr>
          <p:cNvPr id="437" name="组合 436"/>
          <p:cNvGrpSpPr/>
          <p:nvPr/>
        </p:nvGrpSpPr>
        <p:grpSpPr>
          <a:xfrm>
            <a:off x="5117088" y="1451757"/>
            <a:ext cx="530747" cy="731466"/>
            <a:chOff x="4763988" y="1443297"/>
            <a:chExt cx="530747" cy="731466"/>
          </a:xfrm>
        </p:grpSpPr>
        <p:grpSp>
          <p:nvGrpSpPr>
            <p:cNvPr id="428" name="Group 204"/>
            <p:cNvGrpSpPr>
              <a:grpSpLocks noChangeAspect="1"/>
            </p:cNvGrpSpPr>
            <p:nvPr/>
          </p:nvGrpSpPr>
          <p:grpSpPr bwMode="auto">
            <a:xfrm>
              <a:off x="4763988" y="1443297"/>
              <a:ext cx="501327" cy="504000"/>
              <a:chOff x="2505" y="1242"/>
              <a:chExt cx="750" cy="754"/>
            </a:xfrm>
          </p:grpSpPr>
          <p:sp>
            <p:nvSpPr>
              <p:cNvPr id="429" name="Freeform 205"/>
              <p:cNvSpPr>
                <a:spLocks/>
              </p:cNvSpPr>
              <p:nvPr/>
            </p:nvSpPr>
            <p:spPr bwMode="auto">
              <a:xfrm>
                <a:off x="2505" y="1258"/>
                <a:ext cx="741" cy="738"/>
              </a:xfrm>
              <a:custGeom>
                <a:avLst/>
                <a:gdLst>
                  <a:gd name="T0" fmla="*/ 273 w 310"/>
                  <a:gd name="T1" fmla="*/ 222 h 309"/>
                  <a:gd name="T2" fmla="*/ 88 w 310"/>
                  <a:gd name="T3" fmla="*/ 272 h 309"/>
                  <a:gd name="T4" fmla="*/ 37 w 310"/>
                  <a:gd name="T5" fmla="*/ 88 h 309"/>
                  <a:gd name="T6" fmla="*/ 222 w 310"/>
                  <a:gd name="T7" fmla="*/ 37 h 309"/>
                  <a:gd name="T8" fmla="*/ 273 w 310"/>
                  <a:gd name="T9" fmla="*/ 222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309">
                    <a:moveTo>
                      <a:pt x="273" y="222"/>
                    </a:moveTo>
                    <a:cubicBezTo>
                      <a:pt x="236" y="287"/>
                      <a:pt x="153" y="309"/>
                      <a:pt x="88" y="272"/>
                    </a:cubicBezTo>
                    <a:cubicBezTo>
                      <a:pt x="23" y="236"/>
                      <a:pt x="0" y="153"/>
                      <a:pt x="37" y="88"/>
                    </a:cubicBezTo>
                    <a:cubicBezTo>
                      <a:pt x="74" y="23"/>
                      <a:pt x="157" y="0"/>
                      <a:pt x="222" y="37"/>
                    </a:cubicBezTo>
                    <a:cubicBezTo>
                      <a:pt x="287" y="74"/>
                      <a:pt x="310" y="157"/>
                      <a:pt x="273" y="222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" name="Freeform 206"/>
              <p:cNvSpPr>
                <a:spLocks/>
              </p:cNvSpPr>
              <p:nvPr/>
            </p:nvSpPr>
            <p:spPr bwMode="auto">
              <a:xfrm>
                <a:off x="2516" y="1242"/>
                <a:ext cx="739" cy="737"/>
              </a:xfrm>
              <a:custGeom>
                <a:avLst/>
                <a:gdLst>
                  <a:gd name="T0" fmla="*/ 272 w 309"/>
                  <a:gd name="T1" fmla="*/ 221 h 309"/>
                  <a:gd name="T2" fmla="*/ 87 w 309"/>
                  <a:gd name="T3" fmla="*/ 272 h 309"/>
                  <a:gd name="T4" fmla="*/ 37 w 309"/>
                  <a:gd name="T5" fmla="*/ 87 h 309"/>
                  <a:gd name="T6" fmla="*/ 221 w 309"/>
                  <a:gd name="T7" fmla="*/ 36 h 309"/>
                  <a:gd name="T8" fmla="*/ 272 w 309"/>
                  <a:gd name="T9" fmla="*/ 221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309">
                    <a:moveTo>
                      <a:pt x="272" y="221"/>
                    </a:moveTo>
                    <a:cubicBezTo>
                      <a:pt x="235" y="286"/>
                      <a:pt x="152" y="309"/>
                      <a:pt x="87" y="272"/>
                    </a:cubicBezTo>
                    <a:cubicBezTo>
                      <a:pt x="22" y="235"/>
                      <a:pt x="0" y="152"/>
                      <a:pt x="37" y="87"/>
                    </a:cubicBezTo>
                    <a:cubicBezTo>
                      <a:pt x="74" y="22"/>
                      <a:pt x="156" y="0"/>
                      <a:pt x="221" y="36"/>
                    </a:cubicBezTo>
                    <a:cubicBezTo>
                      <a:pt x="286" y="73"/>
                      <a:pt x="309" y="156"/>
                      <a:pt x="272" y="2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" name="Freeform 207"/>
              <p:cNvSpPr>
                <a:spLocks/>
              </p:cNvSpPr>
              <p:nvPr/>
            </p:nvSpPr>
            <p:spPr bwMode="auto">
              <a:xfrm>
                <a:off x="2540" y="1266"/>
                <a:ext cx="691" cy="687"/>
              </a:xfrm>
              <a:custGeom>
                <a:avLst/>
                <a:gdLst>
                  <a:gd name="T0" fmla="*/ 254 w 289"/>
                  <a:gd name="T1" fmla="*/ 207 h 288"/>
                  <a:gd name="T2" fmla="*/ 82 w 289"/>
                  <a:gd name="T3" fmla="*/ 254 h 288"/>
                  <a:gd name="T4" fmla="*/ 35 w 289"/>
                  <a:gd name="T5" fmla="*/ 82 h 288"/>
                  <a:gd name="T6" fmla="*/ 207 w 289"/>
                  <a:gd name="T7" fmla="*/ 34 h 288"/>
                  <a:gd name="T8" fmla="*/ 254 w 289"/>
                  <a:gd name="T9" fmla="*/ 207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9" h="288">
                    <a:moveTo>
                      <a:pt x="254" y="207"/>
                    </a:moveTo>
                    <a:cubicBezTo>
                      <a:pt x="220" y="267"/>
                      <a:pt x="143" y="288"/>
                      <a:pt x="82" y="254"/>
                    </a:cubicBezTo>
                    <a:cubicBezTo>
                      <a:pt x="21" y="219"/>
                      <a:pt x="0" y="142"/>
                      <a:pt x="35" y="82"/>
                    </a:cubicBezTo>
                    <a:cubicBezTo>
                      <a:pt x="69" y="21"/>
                      <a:pt x="146" y="0"/>
                      <a:pt x="207" y="34"/>
                    </a:cubicBezTo>
                    <a:cubicBezTo>
                      <a:pt x="267" y="69"/>
                      <a:pt x="289" y="146"/>
                      <a:pt x="254" y="207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422" name="图片 4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54372" y="1742763"/>
              <a:ext cx="340363" cy="432000"/>
            </a:xfrm>
            <a:prstGeom prst="rect">
              <a:avLst/>
            </a:prstGeom>
          </p:spPr>
        </p:pic>
      </p:grpSp>
      <p:grpSp>
        <p:nvGrpSpPr>
          <p:cNvPr id="436" name="组合 435"/>
          <p:cNvGrpSpPr/>
          <p:nvPr/>
        </p:nvGrpSpPr>
        <p:grpSpPr>
          <a:xfrm>
            <a:off x="5878802" y="1873653"/>
            <a:ext cx="523097" cy="735995"/>
            <a:chOff x="5341817" y="1773003"/>
            <a:chExt cx="523097" cy="735995"/>
          </a:xfrm>
        </p:grpSpPr>
        <p:grpSp>
          <p:nvGrpSpPr>
            <p:cNvPr id="432" name="Group 204"/>
            <p:cNvGrpSpPr>
              <a:grpSpLocks noChangeAspect="1"/>
            </p:cNvGrpSpPr>
            <p:nvPr/>
          </p:nvGrpSpPr>
          <p:grpSpPr bwMode="auto">
            <a:xfrm>
              <a:off x="5341817" y="1773003"/>
              <a:ext cx="501327" cy="504000"/>
              <a:chOff x="2505" y="1242"/>
              <a:chExt cx="750" cy="754"/>
            </a:xfrm>
          </p:grpSpPr>
          <p:sp>
            <p:nvSpPr>
              <p:cNvPr id="433" name="Freeform 205"/>
              <p:cNvSpPr>
                <a:spLocks/>
              </p:cNvSpPr>
              <p:nvPr/>
            </p:nvSpPr>
            <p:spPr bwMode="auto">
              <a:xfrm>
                <a:off x="2505" y="1258"/>
                <a:ext cx="741" cy="738"/>
              </a:xfrm>
              <a:custGeom>
                <a:avLst/>
                <a:gdLst>
                  <a:gd name="T0" fmla="*/ 273 w 310"/>
                  <a:gd name="T1" fmla="*/ 222 h 309"/>
                  <a:gd name="T2" fmla="*/ 88 w 310"/>
                  <a:gd name="T3" fmla="*/ 272 h 309"/>
                  <a:gd name="T4" fmla="*/ 37 w 310"/>
                  <a:gd name="T5" fmla="*/ 88 h 309"/>
                  <a:gd name="T6" fmla="*/ 222 w 310"/>
                  <a:gd name="T7" fmla="*/ 37 h 309"/>
                  <a:gd name="T8" fmla="*/ 273 w 310"/>
                  <a:gd name="T9" fmla="*/ 222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0" h="309">
                    <a:moveTo>
                      <a:pt x="273" y="222"/>
                    </a:moveTo>
                    <a:cubicBezTo>
                      <a:pt x="236" y="287"/>
                      <a:pt x="153" y="309"/>
                      <a:pt x="88" y="272"/>
                    </a:cubicBezTo>
                    <a:cubicBezTo>
                      <a:pt x="23" y="236"/>
                      <a:pt x="0" y="153"/>
                      <a:pt x="37" y="88"/>
                    </a:cubicBezTo>
                    <a:cubicBezTo>
                      <a:pt x="74" y="23"/>
                      <a:pt x="157" y="0"/>
                      <a:pt x="222" y="37"/>
                    </a:cubicBezTo>
                    <a:cubicBezTo>
                      <a:pt x="287" y="74"/>
                      <a:pt x="310" y="157"/>
                      <a:pt x="273" y="222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" name="Freeform 206"/>
              <p:cNvSpPr>
                <a:spLocks/>
              </p:cNvSpPr>
              <p:nvPr/>
            </p:nvSpPr>
            <p:spPr bwMode="auto">
              <a:xfrm>
                <a:off x="2516" y="1242"/>
                <a:ext cx="739" cy="737"/>
              </a:xfrm>
              <a:custGeom>
                <a:avLst/>
                <a:gdLst>
                  <a:gd name="T0" fmla="*/ 272 w 309"/>
                  <a:gd name="T1" fmla="*/ 221 h 309"/>
                  <a:gd name="T2" fmla="*/ 87 w 309"/>
                  <a:gd name="T3" fmla="*/ 272 h 309"/>
                  <a:gd name="T4" fmla="*/ 37 w 309"/>
                  <a:gd name="T5" fmla="*/ 87 h 309"/>
                  <a:gd name="T6" fmla="*/ 221 w 309"/>
                  <a:gd name="T7" fmla="*/ 36 h 309"/>
                  <a:gd name="T8" fmla="*/ 272 w 309"/>
                  <a:gd name="T9" fmla="*/ 221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309">
                    <a:moveTo>
                      <a:pt x="272" y="221"/>
                    </a:moveTo>
                    <a:cubicBezTo>
                      <a:pt x="235" y="286"/>
                      <a:pt x="152" y="309"/>
                      <a:pt x="87" y="272"/>
                    </a:cubicBezTo>
                    <a:cubicBezTo>
                      <a:pt x="22" y="235"/>
                      <a:pt x="0" y="152"/>
                      <a:pt x="37" y="87"/>
                    </a:cubicBezTo>
                    <a:cubicBezTo>
                      <a:pt x="74" y="22"/>
                      <a:pt x="156" y="0"/>
                      <a:pt x="221" y="36"/>
                    </a:cubicBezTo>
                    <a:cubicBezTo>
                      <a:pt x="286" y="73"/>
                      <a:pt x="309" y="156"/>
                      <a:pt x="272" y="2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" name="Freeform 207"/>
              <p:cNvSpPr>
                <a:spLocks/>
              </p:cNvSpPr>
              <p:nvPr/>
            </p:nvSpPr>
            <p:spPr bwMode="auto">
              <a:xfrm>
                <a:off x="2540" y="1266"/>
                <a:ext cx="691" cy="687"/>
              </a:xfrm>
              <a:custGeom>
                <a:avLst/>
                <a:gdLst>
                  <a:gd name="T0" fmla="*/ 254 w 289"/>
                  <a:gd name="T1" fmla="*/ 207 h 288"/>
                  <a:gd name="T2" fmla="*/ 82 w 289"/>
                  <a:gd name="T3" fmla="*/ 254 h 288"/>
                  <a:gd name="T4" fmla="*/ 35 w 289"/>
                  <a:gd name="T5" fmla="*/ 82 h 288"/>
                  <a:gd name="T6" fmla="*/ 207 w 289"/>
                  <a:gd name="T7" fmla="*/ 34 h 288"/>
                  <a:gd name="T8" fmla="*/ 254 w 289"/>
                  <a:gd name="T9" fmla="*/ 207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9" h="288">
                    <a:moveTo>
                      <a:pt x="254" y="207"/>
                    </a:moveTo>
                    <a:cubicBezTo>
                      <a:pt x="220" y="267"/>
                      <a:pt x="143" y="288"/>
                      <a:pt x="82" y="254"/>
                    </a:cubicBezTo>
                    <a:cubicBezTo>
                      <a:pt x="21" y="219"/>
                      <a:pt x="0" y="142"/>
                      <a:pt x="35" y="82"/>
                    </a:cubicBezTo>
                    <a:cubicBezTo>
                      <a:pt x="69" y="21"/>
                      <a:pt x="146" y="0"/>
                      <a:pt x="207" y="34"/>
                    </a:cubicBezTo>
                    <a:cubicBezTo>
                      <a:pt x="267" y="69"/>
                      <a:pt x="289" y="146"/>
                      <a:pt x="254" y="207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423" name="图片 4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24551" y="2076998"/>
              <a:ext cx="340363" cy="432000"/>
            </a:xfrm>
            <a:prstGeom prst="rect">
              <a:avLst/>
            </a:prstGeom>
          </p:spPr>
        </p:pic>
      </p:grpSp>
      <p:grpSp>
        <p:nvGrpSpPr>
          <p:cNvPr id="440" name="组合 439"/>
          <p:cNvGrpSpPr/>
          <p:nvPr/>
        </p:nvGrpSpPr>
        <p:grpSpPr>
          <a:xfrm>
            <a:off x="4046872" y="579227"/>
            <a:ext cx="2120713" cy="369034"/>
            <a:chOff x="1526438" y="2544367"/>
            <a:chExt cx="4346596" cy="369034"/>
          </a:xfrm>
        </p:grpSpPr>
        <p:sp>
          <p:nvSpPr>
            <p:cNvPr id="441" name="文本框 440"/>
            <p:cNvSpPr txBox="1"/>
            <p:nvPr/>
          </p:nvSpPr>
          <p:spPr>
            <a:xfrm>
              <a:off x="1556917" y="2574847"/>
              <a:ext cx="43128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DE1923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上半年工作总述</a:t>
              </a:r>
              <a:endParaRPr lang="zh-CN" altLang="en-US" sz="1600" b="1" dirty="0">
                <a:solidFill>
                  <a:srgbClr val="DE1923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  <p:sp>
          <p:nvSpPr>
            <p:cNvPr id="442" name="文本框 441"/>
            <p:cNvSpPr txBox="1"/>
            <p:nvPr/>
          </p:nvSpPr>
          <p:spPr>
            <a:xfrm>
              <a:off x="1526438" y="2544367"/>
              <a:ext cx="43465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上半年工作总述</a:t>
              </a:r>
              <a:endParaRPr lang="zh-CN" altLang="en-US" sz="1600" dirty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</p:grpSp>
      <p:grpSp>
        <p:nvGrpSpPr>
          <p:cNvPr id="443" name="组合 442"/>
          <p:cNvGrpSpPr/>
          <p:nvPr/>
        </p:nvGrpSpPr>
        <p:grpSpPr>
          <a:xfrm>
            <a:off x="4804990" y="995547"/>
            <a:ext cx="1961799" cy="369034"/>
            <a:chOff x="1526438" y="2544367"/>
            <a:chExt cx="4020887" cy="369034"/>
          </a:xfrm>
        </p:grpSpPr>
        <p:sp>
          <p:nvSpPr>
            <p:cNvPr id="444" name="文本框 443"/>
            <p:cNvSpPr txBox="1"/>
            <p:nvPr/>
          </p:nvSpPr>
          <p:spPr>
            <a:xfrm>
              <a:off x="1556917" y="2574847"/>
              <a:ext cx="35682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DE1923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各部门工作汇报</a:t>
              </a:r>
              <a:endParaRPr lang="zh-CN" altLang="en-US" sz="1600" b="1" dirty="0">
                <a:solidFill>
                  <a:srgbClr val="DE1923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  <p:sp>
          <p:nvSpPr>
            <p:cNvPr id="445" name="文本框 444"/>
            <p:cNvSpPr txBox="1"/>
            <p:nvPr/>
          </p:nvSpPr>
          <p:spPr>
            <a:xfrm>
              <a:off x="1526438" y="2544367"/>
              <a:ext cx="40208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各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部门工作汇报</a:t>
              </a:r>
              <a:endParaRPr lang="zh-CN" altLang="en-US" sz="1600" dirty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</p:grpSp>
      <p:grpSp>
        <p:nvGrpSpPr>
          <p:cNvPr id="448" name="组合 447"/>
          <p:cNvGrpSpPr/>
          <p:nvPr/>
        </p:nvGrpSpPr>
        <p:grpSpPr>
          <a:xfrm>
            <a:off x="3607648" y="692499"/>
            <a:ext cx="389850" cy="288000"/>
            <a:chOff x="3491872" y="673449"/>
            <a:chExt cx="389850" cy="288000"/>
          </a:xfrm>
        </p:grpSpPr>
        <p:sp>
          <p:nvSpPr>
            <p:cNvPr id="446" name="椭圆 445"/>
            <p:cNvSpPr>
              <a:spLocks noChangeAspect="1"/>
            </p:cNvSpPr>
            <p:nvPr/>
          </p:nvSpPr>
          <p:spPr>
            <a:xfrm>
              <a:off x="3542449" y="673449"/>
              <a:ext cx="288000" cy="288000"/>
            </a:xfrm>
            <a:prstGeom prst="ellipse">
              <a:avLst/>
            </a:prstGeom>
            <a:solidFill>
              <a:srgbClr val="48BB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7" name="文本框 446"/>
            <p:cNvSpPr txBox="1"/>
            <p:nvPr/>
          </p:nvSpPr>
          <p:spPr>
            <a:xfrm>
              <a:off x="3491872" y="692036"/>
              <a:ext cx="38985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bg1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01</a:t>
              </a:r>
              <a:endParaRPr lang="zh-CN" altLang="en-US" sz="1100" b="1" dirty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</p:grpSp>
      <p:grpSp>
        <p:nvGrpSpPr>
          <p:cNvPr id="449" name="组合 448"/>
          <p:cNvGrpSpPr/>
          <p:nvPr/>
        </p:nvGrpSpPr>
        <p:grpSpPr>
          <a:xfrm>
            <a:off x="4389189" y="1113274"/>
            <a:ext cx="405880" cy="288000"/>
            <a:chOff x="3491872" y="673449"/>
            <a:chExt cx="405880" cy="288000"/>
          </a:xfrm>
        </p:grpSpPr>
        <p:sp>
          <p:nvSpPr>
            <p:cNvPr id="450" name="椭圆 449"/>
            <p:cNvSpPr>
              <a:spLocks noChangeAspect="1"/>
            </p:cNvSpPr>
            <p:nvPr/>
          </p:nvSpPr>
          <p:spPr>
            <a:xfrm>
              <a:off x="3542449" y="673449"/>
              <a:ext cx="288000" cy="288000"/>
            </a:xfrm>
            <a:prstGeom prst="ellipse">
              <a:avLst/>
            </a:prstGeom>
            <a:solidFill>
              <a:srgbClr val="48BB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1" name="文本框 450"/>
            <p:cNvSpPr txBox="1"/>
            <p:nvPr/>
          </p:nvSpPr>
          <p:spPr>
            <a:xfrm>
              <a:off x="3491872" y="692036"/>
              <a:ext cx="4058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bg1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02</a:t>
              </a:r>
              <a:endParaRPr lang="zh-CN" altLang="en-US" sz="1100" b="1" dirty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</p:grpSp>
      <p:grpSp>
        <p:nvGrpSpPr>
          <p:cNvPr id="452" name="组合 451"/>
          <p:cNvGrpSpPr/>
          <p:nvPr/>
        </p:nvGrpSpPr>
        <p:grpSpPr>
          <a:xfrm>
            <a:off x="5148960" y="1522028"/>
            <a:ext cx="405880" cy="288000"/>
            <a:chOff x="3491872" y="673449"/>
            <a:chExt cx="405880" cy="288000"/>
          </a:xfrm>
        </p:grpSpPr>
        <p:sp>
          <p:nvSpPr>
            <p:cNvPr id="453" name="椭圆 452"/>
            <p:cNvSpPr>
              <a:spLocks noChangeAspect="1"/>
            </p:cNvSpPr>
            <p:nvPr/>
          </p:nvSpPr>
          <p:spPr>
            <a:xfrm>
              <a:off x="3542449" y="673449"/>
              <a:ext cx="288000" cy="288000"/>
            </a:xfrm>
            <a:prstGeom prst="ellipse">
              <a:avLst/>
            </a:prstGeom>
            <a:solidFill>
              <a:srgbClr val="48BB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4" name="文本框 453"/>
            <p:cNvSpPr txBox="1"/>
            <p:nvPr/>
          </p:nvSpPr>
          <p:spPr>
            <a:xfrm>
              <a:off x="3491872" y="692036"/>
              <a:ext cx="4058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bg1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03</a:t>
              </a:r>
              <a:endParaRPr lang="zh-CN" altLang="en-US" sz="1100" b="1" dirty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</p:grpSp>
      <p:grpSp>
        <p:nvGrpSpPr>
          <p:cNvPr id="455" name="组合 454"/>
          <p:cNvGrpSpPr/>
          <p:nvPr/>
        </p:nvGrpSpPr>
        <p:grpSpPr>
          <a:xfrm>
            <a:off x="5920566" y="1952410"/>
            <a:ext cx="405880" cy="288000"/>
            <a:chOff x="3491872" y="673449"/>
            <a:chExt cx="405880" cy="288000"/>
          </a:xfrm>
        </p:grpSpPr>
        <p:sp>
          <p:nvSpPr>
            <p:cNvPr id="456" name="椭圆 455"/>
            <p:cNvSpPr>
              <a:spLocks noChangeAspect="1"/>
            </p:cNvSpPr>
            <p:nvPr/>
          </p:nvSpPr>
          <p:spPr>
            <a:xfrm>
              <a:off x="3542449" y="673449"/>
              <a:ext cx="288000" cy="288000"/>
            </a:xfrm>
            <a:prstGeom prst="ellipse">
              <a:avLst/>
            </a:prstGeom>
            <a:solidFill>
              <a:srgbClr val="48BB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7" name="文本框 456"/>
            <p:cNvSpPr txBox="1"/>
            <p:nvPr/>
          </p:nvSpPr>
          <p:spPr>
            <a:xfrm>
              <a:off x="3491872" y="692036"/>
              <a:ext cx="4058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bg1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04</a:t>
              </a:r>
              <a:endParaRPr lang="zh-CN" altLang="en-US" sz="1100" b="1" dirty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</p:grpSp>
      <p:grpSp>
        <p:nvGrpSpPr>
          <p:cNvPr id="458" name="组合 457"/>
          <p:cNvGrpSpPr/>
          <p:nvPr/>
        </p:nvGrpSpPr>
        <p:grpSpPr>
          <a:xfrm>
            <a:off x="5575651" y="1445870"/>
            <a:ext cx="1961799" cy="369034"/>
            <a:chOff x="1526438" y="2544367"/>
            <a:chExt cx="4020887" cy="369034"/>
          </a:xfrm>
        </p:grpSpPr>
        <p:sp>
          <p:nvSpPr>
            <p:cNvPr id="459" name="文本框 458"/>
            <p:cNvSpPr txBox="1"/>
            <p:nvPr/>
          </p:nvSpPr>
          <p:spPr>
            <a:xfrm>
              <a:off x="1556917" y="2574847"/>
              <a:ext cx="35682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DE1923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下半年工作展望</a:t>
              </a:r>
              <a:endParaRPr lang="zh-CN" altLang="en-US" sz="1600" b="1" dirty="0">
                <a:solidFill>
                  <a:srgbClr val="DE1923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  <p:sp>
          <p:nvSpPr>
            <p:cNvPr id="460" name="文本框 459"/>
            <p:cNvSpPr txBox="1"/>
            <p:nvPr/>
          </p:nvSpPr>
          <p:spPr>
            <a:xfrm>
              <a:off x="1526438" y="2544367"/>
              <a:ext cx="40208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下半年工作展望</a:t>
              </a:r>
              <a:endParaRPr lang="zh-CN" altLang="en-US" sz="1600" dirty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</p:grpSp>
      <p:grpSp>
        <p:nvGrpSpPr>
          <p:cNvPr id="461" name="组合 460"/>
          <p:cNvGrpSpPr/>
          <p:nvPr/>
        </p:nvGrpSpPr>
        <p:grpSpPr>
          <a:xfrm>
            <a:off x="6349210" y="1874402"/>
            <a:ext cx="2311104" cy="369034"/>
            <a:chOff x="1526438" y="2544367"/>
            <a:chExt cx="4736820" cy="369034"/>
          </a:xfrm>
        </p:grpSpPr>
        <p:sp>
          <p:nvSpPr>
            <p:cNvPr id="462" name="文本框 461"/>
            <p:cNvSpPr txBox="1"/>
            <p:nvPr/>
          </p:nvSpPr>
          <p:spPr>
            <a:xfrm>
              <a:off x="1556917" y="2574847"/>
              <a:ext cx="45537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DE1923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优秀团队及个人表彰</a:t>
              </a:r>
              <a:endParaRPr lang="zh-CN" altLang="en-US" sz="1600" b="1" dirty="0">
                <a:solidFill>
                  <a:srgbClr val="DE1923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  <p:sp>
          <p:nvSpPr>
            <p:cNvPr id="463" name="文本框 462"/>
            <p:cNvSpPr txBox="1"/>
            <p:nvPr/>
          </p:nvSpPr>
          <p:spPr>
            <a:xfrm>
              <a:off x="1526438" y="2544367"/>
              <a:ext cx="47368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优秀团队及个人表彰</a:t>
              </a:r>
              <a:endParaRPr lang="zh-CN" altLang="en-US" sz="1600" dirty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82374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组合 133"/>
          <p:cNvGrpSpPr/>
          <p:nvPr/>
        </p:nvGrpSpPr>
        <p:grpSpPr>
          <a:xfrm>
            <a:off x="891154" y="2732235"/>
            <a:ext cx="3361370" cy="2175740"/>
            <a:chOff x="510154" y="2815360"/>
            <a:chExt cx="3361370" cy="2175740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2345194" y="3790887"/>
              <a:ext cx="572710" cy="583147"/>
            </a:xfrm>
            <a:custGeom>
              <a:avLst/>
              <a:gdLst>
                <a:gd name="T0" fmla="*/ 4 w 185"/>
                <a:gd name="T1" fmla="*/ 118 h 188"/>
                <a:gd name="T2" fmla="*/ 15 w 185"/>
                <a:gd name="T3" fmla="*/ 144 h 188"/>
                <a:gd name="T4" fmla="*/ 113 w 185"/>
                <a:gd name="T5" fmla="*/ 184 h 188"/>
                <a:gd name="T6" fmla="*/ 139 w 185"/>
                <a:gd name="T7" fmla="*/ 173 h 188"/>
                <a:gd name="T8" fmla="*/ 181 w 185"/>
                <a:gd name="T9" fmla="*/ 70 h 188"/>
                <a:gd name="T10" fmla="*/ 170 w 185"/>
                <a:gd name="T11" fmla="*/ 44 h 188"/>
                <a:gd name="T12" fmla="*/ 72 w 185"/>
                <a:gd name="T13" fmla="*/ 4 h 188"/>
                <a:gd name="T14" fmla="*/ 46 w 185"/>
                <a:gd name="T15" fmla="*/ 15 h 188"/>
                <a:gd name="T16" fmla="*/ 4 w 185"/>
                <a:gd name="T17" fmla="*/ 11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188">
                  <a:moveTo>
                    <a:pt x="4" y="118"/>
                  </a:moveTo>
                  <a:cubicBezTo>
                    <a:pt x="0" y="128"/>
                    <a:pt x="5" y="140"/>
                    <a:pt x="15" y="144"/>
                  </a:cubicBezTo>
                  <a:cubicBezTo>
                    <a:pt x="113" y="184"/>
                    <a:pt x="113" y="184"/>
                    <a:pt x="113" y="184"/>
                  </a:cubicBezTo>
                  <a:cubicBezTo>
                    <a:pt x="123" y="188"/>
                    <a:pt x="135" y="183"/>
                    <a:pt x="139" y="173"/>
                  </a:cubicBezTo>
                  <a:cubicBezTo>
                    <a:pt x="181" y="70"/>
                    <a:pt x="181" y="70"/>
                    <a:pt x="181" y="70"/>
                  </a:cubicBezTo>
                  <a:cubicBezTo>
                    <a:pt x="185" y="59"/>
                    <a:pt x="180" y="48"/>
                    <a:pt x="170" y="44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62" y="0"/>
                    <a:pt x="50" y="5"/>
                    <a:pt x="46" y="15"/>
                  </a:cubicBezTo>
                  <a:lnTo>
                    <a:pt x="4" y="118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2392159" y="3835243"/>
              <a:ext cx="482694" cy="491826"/>
            </a:xfrm>
            <a:custGeom>
              <a:avLst/>
              <a:gdLst>
                <a:gd name="T0" fmla="*/ 3 w 156"/>
                <a:gd name="T1" fmla="*/ 100 h 159"/>
                <a:gd name="T2" fmla="*/ 12 w 156"/>
                <a:gd name="T3" fmla="*/ 122 h 159"/>
                <a:gd name="T4" fmla="*/ 95 w 156"/>
                <a:gd name="T5" fmla="*/ 156 h 159"/>
                <a:gd name="T6" fmla="*/ 117 w 156"/>
                <a:gd name="T7" fmla="*/ 146 h 159"/>
                <a:gd name="T8" fmla="*/ 152 w 156"/>
                <a:gd name="T9" fmla="*/ 59 h 159"/>
                <a:gd name="T10" fmla="*/ 143 w 156"/>
                <a:gd name="T11" fmla="*/ 37 h 159"/>
                <a:gd name="T12" fmla="*/ 60 w 156"/>
                <a:gd name="T13" fmla="*/ 4 h 159"/>
                <a:gd name="T14" fmla="*/ 38 w 156"/>
                <a:gd name="T15" fmla="*/ 13 h 159"/>
                <a:gd name="T16" fmla="*/ 3 w 156"/>
                <a:gd name="T17" fmla="*/ 10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59">
                  <a:moveTo>
                    <a:pt x="3" y="100"/>
                  </a:moveTo>
                  <a:cubicBezTo>
                    <a:pt x="0" y="109"/>
                    <a:pt x="4" y="119"/>
                    <a:pt x="12" y="122"/>
                  </a:cubicBezTo>
                  <a:cubicBezTo>
                    <a:pt x="95" y="156"/>
                    <a:pt x="95" y="156"/>
                    <a:pt x="95" y="156"/>
                  </a:cubicBezTo>
                  <a:cubicBezTo>
                    <a:pt x="104" y="159"/>
                    <a:pt x="113" y="155"/>
                    <a:pt x="117" y="146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56" y="51"/>
                    <a:pt x="152" y="41"/>
                    <a:pt x="143" y="37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2" y="0"/>
                    <a:pt x="42" y="4"/>
                    <a:pt x="38" y="13"/>
                  </a:cubicBezTo>
                  <a:lnTo>
                    <a:pt x="3" y="100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665508" y="3531276"/>
              <a:ext cx="611848" cy="610543"/>
            </a:xfrm>
            <a:custGeom>
              <a:avLst/>
              <a:gdLst>
                <a:gd name="T0" fmla="*/ 95 w 198"/>
                <a:gd name="T1" fmla="*/ 190 h 197"/>
                <a:gd name="T2" fmla="*/ 123 w 198"/>
                <a:gd name="T3" fmla="*/ 188 h 197"/>
                <a:gd name="T4" fmla="*/ 191 w 198"/>
                <a:gd name="T5" fmla="*/ 107 h 197"/>
                <a:gd name="T6" fmla="*/ 189 w 198"/>
                <a:gd name="T7" fmla="*/ 79 h 197"/>
                <a:gd name="T8" fmla="*/ 104 w 198"/>
                <a:gd name="T9" fmla="*/ 7 h 197"/>
                <a:gd name="T10" fmla="*/ 76 w 198"/>
                <a:gd name="T11" fmla="*/ 9 h 197"/>
                <a:gd name="T12" fmla="*/ 8 w 198"/>
                <a:gd name="T13" fmla="*/ 90 h 197"/>
                <a:gd name="T14" fmla="*/ 10 w 198"/>
                <a:gd name="T15" fmla="*/ 118 h 197"/>
                <a:gd name="T16" fmla="*/ 95 w 198"/>
                <a:gd name="T17" fmla="*/ 19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197">
                  <a:moveTo>
                    <a:pt x="95" y="190"/>
                  </a:moveTo>
                  <a:cubicBezTo>
                    <a:pt x="103" y="197"/>
                    <a:pt x="116" y="196"/>
                    <a:pt x="123" y="188"/>
                  </a:cubicBezTo>
                  <a:cubicBezTo>
                    <a:pt x="191" y="107"/>
                    <a:pt x="191" y="107"/>
                    <a:pt x="191" y="107"/>
                  </a:cubicBezTo>
                  <a:cubicBezTo>
                    <a:pt x="198" y="99"/>
                    <a:pt x="197" y="86"/>
                    <a:pt x="189" y="79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95" y="0"/>
                    <a:pt x="83" y="1"/>
                    <a:pt x="76" y="9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0" y="99"/>
                    <a:pt x="1" y="111"/>
                    <a:pt x="10" y="118"/>
                  </a:cubicBezTo>
                  <a:lnTo>
                    <a:pt x="95" y="190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715082" y="3576936"/>
              <a:ext cx="516613" cy="517918"/>
            </a:xfrm>
            <a:custGeom>
              <a:avLst/>
              <a:gdLst>
                <a:gd name="T0" fmla="*/ 80 w 167"/>
                <a:gd name="T1" fmla="*/ 161 h 167"/>
                <a:gd name="T2" fmla="*/ 103 w 167"/>
                <a:gd name="T3" fmla="*/ 159 h 167"/>
                <a:gd name="T4" fmla="*/ 161 w 167"/>
                <a:gd name="T5" fmla="*/ 91 h 167"/>
                <a:gd name="T6" fmla="*/ 159 w 167"/>
                <a:gd name="T7" fmla="*/ 67 h 167"/>
                <a:gd name="T8" fmla="*/ 87 w 167"/>
                <a:gd name="T9" fmla="*/ 6 h 167"/>
                <a:gd name="T10" fmla="*/ 63 w 167"/>
                <a:gd name="T11" fmla="*/ 8 h 167"/>
                <a:gd name="T12" fmla="*/ 6 w 167"/>
                <a:gd name="T13" fmla="*/ 76 h 167"/>
                <a:gd name="T14" fmla="*/ 8 w 167"/>
                <a:gd name="T15" fmla="*/ 100 h 167"/>
                <a:gd name="T16" fmla="*/ 80 w 167"/>
                <a:gd name="T17" fmla="*/ 16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80" y="161"/>
                  </a:moveTo>
                  <a:cubicBezTo>
                    <a:pt x="87" y="167"/>
                    <a:pt x="97" y="166"/>
                    <a:pt x="103" y="159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67" y="84"/>
                    <a:pt x="166" y="73"/>
                    <a:pt x="159" y="67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0" y="0"/>
                    <a:pt x="69" y="1"/>
                    <a:pt x="63" y="8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0" y="84"/>
                    <a:pt x="1" y="94"/>
                    <a:pt x="8" y="100"/>
                  </a:cubicBezTo>
                  <a:lnTo>
                    <a:pt x="80" y="161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135157" y="3466047"/>
              <a:ext cx="480085" cy="495740"/>
            </a:xfrm>
            <a:custGeom>
              <a:avLst/>
              <a:gdLst>
                <a:gd name="T0" fmla="*/ 1 w 155"/>
                <a:gd name="T1" fmla="*/ 130 h 160"/>
                <a:gd name="T2" fmla="*/ 19 w 155"/>
                <a:gd name="T3" fmla="*/ 151 h 160"/>
                <a:gd name="T4" fmla="*/ 124 w 155"/>
                <a:gd name="T5" fmla="*/ 159 h 160"/>
                <a:gd name="T6" fmla="*/ 146 w 155"/>
                <a:gd name="T7" fmla="*/ 141 h 160"/>
                <a:gd name="T8" fmla="*/ 154 w 155"/>
                <a:gd name="T9" fmla="*/ 30 h 160"/>
                <a:gd name="T10" fmla="*/ 136 w 155"/>
                <a:gd name="T11" fmla="*/ 9 h 160"/>
                <a:gd name="T12" fmla="*/ 30 w 155"/>
                <a:gd name="T13" fmla="*/ 1 h 160"/>
                <a:gd name="T14" fmla="*/ 9 w 155"/>
                <a:gd name="T15" fmla="*/ 19 h 160"/>
                <a:gd name="T16" fmla="*/ 1 w 155"/>
                <a:gd name="T17" fmla="*/ 13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160">
                  <a:moveTo>
                    <a:pt x="1" y="130"/>
                  </a:moveTo>
                  <a:cubicBezTo>
                    <a:pt x="0" y="141"/>
                    <a:pt x="8" y="151"/>
                    <a:pt x="19" y="151"/>
                  </a:cubicBezTo>
                  <a:cubicBezTo>
                    <a:pt x="124" y="159"/>
                    <a:pt x="124" y="159"/>
                    <a:pt x="124" y="159"/>
                  </a:cubicBezTo>
                  <a:cubicBezTo>
                    <a:pt x="135" y="160"/>
                    <a:pt x="145" y="152"/>
                    <a:pt x="146" y="141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55" y="19"/>
                    <a:pt x="147" y="9"/>
                    <a:pt x="136" y="9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19" y="0"/>
                    <a:pt x="10" y="8"/>
                    <a:pt x="9" y="19"/>
                  </a:cubicBezTo>
                  <a:lnTo>
                    <a:pt x="1" y="130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172990" y="3502575"/>
              <a:ext cx="404420" cy="422684"/>
            </a:xfrm>
            <a:custGeom>
              <a:avLst/>
              <a:gdLst>
                <a:gd name="T0" fmla="*/ 0 w 131"/>
                <a:gd name="T1" fmla="*/ 110 h 136"/>
                <a:gd name="T2" fmla="*/ 16 w 131"/>
                <a:gd name="T3" fmla="*/ 128 h 136"/>
                <a:gd name="T4" fmla="*/ 105 w 131"/>
                <a:gd name="T5" fmla="*/ 135 h 136"/>
                <a:gd name="T6" fmla="*/ 123 w 131"/>
                <a:gd name="T7" fmla="*/ 120 h 136"/>
                <a:gd name="T8" fmla="*/ 130 w 131"/>
                <a:gd name="T9" fmla="*/ 26 h 136"/>
                <a:gd name="T10" fmla="*/ 115 w 131"/>
                <a:gd name="T11" fmla="*/ 8 h 136"/>
                <a:gd name="T12" fmla="*/ 26 w 131"/>
                <a:gd name="T13" fmla="*/ 1 h 136"/>
                <a:gd name="T14" fmla="*/ 8 w 131"/>
                <a:gd name="T15" fmla="*/ 16 h 136"/>
                <a:gd name="T16" fmla="*/ 0 w 131"/>
                <a:gd name="T17" fmla="*/ 11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36">
                  <a:moveTo>
                    <a:pt x="0" y="110"/>
                  </a:moveTo>
                  <a:cubicBezTo>
                    <a:pt x="0" y="119"/>
                    <a:pt x="7" y="128"/>
                    <a:pt x="16" y="12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14" y="136"/>
                    <a:pt x="122" y="129"/>
                    <a:pt x="123" y="120"/>
                  </a:cubicBezTo>
                  <a:cubicBezTo>
                    <a:pt x="130" y="26"/>
                    <a:pt x="130" y="26"/>
                    <a:pt x="130" y="26"/>
                  </a:cubicBezTo>
                  <a:cubicBezTo>
                    <a:pt x="131" y="17"/>
                    <a:pt x="124" y="8"/>
                    <a:pt x="115" y="8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16" y="0"/>
                    <a:pt x="8" y="7"/>
                    <a:pt x="8" y="16"/>
                  </a:cubicBezTo>
                  <a:lnTo>
                    <a:pt x="0" y="110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947298" y="3756968"/>
              <a:ext cx="568797" cy="580538"/>
            </a:xfrm>
            <a:custGeom>
              <a:avLst/>
              <a:gdLst>
                <a:gd name="T0" fmla="*/ 44 w 184"/>
                <a:gd name="T1" fmla="*/ 172 h 187"/>
                <a:gd name="T2" fmla="*/ 70 w 184"/>
                <a:gd name="T3" fmla="*/ 183 h 187"/>
                <a:gd name="T4" fmla="*/ 168 w 184"/>
                <a:gd name="T5" fmla="*/ 144 h 187"/>
                <a:gd name="T6" fmla="*/ 180 w 184"/>
                <a:gd name="T7" fmla="*/ 119 h 187"/>
                <a:gd name="T8" fmla="*/ 139 w 184"/>
                <a:gd name="T9" fmla="*/ 15 h 187"/>
                <a:gd name="T10" fmla="*/ 113 w 184"/>
                <a:gd name="T11" fmla="*/ 4 h 187"/>
                <a:gd name="T12" fmla="*/ 15 w 184"/>
                <a:gd name="T13" fmla="*/ 42 h 187"/>
                <a:gd name="T14" fmla="*/ 4 w 184"/>
                <a:gd name="T15" fmla="*/ 68 h 187"/>
                <a:gd name="T16" fmla="*/ 44 w 184"/>
                <a:gd name="T17" fmla="*/ 17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87">
                  <a:moveTo>
                    <a:pt x="44" y="172"/>
                  </a:moveTo>
                  <a:cubicBezTo>
                    <a:pt x="48" y="182"/>
                    <a:pt x="60" y="187"/>
                    <a:pt x="70" y="183"/>
                  </a:cubicBezTo>
                  <a:cubicBezTo>
                    <a:pt x="168" y="144"/>
                    <a:pt x="168" y="144"/>
                    <a:pt x="168" y="144"/>
                  </a:cubicBezTo>
                  <a:cubicBezTo>
                    <a:pt x="179" y="140"/>
                    <a:pt x="184" y="129"/>
                    <a:pt x="180" y="119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35" y="5"/>
                    <a:pt x="123" y="0"/>
                    <a:pt x="113" y="4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5" y="46"/>
                    <a:pt x="0" y="58"/>
                    <a:pt x="4" y="68"/>
                  </a:cubicBezTo>
                  <a:lnTo>
                    <a:pt x="44" y="172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990349" y="3800019"/>
              <a:ext cx="478781" cy="493131"/>
            </a:xfrm>
            <a:custGeom>
              <a:avLst/>
              <a:gdLst>
                <a:gd name="T0" fmla="*/ 38 w 155"/>
                <a:gd name="T1" fmla="*/ 146 h 159"/>
                <a:gd name="T2" fmla="*/ 60 w 155"/>
                <a:gd name="T3" fmla="*/ 155 h 159"/>
                <a:gd name="T4" fmla="*/ 143 w 155"/>
                <a:gd name="T5" fmla="*/ 123 h 159"/>
                <a:gd name="T6" fmla="*/ 152 w 155"/>
                <a:gd name="T7" fmla="*/ 101 h 159"/>
                <a:gd name="T8" fmla="*/ 118 w 155"/>
                <a:gd name="T9" fmla="*/ 13 h 159"/>
                <a:gd name="T10" fmla="*/ 96 w 155"/>
                <a:gd name="T11" fmla="*/ 4 h 159"/>
                <a:gd name="T12" fmla="*/ 13 w 155"/>
                <a:gd name="T13" fmla="*/ 36 h 159"/>
                <a:gd name="T14" fmla="*/ 3 w 155"/>
                <a:gd name="T15" fmla="*/ 58 h 159"/>
                <a:gd name="T16" fmla="*/ 38 w 155"/>
                <a:gd name="T17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159">
                  <a:moveTo>
                    <a:pt x="38" y="146"/>
                  </a:moveTo>
                  <a:cubicBezTo>
                    <a:pt x="41" y="154"/>
                    <a:pt x="51" y="159"/>
                    <a:pt x="60" y="155"/>
                  </a:cubicBezTo>
                  <a:cubicBezTo>
                    <a:pt x="143" y="123"/>
                    <a:pt x="143" y="123"/>
                    <a:pt x="143" y="123"/>
                  </a:cubicBezTo>
                  <a:cubicBezTo>
                    <a:pt x="151" y="119"/>
                    <a:pt x="155" y="109"/>
                    <a:pt x="152" y="101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114" y="5"/>
                    <a:pt x="105" y="0"/>
                    <a:pt x="96" y="4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4" y="40"/>
                    <a:pt x="0" y="49"/>
                    <a:pt x="3" y="58"/>
                  </a:cubicBezTo>
                  <a:lnTo>
                    <a:pt x="38" y="146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658373" y="3711308"/>
              <a:ext cx="2472178" cy="1115415"/>
            </a:xfrm>
            <a:custGeom>
              <a:avLst/>
              <a:gdLst>
                <a:gd name="T0" fmla="*/ 799 w 800"/>
                <a:gd name="T1" fmla="*/ 360 h 360"/>
                <a:gd name="T2" fmla="*/ 1 w 800"/>
                <a:gd name="T3" fmla="*/ 360 h 360"/>
                <a:gd name="T4" fmla="*/ 1 w 800"/>
                <a:gd name="T5" fmla="*/ 203 h 360"/>
                <a:gd name="T6" fmla="*/ 26 w 800"/>
                <a:gd name="T7" fmla="*/ 175 h 360"/>
                <a:gd name="T8" fmla="*/ 153 w 800"/>
                <a:gd name="T9" fmla="*/ 141 h 360"/>
                <a:gd name="T10" fmla="*/ 153 w 800"/>
                <a:gd name="T11" fmla="*/ 26 h 360"/>
                <a:gd name="T12" fmla="*/ 178 w 800"/>
                <a:gd name="T13" fmla="*/ 1 h 360"/>
                <a:gd name="T14" fmla="*/ 333 w 800"/>
                <a:gd name="T15" fmla="*/ 1 h 360"/>
                <a:gd name="T16" fmla="*/ 368 w 800"/>
                <a:gd name="T17" fmla="*/ 26 h 360"/>
                <a:gd name="T18" fmla="*/ 442 w 800"/>
                <a:gd name="T19" fmla="*/ 176 h 360"/>
                <a:gd name="T20" fmla="*/ 751 w 800"/>
                <a:gd name="T21" fmla="*/ 176 h 360"/>
                <a:gd name="T22" fmla="*/ 800 w 800"/>
                <a:gd name="T23" fmla="*/ 213 h 360"/>
                <a:gd name="T24" fmla="*/ 799 w 800"/>
                <a:gd name="T25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0" h="360">
                  <a:moveTo>
                    <a:pt x="799" y="360"/>
                  </a:moveTo>
                  <a:cubicBezTo>
                    <a:pt x="1" y="360"/>
                    <a:pt x="1" y="360"/>
                    <a:pt x="1" y="360"/>
                  </a:cubicBezTo>
                  <a:cubicBezTo>
                    <a:pt x="1" y="203"/>
                    <a:pt x="1" y="203"/>
                    <a:pt x="1" y="203"/>
                  </a:cubicBezTo>
                  <a:cubicBezTo>
                    <a:pt x="1" y="203"/>
                    <a:pt x="0" y="179"/>
                    <a:pt x="26" y="175"/>
                  </a:cubicBezTo>
                  <a:cubicBezTo>
                    <a:pt x="153" y="141"/>
                    <a:pt x="153" y="141"/>
                    <a:pt x="153" y="141"/>
                  </a:cubicBezTo>
                  <a:cubicBezTo>
                    <a:pt x="153" y="26"/>
                    <a:pt x="153" y="26"/>
                    <a:pt x="153" y="26"/>
                  </a:cubicBezTo>
                  <a:cubicBezTo>
                    <a:pt x="153" y="26"/>
                    <a:pt x="153" y="1"/>
                    <a:pt x="178" y="1"/>
                  </a:cubicBezTo>
                  <a:cubicBezTo>
                    <a:pt x="333" y="1"/>
                    <a:pt x="333" y="1"/>
                    <a:pt x="333" y="1"/>
                  </a:cubicBezTo>
                  <a:cubicBezTo>
                    <a:pt x="333" y="1"/>
                    <a:pt x="356" y="0"/>
                    <a:pt x="368" y="26"/>
                  </a:cubicBezTo>
                  <a:cubicBezTo>
                    <a:pt x="380" y="50"/>
                    <a:pt x="442" y="176"/>
                    <a:pt x="442" y="176"/>
                  </a:cubicBezTo>
                  <a:cubicBezTo>
                    <a:pt x="751" y="176"/>
                    <a:pt x="751" y="176"/>
                    <a:pt x="751" y="176"/>
                  </a:cubicBezTo>
                  <a:cubicBezTo>
                    <a:pt x="751" y="176"/>
                    <a:pt x="800" y="175"/>
                    <a:pt x="800" y="213"/>
                  </a:cubicBezTo>
                  <a:lnTo>
                    <a:pt x="799" y="360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660982" y="4671478"/>
              <a:ext cx="2469569" cy="155245"/>
            </a:xfrm>
            <a:custGeom>
              <a:avLst/>
              <a:gdLst>
                <a:gd name="T0" fmla="*/ 1893 w 1893"/>
                <a:gd name="T1" fmla="*/ 0 h 119"/>
                <a:gd name="T2" fmla="*/ 1891 w 1893"/>
                <a:gd name="T3" fmla="*/ 119 h 119"/>
                <a:gd name="T4" fmla="*/ 0 w 1893"/>
                <a:gd name="T5" fmla="*/ 119 h 119"/>
                <a:gd name="T6" fmla="*/ 0 w 1893"/>
                <a:gd name="T7" fmla="*/ 0 h 119"/>
                <a:gd name="T8" fmla="*/ 1893 w 1893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3" h="119">
                  <a:moveTo>
                    <a:pt x="1893" y="0"/>
                  </a:moveTo>
                  <a:lnTo>
                    <a:pt x="1891" y="119"/>
                  </a:lnTo>
                  <a:lnTo>
                    <a:pt x="0" y="119"/>
                  </a:lnTo>
                  <a:lnTo>
                    <a:pt x="0" y="0"/>
                  </a:lnTo>
                  <a:lnTo>
                    <a:pt x="1893" y="0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624454" y="4653214"/>
              <a:ext cx="530964" cy="189164"/>
            </a:xfrm>
            <a:custGeom>
              <a:avLst/>
              <a:gdLst>
                <a:gd name="T0" fmla="*/ 0 w 172"/>
                <a:gd name="T1" fmla="*/ 46 h 61"/>
                <a:gd name="T2" fmla="*/ 14 w 172"/>
                <a:gd name="T3" fmla="*/ 61 h 61"/>
                <a:gd name="T4" fmla="*/ 157 w 172"/>
                <a:gd name="T5" fmla="*/ 61 h 61"/>
                <a:gd name="T6" fmla="*/ 172 w 172"/>
                <a:gd name="T7" fmla="*/ 46 h 61"/>
                <a:gd name="T8" fmla="*/ 172 w 172"/>
                <a:gd name="T9" fmla="*/ 15 h 61"/>
                <a:gd name="T10" fmla="*/ 157 w 172"/>
                <a:gd name="T11" fmla="*/ 0 h 61"/>
                <a:gd name="T12" fmla="*/ 14 w 172"/>
                <a:gd name="T13" fmla="*/ 0 h 61"/>
                <a:gd name="T14" fmla="*/ 0 w 172"/>
                <a:gd name="T15" fmla="*/ 15 h 61"/>
                <a:gd name="T16" fmla="*/ 0 w 172"/>
                <a:gd name="T17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" h="61">
                  <a:moveTo>
                    <a:pt x="0" y="46"/>
                  </a:moveTo>
                  <a:cubicBezTo>
                    <a:pt x="0" y="54"/>
                    <a:pt x="6" y="61"/>
                    <a:pt x="14" y="61"/>
                  </a:cubicBezTo>
                  <a:cubicBezTo>
                    <a:pt x="157" y="61"/>
                    <a:pt x="157" y="61"/>
                    <a:pt x="157" y="61"/>
                  </a:cubicBezTo>
                  <a:cubicBezTo>
                    <a:pt x="165" y="61"/>
                    <a:pt x="172" y="54"/>
                    <a:pt x="172" y="46"/>
                  </a:cubicBezTo>
                  <a:cubicBezTo>
                    <a:pt x="172" y="15"/>
                    <a:pt x="172" y="15"/>
                    <a:pt x="172" y="15"/>
                  </a:cubicBezTo>
                  <a:cubicBezTo>
                    <a:pt x="172" y="6"/>
                    <a:pt x="165" y="0"/>
                    <a:pt x="15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lnTo>
                    <a:pt x="0" y="46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624454" y="4653214"/>
              <a:ext cx="181337" cy="189164"/>
            </a:xfrm>
            <a:custGeom>
              <a:avLst/>
              <a:gdLst>
                <a:gd name="T0" fmla="*/ 14 w 59"/>
                <a:gd name="T1" fmla="*/ 0 h 61"/>
                <a:gd name="T2" fmla="*/ 59 w 59"/>
                <a:gd name="T3" fmla="*/ 0 h 61"/>
                <a:gd name="T4" fmla="*/ 59 w 59"/>
                <a:gd name="T5" fmla="*/ 61 h 61"/>
                <a:gd name="T6" fmla="*/ 14 w 59"/>
                <a:gd name="T7" fmla="*/ 61 h 61"/>
                <a:gd name="T8" fmla="*/ 0 w 59"/>
                <a:gd name="T9" fmla="*/ 46 h 61"/>
                <a:gd name="T10" fmla="*/ 0 w 59"/>
                <a:gd name="T11" fmla="*/ 15 h 61"/>
                <a:gd name="T12" fmla="*/ 14 w 59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61">
                  <a:moveTo>
                    <a:pt x="14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6" y="61"/>
                    <a:pt x="0" y="54"/>
                    <a:pt x="0" y="46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364763" y="4544934"/>
              <a:ext cx="444862" cy="126544"/>
            </a:xfrm>
            <a:custGeom>
              <a:avLst/>
              <a:gdLst>
                <a:gd name="T0" fmla="*/ 144 w 144"/>
                <a:gd name="T1" fmla="*/ 41 h 41"/>
                <a:gd name="T2" fmla="*/ 0 w 144"/>
                <a:gd name="T3" fmla="*/ 41 h 41"/>
                <a:gd name="T4" fmla="*/ 75 w 144"/>
                <a:gd name="T5" fmla="*/ 2 h 41"/>
                <a:gd name="T6" fmla="*/ 144 w 144"/>
                <a:gd name="T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41">
                  <a:moveTo>
                    <a:pt x="144" y="41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27" y="0"/>
                    <a:pt x="75" y="2"/>
                  </a:cubicBezTo>
                  <a:cubicBezTo>
                    <a:pt x="123" y="3"/>
                    <a:pt x="144" y="41"/>
                    <a:pt x="144" y="41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2256483" y="4488837"/>
              <a:ext cx="673163" cy="337886"/>
            </a:xfrm>
            <a:custGeom>
              <a:avLst/>
              <a:gdLst>
                <a:gd name="T0" fmla="*/ 0 w 218"/>
                <a:gd name="T1" fmla="*/ 109 h 109"/>
                <a:gd name="T2" fmla="*/ 0 w 218"/>
                <a:gd name="T3" fmla="*/ 109 h 109"/>
                <a:gd name="T4" fmla="*/ 109 w 218"/>
                <a:gd name="T5" fmla="*/ 0 h 109"/>
                <a:gd name="T6" fmla="*/ 109 w 218"/>
                <a:gd name="T7" fmla="*/ 0 h 109"/>
                <a:gd name="T8" fmla="*/ 218 w 218"/>
                <a:gd name="T9" fmla="*/ 109 h 109"/>
                <a:gd name="T10" fmla="*/ 218 w 218"/>
                <a:gd name="T11" fmla="*/ 109 h 109"/>
                <a:gd name="T12" fmla="*/ 194 w 218"/>
                <a:gd name="T13" fmla="*/ 109 h 109"/>
                <a:gd name="T14" fmla="*/ 194 w 218"/>
                <a:gd name="T15" fmla="*/ 109 h 109"/>
                <a:gd name="T16" fmla="*/ 109 w 218"/>
                <a:gd name="T17" fmla="*/ 24 h 109"/>
                <a:gd name="T18" fmla="*/ 109 w 218"/>
                <a:gd name="T19" fmla="*/ 24 h 109"/>
                <a:gd name="T20" fmla="*/ 24 w 218"/>
                <a:gd name="T21" fmla="*/ 109 h 109"/>
                <a:gd name="T22" fmla="*/ 24 w 218"/>
                <a:gd name="T23" fmla="*/ 109 h 109"/>
                <a:gd name="T24" fmla="*/ 0 w 218"/>
                <a:gd name="T25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109">
                  <a:moveTo>
                    <a:pt x="0" y="109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49"/>
                    <a:pt x="49" y="0"/>
                    <a:pt x="109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70" y="0"/>
                    <a:pt x="218" y="49"/>
                    <a:pt x="218" y="109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194" y="62"/>
                    <a:pt x="156" y="25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62" y="25"/>
                    <a:pt x="25" y="62"/>
                    <a:pt x="24" y="109"/>
                  </a:cubicBezTo>
                  <a:cubicBezTo>
                    <a:pt x="24" y="109"/>
                    <a:pt x="24" y="109"/>
                    <a:pt x="24" y="109"/>
                  </a:cubicBezTo>
                  <a:lnTo>
                    <a:pt x="0" y="109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313272" y="4544934"/>
              <a:ext cx="442252" cy="126544"/>
            </a:xfrm>
            <a:custGeom>
              <a:avLst/>
              <a:gdLst>
                <a:gd name="T0" fmla="*/ 143 w 143"/>
                <a:gd name="T1" fmla="*/ 41 h 41"/>
                <a:gd name="T2" fmla="*/ 0 w 143"/>
                <a:gd name="T3" fmla="*/ 41 h 41"/>
                <a:gd name="T4" fmla="*/ 75 w 143"/>
                <a:gd name="T5" fmla="*/ 2 h 41"/>
                <a:gd name="T6" fmla="*/ 143 w 143"/>
                <a:gd name="T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3" h="41">
                  <a:moveTo>
                    <a:pt x="143" y="41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27" y="0"/>
                    <a:pt x="75" y="2"/>
                  </a:cubicBezTo>
                  <a:cubicBezTo>
                    <a:pt x="123" y="3"/>
                    <a:pt x="143" y="41"/>
                    <a:pt x="143" y="41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204992" y="4488837"/>
              <a:ext cx="674468" cy="337886"/>
            </a:xfrm>
            <a:custGeom>
              <a:avLst/>
              <a:gdLst>
                <a:gd name="T0" fmla="*/ 0 w 218"/>
                <a:gd name="T1" fmla="*/ 109 h 109"/>
                <a:gd name="T2" fmla="*/ 0 w 218"/>
                <a:gd name="T3" fmla="*/ 109 h 109"/>
                <a:gd name="T4" fmla="*/ 109 w 218"/>
                <a:gd name="T5" fmla="*/ 0 h 109"/>
                <a:gd name="T6" fmla="*/ 109 w 218"/>
                <a:gd name="T7" fmla="*/ 0 h 109"/>
                <a:gd name="T8" fmla="*/ 218 w 218"/>
                <a:gd name="T9" fmla="*/ 109 h 109"/>
                <a:gd name="T10" fmla="*/ 218 w 218"/>
                <a:gd name="T11" fmla="*/ 109 h 109"/>
                <a:gd name="T12" fmla="*/ 194 w 218"/>
                <a:gd name="T13" fmla="*/ 109 h 109"/>
                <a:gd name="T14" fmla="*/ 194 w 218"/>
                <a:gd name="T15" fmla="*/ 109 h 109"/>
                <a:gd name="T16" fmla="*/ 109 w 218"/>
                <a:gd name="T17" fmla="*/ 24 h 109"/>
                <a:gd name="T18" fmla="*/ 109 w 218"/>
                <a:gd name="T19" fmla="*/ 24 h 109"/>
                <a:gd name="T20" fmla="*/ 24 w 218"/>
                <a:gd name="T21" fmla="*/ 109 h 109"/>
                <a:gd name="T22" fmla="*/ 24 w 218"/>
                <a:gd name="T23" fmla="*/ 109 h 109"/>
                <a:gd name="T24" fmla="*/ 0 w 218"/>
                <a:gd name="T25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109">
                  <a:moveTo>
                    <a:pt x="0" y="109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49"/>
                    <a:pt x="49" y="0"/>
                    <a:pt x="109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69" y="0"/>
                    <a:pt x="218" y="49"/>
                    <a:pt x="218" y="109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194" y="62"/>
                    <a:pt x="156" y="25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62" y="25"/>
                    <a:pt x="24" y="62"/>
                    <a:pt x="24" y="109"/>
                  </a:cubicBezTo>
                  <a:cubicBezTo>
                    <a:pt x="24" y="109"/>
                    <a:pt x="24" y="109"/>
                    <a:pt x="24" y="109"/>
                  </a:cubicBezTo>
                  <a:lnTo>
                    <a:pt x="0" y="109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2416946" y="4615381"/>
              <a:ext cx="370501" cy="375719"/>
            </a:xfrm>
            <a:prstGeom prst="ellipse">
              <a:avLst/>
            </a:pr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2500439" y="4702788"/>
              <a:ext cx="203514" cy="200905"/>
            </a:xfrm>
            <a:prstGeom prst="ellipse">
              <a:avLst/>
            </a:pr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1351105" y="4615381"/>
              <a:ext cx="370501" cy="375719"/>
            </a:xfrm>
            <a:prstGeom prst="ellipse">
              <a:avLst/>
            </a:pr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1433293" y="4702788"/>
              <a:ext cx="204819" cy="200905"/>
            </a:xfrm>
            <a:prstGeom prst="ellipse">
              <a:avLst/>
            </a:pr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198469" y="3766100"/>
              <a:ext cx="674468" cy="409638"/>
            </a:xfrm>
            <a:custGeom>
              <a:avLst/>
              <a:gdLst>
                <a:gd name="T0" fmla="*/ 0 w 218"/>
                <a:gd name="T1" fmla="*/ 132 h 132"/>
                <a:gd name="T2" fmla="*/ 218 w 218"/>
                <a:gd name="T3" fmla="*/ 132 h 132"/>
                <a:gd name="T4" fmla="*/ 173 w 218"/>
                <a:gd name="T5" fmla="*/ 24 h 132"/>
                <a:gd name="T6" fmla="*/ 144 w 218"/>
                <a:gd name="T7" fmla="*/ 1 h 132"/>
                <a:gd name="T8" fmla="*/ 22 w 218"/>
                <a:gd name="T9" fmla="*/ 1 h 132"/>
                <a:gd name="T10" fmla="*/ 0 w 218"/>
                <a:gd name="T11" fmla="*/ 24 h 132"/>
                <a:gd name="T12" fmla="*/ 0 w 218"/>
                <a:gd name="T13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132">
                  <a:moveTo>
                    <a:pt x="0" y="132"/>
                  </a:moveTo>
                  <a:cubicBezTo>
                    <a:pt x="218" y="132"/>
                    <a:pt x="218" y="132"/>
                    <a:pt x="218" y="132"/>
                  </a:cubicBezTo>
                  <a:cubicBezTo>
                    <a:pt x="173" y="24"/>
                    <a:pt x="173" y="24"/>
                    <a:pt x="173" y="24"/>
                  </a:cubicBezTo>
                  <a:cubicBezTo>
                    <a:pt x="173" y="24"/>
                    <a:pt x="162" y="1"/>
                    <a:pt x="144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0" y="0"/>
                    <a:pt x="0" y="24"/>
                  </a:cubicBezTo>
                  <a:lnTo>
                    <a:pt x="0" y="132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204992" y="4197916"/>
              <a:ext cx="182641" cy="412247"/>
            </a:xfrm>
            <a:custGeom>
              <a:avLst/>
              <a:gdLst>
                <a:gd name="T0" fmla="*/ 0 w 140"/>
                <a:gd name="T1" fmla="*/ 228 h 316"/>
                <a:gd name="T2" fmla="*/ 0 w 140"/>
                <a:gd name="T3" fmla="*/ 0 h 316"/>
                <a:gd name="T4" fmla="*/ 0 w 140"/>
                <a:gd name="T5" fmla="*/ 0 h 316"/>
                <a:gd name="T6" fmla="*/ 38 w 140"/>
                <a:gd name="T7" fmla="*/ 0 h 316"/>
                <a:gd name="T8" fmla="*/ 38 w 140"/>
                <a:gd name="T9" fmla="*/ 209 h 316"/>
                <a:gd name="T10" fmla="*/ 140 w 140"/>
                <a:gd name="T11" fmla="*/ 287 h 316"/>
                <a:gd name="T12" fmla="*/ 116 w 140"/>
                <a:gd name="T13" fmla="*/ 316 h 316"/>
                <a:gd name="T14" fmla="*/ 0 w 140"/>
                <a:gd name="T15" fmla="*/ 228 h 316"/>
                <a:gd name="T16" fmla="*/ 0 w 140"/>
                <a:gd name="T17" fmla="*/ 22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316">
                  <a:moveTo>
                    <a:pt x="0" y="228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209"/>
                  </a:lnTo>
                  <a:lnTo>
                    <a:pt x="140" y="287"/>
                  </a:lnTo>
                  <a:lnTo>
                    <a:pt x="116" y="316"/>
                  </a:lnTo>
                  <a:lnTo>
                    <a:pt x="0" y="228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690295" y="4243576"/>
              <a:ext cx="164377" cy="46965"/>
            </a:xfrm>
            <a:custGeom>
              <a:avLst/>
              <a:gdLst>
                <a:gd name="T0" fmla="*/ 53 w 53"/>
                <a:gd name="T1" fmla="*/ 7 h 15"/>
                <a:gd name="T2" fmla="*/ 46 w 53"/>
                <a:gd name="T3" fmla="*/ 15 h 15"/>
                <a:gd name="T4" fmla="*/ 7 w 53"/>
                <a:gd name="T5" fmla="*/ 15 h 15"/>
                <a:gd name="T6" fmla="*/ 0 w 53"/>
                <a:gd name="T7" fmla="*/ 7 h 15"/>
                <a:gd name="T8" fmla="*/ 0 w 53"/>
                <a:gd name="T9" fmla="*/ 7 h 15"/>
                <a:gd name="T10" fmla="*/ 7 w 53"/>
                <a:gd name="T11" fmla="*/ 0 h 15"/>
                <a:gd name="T12" fmla="*/ 46 w 53"/>
                <a:gd name="T13" fmla="*/ 0 h 15"/>
                <a:gd name="T14" fmla="*/ 53 w 53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15">
                  <a:moveTo>
                    <a:pt x="53" y="7"/>
                  </a:moveTo>
                  <a:cubicBezTo>
                    <a:pt x="53" y="12"/>
                    <a:pt x="50" y="15"/>
                    <a:pt x="4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0" y="0"/>
                    <a:pt x="53" y="3"/>
                    <a:pt x="53" y="7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2024268" y="4252708"/>
              <a:ext cx="1097151" cy="71752"/>
            </a:xfrm>
            <a:custGeom>
              <a:avLst/>
              <a:gdLst>
                <a:gd name="T0" fmla="*/ 355 w 355"/>
                <a:gd name="T1" fmla="*/ 23 h 23"/>
                <a:gd name="T2" fmla="*/ 14 w 355"/>
                <a:gd name="T3" fmla="*/ 23 h 23"/>
                <a:gd name="T4" fmla="*/ 0 w 355"/>
                <a:gd name="T5" fmla="*/ 1 h 23"/>
                <a:gd name="T6" fmla="*/ 309 w 355"/>
                <a:gd name="T7" fmla="*/ 1 h 23"/>
                <a:gd name="T8" fmla="*/ 355 w 355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5" h="23">
                  <a:moveTo>
                    <a:pt x="355" y="23"/>
                  </a:moveTo>
                  <a:cubicBezTo>
                    <a:pt x="14" y="23"/>
                    <a:pt x="14" y="23"/>
                    <a:pt x="14" y="2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09" y="1"/>
                    <a:pt x="309" y="1"/>
                    <a:pt x="309" y="1"/>
                  </a:cubicBezTo>
                  <a:cubicBezTo>
                    <a:pt x="309" y="1"/>
                    <a:pt x="344" y="0"/>
                    <a:pt x="355" y="23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713165" y="4197916"/>
              <a:ext cx="433120" cy="164377"/>
            </a:xfrm>
            <a:custGeom>
              <a:avLst/>
              <a:gdLst>
                <a:gd name="T0" fmla="*/ 11 w 140"/>
                <a:gd name="T1" fmla="*/ 53 h 53"/>
                <a:gd name="T2" fmla="*/ 133 w 140"/>
                <a:gd name="T3" fmla="*/ 17 h 53"/>
                <a:gd name="T4" fmla="*/ 139 w 140"/>
                <a:gd name="T5" fmla="*/ 7 h 53"/>
                <a:gd name="T6" fmla="*/ 139 w 140"/>
                <a:gd name="T7" fmla="*/ 7 h 53"/>
                <a:gd name="T8" fmla="*/ 129 w 140"/>
                <a:gd name="T9" fmla="*/ 1 h 53"/>
                <a:gd name="T10" fmla="*/ 129 w 140"/>
                <a:gd name="T11" fmla="*/ 1 h 53"/>
                <a:gd name="T12" fmla="*/ 6 w 140"/>
                <a:gd name="T13" fmla="*/ 37 h 53"/>
                <a:gd name="T14" fmla="*/ 1 w 140"/>
                <a:gd name="T15" fmla="*/ 47 h 53"/>
                <a:gd name="T16" fmla="*/ 1 w 140"/>
                <a:gd name="T17" fmla="*/ 47 h 53"/>
                <a:gd name="T18" fmla="*/ 9 w 140"/>
                <a:gd name="T19" fmla="*/ 53 h 53"/>
                <a:gd name="T20" fmla="*/ 9 w 140"/>
                <a:gd name="T21" fmla="*/ 53 h 53"/>
                <a:gd name="T22" fmla="*/ 11 w 140"/>
                <a:gd name="T2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0" h="53">
                  <a:moveTo>
                    <a:pt x="11" y="53"/>
                  </a:moveTo>
                  <a:cubicBezTo>
                    <a:pt x="133" y="17"/>
                    <a:pt x="133" y="17"/>
                    <a:pt x="133" y="17"/>
                  </a:cubicBezTo>
                  <a:cubicBezTo>
                    <a:pt x="138" y="15"/>
                    <a:pt x="140" y="11"/>
                    <a:pt x="139" y="7"/>
                  </a:cubicBezTo>
                  <a:cubicBezTo>
                    <a:pt x="139" y="7"/>
                    <a:pt x="139" y="7"/>
                    <a:pt x="139" y="7"/>
                  </a:cubicBezTo>
                  <a:cubicBezTo>
                    <a:pt x="138" y="2"/>
                    <a:pt x="133" y="0"/>
                    <a:pt x="129" y="1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2" y="38"/>
                    <a:pt x="0" y="43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2" y="51"/>
                    <a:pt x="5" y="53"/>
                    <a:pt x="9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3"/>
                    <a:pt x="10" y="53"/>
                    <a:pt x="11" y="53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2175599" y="3980051"/>
              <a:ext cx="110889" cy="133067"/>
            </a:xfrm>
            <a:custGeom>
              <a:avLst/>
              <a:gdLst>
                <a:gd name="T0" fmla="*/ 43 w 85"/>
                <a:gd name="T1" fmla="*/ 0 h 102"/>
                <a:gd name="T2" fmla="*/ 0 w 85"/>
                <a:gd name="T3" fmla="*/ 83 h 102"/>
                <a:gd name="T4" fmla="*/ 85 w 85"/>
                <a:gd name="T5" fmla="*/ 102 h 102"/>
                <a:gd name="T6" fmla="*/ 43 w 85"/>
                <a:gd name="T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02">
                  <a:moveTo>
                    <a:pt x="43" y="0"/>
                  </a:moveTo>
                  <a:lnTo>
                    <a:pt x="0" y="83"/>
                  </a:lnTo>
                  <a:lnTo>
                    <a:pt x="85" y="102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auto">
            <a:xfrm>
              <a:off x="2092106" y="3914822"/>
              <a:ext cx="277875" cy="279180"/>
            </a:xfrm>
            <a:custGeom>
              <a:avLst/>
              <a:gdLst>
                <a:gd name="T0" fmla="*/ 90 w 90"/>
                <a:gd name="T1" fmla="*/ 45 h 90"/>
                <a:gd name="T2" fmla="*/ 45 w 90"/>
                <a:gd name="T3" fmla="*/ 90 h 90"/>
                <a:gd name="T4" fmla="*/ 45 w 90"/>
                <a:gd name="T5" fmla="*/ 90 h 90"/>
                <a:gd name="T6" fmla="*/ 0 w 90"/>
                <a:gd name="T7" fmla="*/ 45 h 90"/>
                <a:gd name="T8" fmla="*/ 0 w 90"/>
                <a:gd name="T9" fmla="*/ 45 h 90"/>
                <a:gd name="T10" fmla="*/ 45 w 90"/>
                <a:gd name="T11" fmla="*/ 0 h 90"/>
                <a:gd name="T12" fmla="*/ 45 w 90"/>
                <a:gd name="T13" fmla="*/ 0 h 90"/>
                <a:gd name="T14" fmla="*/ 90 w 90"/>
                <a:gd name="T15" fmla="*/ 45 h 90"/>
                <a:gd name="T16" fmla="*/ 82 w 90"/>
                <a:gd name="T17" fmla="*/ 45 h 90"/>
                <a:gd name="T18" fmla="*/ 45 w 90"/>
                <a:gd name="T19" fmla="*/ 8 h 90"/>
                <a:gd name="T20" fmla="*/ 45 w 90"/>
                <a:gd name="T21" fmla="*/ 8 h 90"/>
                <a:gd name="T22" fmla="*/ 8 w 90"/>
                <a:gd name="T23" fmla="*/ 45 h 90"/>
                <a:gd name="T24" fmla="*/ 8 w 90"/>
                <a:gd name="T25" fmla="*/ 45 h 90"/>
                <a:gd name="T26" fmla="*/ 45 w 90"/>
                <a:gd name="T27" fmla="*/ 82 h 90"/>
                <a:gd name="T28" fmla="*/ 45 w 90"/>
                <a:gd name="T29" fmla="*/ 82 h 90"/>
                <a:gd name="T30" fmla="*/ 82 w 90"/>
                <a:gd name="T31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90">
                  <a:moveTo>
                    <a:pt x="90" y="45"/>
                  </a:moveTo>
                  <a:cubicBezTo>
                    <a:pt x="90" y="70"/>
                    <a:pt x="70" y="90"/>
                    <a:pt x="45" y="90"/>
                  </a:cubicBezTo>
                  <a:cubicBezTo>
                    <a:pt x="45" y="90"/>
                    <a:pt x="45" y="90"/>
                    <a:pt x="45" y="90"/>
                  </a:cubicBezTo>
                  <a:cubicBezTo>
                    <a:pt x="20" y="90"/>
                    <a:pt x="0" y="70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lose/>
                  <a:moveTo>
                    <a:pt x="82" y="45"/>
                  </a:moveTo>
                  <a:cubicBezTo>
                    <a:pt x="82" y="25"/>
                    <a:pt x="65" y="8"/>
                    <a:pt x="45" y="8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24" y="8"/>
                    <a:pt x="8" y="2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66"/>
                    <a:pt x="24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65" y="82"/>
                    <a:pt x="82" y="66"/>
                    <a:pt x="82" y="45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202383" y="4070067"/>
              <a:ext cx="142199" cy="108280"/>
            </a:xfrm>
            <a:custGeom>
              <a:avLst/>
              <a:gdLst>
                <a:gd name="T0" fmla="*/ 102 w 109"/>
                <a:gd name="T1" fmla="*/ 0 h 83"/>
                <a:gd name="T2" fmla="*/ 0 w 109"/>
                <a:gd name="T3" fmla="*/ 83 h 83"/>
                <a:gd name="T4" fmla="*/ 38 w 109"/>
                <a:gd name="T5" fmla="*/ 83 h 83"/>
                <a:gd name="T6" fmla="*/ 109 w 109"/>
                <a:gd name="T7" fmla="*/ 22 h 83"/>
                <a:gd name="T8" fmla="*/ 102 w 109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83">
                  <a:moveTo>
                    <a:pt x="102" y="0"/>
                  </a:moveTo>
                  <a:lnTo>
                    <a:pt x="0" y="83"/>
                  </a:lnTo>
                  <a:lnTo>
                    <a:pt x="38" y="83"/>
                  </a:lnTo>
                  <a:lnTo>
                    <a:pt x="109" y="22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291094" y="3980051"/>
              <a:ext cx="90016" cy="173509"/>
            </a:xfrm>
            <a:custGeom>
              <a:avLst/>
              <a:gdLst>
                <a:gd name="T0" fmla="*/ 29 w 29"/>
                <a:gd name="T1" fmla="*/ 48 h 56"/>
                <a:gd name="T2" fmla="*/ 10 w 29"/>
                <a:gd name="T3" fmla="*/ 7 h 56"/>
                <a:gd name="T4" fmla="*/ 22 w 29"/>
                <a:gd name="T5" fmla="*/ 49 h 56"/>
                <a:gd name="T6" fmla="*/ 29 w 29"/>
                <a:gd name="T7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56">
                  <a:moveTo>
                    <a:pt x="29" y="48"/>
                  </a:moveTo>
                  <a:cubicBezTo>
                    <a:pt x="29" y="48"/>
                    <a:pt x="20" y="14"/>
                    <a:pt x="10" y="7"/>
                  </a:cubicBezTo>
                  <a:cubicBezTo>
                    <a:pt x="0" y="0"/>
                    <a:pt x="16" y="43"/>
                    <a:pt x="22" y="49"/>
                  </a:cubicBezTo>
                  <a:cubicBezTo>
                    <a:pt x="28" y="56"/>
                    <a:pt x="29" y="53"/>
                    <a:pt x="29" y="48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58080" y="4070067"/>
              <a:ext cx="164377" cy="108280"/>
            </a:xfrm>
            <a:custGeom>
              <a:avLst/>
              <a:gdLst>
                <a:gd name="T0" fmla="*/ 90 w 126"/>
                <a:gd name="T1" fmla="*/ 3 h 83"/>
                <a:gd name="T2" fmla="*/ 126 w 126"/>
                <a:gd name="T3" fmla="*/ 83 h 83"/>
                <a:gd name="T4" fmla="*/ 0 w 126"/>
                <a:gd name="T5" fmla="*/ 83 h 83"/>
                <a:gd name="T6" fmla="*/ 50 w 126"/>
                <a:gd name="T7" fmla="*/ 0 h 83"/>
                <a:gd name="T8" fmla="*/ 90 w 126"/>
                <a:gd name="T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83">
                  <a:moveTo>
                    <a:pt x="90" y="3"/>
                  </a:moveTo>
                  <a:lnTo>
                    <a:pt x="126" y="83"/>
                  </a:lnTo>
                  <a:lnTo>
                    <a:pt x="0" y="83"/>
                  </a:lnTo>
                  <a:lnTo>
                    <a:pt x="50" y="0"/>
                  </a:lnTo>
                  <a:lnTo>
                    <a:pt x="90" y="3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356323" y="4070067"/>
              <a:ext cx="219169" cy="53488"/>
            </a:xfrm>
            <a:custGeom>
              <a:avLst/>
              <a:gdLst>
                <a:gd name="T0" fmla="*/ 5 w 71"/>
                <a:gd name="T1" fmla="*/ 13 h 17"/>
                <a:gd name="T2" fmla="*/ 64 w 71"/>
                <a:gd name="T3" fmla="*/ 16 h 17"/>
                <a:gd name="T4" fmla="*/ 71 w 71"/>
                <a:gd name="T5" fmla="*/ 11 h 17"/>
                <a:gd name="T6" fmla="*/ 71 w 71"/>
                <a:gd name="T7" fmla="*/ 11 h 17"/>
                <a:gd name="T8" fmla="*/ 65 w 71"/>
                <a:gd name="T9" fmla="*/ 4 h 17"/>
                <a:gd name="T10" fmla="*/ 65 w 71"/>
                <a:gd name="T11" fmla="*/ 4 h 17"/>
                <a:gd name="T12" fmla="*/ 6 w 71"/>
                <a:gd name="T13" fmla="*/ 1 h 17"/>
                <a:gd name="T14" fmla="*/ 0 w 71"/>
                <a:gd name="T15" fmla="*/ 6 h 17"/>
                <a:gd name="T16" fmla="*/ 0 w 71"/>
                <a:gd name="T17" fmla="*/ 6 h 17"/>
                <a:gd name="T18" fmla="*/ 5 w 71"/>
                <a:gd name="T19" fmla="*/ 12 h 17"/>
                <a:gd name="T20" fmla="*/ 5 w 71"/>
                <a:gd name="T21" fmla="*/ 12 h 17"/>
                <a:gd name="T22" fmla="*/ 5 w 71"/>
                <a:gd name="T23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17">
                  <a:moveTo>
                    <a:pt x="5" y="13"/>
                  </a:moveTo>
                  <a:cubicBezTo>
                    <a:pt x="64" y="16"/>
                    <a:pt x="64" y="16"/>
                    <a:pt x="64" y="16"/>
                  </a:cubicBezTo>
                  <a:cubicBezTo>
                    <a:pt x="67" y="17"/>
                    <a:pt x="70" y="14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8"/>
                    <a:pt x="68" y="5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322404" y="4049194"/>
              <a:ext cx="71752" cy="70447"/>
            </a:xfrm>
            <a:custGeom>
              <a:avLst/>
              <a:gdLst>
                <a:gd name="T0" fmla="*/ 1 w 23"/>
                <a:gd name="T1" fmla="*/ 10 h 23"/>
                <a:gd name="T2" fmla="*/ 10 w 23"/>
                <a:gd name="T3" fmla="*/ 22 h 23"/>
                <a:gd name="T4" fmla="*/ 22 w 23"/>
                <a:gd name="T5" fmla="*/ 14 h 23"/>
                <a:gd name="T6" fmla="*/ 14 w 23"/>
                <a:gd name="T7" fmla="*/ 1 h 23"/>
                <a:gd name="T8" fmla="*/ 1 w 23"/>
                <a:gd name="T9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" y="10"/>
                  </a:moveTo>
                  <a:cubicBezTo>
                    <a:pt x="0" y="15"/>
                    <a:pt x="4" y="21"/>
                    <a:pt x="10" y="22"/>
                  </a:cubicBezTo>
                  <a:cubicBezTo>
                    <a:pt x="15" y="23"/>
                    <a:pt x="21" y="20"/>
                    <a:pt x="22" y="14"/>
                  </a:cubicBezTo>
                  <a:cubicBezTo>
                    <a:pt x="23" y="8"/>
                    <a:pt x="20" y="2"/>
                    <a:pt x="14" y="1"/>
                  </a:cubicBezTo>
                  <a:cubicBezTo>
                    <a:pt x="8" y="0"/>
                    <a:pt x="2" y="4"/>
                    <a:pt x="1" y="10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auto">
            <a:xfrm>
              <a:off x="1428075" y="3828720"/>
              <a:ext cx="243956" cy="245261"/>
            </a:xfrm>
            <a:prstGeom prst="ellipse">
              <a:avLst/>
            </a:pr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387633" y="3880903"/>
              <a:ext cx="76970" cy="103062"/>
            </a:xfrm>
            <a:custGeom>
              <a:avLst/>
              <a:gdLst>
                <a:gd name="T0" fmla="*/ 59 w 59"/>
                <a:gd name="T1" fmla="*/ 79 h 79"/>
                <a:gd name="T2" fmla="*/ 0 w 59"/>
                <a:gd name="T3" fmla="*/ 38 h 79"/>
                <a:gd name="T4" fmla="*/ 47 w 59"/>
                <a:gd name="T5" fmla="*/ 0 h 79"/>
                <a:gd name="T6" fmla="*/ 59 w 59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79">
                  <a:moveTo>
                    <a:pt x="59" y="79"/>
                  </a:moveTo>
                  <a:lnTo>
                    <a:pt x="0" y="38"/>
                  </a:lnTo>
                  <a:lnTo>
                    <a:pt x="47" y="0"/>
                  </a:lnTo>
                  <a:lnTo>
                    <a:pt x="59" y="79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auto">
            <a:xfrm>
              <a:off x="1505045" y="3896558"/>
              <a:ext cx="95234" cy="74361"/>
            </a:xfrm>
            <a:prstGeom prst="ellipse">
              <a:avLst/>
            </a:pr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auto">
            <a:xfrm>
              <a:off x="1516786" y="3905690"/>
              <a:ext cx="71752" cy="56097"/>
            </a:xfrm>
            <a:prstGeom prst="ellipse">
              <a:avLst/>
            </a:pr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1387633" y="3930477"/>
              <a:ext cx="176118" cy="143504"/>
            </a:xfrm>
            <a:custGeom>
              <a:avLst/>
              <a:gdLst>
                <a:gd name="T0" fmla="*/ 21 w 57"/>
                <a:gd name="T1" fmla="*/ 6 h 46"/>
                <a:gd name="T2" fmla="*/ 57 w 57"/>
                <a:gd name="T3" fmla="*/ 46 h 46"/>
                <a:gd name="T4" fmla="*/ 52 w 57"/>
                <a:gd name="T5" fmla="*/ 46 h 46"/>
                <a:gd name="T6" fmla="*/ 13 w 57"/>
                <a:gd name="T7" fmla="*/ 9 h 46"/>
                <a:gd name="T8" fmla="*/ 0 w 57"/>
                <a:gd name="T9" fmla="*/ 0 h 46"/>
                <a:gd name="T10" fmla="*/ 21 w 57"/>
                <a:gd name="T11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46">
                  <a:moveTo>
                    <a:pt x="21" y="6"/>
                  </a:moveTo>
                  <a:cubicBezTo>
                    <a:pt x="21" y="6"/>
                    <a:pt x="18" y="43"/>
                    <a:pt x="57" y="46"/>
                  </a:cubicBezTo>
                  <a:cubicBezTo>
                    <a:pt x="56" y="46"/>
                    <a:pt x="54" y="46"/>
                    <a:pt x="52" y="46"/>
                  </a:cubicBezTo>
                  <a:cubicBezTo>
                    <a:pt x="31" y="46"/>
                    <a:pt x="14" y="30"/>
                    <a:pt x="13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1" y="6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360237" y="3790887"/>
              <a:ext cx="302662" cy="114803"/>
            </a:xfrm>
            <a:custGeom>
              <a:avLst/>
              <a:gdLst>
                <a:gd name="T0" fmla="*/ 98 w 98"/>
                <a:gd name="T1" fmla="*/ 32 h 37"/>
                <a:gd name="T2" fmla="*/ 29 w 98"/>
                <a:gd name="T3" fmla="*/ 27 h 37"/>
                <a:gd name="T4" fmla="*/ 6 w 98"/>
                <a:gd name="T5" fmla="*/ 22 h 37"/>
                <a:gd name="T6" fmla="*/ 8 w 98"/>
                <a:gd name="T7" fmla="*/ 16 h 37"/>
                <a:gd name="T8" fmla="*/ 30 w 98"/>
                <a:gd name="T9" fmla="*/ 21 h 37"/>
                <a:gd name="T10" fmla="*/ 64 w 98"/>
                <a:gd name="T11" fmla="*/ 0 h 37"/>
                <a:gd name="T12" fmla="*/ 98 w 98"/>
                <a:gd name="T13" fmla="*/ 3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37">
                  <a:moveTo>
                    <a:pt x="98" y="32"/>
                  </a:moveTo>
                  <a:cubicBezTo>
                    <a:pt x="98" y="32"/>
                    <a:pt x="51" y="37"/>
                    <a:pt x="29" y="27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0" y="18"/>
                    <a:pt x="8" y="16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7" y="0"/>
                    <a:pt x="64" y="0"/>
                  </a:cubicBezTo>
                  <a:cubicBezTo>
                    <a:pt x="90" y="0"/>
                    <a:pt x="98" y="20"/>
                    <a:pt x="98" y="32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600279" y="3860030"/>
              <a:ext cx="62620" cy="30005"/>
            </a:xfrm>
            <a:custGeom>
              <a:avLst/>
              <a:gdLst>
                <a:gd name="T0" fmla="*/ 19 w 20"/>
                <a:gd name="T1" fmla="*/ 0 h 10"/>
                <a:gd name="T2" fmla="*/ 0 w 20"/>
                <a:gd name="T3" fmla="*/ 2 h 10"/>
                <a:gd name="T4" fmla="*/ 0 w 20"/>
                <a:gd name="T5" fmla="*/ 9 h 10"/>
                <a:gd name="T6" fmla="*/ 20 w 20"/>
                <a:gd name="T7" fmla="*/ 8 h 10"/>
                <a:gd name="T8" fmla="*/ 19 w 20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0">
                  <a:moveTo>
                    <a:pt x="19" y="0"/>
                  </a:moveTo>
                  <a:cubicBezTo>
                    <a:pt x="19" y="0"/>
                    <a:pt x="10" y="3"/>
                    <a:pt x="0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4" y="10"/>
                    <a:pt x="20" y="8"/>
                  </a:cubicBezTo>
                  <a:cubicBezTo>
                    <a:pt x="20" y="8"/>
                    <a:pt x="20" y="2"/>
                    <a:pt x="19" y="0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2179513" y="3968310"/>
              <a:ext cx="113498" cy="133067"/>
            </a:xfrm>
            <a:custGeom>
              <a:avLst/>
              <a:gdLst>
                <a:gd name="T0" fmla="*/ 45 w 87"/>
                <a:gd name="T1" fmla="*/ 0 h 102"/>
                <a:gd name="T2" fmla="*/ 0 w 87"/>
                <a:gd name="T3" fmla="*/ 83 h 102"/>
                <a:gd name="T4" fmla="*/ 87 w 87"/>
                <a:gd name="T5" fmla="*/ 102 h 102"/>
                <a:gd name="T6" fmla="*/ 45 w 87"/>
                <a:gd name="T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102">
                  <a:moveTo>
                    <a:pt x="45" y="0"/>
                  </a:moveTo>
                  <a:lnTo>
                    <a:pt x="0" y="83"/>
                  </a:lnTo>
                  <a:lnTo>
                    <a:pt x="87" y="102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5"/>
            <p:cNvSpPr>
              <a:spLocks noEditPoints="1"/>
            </p:cNvSpPr>
            <p:nvPr/>
          </p:nvSpPr>
          <p:spPr bwMode="auto">
            <a:xfrm>
              <a:off x="2096020" y="3903081"/>
              <a:ext cx="277875" cy="279180"/>
            </a:xfrm>
            <a:custGeom>
              <a:avLst/>
              <a:gdLst>
                <a:gd name="T0" fmla="*/ 90 w 90"/>
                <a:gd name="T1" fmla="*/ 45 h 90"/>
                <a:gd name="T2" fmla="*/ 45 w 90"/>
                <a:gd name="T3" fmla="*/ 90 h 90"/>
                <a:gd name="T4" fmla="*/ 45 w 90"/>
                <a:gd name="T5" fmla="*/ 90 h 90"/>
                <a:gd name="T6" fmla="*/ 0 w 90"/>
                <a:gd name="T7" fmla="*/ 45 h 90"/>
                <a:gd name="T8" fmla="*/ 0 w 90"/>
                <a:gd name="T9" fmla="*/ 45 h 90"/>
                <a:gd name="T10" fmla="*/ 45 w 90"/>
                <a:gd name="T11" fmla="*/ 0 h 90"/>
                <a:gd name="T12" fmla="*/ 45 w 90"/>
                <a:gd name="T13" fmla="*/ 0 h 90"/>
                <a:gd name="T14" fmla="*/ 90 w 90"/>
                <a:gd name="T15" fmla="*/ 45 h 90"/>
                <a:gd name="T16" fmla="*/ 82 w 90"/>
                <a:gd name="T17" fmla="*/ 45 h 90"/>
                <a:gd name="T18" fmla="*/ 45 w 90"/>
                <a:gd name="T19" fmla="*/ 8 h 90"/>
                <a:gd name="T20" fmla="*/ 45 w 90"/>
                <a:gd name="T21" fmla="*/ 8 h 90"/>
                <a:gd name="T22" fmla="*/ 8 w 90"/>
                <a:gd name="T23" fmla="*/ 45 h 90"/>
                <a:gd name="T24" fmla="*/ 8 w 90"/>
                <a:gd name="T25" fmla="*/ 45 h 90"/>
                <a:gd name="T26" fmla="*/ 45 w 90"/>
                <a:gd name="T27" fmla="*/ 82 h 90"/>
                <a:gd name="T28" fmla="*/ 45 w 90"/>
                <a:gd name="T29" fmla="*/ 82 h 90"/>
                <a:gd name="T30" fmla="*/ 82 w 90"/>
                <a:gd name="T31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90">
                  <a:moveTo>
                    <a:pt x="90" y="45"/>
                  </a:moveTo>
                  <a:cubicBezTo>
                    <a:pt x="90" y="70"/>
                    <a:pt x="70" y="90"/>
                    <a:pt x="45" y="90"/>
                  </a:cubicBezTo>
                  <a:cubicBezTo>
                    <a:pt x="45" y="90"/>
                    <a:pt x="45" y="90"/>
                    <a:pt x="45" y="90"/>
                  </a:cubicBezTo>
                  <a:cubicBezTo>
                    <a:pt x="20" y="90"/>
                    <a:pt x="0" y="70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lose/>
                  <a:moveTo>
                    <a:pt x="82" y="45"/>
                  </a:moveTo>
                  <a:cubicBezTo>
                    <a:pt x="82" y="25"/>
                    <a:pt x="66" y="8"/>
                    <a:pt x="45" y="8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25" y="8"/>
                    <a:pt x="8" y="2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66"/>
                    <a:pt x="2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66" y="82"/>
                    <a:pt x="82" y="66"/>
                    <a:pt x="82" y="45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2791360" y="2876550"/>
              <a:ext cx="1080164" cy="1107415"/>
            </a:xfrm>
            <a:custGeom>
              <a:avLst/>
              <a:gdLst>
                <a:gd name="T0" fmla="*/ 44 w 184"/>
                <a:gd name="T1" fmla="*/ 172 h 188"/>
                <a:gd name="T2" fmla="*/ 70 w 184"/>
                <a:gd name="T3" fmla="*/ 184 h 188"/>
                <a:gd name="T4" fmla="*/ 169 w 184"/>
                <a:gd name="T5" fmla="*/ 145 h 188"/>
                <a:gd name="T6" fmla="*/ 180 w 184"/>
                <a:gd name="T7" fmla="*/ 119 h 188"/>
                <a:gd name="T8" fmla="*/ 139 w 184"/>
                <a:gd name="T9" fmla="*/ 16 h 188"/>
                <a:gd name="T10" fmla="*/ 113 w 184"/>
                <a:gd name="T11" fmla="*/ 4 h 188"/>
                <a:gd name="T12" fmla="*/ 15 w 184"/>
                <a:gd name="T13" fmla="*/ 43 h 188"/>
                <a:gd name="T14" fmla="*/ 4 w 184"/>
                <a:gd name="T15" fmla="*/ 69 h 188"/>
                <a:gd name="T16" fmla="*/ 44 w 184"/>
                <a:gd name="T17" fmla="*/ 17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88">
                  <a:moveTo>
                    <a:pt x="44" y="172"/>
                  </a:moveTo>
                  <a:cubicBezTo>
                    <a:pt x="48" y="183"/>
                    <a:pt x="60" y="188"/>
                    <a:pt x="70" y="184"/>
                  </a:cubicBezTo>
                  <a:cubicBezTo>
                    <a:pt x="169" y="145"/>
                    <a:pt x="169" y="145"/>
                    <a:pt x="169" y="145"/>
                  </a:cubicBezTo>
                  <a:cubicBezTo>
                    <a:pt x="179" y="141"/>
                    <a:pt x="184" y="129"/>
                    <a:pt x="180" y="119"/>
                  </a:cubicBezTo>
                  <a:cubicBezTo>
                    <a:pt x="139" y="16"/>
                    <a:pt x="139" y="16"/>
                    <a:pt x="139" y="16"/>
                  </a:cubicBezTo>
                  <a:cubicBezTo>
                    <a:pt x="135" y="5"/>
                    <a:pt x="124" y="0"/>
                    <a:pt x="113" y="4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5" y="47"/>
                    <a:pt x="0" y="59"/>
                    <a:pt x="4" y="69"/>
                  </a:cubicBezTo>
                  <a:lnTo>
                    <a:pt x="44" y="172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2834412" y="3447783"/>
              <a:ext cx="481390" cy="489217"/>
            </a:xfrm>
            <a:custGeom>
              <a:avLst/>
              <a:gdLst>
                <a:gd name="T0" fmla="*/ 38 w 156"/>
                <a:gd name="T1" fmla="*/ 145 h 158"/>
                <a:gd name="T2" fmla="*/ 60 w 156"/>
                <a:gd name="T3" fmla="*/ 155 h 158"/>
                <a:gd name="T4" fmla="*/ 143 w 156"/>
                <a:gd name="T5" fmla="*/ 122 h 158"/>
                <a:gd name="T6" fmla="*/ 152 w 156"/>
                <a:gd name="T7" fmla="*/ 100 h 158"/>
                <a:gd name="T8" fmla="*/ 118 w 156"/>
                <a:gd name="T9" fmla="*/ 13 h 158"/>
                <a:gd name="T10" fmla="*/ 96 w 156"/>
                <a:gd name="T11" fmla="*/ 3 h 158"/>
                <a:gd name="T12" fmla="*/ 13 w 156"/>
                <a:gd name="T13" fmla="*/ 36 h 158"/>
                <a:gd name="T14" fmla="*/ 3 w 156"/>
                <a:gd name="T15" fmla="*/ 58 h 158"/>
                <a:gd name="T16" fmla="*/ 38 w 156"/>
                <a:gd name="T17" fmla="*/ 14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58">
                  <a:moveTo>
                    <a:pt x="38" y="145"/>
                  </a:moveTo>
                  <a:cubicBezTo>
                    <a:pt x="41" y="154"/>
                    <a:pt x="51" y="158"/>
                    <a:pt x="60" y="155"/>
                  </a:cubicBezTo>
                  <a:cubicBezTo>
                    <a:pt x="143" y="122"/>
                    <a:pt x="143" y="122"/>
                    <a:pt x="143" y="122"/>
                  </a:cubicBezTo>
                  <a:cubicBezTo>
                    <a:pt x="151" y="119"/>
                    <a:pt x="156" y="109"/>
                    <a:pt x="152" y="100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114" y="4"/>
                    <a:pt x="105" y="0"/>
                    <a:pt x="96" y="3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4" y="39"/>
                    <a:pt x="0" y="49"/>
                    <a:pt x="3" y="58"/>
                  </a:cubicBezTo>
                  <a:lnTo>
                    <a:pt x="38" y="145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2698735" y="4126164"/>
              <a:ext cx="73056" cy="133067"/>
            </a:xfrm>
            <a:custGeom>
              <a:avLst/>
              <a:gdLst>
                <a:gd name="T0" fmla="*/ 7 w 24"/>
                <a:gd name="T1" fmla="*/ 0 h 43"/>
                <a:gd name="T2" fmla="*/ 0 w 24"/>
                <a:gd name="T3" fmla="*/ 43 h 43"/>
                <a:gd name="T4" fmla="*/ 24 w 24"/>
                <a:gd name="T5" fmla="*/ 43 h 43"/>
                <a:gd name="T6" fmla="*/ 18 w 24"/>
                <a:gd name="T7" fmla="*/ 38 h 43"/>
                <a:gd name="T8" fmla="*/ 9 w 24"/>
                <a:gd name="T9" fmla="*/ 38 h 43"/>
                <a:gd name="T10" fmla="*/ 21 w 24"/>
                <a:gd name="T11" fmla="*/ 0 h 43"/>
                <a:gd name="T12" fmla="*/ 7 w 24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3">
                  <a:moveTo>
                    <a:pt x="7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43"/>
                    <a:pt x="22" y="38"/>
                    <a:pt x="18" y="38"/>
                  </a:cubicBezTo>
                  <a:cubicBezTo>
                    <a:pt x="15" y="38"/>
                    <a:pt x="9" y="38"/>
                    <a:pt x="9" y="38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2793970" y="4126164"/>
              <a:ext cx="120021" cy="133067"/>
            </a:xfrm>
            <a:custGeom>
              <a:avLst/>
              <a:gdLst>
                <a:gd name="T0" fmla="*/ 0 w 39"/>
                <a:gd name="T1" fmla="*/ 0 h 43"/>
                <a:gd name="T2" fmla="*/ 15 w 39"/>
                <a:gd name="T3" fmla="*/ 43 h 43"/>
                <a:gd name="T4" fmla="*/ 39 w 39"/>
                <a:gd name="T5" fmla="*/ 43 h 43"/>
                <a:gd name="T6" fmla="*/ 33 w 39"/>
                <a:gd name="T7" fmla="*/ 38 h 43"/>
                <a:gd name="T8" fmla="*/ 24 w 39"/>
                <a:gd name="T9" fmla="*/ 38 h 43"/>
                <a:gd name="T10" fmla="*/ 15 w 39"/>
                <a:gd name="T11" fmla="*/ 0 h 43"/>
                <a:gd name="T12" fmla="*/ 0 w 39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3">
                  <a:moveTo>
                    <a:pt x="0" y="0"/>
                  </a:moveTo>
                  <a:cubicBezTo>
                    <a:pt x="15" y="43"/>
                    <a:pt x="15" y="43"/>
                    <a:pt x="15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7" y="38"/>
                    <a:pt x="33" y="38"/>
                  </a:cubicBezTo>
                  <a:cubicBezTo>
                    <a:pt x="30" y="38"/>
                    <a:pt x="24" y="38"/>
                    <a:pt x="24" y="38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2701344" y="3939609"/>
              <a:ext cx="160463" cy="204819"/>
            </a:xfrm>
            <a:custGeom>
              <a:avLst/>
              <a:gdLst>
                <a:gd name="T0" fmla="*/ 36 w 123"/>
                <a:gd name="T1" fmla="*/ 0 h 157"/>
                <a:gd name="T2" fmla="*/ 0 w 123"/>
                <a:gd name="T3" fmla="*/ 157 h 157"/>
                <a:gd name="T4" fmla="*/ 123 w 123"/>
                <a:gd name="T5" fmla="*/ 157 h 157"/>
                <a:gd name="T6" fmla="*/ 76 w 123"/>
                <a:gd name="T7" fmla="*/ 0 h 157"/>
                <a:gd name="T8" fmla="*/ 36 w 123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57">
                  <a:moveTo>
                    <a:pt x="36" y="0"/>
                  </a:moveTo>
                  <a:lnTo>
                    <a:pt x="0" y="157"/>
                  </a:lnTo>
                  <a:lnTo>
                    <a:pt x="123" y="157"/>
                  </a:lnTo>
                  <a:lnTo>
                    <a:pt x="7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2748309" y="3890035"/>
              <a:ext cx="212646" cy="105671"/>
            </a:xfrm>
            <a:custGeom>
              <a:avLst/>
              <a:gdLst>
                <a:gd name="T0" fmla="*/ 64 w 69"/>
                <a:gd name="T1" fmla="*/ 12 h 34"/>
                <a:gd name="T2" fmla="*/ 9 w 69"/>
                <a:gd name="T3" fmla="*/ 33 h 34"/>
                <a:gd name="T4" fmla="*/ 1 w 69"/>
                <a:gd name="T5" fmla="*/ 29 h 34"/>
                <a:gd name="T6" fmla="*/ 1 w 69"/>
                <a:gd name="T7" fmla="*/ 29 h 34"/>
                <a:gd name="T8" fmla="*/ 5 w 69"/>
                <a:gd name="T9" fmla="*/ 21 h 34"/>
                <a:gd name="T10" fmla="*/ 5 w 69"/>
                <a:gd name="T11" fmla="*/ 21 h 34"/>
                <a:gd name="T12" fmla="*/ 60 w 69"/>
                <a:gd name="T13" fmla="*/ 1 h 34"/>
                <a:gd name="T14" fmla="*/ 68 w 69"/>
                <a:gd name="T15" fmla="*/ 5 h 34"/>
                <a:gd name="T16" fmla="*/ 68 w 69"/>
                <a:gd name="T17" fmla="*/ 5 h 34"/>
                <a:gd name="T18" fmla="*/ 65 w 69"/>
                <a:gd name="T19" fmla="*/ 12 h 34"/>
                <a:gd name="T20" fmla="*/ 65 w 69"/>
                <a:gd name="T21" fmla="*/ 12 h 34"/>
                <a:gd name="T22" fmla="*/ 64 w 69"/>
                <a:gd name="T23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" h="34">
                  <a:moveTo>
                    <a:pt x="64" y="12"/>
                  </a:moveTo>
                  <a:cubicBezTo>
                    <a:pt x="9" y="33"/>
                    <a:pt x="9" y="33"/>
                    <a:pt x="9" y="33"/>
                  </a:cubicBezTo>
                  <a:cubicBezTo>
                    <a:pt x="6" y="34"/>
                    <a:pt x="2" y="32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6"/>
                    <a:pt x="2" y="23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3" y="0"/>
                    <a:pt x="66" y="2"/>
                    <a:pt x="68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9" y="8"/>
                    <a:pt x="67" y="11"/>
                    <a:pt x="65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12"/>
                    <a:pt x="64" y="12"/>
                    <a:pt x="64" y="12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2913991" y="3862639"/>
              <a:ext cx="74361" cy="76970"/>
            </a:xfrm>
            <a:custGeom>
              <a:avLst/>
              <a:gdLst>
                <a:gd name="T0" fmla="*/ 22 w 24"/>
                <a:gd name="T1" fmla="*/ 8 h 25"/>
                <a:gd name="T2" fmla="*/ 17 w 24"/>
                <a:gd name="T3" fmla="*/ 22 h 25"/>
                <a:gd name="T4" fmla="*/ 3 w 24"/>
                <a:gd name="T5" fmla="*/ 18 h 25"/>
                <a:gd name="T6" fmla="*/ 7 w 24"/>
                <a:gd name="T7" fmla="*/ 3 h 25"/>
                <a:gd name="T8" fmla="*/ 22 w 24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2" y="8"/>
                  </a:moveTo>
                  <a:cubicBezTo>
                    <a:pt x="24" y="13"/>
                    <a:pt x="22" y="19"/>
                    <a:pt x="17" y="22"/>
                  </a:cubicBezTo>
                  <a:cubicBezTo>
                    <a:pt x="12" y="25"/>
                    <a:pt x="6" y="23"/>
                    <a:pt x="3" y="18"/>
                  </a:cubicBezTo>
                  <a:cubicBezTo>
                    <a:pt x="0" y="12"/>
                    <a:pt x="2" y="6"/>
                    <a:pt x="7" y="3"/>
                  </a:cubicBezTo>
                  <a:cubicBezTo>
                    <a:pt x="13" y="0"/>
                    <a:pt x="19" y="2"/>
                    <a:pt x="22" y="8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auto">
            <a:xfrm>
              <a:off x="2651770" y="3698262"/>
              <a:ext cx="243956" cy="245261"/>
            </a:xfrm>
            <a:prstGeom prst="ellipse">
              <a:avLst/>
            </a:pr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2859199" y="3747836"/>
              <a:ext cx="76970" cy="105671"/>
            </a:xfrm>
            <a:custGeom>
              <a:avLst/>
              <a:gdLst>
                <a:gd name="T0" fmla="*/ 0 w 59"/>
                <a:gd name="T1" fmla="*/ 81 h 81"/>
                <a:gd name="T2" fmla="*/ 59 w 59"/>
                <a:gd name="T3" fmla="*/ 40 h 81"/>
                <a:gd name="T4" fmla="*/ 12 w 59"/>
                <a:gd name="T5" fmla="*/ 0 h 81"/>
                <a:gd name="T6" fmla="*/ 0 w 59"/>
                <a:gd name="T7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81">
                  <a:moveTo>
                    <a:pt x="0" y="81"/>
                  </a:moveTo>
                  <a:lnTo>
                    <a:pt x="59" y="40"/>
                  </a:lnTo>
                  <a:lnTo>
                    <a:pt x="12" y="0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auto">
            <a:xfrm>
              <a:off x="2723522" y="3766100"/>
              <a:ext cx="95234" cy="74361"/>
            </a:xfrm>
            <a:prstGeom prst="ellipse">
              <a:avLst/>
            </a:pr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auto">
            <a:xfrm>
              <a:off x="2735263" y="3775232"/>
              <a:ext cx="71752" cy="56097"/>
            </a:xfrm>
            <a:prstGeom prst="ellipse">
              <a:avLst/>
            </a:pr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2760050" y="3800019"/>
              <a:ext cx="176118" cy="143504"/>
            </a:xfrm>
            <a:custGeom>
              <a:avLst/>
              <a:gdLst>
                <a:gd name="T0" fmla="*/ 35 w 57"/>
                <a:gd name="T1" fmla="*/ 6 h 46"/>
                <a:gd name="T2" fmla="*/ 0 w 57"/>
                <a:gd name="T3" fmla="*/ 46 h 46"/>
                <a:gd name="T4" fmla="*/ 5 w 57"/>
                <a:gd name="T5" fmla="*/ 46 h 46"/>
                <a:gd name="T6" fmla="*/ 44 w 57"/>
                <a:gd name="T7" fmla="*/ 9 h 46"/>
                <a:gd name="T8" fmla="*/ 57 w 57"/>
                <a:gd name="T9" fmla="*/ 0 h 46"/>
                <a:gd name="T10" fmla="*/ 35 w 57"/>
                <a:gd name="T11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46">
                  <a:moveTo>
                    <a:pt x="35" y="6"/>
                  </a:moveTo>
                  <a:cubicBezTo>
                    <a:pt x="35" y="6"/>
                    <a:pt x="39" y="43"/>
                    <a:pt x="0" y="46"/>
                  </a:cubicBezTo>
                  <a:cubicBezTo>
                    <a:pt x="1" y="46"/>
                    <a:pt x="3" y="46"/>
                    <a:pt x="5" y="46"/>
                  </a:cubicBezTo>
                  <a:cubicBezTo>
                    <a:pt x="26" y="46"/>
                    <a:pt x="43" y="30"/>
                    <a:pt x="44" y="9"/>
                  </a:cubicBezTo>
                  <a:cubicBezTo>
                    <a:pt x="57" y="0"/>
                    <a:pt x="57" y="0"/>
                    <a:pt x="57" y="0"/>
                  </a:cubicBezTo>
                  <a:lnTo>
                    <a:pt x="35" y="6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2660902" y="3661734"/>
              <a:ext cx="302662" cy="110889"/>
            </a:xfrm>
            <a:custGeom>
              <a:avLst/>
              <a:gdLst>
                <a:gd name="T0" fmla="*/ 0 w 98"/>
                <a:gd name="T1" fmla="*/ 32 h 36"/>
                <a:gd name="T2" fmla="*/ 69 w 98"/>
                <a:gd name="T3" fmla="*/ 26 h 36"/>
                <a:gd name="T4" fmla="*/ 92 w 98"/>
                <a:gd name="T5" fmla="*/ 22 h 36"/>
                <a:gd name="T6" fmla="*/ 90 w 98"/>
                <a:gd name="T7" fmla="*/ 16 h 36"/>
                <a:gd name="T8" fmla="*/ 68 w 98"/>
                <a:gd name="T9" fmla="*/ 21 h 36"/>
                <a:gd name="T10" fmla="*/ 34 w 98"/>
                <a:gd name="T11" fmla="*/ 0 h 36"/>
                <a:gd name="T12" fmla="*/ 0 w 98"/>
                <a:gd name="T13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36">
                  <a:moveTo>
                    <a:pt x="0" y="32"/>
                  </a:moveTo>
                  <a:cubicBezTo>
                    <a:pt x="0" y="32"/>
                    <a:pt x="46" y="36"/>
                    <a:pt x="69" y="26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2"/>
                    <a:pt x="98" y="18"/>
                    <a:pt x="90" y="16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21"/>
                    <a:pt x="61" y="0"/>
                    <a:pt x="34" y="0"/>
                  </a:cubicBezTo>
                  <a:cubicBezTo>
                    <a:pt x="7" y="0"/>
                    <a:pt x="0" y="20"/>
                    <a:pt x="0" y="32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2660902" y="3729572"/>
              <a:ext cx="62620" cy="27396"/>
            </a:xfrm>
            <a:custGeom>
              <a:avLst/>
              <a:gdLst>
                <a:gd name="T0" fmla="*/ 1 w 20"/>
                <a:gd name="T1" fmla="*/ 0 h 9"/>
                <a:gd name="T2" fmla="*/ 20 w 20"/>
                <a:gd name="T3" fmla="*/ 2 h 9"/>
                <a:gd name="T4" fmla="*/ 19 w 20"/>
                <a:gd name="T5" fmla="*/ 9 h 9"/>
                <a:gd name="T6" fmla="*/ 0 w 20"/>
                <a:gd name="T7" fmla="*/ 7 h 9"/>
                <a:gd name="T8" fmla="*/ 1 w 2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9">
                  <a:moveTo>
                    <a:pt x="1" y="0"/>
                  </a:moveTo>
                  <a:cubicBezTo>
                    <a:pt x="1" y="0"/>
                    <a:pt x="10" y="2"/>
                    <a:pt x="20" y="2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6" y="9"/>
                    <a:pt x="0" y="7"/>
                  </a:cubicBezTo>
                  <a:cubicBezTo>
                    <a:pt x="0" y="7"/>
                    <a:pt x="0" y="2"/>
                    <a:pt x="1" y="0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"/>
            <p:cNvSpPr>
              <a:spLocks/>
            </p:cNvSpPr>
            <p:nvPr/>
          </p:nvSpPr>
          <p:spPr bwMode="auto">
            <a:xfrm>
              <a:off x="2230894" y="3733737"/>
              <a:ext cx="572710" cy="583147"/>
            </a:xfrm>
            <a:custGeom>
              <a:avLst/>
              <a:gdLst>
                <a:gd name="T0" fmla="*/ 4 w 185"/>
                <a:gd name="T1" fmla="*/ 118 h 188"/>
                <a:gd name="T2" fmla="*/ 15 w 185"/>
                <a:gd name="T3" fmla="*/ 144 h 188"/>
                <a:gd name="T4" fmla="*/ 113 w 185"/>
                <a:gd name="T5" fmla="*/ 184 h 188"/>
                <a:gd name="T6" fmla="*/ 139 w 185"/>
                <a:gd name="T7" fmla="*/ 173 h 188"/>
                <a:gd name="T8" fmla="*/ 181 w 185"/>
                <a:gd name="T9" fmla="*/ 70 h 188"/>
                <a:gd name="T10" fmla="*/ 170 w 185"/>
                <a:gd name="T11" fmla="*/ 44 h 188"/>
                <a:gd name="T12" fmla="*/ 72 w 185"/>
                <a:gd name="T13" fmla="*/ 4 h 188"/>
                <a:gd name="T14" fmla="*/ 46 w 185"/>
                <a:gd name="T15" fmla="*/ 15 h 188"/>
                <a:gd name="T16" fmla="*/ 4 w 185"/>
                <a:gd name="T17" fmla="*/ 11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188">
                  <a:moveTo>
                    <a:pt x="4" y="118"/>
                  </a:moveTo>
                  <a:cubicBezTo>
                    <a:pt x="0" y="128"/>
                    <a:pt x="5" y="140"/>
                    <a:pt x="15" y="144"/>
                  </a:cubicBezTo>
                  <a:cubicBezTo>
                    <a:pt x="113" y="184"/>
                    <a:pt x="113" y="184"/>
                    <a:pt x="113" y="184"/>
                  </a:cubicBezTo>
                  <a:cubicBezTo>
                    <a:pt x="123" y="188"/>
                    <a:pt x="135" y="183"/>
                    <a:pt x="139" y="173"/>
                  </a:cubicBezTo>
                  <a:cubicBezTo>
                    <a:pt x="181" y="70"/>
                    <a:pt x="181" y="70"/>
                    <a:pt x="181" y="70"/>
                  </a:cubicBezTo>
                  <a:cubicBezTo>
                    <a:pt x="185" y="59"/>
                    <a:pt x="180" y="48"/>
                    <a:pt x="170" y="44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62" y="0"/>
                    <a:pt x="50" y="5"/>
                    <a:pt x="46" y="15"/>
                  </a:cubicBezTo>
                  <a:lnTo>
                    <a:pt x="4" y="118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"/>
            <p:cNvSpPr>
              <a:spLocks/>
            </p:cNvSpPr>
            <p:nvPr/>
          </p:nvSpPr>
          <p:spPr bwMode="auto">
            <a:xfrm>
              <a:off x="2277859" y="3778093"/>
              <a:ext cx="482694" cy="491826"/>
            </a:xfrm>
            <a:custGeom>
              <a:avLst/>
              <a:gdLst>
                <a:gd name="T0" fmla="*/ 3 w 156"/>
                <a:gd name="T1" fmla="*/ 100 h 159"/>
                <a:gd name="T2" fmla="*/ 12 w 156"/>
                <a:gd name="T3" fmla="*/ 122 h 159"/>
                <a:gd name="T4" fmla="*/ 95 w 156"/>
                <a:gd name="T5" fmla="*/ 156 h 159"/>
                <a:gd name="T6" fmla="*/ 117 w 156"/>
                <a:gd name="T7" fmla="*/ 146 h 159"/>
                <a:gd name="T8" fmla="*/ 152 w 156"/>
                <a:gd name="T9" fmla="*/ 59 h 159"/>
                <a:gd name="T10" fmla="*/ 143 w 156"/>
                <a:gd name="T11" fmla="*/ 37 h 159"/>
                <a:gd name="T12" fmla="*/ 60 w 156"/>
                <a:gd name="T13" fmla="*/ 4 h 159"/>
                <a:gd name="T14" fmla="*/ 38 w 156"/>
                <a:gd name="T15" fmla="*/ 13 h 159"/>
                <a:gd name="T16" fmla="*/ 3 w 156"/>
                <a:gd name="T17" fmla="*/ 10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59">
                  <a:moveTo>
                    <a:pt x="3" y="100"/>
                  </a:moveTo>
                  <a:cubicBezTo>
                    <a:pt x="0" y="109"/>
                    <a:pt x="4" y="119"/>
                    <a:pt x="12" y="122"/>
                  </a:cubicBezTo>
                  <a:cubicBezTo>
                    <a:pt x="95" y="156"/>
                    <a:pt x="95" y="156"/>
                    <a:pt x="95" y="156"/>
                  </a:cubicBezTo>
                  <a:cubicBezTo>
                    <a:pt x="104" y="159"/>
                    <a:pt x="113" y="155"/>
                    <a:pt x="117" y="146"/>
                  </a:cubicBezTo>
                  <a:cubicBezTo>
                    <a:pt x="152" y="59"/>
                    <a:pt x="152" y="59"/>
                    <a:pt x="152" y="59"/>
                  </a:cubicBezTo>
                  <a:cubicBezTo>
                    <a:pt x="156" y="51"/>
                    <a:pt x="152" y="41"/>
                    <a:pt x="143" y="37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2" y="0"/>
                    <a:pt x="42" y="4"/>
                    <a:pt x="38" y="13"/>
                  </a:cubicBezTo>
                  <a:lnTo>
                    <a:pt x="3" y="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7"/>
            <p:cNvSpPr>
              <a:spLocks/>
            </p:cNvSpPr>
            <p:nvPr/>
          </p:nvSpPr>
          <p:spPr bwMode="auto">
            <a:xfrm>
              <a:off x="1551208" y="3474126"/>
              <a:ext cx="611848" cy="610543"/>
            </a:xfrm>
            <a:custGeom>
              <a:avLst/>
              <a:gdLst>
                <a:gd name="T0" fmla="*/ 95 w 198"/>
                <a:gd name="T1" fmla="*/ 190 h 197"/>
                <a:gd name="T2" fmla="*/ 123 w 198"/>
                <a:gd name="T3" fmla="*/ 188 h 197"/>
                <a:gd name="T4" fmla="*/ 191 w 198"/>
                <a:gd name="T5" fmla="*/ 107 h 197"/>
                <a:gd name="T6" fmla="*/ 189 w 198"/>
                <a:gd name="T7" fmla="*/ 79 h 197"/>
                <a:gd name="T8" fmla="*/ 104 w 198"/>
                <a:gd name="T9" fmla="*/ 7 h 197"/>
                <a:gd name="T10" fmla="*/ 76 w 198"/>
                <a:gd name="T11" fmla="*/ 9 h 197"/>
                <a:gd name="T12" fmla="*/ 8 w 198"/>
                <a:gd name="T13" fmla="*/ 90 h 197"/>
                <a:gd name="T14" fmla="*/ 10 w 198"/>
                <a:gd name="T15" fmla="*/ 118 h 197"/>
                <a:gd name="T16" fmla="*/ 95 w 198"/>
                <a:gd name="T17" fmla="*/ 19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197">
                  <a:moveTo>
                    <a:pt x="95" y="190"/>
                  </a:moveTo>
                  <a:cubicBezTo>
                    <a:pt x="103" y="197"/>
                    <a:pt x="116" y="196"/>
                    <a:pt x="123" y="188"/>
                  </a:cubicBezTo>
                  <a:cubicBezTo>
                    <a:pt x="191" y="107"/>
                    <a:pt x="191" y="107"/>
                    <a:pt x="191" y="107"/>
                  </a:cubicBezTo>
                  <a:cubicBezTo>
                    <a:pt x="198" y="99"/>
                    <a:pt x="197" y="86"/>
                    <a:pt x="189" y="79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95" y="0"/>
                    <a:pt x="83" y="1"/>
                    <a:pt x="76" y="9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0" y="99"/>
                    <a:pt x="1" y="111"/>
                    <a:pt x="10" y="118"/>
                  </a:cubicBezTo>
                  <a:lnTo>
                    <a:pt x="95" y="19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8"/>
            <p:cNvSpPr>
              <a:spLocks/>
            </p:cNvSpPr>
            <p:nvPr/>
          </p:nvSpPr>
          <p:spPr bwMode="auto">
            <a:xfrm>
              <a:off x="1600782" y="3519786"/>
              <a:ext cx="516613" cy="517918"/>
            </a:xfrm>
            <a:custGeom>
              <a:avLst/>
              <a:gdLst>
                <a:gd name="T0" fmla="*/ 80 w 167"/>
                <a:gd name="T1" fmla="*/ 161 h 167"/>
                <a:gd name="T2" fmla="*/ 103 w 167"/>
                <a:gd name="T3" fmla="*/ 159 h 167"/>
                <a:gd name="T4" fmla="*/ 161 w 167"/>
                <a:gd name="T5" fmla="*/ 91 h 167"/>
                <a:gd name="T6" fmla="*/ 159 w 167"/>
                <a:gd name="T7" fmla="*/ 67 h 167"/>
                <a:gd name="T8" fmla="*/ 87 w 167"/>
                <a:gd name="T9" fmla="*/ 6 h 167"/>
                <a:gd name="T10" fmla="*/ 63 w 167"/>
                <a:gd name="T11" fmla="*/ 8 h 167"/>
                <a:gd name="T12" fmla="*/ 6 w 167"/>
                <a:gd name="T13" fmla="*/ 76 h 167"/>
                <a:gd name="T14" fmla="*/ 8 w 167"/>
                <a:gd name="T15" fmla="*/ 100 h 167"/>
                <a:gd name="T16" fmla="*/ 80 w 167"/>
                <a:gd name="T17" fmla="*/ 16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80" y="161"/>
                  </a:moveTo>
                  <a:cubicBezTo>
                    <a:pt x="87" y="167"/>
                    <a:pt x="97" y="166"/>
                    <a:pt x="103" y="159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67" y="84"/>
                    <a:pt x="166" y="73"/>
                    <a:pt x="159" y="67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0" y="0"/>
                    <a:pt x="69" y="1"/>
                    <a:pt x="63" y="8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0" y="84"/>
                    <a:pt x="1" y="94"/>
                    <a:pt x="8" y="100"/>
                  </a:cubicBezTo>
                  <a:lnTo>
                    <a:pt x="80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9"/>
            <p:cNvSpPr>
              <a:spLocks/>
            </p:cNvSpPr>
            <p:nvPr/>
          </p:nvSpPr>
          <p:spPr bwMode="auto">
            <a:xfrm>
              <a:off x="2020857" y="3408897"/>
              <a:ext cx="480085" cy="495740"/>
            </a:xfrm>
            <a:custGeom>
              <a:avLst/>
              <a:gdLst>
                <a:gd name="T0" fmla="*/ 1 w 155"/>
                <a:gd name="T1" fmla="*/ 130 h 160"/>
                <a:gd name="T2" fmla="*/ 19 w 155"/>
                <a:gd name="T3" fmla="*/ 151 h 160"/>
                <a:gd name="T4" fmla="*/ 124 w 155"/>
                <a:gd name="T5" fmla="*/ 159 h 160"/>
                <a:gd name="T6" fmla="*/ 146 w 155"/>
                <a:gd name="T7" fmla="*/ 141 h 160"/>
                <a:gd name="T8" fmla="*/ 154 w 155"/>
                <a:gd name="T9" fmla="*/ 30 h 160"/>
                <a:gd name="T10" fmla="*/ 136 w 155"/>
                <a:gd name="T11" fmla="*/ 9 h 160"/>
                <a:gd name="T12" fmla="*/ 30 w 155"/>
                <a:gd name="T13" fmla="*/ 1 h 160"/>
                <a:gd name="T14" fmla="*/ 9 w 155"/>
                <a:gd name="T15" fmla="*/ 19 h 160"/>
                <a:gd name="T16" fmla="*/ 1 w 155"/>
                <a:gd name="T17" fmla="*/ 13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160">
                  <a:moveTo>
                    <a:pt x="1" y="130"/>
                  </a:moveTo>
                  <a:cubicBezTo>
                    <a:pt x="0" y="141"/>
                    <a:pt x="8" y="151"/>
                    <a:pt x="19" y="151"/>
                  </a:cubicBezTo>
                  <a:cubicBezTo>
                    <a:pt x="124" y="159"/>
                    <a:pt x="124" y="159"/>
                    <a:pt x="124" y="159"/>
                  </a:cubicBezTo>
                  <a:cubicBezTo>
                    <a:pt x="135" y="160"/>
                    <a:pt x="145" y="152"/>
                    <a:pt x="146" y="141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55" y="19"/>
                    <a:pt x="147" y="9"/>
                    <a:pt x="136" y="9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19" y="0"/>
                    <a:pt x="10" y="8"/>
                    <a:pt x="9" y="19"/>
                  </a:cubicBezTo>
                  <a:lnTo>
                    <a:pt x="1" y="13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0"/>
            <p:cNvSpPr>
              <a:spLocks/>
            </p:cNvSpPr>
            <p:nvPr/>
          </p:nvSpPr>
          <p:spPr bwMode="auto">
            <a:xfrm>
              <a:off x="2058690" y="3445425"/>
              <a:ext cx="404420" cy="422684"/>
            </a:xfrm>
            <a:custGeom>
              <a:avLst/>
              <a:gdLst>
                <a:gd name="T0" fmla="*/ 0 w 131"/>
                <a:gd name="T1" fmla="*/ 110 h 136"/>
                <a:gd name="T2" fmla="*/ 16 w 131"/>
                <a:gd name="T3" fmla="*/ 128 h 136"/>
                <a:gd name="T4" fmla="*/ 105 w 131"/>
                <a:gd name="T5" fmla="*/ 135 h 136"/>
                <a:gd name="T6" fmla="*/ 123 w 131"/>
                <a:gd name="T7" fmla="*/ 120 h 136"/>
                <a:gd name="T8" fmla="*/ 130 w 131"/>
                <a:gd name="T9" fmla="*/ 26 h 136"/>
                <a:gd name="T10" fmla="*/ 115 w 131"/>
                <a:gd name="T11" fmla="*/ 8 h 136"/>
                <a:gd name="T12" fmla="*/ 26 w 131"/>
                <a:gd name="T13" fmla="*/ 1 h 136"/>
                <a:gd name="T14" fmla="*/ 8 w 131"/>
                <a:gd name="T15" fmla="*/ 16 h 136"/>
                <a:gd name="T16" fmla="*/ 0 w 131"/>
                <a:gd name="T17" fmla="*/ 11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36">
                  <a:moveTo>
                    <a:pt x="0" y="110"/>
                  </a:moveTo>
                  <a:cubicBezTo>
                    <a:pt x="0" y="119"/>
                    <a:pt x="7" y="128"/>
                    <a:pt x="16" y="12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14" y="136"/>
                    <a:pt x="122" y="129"/>
                    <a:pt x="123" y="120"/>
                  </a:cubicBezTo>
                  <a:cubicBezTo>
                    <a:pt x="130" y="26"/>
                    <a:pt x="130" y="26"/>
                    <a:pt x="130" y="26"/>
                  </a:cubicBezTo>
                  <a:cubicBezTo>
                    <a:pt x="131" y="17"/>
                    <a:pt x="124" y="8"/>
                    <a:pt x="115" y="8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16" y="0"/>
                    <a:pt x="8" y="7"/>
                    <a:pt x="8" y="16"/>
                  </a:cubicBezTo>
                  <a:lnTo>
                    <a:pt x="0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1"/>
            <p:cNvSpPr>
              <a:spLocks/>
            </p:cNvSpPr>
            <p:nvPr/>
          </p:nvSpPr>
          <p:spPr bwMode="auto">
            <a:xfrm>
              <a:off x="1832998" y="3699818"/>
              <a:ext cx="568797" cy="580538"/>
            </a:xfrm>
            <a:custGeom>
              <a:avLst/>
              <a:gdLst>
                <a:gd name="T0" fmla="*/ 44 w 184"/>
                <a:gd name="T1" fmla="*/ 172 h 187"/>
                <a:gd name="T2" fmla="*/ 70 w 184"/>
                <a:gd name="T3" fmla="*/ 183 h 187"/>
                <a:gd name="T4" fmla="*/ 168 w 184"/>
                <a:gd name="T5" fmla="*/ 144 h 187"/>
                <a:gd name="T6" fmla="*/ 180 w 184"/>
                <a:gd name="T7" fmla="*/ 119 h 187"/>
                <a:gd name="T8" fmla="*/ 139 w 184"/>
                <a:gd name="T9" fmla="*/ 15 h 187"/>
                <a:gd name="T10" fmla="*/ 113 w 184"/>
                <a:gd name="T11" fmla="*/ 4 h 187"/>
                <a:gd name="T12" fmla="*/ 15 w 184"/>
                <a:gd name="T13" fmla="*/ 42 h 187"/>
                <a:gd name="T14" fmla="*/ 4 w 184"/>
                <a:gd name="T15" fmla="*/ 68 h 187"/>
                <a:gd name="T16" fmla="*/ 44 w 184"/>
                <a:gd name="T17" fmla="*/ 17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87">
                  <a:moveTo>
                    <a:pt x="44" y="172"/>
                  </a:moveTo>
                  <a:cubicBezTo>
                    <a:pt x="48" y="182"/>
                    <a:pt x="60" y="187"/>
                    <a:pt x="70" y="183"/>
                  </a:cubicBezTo>
                  <a:cubicBezTo>
                    <a:pt x="168" y="144"/>
                    <a:pt x="168" y="144"/>
                    <a:pt x="168" y="144"/>
                  </a:cubicBezTo>
                  <a:cubicBezTo>
                    <a:pt x="179" y="140"/>
                    <a:pt x="184" y="129"/>
                    <a:pt x="180" y="119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35" y="5"/>
                    <a:pt x="123" y="0"/>
                    <a:pt x="113" y="4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5" y="46"/>
                    <a:pt x="0" y="58"/>
                    <a:pt x="4" y="68"/>
                  </a:cubicBezTo>
                  <a:lnTo>
                    <a:pt x="44" y="172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2"/>
            <p:cNvSpPr>
              <a:spLocks/>
            </p:cNvSpPr>
            <p:nvPr/>
          </p:nvSpPr>
          <p:spPr bwMode="auto">
            <a:xfrm>
              <a:off x="1876049" y="3742869"/>
              <a:ext cx="478781" cy="493131"/>
            </a:xfrm>
            <a:custGeom>
              <a:avLst/>
              <a:gdLst>
                <a:gd name="T0" fmla="*/ 38 w 155"/>
                <a:gd name="T1" fmla="*/ 146 h 159"/>
                <a:gd name="T2" fmla="*/ 60 w 155"/>
                <a:gd name="T3" fmla="*/ 155 h 159"/>
                <a:gd name="T4" fmla="*/ 143 w 155"/>
                <a:gd name="T5" fmla="*/ 123 h 159"/>
                <a:gd name="T6" fmla="*/ 152 w 155"/>
                <a:gd name="T7" fmla="*/ 101 h 159"/>
                <a:gd name="T8" fmla="*/ 118 w 155"/>
                <a:gd name="T9" fmla="*/ 13 h 159"/>
                <a:gd name="T10" fmla="*/ 96 w 155"/>
                <a:gd name="T11" fmla="*/ 4 h 159"/>
                <a:gd name="T12" fmla="*/ 13 w 155"/>
                <a:gd name="T13" fmla="*/ 36 h 159"/>
                <a:gd name="T14" fmla="*/ 3 w 155"/>
                <a:gd name="T15" fmla="*/ 58 h 159"/>
                <a:gd name="T16" fmla="*/ 38 w 155"/>
                <a:gd name="T17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159">
                  <a:moveTo>
                    <a:pt x="38" y="146"/>
                  </a:moveTo>
                  <a:cubicBezTo>
                    <a:pt x="41" y="154"/>
                    <a:pt x="51" y="159"/>
                    <a:pt x="60" y="155"/>
                  </a:cubicBezTo>
                  <a:cubicBezTo>
                    <a:pt x="143" y="123"/>
                    <a:pt x="143" y="123"/>
                    <a:pt x="143" y="123"/>
                  </a:cubicBezTo>
                  <a:cubicBezTo>
                    <a:pt x="151" y="119"/>
                    <a:pt x="155" y="109"/>
                    <a:pt x="152" y="101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114" y="5"/>
                    <a:pt x="105" y="0"/>
                    <a:pt x="96" y="4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4" y="40"/>
                    <a:pt x="0" y="49"/>
                    <a:pt x="3" y="58"/>
                  </a:cubicBezTo>
                  <a:lnTo>
                    <a:pt x="38" y="1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3"/>
            <p:cNvSpPr>
              <a:spLocks/>
            </p:cNvSpPr>
            <p:nvPr/>
          </p:nvSpPr>
          <p:spPr bwMode="auto">
            <a:xfrm>
              <a:off x="544073" y="3654158"/>
              <a:ext cx="2472178" cy="1115415"/>
            </a:xfrm>
            <a:custGeom>
              <a:avLst/>
              <a:gdLst>
                <a:gd name="T0" fmla="*/ 799 w 800"/>
                <a:gd name="T1" fmla="*/ 360 h 360"/>
                <a:gd name="T2" fmla="*/ 1 w 800"/>
                <a:gd name="T3" fmla="*/ 360 h 360"/>
                <a:gd name="T4" fmla="*/ 1 w 800"/>
                <a:gd name="T5" fmla="*/ 203 h 360"/>
                <a:gd name="T6" fmla="*/ 26 w 800"/>
                <a:gd name="T7" fmla="*/ 175 h 360"/>
                <a:gd name="T8" fmla="*/ 153 w 800"/>
                <a:gd name="T9" fmla="*/ 141 h 360"/>
                <a:gd name="T10" fmla="*/ 153 w 800"/>
                <a:gd name="T11" fmla="*/ 26 h 360"/>
                <a:gd name="T12" fmla="*/ 178 w 800"/>
                <a:gd name="T13" fmla="*/ 1 h 360"/>
                <a:gd name="T14" fmla="*/ 333 w 800"/>
                <a:gd name="T15" fmla="*/ 1 h 360"/>
                <a:gd name="T16" fmla="*/ 368 w 800"/>
                <a:gd name="T17" fmla="*/ 26 h 360"/>
                <a:gd name="T18" fmla="*/ 442 w 800"/>
                <a:gd name="T19" fmla="*/ 176 h 360"/>
                <a:gd name="T20" fmla="*/ 751 w 800"/>
                <a:gd name="T21" fmla="*/ 176 h 360"/>
                <a:gd name="T22" fmla="*/ 800 w 800"/>
                <a:gd name="T23" fmla="*/ 213 h 360"/>
                <a:gd name="T24" fmla="*/ 799 w 800"/>
                <a:gd name="T25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0" h="360">
                  <a:moveTo>
                    <a:pt x="799" y="360"/>
                  </a:moveTo>
                  <a:cubicBezTo>
                    <a:pt x="1" y="360"/>
                    <a:pt x="1" y="360"/>
                    <a:pt x="1" y="360"/>
                  </a:cubicBezTo>
                  <a:cubicBezTo>
                    <a:pt x="1" y="203"/>
                    <a:pt x="1" y="203"/>
                    <a:pt x="1" y="203"/>
                  </a:cubicBezTo>
                  <a:cubicBezTo>
                    <a:pt x="1" y="203"/>
                    <a:pt x="0" y="179"/>
                    <a:pt x="26" y="175"/>
                  </a:cubicBezTo>
                  <a:cubicBezTo>
                    <a:pt x="153" y="141"/>
                    <a:pt x="153" y="141"/>
                    <a:pt x="153" y="141"/>
                  </a:cubicBezTo>
                  <a:cubicBezTo>
                    <a:pt x="153" y="26"/>
                    <a:pt x="153" y="26"/>
                    <a:pt x="153" y="26"/>
                  </a:cubicBezTo>
                  <a:cubicBezTo>
                    <a:pt x="153" y="26"/>
                    <a:pt x="153" y="1"/>
                    <a:pt x="178" y="1"/>
                  </a:cubicBezTo>
                  <a:cubicBezTo>
                    <a:pt x="333" y="1"/>
                    <a:pt x="333" y="1"/>
                    <a:pt x="333" y="1"/>
                  </a:cubicBezTo>
                  <a:cubicBezTo>
                    <a:pt x="333" y="1"/>
                    <a:pt x="356" y="0"/>
                    <a:pt x="368" y="26"/>
                  </a:cubicBezTo>
                  <a:cubicBezTo>
                    <a:pt x="380" y="50"/>
                    <a:pt x="442" y="176"/>
                    <a:pt x="442" y="176"/>
                  </a:cubicBezTo>
                  <a:cubicBezTo>
                    <a:pt x="751" y="176"/>
                    <a:pt x="751" y="176"/>
                    <a:pt x="751" y="176"/>
                  </a:cubicBezTo>
                  <a:cubicBezTo>
                    <a:pt x="751" y="176"/>
                    <a:pt x="800" y="175"/>
                    <a:pt x="800" y="213"/>
                  </a:cubicBezTo>
                  <a:lnTo>
                    <a:pt x="799" y="360"/>
                  </a:lnTo>
                  <a:close/>
                </a:path>
              </a:pathLst>
            </a:custGeom>
            <a:solidFill>
              <a:srgbClr val="FFC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4"/>
            <p:cNvSpPr>
              <a:spLocks/>
            </p:cNvSpPr>
            <p:nvPr/>
          </p:nvSpPr>
          <p:spPr bwMode="auto">
            <a:xfrm>
              <a:off x="546682" y="4614328"/>
              <a:ext cx="2469569" cy="155245"/>
            </a:xfrm>
            <a:custGeom>
              <a:avLst/>
              <a:gdLst>
                <a:gd name="T0" fmla="*/ 1893 w 1893"/>
                <a:gd name="T1" fmla="*/ 0 h 119"/>
                <a:gd name="T2" fmla="*/ 1891 w 1893"/>
                <a:gd name="T3" fmla="*/ 119 h 119"/>
                <a:gd name="T4" fmla="*/ 0 w 1893"/>
                <a:gd name="T5" fmla="*/ 119 h 119"/>
                <a:gd name="T6" fmla="*/ 0 w 1893"/>
                <a:gd name="T7" fmla="*/ 0 h 119"/>
                <a:gd name="T8" fmla="*/ 1893 w 1893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3" h="119">
                  <a:moveTo>
                    <a:pt x="1893" y="0"/>
                  </a:moveTo>
                  <a:lnTo>
                    <a:pt x="1891" y="119"/>
                  </a:lnTo>
                  <a:lnTo>
                    <a:pt x="0" y="119"/>
                  </a:lnTo>
                  <a:lnTo>
                    <a:pt x="0" y="0"/>
                  </a:lnTo>
                  <a:lnTo>
                    <a:pt x="1893" y="0"/>
                  </a:lnTo>
                  <a:close/>
                </a:path>
              </a:pathLst>
            </a:custGeom>
            <a:solidFill>
              <a:srgbClr val="E0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5"/>
            <p:cNvSpPr>
              <a:spLocks/>
            </p:cNvSpPr>
            <p:nvPr/>
          </p:nvSpPr>
          <p:spPr bwMode="auto">
            <a:xfrm>
              <a:off x="510154" y="4596064"/>
              <a:ext cx="530964" cy="189164"/>
            </a:xfrm>
            <a:custGeom>
              <a:avLst/>
              <a:gdLst>
                <a:gd name="T0" fmla="*/ 0 w 172"/>
                <a:gd name="T1" fmla="*/ 46 h 61"/>
                <a:gd name="T2" fmla="*/ 14 w 172"/>
                <a:gd name="T3" fmla="*/ 61 h 61"/>
                <a:gd name="T4" fmla="*/ 157 w 172"/>
                <a:gd name="T5" fmla="*/ 61 h 61"/>
                <a:gd name="T6" fmla="*/ 172 w 172"/>
                <a:gd name="T7" fmla="*/ 46 h 61"/>
                <a:gd name="T8" fmla="*/ 172 w 172"/>
                <a:gd name="T9" fmla="*/ 15 h 61"/>
                <a:gd name="T10" fmla="*/ 157 w 172"/>
                <a:gd name="T11" fmla="*/ 0 h 61"/>
                <a:gd name="T12" fmla="*/ 14 w 172"/>
                <a:gd name="T13" fmla="*/ 0 h 61"/>
                <a:gd name="T14" fmla="*/ 0 w 172"/>
                <a:gd name="T15" fmla="*/ 15 h 61"/>
                <a:gd name="T16" fmla="*/ 0 w 172"/>
                <a:gd name="T17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" h="61">
                  <a:moveTo>
                    <a:pt x="0" y="46"/>
                  </a:moveTo>
                  <a:cubicBezTo>
                    <a:pt x="0" y="54"/>
                    <a:pt x="6" y="61"/>
                    <a:pt x="14" y="61"/>
                  </a:cubicBezTo>
                  <a:cubicBezTo>
                    <a:pt x="157" y="61"/>
                    <a:pt x="157" y="61"/>
                    <a:pt x="157" y="61"/>
                  </a:cubicBezTo>
                  <a:cubicBezTo>
                    <a:pt x="165" y="61"/>
                    <a:pt x="172" y="54"/>
                    <a:pt x="172" y="46"/>
                  </a:cubicBezTo>
                  <a:cubicBezTo>
                    <a:pt x="172" y="15"/>
                    <a:pt x="172" y="15"/>
                    <a:pt x="172" y="15"/>
                  </a:cubicBezTo>
                  <a:cubicBezTo>
                    <a:pt x="172" y="6"/>
                    <a:pt x="165" y="0"/>
                    <a:pt x="15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lnTo>
                    <a:pt x="0" y="46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6"/>
            <p:cNvSpPr>
              <a:spLocks/>
            </p:cNvSpPr>
            <p:nvPr/>
          </p:nvSpPr>
          <p:spPr bwMode="auto">
            <a:xfrm>
              <a:off x="510154" y="4596064"/>
              <a:ext cx="181337" cy="189164"/>
            </a:xfrm>
            <a:custGeom>
              <a:avLst/>
              <a:gdLst>
                <a:gd name="T0" fmla="*/ 14 w 59"/>
                <a:gd name="T1" fmla="*/ 0 h 61"/>
                <a:gd name="T2" fmla="*/ 59 w 59"/>
                <a:gd name="T3" fmla="*/ 0 h 61"/>
                <a:gd name="T4" fmla="*/ 59 w 59"/>
                <a:gd name="T5" fmla="*/ 61 h 61"/>
                <a:gd name="T6" fmla="*/ 14 w 59"/>
                <a:gd name="T7" fmla="*/ 61 h 61"/>
                <a:gd name="T8" fmla="*/ 0 w 59"/>
                <a:gd name="T9" fmla="*/ 46 h 61"/>
                <a:gd name="T10" fmla="*/ 0 w 59"/>
                <a:gd name="T11" fmla="*/ 15 h 61"/>
                <a:gd name="T12" fmla="*/ 14 w 59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61">
                  <a:moveTo>
                    <a:pt x="14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6" y="61"/>
                    <a:pt x="0" y="54"/>
                    <a:pt x="0" y="46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7"/>
            <p:cNvSpPr>
              <a:spLocks/>
            </p:cNvSpPr>
            <p:nvPr/>
          </p:nvSpPr>
          <p:spPr bwMode="auto">
            <a:xfrm>
              <a:off x="2250463" y="4487784"/>
              <a:ext cx="444862" cy="126544"/>
            </a:xfrm>
            <a:custGeom>
              <a:avLst/>
              <a:gdLst>
                <a:gd name="T0" fmla="*/ 144 w 144"/>
                <a:gd name="T1" fmla="*/ 41 h 41"/>
                <a:gd name="T2" fmla="*/ 0 w 144"/>
                <a:gd name="T3" fmla="*/ 41 h 41"/>
                <a:gd name="T4" fmla="*/ 75 w 144"/>
                <a:gd name="T5" fmla="*/ 2 h 41"/>
                <a:gd name="T6" fmla="*/ 144 w 144"/>
                <a:gd name="T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41">
                  <a:moveTo>
                    <a:pt x="144" y="41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27" y="0"/>
                    <a:pt x="75" y="2"/>
                  </a:cubicBezTo>
                  <a:cubicBezTo>
                    <a:pt x="123" y="3"/>
                    <a:pt x="144" y="41"/>
                    <a:pt x="144" y="41"/>
                  </a:cubicBezTo>
                  <a:close/>
                </a:path>
              </a:pathLst>
            </a:custGeom>
            <a:solidFill>
              <a:srgbClr val="FFDA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8"/>
            <p:cNvSpPr>
              <a:spLocks/>
            </p:cNvSpPr>
            <p:nvPr/>
          </p:nvSpPr>
          <p:spPr bwMode="auto">
            <a:xfrm>
              <a:off x="2142183" y="4431687"/>
              <a:ext cx="673163" cy="337886"/>
            </a:xfrm>
            <a:custGeom>
              <a:avLst/>
              <a:gdLst>
                <a:gd name="T0" fmla="*/ 0 w 218"/>
                <a:gd name="T1" fmla="*/ 109 h 109"/>
                <a:gd name="T2" fmla="*/ 0 w 218"/>
                <a:gd name="T3" fmla="*/ 109 h 109"/>
                <a:gd name="T4" fmla="*/ 109 w 218"/>
                <a:gd name="T5" fmla="*/ 0 h 109"/>
                <a:gd name="T6" fmla="*/ 109 w 218"/>
                <a:gd name="T7" fmla="*/ 0 h 109"/>
                <a:gd name="T8" fmla="*/ 218 w 218"/>
                <a:gd name="T9" fmla="*/ 109 h 109"/>
                <a:gd name="T10" fmla="*/ 218 w 218"/>
                <a:gd name="T11" fmla="*/ 109 h 109"/>
                <a:gd name="T12" fmla="*/ 194 w 218"/>
                <a:gd name="T13" fmla="*/ 109 h 109"/>
                <a:gd name="T14" fmla="*/ 194 w 218"/>
                <a:gd name="T15" fmla="*/ 109 h 109"/>
                <a:gd name="T16" fmla="*/ 109 w 218"/>
                <a:gd name="T17" fmla="*/ 24 h 109"/>
                <a:gd name="T18" fmla="*/ 109 w 218"/>
                <a:gd name="T19" fmla="*/ 24 h 109"/>
                <a:gd name="T20" fmla="*/ 24 w 218"/>
                <a:gd name="T21" fmla="*/ 109 h 109"/>
                <a:gd name="T22" fmla="*/ 24 w 218"/>
                <a:gd name="T23" fmla="*/ 109 h 109"/>
                <a:gd name="T24" fmla="*/ 0 w 218"/>
                <a:gd name="T25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109">
                  <a:moveTo>
                    <a:pt x="0" y="109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49"/>
                    <a:pt x="49" y="0"/>
                    <a:pt x="109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70" y="0"/>
                    <a:pt x="218" y="49"/>
                    <a:pt x="218" y="109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194" y="62"/>
                    <a:pt x="156" y="25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62" y="25"/>
                    <a:pt x="25" y="62"/>
                    <a:pt x="24" y="109"/>
                  </a:cubicBezTo>
                  <a:cubicBezTo>
                    <a:pt x="24" y="109"/>
                    <a:pt x="24" y="109"/>
                    <a:pt x="24" y="109"/>
                  </a:cubicBezTo>
                  <a:lnTo>
                    <a:pt x="0" y="109"/>
                  </a:lnTo>
                  <a:close/>
                </a:path>
              </a:pathLst>
            </a:custGeom>
            <a:solidFill>
              <a:srgbClr val="E0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9"/>
            <p:cNvSpPr>
              <a:spLocks/>
            </p:cNvSpPr>
            <p:nvPr/>
          </p:nvSpPr>
          <p:spPr bwMode="auto">
            <a:xfrm>
              <a:off x="1198972" y="4487784"/>
              <a:ext cx="442252" cy="126544"/>
            </a:xfrm>
            <a:custGeom>
              <a:avLst/>
              <a:gdLst>
                <a:gd name="T0" fmla="*/ 143 w 143"/>
                <a:gd name="T1" fmla="*/ 41 h 41"/>
                <a:gd name="T2" fmla="*/ 0 w 143"/>
                <a:gd name="T3" fmla="*/ 41 h 41"/>
                <a:gd name="T4" fmla="*/ 75 w 143"/>
                <a:gd name="T5" fmla="*/ 2 h 41"/>
                <a:gd name="T6" fmla="*/ 143 w 143"/>
                <a:gd name="T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3" h="41">
                  <a:moveTo>
                    <a:pt x="143" y="41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27" y="0"/>
                    <a:pt x="75" y="2"/>
                  </a:cubicBezTo>
                  <a:cubicBezTo>
                    <a:pt x="123" y="3"/>
                    <a:pt x="143" y="41"/>
                    <a:pt x="143" y="41"/>
                  </a:cubicBezTo>
                  <a:close/>
                </a:path>
              </a:pathLst>
            </a:custGeom>
            <a:solidFill>
              <a:srgbClr val="FFDA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0"/>
            <p:cNvSpPr>
              <a:spLocks/>
            </p:cNvSpPr>
            <p:nvPr/>
          </p:nvSpPr>
          <p:spPr bwMode="auto">
            <a:xfrm>
              <a:off x="1090692" y="4431687"/>
              <a:ext cx="674468" cy="337886"/>
            </a:xfrm>
            <a:custGeom>
              <a:avLst/>
              <a:gdLst>
                <a:gd name="T0" fmla="*/ 0 w 218"/>
                <a:gd name="T1" fmla="*/ 109 h 109"/>
                <a:gd name="T2" fmla="*/ 0 w 218"/>
                <a:gd name="T3" fmla="*/ 109 h 109"/>
                <a:gd name="T4" fmla="*/ 109 w 218"/>
                <a:gd name="T5" fmla="*/ 0 h 109"/>
                <a:gd name="T6" fmla="*/ 109 w 218"/>
                <a:gd name="T7" fmla="*/ 0 h 109"/>
                <a:gd name="T8" fmla="*/ 218 w 218"/>
                <a:gd name="T9" fmla="*/ 109 h 109"/>
                <a:gd name="T10" fmla="*/ 218 w 218"/>
                <a:gd name="T11" fmla="*/ 109 h 109"/>
                <a:gd name="T12" fmla="*/ 194 w 218"/>
                <a:gd name="T13" fmla="*/ 109 h 109"/>
                <a:gd name="T14" fmla="*/ 194 w 218"/>
                <a:gd name="T15" fmla="*/ 109 h 109"/>
                <a:gd name="T16" fmla="*/ 109 w 218"/>
                <a:gd name="T17" fmla="*/ 24 h 109"/>
                <a:gd name="T18" fmla="*/ 109 w 218"/>
                <a:gd name="T19" fmla="*/ 24 h 109"/>
                <a:gd name="T20" fmla="*/ 24 w 218"/>
                <a:gd name="T21" fmla="*/ 109 h 109"/>
                <a:gd name="T22" fmla="*/ 24 w 218"/>
                <a:gd name="T23" fmla="*/ 109 h 109"/>
                <a:gd name="T24" fmla="*/ 0 w 218"/>
                <a:gd name="T25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8" h="109">
                  <a:moveTo>
                    <a:pt x="0" y="109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49"/>
                    <a:pt x="49" y="0"/>
                    <a:pt x="109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69" y="0"/>
                    <a:pt x="218" y="49"/>
                    <a:pt x="218" y="109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194" y="62"/>
                    <a:pt x="156" y="25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62" y="25"/>
                    <a:pt x="24" y="62"/>
                    <a:pt x="24" y="109"/>
                  </a:cubicBezTo>
                  <a:cubicBezTo>
                    <a:pt x="24" y="109"/>
                    <a:pt x="24" y="109"/>
                    <a:pt x="24" y="109"/>
                  </a:cubicBezTo>
                  <a:lnTo>
                    <a:pt x="0" y="109"/>
                  </a:lnTo>
                  <a:close/>
                </a:path>
              </a:pathLst>
            </a:custGeom>
            <a:solidFill>
              <a:srgbClr val="E0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Oval 21"/>
            <p:cNvSpPr>
              <a:spLocks noChangeArrowheads="1"/>
            </p:cNvSpPr>
            <p:nvPr/>
          </p:nvSpPr>
          <p:spPr bwMode="auto">
            <a:xfrm>
              <a:off x="2302646" y="4558231"/>
              <a:ext cx="370501" cy="375719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Oval 22"/>
            <p:cNvSpPr>
              <a:spLocks noChangeArrowheads="1"/>
            </p:cNvSpPr>
            <p:nvPr/>
          </p:nvSpPr>
          <p:spPr bwMode="auto">
            <a:xfrm>
              <a:off x="2386139" y="4645638"/>
              <a:ext cx="203514" cy="2009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Oval 23"/>
            <p:cNvSpPr>
              <a:spLocks noChangeArrowheads="1"/>
            </p:cNvSpPr>
            <p:nvPr/>
          </p:nvSpPr>
          <p:spPr bwMode="auto">
            <a:xfrm>
              <a:off x="1236805" y="4558231"/>
              <a:ext cx="370501" cy="375719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Oval 24"/>
            <p:cNvSpPr>
              <a:spLocks noChangeArrowheads="1"/>
            </p:cNvSpPr>
            <p:nvPr/>
          </p:nvSpPr>
          <p:spPr bwMode="auto">
            <a:xfrm>
              <a:off x="1318993" y="4645638"/>
              <a:ext cx="204819" cy="2009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25"/>
            <p:cNvSpPr>
              <a:spLocks/>
            </p:cNvSpPr>
            <p:nvPr/>
          </p:nvSpPr>
          <p:spPr bwMode="auto">
            <a:xfrm>
              <a:off x="1084169" y="3708950"/>
              <a:ext cx="674468" cy="409638"/>
            </a:xfrm>
            <a:custGeom>
              <a:avLst/>
              <a:gdLst>
                <a:gd name="T0" fmla="*/ 0 w 218"/>
                <a:gd name="T1" fmla="*/ 132 h 132"/>
                <a:gd name="T2" fmla="*/ 218 w 218"/>
                <a:gd name="T3" fmla="*/ 132 h 132"/>
                <a:gd name="T4" fmla="*/ 173 w 218"/>
                <a:gd name="T5" fmla="*/ 24 h 132"/>
                <a:gd name="T6" fmla="*/ 144 w 218"/>
                <a:gd name="T7" fmla="*/ 1 h 132"/>
                <a:gd name="T8" fmla="*/ 22 w 218"/>
                <a:gd name="T9" fmla="*/ 1 h 132"/>
                <a:gd name="T10" fmla="*/ 0 w 218"/>
                <a:gd name="T11" fmla="*/ 24 h 132"/>
                <a:gd name="T12" fmla="*/ 0 w 218"/>
                <a:gd name="T13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132">
                  <a:moveTo>
                    <a:pt x="0" y="132"/>
                  </a:moveTo>
                  <a:cubicBezTo>
                    <a:pt x="218" y="132"/>
                    <a:pt x="218" y="132"/>
                    <a:pt x="218" y="132"/>
                  </a:cubicBezTo>
                  <a:cubicBezTo>
                    <a:pt x="173" y="24"/>
                    <a:pt x="173" y="24"/>
                    <a:pt x="173" y="24"/>
                  </a:cubicBezTo>
                  <a:cubicBezTo>
                    <a:pt x="173" y="24"/>
                    <a:pt x="162" y="1"/>
                    <a:pt x="144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0" y="0"/>
                    <a:pt x="0" y="24"/>
                  </a:cubicBezTo>
                  <a:lnTo>
                    <a:pt x="0" y="132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26"/>
            <p:cNvSpPr>
              <a:spLocks/>
            </p:cNvSpPr>
            <p:nvPr/>
          </p:nvSpPr>
          <p:spPr bwMode="auto">
            <a:xfrm>
              <a:off x="1090692" y="4140766"/>
              <a:ext cx="182641" cy="412247"/>
            </a:xfrm>
            <a:custGeom>
              <a:avLst/>
              <a:gdLst>
                <a:gd name="T0" fmla="*/ 0 w 140"/>
                <a:gd name="T1" fmla="*/ 228 h 316"/>
                <a:gd name="T2" fmla="*/ 0 w 140"/>
                <a:gd name="T3" fmla="*/ 0 h 316"/>
                <a:gd name="T4" fmla="*/ 0 w 140"/>
                <a:gd name="T5" fmla="*/ 0 h 316"/>
                <a:gd name="T6" fmla="*/ 38 w 140"/>
                <a:gd name="T7" fmla="*/ 0 h 316"/>
                <a:gd name="T8" fmla="*/ 38 w 140"/>
                <a:gd name="T9" fmla="*/ 209 h 316"/>
                <a:gd name="T10" fmla="*/ 140 w 140"/>
                <a:gd name="T11" fmla="*/ 287 h 316"/>
                <a:gd name="T12" fmla="*/ 116 w 140"/>
                <a:gd name="T13" fmla="*/ 316 h 316"/>
                <a:gd name="T14" fmla="*/ 0 w 140"/>
                <a:gd name="T15" fmla="*/ 228 h 316"/>
                <a:gd name="T16" fmla="*/ 0 w 140"/>
                <a:gd name="T17" fmla="*/ 22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316">
                  <a:moveTo>
                    <a:pt x="0" y="228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209"/>
                  </a:lnTo>
                  <a:lnTo>
                    <a:pt x="140" y="287"/>
                  </a:lnTo>
                  <a:lnTo>
                    <a:pt x="116" y="316"/>
                  </a:lnTo>
                  <a:lnTo>
                    <a:pt x="0" y="228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E0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27"/>
            <p:cNvSpPr>
              <a:spLocks/>
            </p:cNvSpPr>
            <p:nvPr/>
          </p:nvSpPr>
          <p:spPr bwMode="auto">
            <a:xfrm>
              <a:off x="1575995" y="4186426"/>
              <a:ext cx="164377" cy="46965"/>
            </a:xfrm>
            <a:custGeom>
              <a:avLst/>
              <a:gdLst>
                <a:gd name="T0" fmla="*/ 53 w 53"/>
                <a:gd name="T1" fmla="*/ 7 h 15"/>
                <a:gd name="T2" fmla="*/ 46 w 53"/>
                <a:gd name="T3" fmla="*/ 15 h 15"/>
                <a:gd name="T4" fmla="*/ 7 w 53"/>
                <a:gd name="T5" fmla="*/ 15 h 15"/>
                <a:gd name="T6" fmla="*/ 0 w 53"/>
                <a:gd name="T7" fmla="*/ 7 h 15"/>
                <a:gd name="T8" fmla="*/ 0 w 53"/>
                <a:gd name="T9" fmla="*/ 7 h 15"/>
                <a:gd name="T10" fmla="*/ 7 w 53"/>
                <a:gd name="T11" fmla="*/ 0 h 15"/>
                <a:gd name="T12" fmla="*/ 46 w 53"/>
                <a:gd name="T13" fmla="*/ 0 h 15"/>
                <a:gd name="T14" fmla="*/ 53 w 53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15">
                  <a:moveTo>
                    <a:pt x="53" y="7"/>
                  </a:moveTo>
                  <a:cubicBezTo>
                    <a:pt x="53" y="12"/>
                    <a:pt x="50" y="15"/>
                    <a:pt x="4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0" y="0"/>
                    <a:pt x="53" y="3"/>
                    <a:pt x="53" y="7"/>
                  </a:cubicBezTo>
                  <a:close/>
                </a:path>
              </a:pathLst>
            </a:custGeom>
            <a:solidFill>
              <a:srgbClr val="E0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28"/>
            <p:cNvSpPr>
              <a:spLocks/>
            </p:cNvSpPr>
            <p:nvPr/>
          </p:nvSpPr>
          <p:spPr bwMode="auto">
            <a:xfrm>
              <a:off x="1909968" y="4195558"/>
              <a:ext cx="1097151" cy="71752"/>
            </a:xfrm>
            <a:custGeom>
              <a:avLst/>
              <a:gdLst>
                <a:gd name="T0" fmla="*/ 355 w 355"/>
                <a:gd name="T1" fmla="*/ 23 h 23"/>
                <a:gd name="T2" fmla="*/ 14 w 355"/>
                <a:gd name="T3" fmla="*/ 23 h 23"/>
                <a:gd name="T4" fmla="*/ 0 w 355"/>
                <a:gd name="T5" fmla="*/ 1 h 23"/>
                <a:gd name="T6" fmla="*/ 309 w 355"/>
                <a:gd name="T7" fmla="*/ 1 h 23"/>
                <a:gd name="T8" fmla="*/ 355 w 355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5" h="23">
                  <a:moveTo>
                    <a:pt x="355" y="23"/>
                  </a:moveTo>
                  <a:cubicBezTo>
                    <a:pt x="14" y="23"/>
                    <a:pt x="14" y="23"/>
                    <a:pt x="14" y="2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09" y="1"/>
                    <a:pt x="309" y="1"/>
                    <a:pt x="309" y="1"/>
                  </a:cubicBezTo>
                  <a:cubicBezTo>
                    <a:pt x="309" y="1"/>
                    <a:pt x="344" y="0"/>
                    <a:pt x="355" y="23"/>
                  </a:cubicBezTo>
                  <a:close/>
                </a:path>
              </a:pathLst>
            </a:custGeom>
            <a:solidFill>
              <a:srgbClr val="E0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9"/>
            <p:cNvSpPr>
              <a:spLocks/>
            </p:cNvSpPr>
            <p:nvPr/>
          </p:nvSpPr>
          <p:spPr bwMode="auto">
            <a:xfrm>
              <a:off x="598865" y="4140766"/>
              <a:ext cx="433120" cy="164377"/>
            </a:xfrm>
            <a:custGeom>
              <a:avLst/>
              <a:gdLst>
                <a:gd name="T0" fmla="*/ 11 w 140"/>
                <a:gd name="T1" fmla="*/ 53 h 53"/>
                <a:gd name="T2" fmla="*/ 133 w 140"/>
                <a:gd name="T3" fmla="*/ 17 h 53"/>
                <a:gd name="T4" fmla="*/ 139 w 140"/>
                <a:gd name="T5" fmla="*/ 7 h 53"/>
                <a:gd name="T6" fmla="*/ 139 w 140"/>
                <a:gd name="T7" fmla="*/ 7 h 53"/>
                <a:gd name="T8" fmla="*/ 129 w 140"/>
                <a:gd name="T9" fmla="*/ 1 h 53"/>
                <a:gd name="T10" fmla="*/ 129 w 140"/>
                <a:gd name="T11" fmla="*/ 1 h 53"/>
                <a:gd name="T12" fmla="*/ 6 w 140"/>
                <a:gd name="T13" fmla="*/ 37 h 53"/>
                <a:gd name="T14" fmla="*/ 1 w 140"/>
                <a:gd name="T15" fmla="*/ 47 h 53"/>
                <a:gd name="T16" fmla="*/ 1 w 140"/>
                <a:gd name="T17" fmla="*/ 47 h 53"/>
                <a:gd name="T18" fmla="*/ 9 w 140"/>
                <a:gd name="T19" fmla="*/ 53 h 53"/>
                <a:gd name="T20" fmla="*/ 9 w 140"/>
                <a:gd name="T21" fmla="*/ 53 h 53"/>
                <a:gd name="T22" fmla="*/ 11 w 140"/>
                <a:gd name="T2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0" h="53">
                  <a:moveTo>
                    <a:pt x="11" y="53"/>
                  </a:moveTo>
                  <a:cubicBezTo>
                    <a:pt x="133" y="17"/>
                    <a:pt x="133" y="17"/>
                    <a:pt x="133" y="17"/>
                  </a:cubicBezTo>
                  <a:cubicBezTo>
                    <a:pt x="138" y="15"/>
                    <a:pt x="140" y="11"/>
                    <a:pt x="139" y="7"/>
                  </a:cubicBezTo>
                  <a:cubicBezTo>
                    <a:pt x="139" y="7"/>
                    <a:pt x="139" y="7"/>
                    <a:pt x="139" y="7"/>
                  </a:cubicBezTo>
                  <a:cubicBezTo>
                    <a:pt x="138" y="2"/>
                    <a:pt x="133" y="0"/>
                    <a:pt x="129" y="1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2" y="38"/>
                    <a:pt x="0" y="43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2" y="51"/>
                    <a:pt x="5" y="53"/>
                    <a:pt x="9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3"/>
                    <a:pt x="10" y="53"/>
                    <a:pt x="11" y="53"/>
                  </a:cubicBezTo>
                  <a:close/>
                </a:path>
              </a:pathLst>
            </a:custGeom>
            <a:solidFill>
              <a:srgbClr val="FFDA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0"/>
            <p:cNvSpPr>
              <a:spLocks/>
            </p:cNvSpPr>
            <p:nvPr/>
          </p:nvSpPr>
          <p:spPr bwMode="auto">
            <a:xfrm>
              <a:off x="2061299" y="3922901"/>
              <a:ext cx="110889" cy="133067"/>
            </a:xfrm>
            <a:custGeom>
              <a:avLst/>
              <a:gdLst>
                <a:gd name="T0" fmla="*/ 43 w 85"/>
                <a:gd name="T1" fmla="*/ 0 h 102"/>
                <a:gd name="T2" fmla="*/ 0 w 85"/>
                <a:gd name="T3" fmla="*/ 83 h 102"/>
                <a:gd name="T4" fmla="*/ 85 w 85"/>
                <a:gd name="T5" fmla="*/ 102 h 102"/>
                <a:gd name="T6" fmla="*/ 43 w 85"/>
                <a:gd name="T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02">
                  <a:moveTo>
                    <a:pt x="43" y="0"/>
                  </a:moveTo>
                  <a:lnTo>
                    <a:pt x="0" y="83"/>
                  </a:lnTo>
                  <a:lnTo>
                    <a:pt x="85" y="102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31"/>
            <p:cNvSpPr>
              <a:spLocks noEditPoints="1"/>
            </p:cNvSpPr>
            <p:nvPr/>
          </p:nvSpPr>
          <p:spPr bwMode="auto">
            <a:xfrm>
              <a:off x="1977806" y="3857672"/>
              <a:ext cx="277875" cy="279180"/>
            </a:xfrm>
            <a:custGeom>
              <a:avLst/>
              <a:gdLst>
                <a:gd name="T0" fmla="*/ 90 w 90"/>
                <a:gd name="T1" fmla="*/ 45 h 90"/>
                <a:gd name="T2" fmla="*/ 45 w 90"/>
                <a:gd name="T3" fmla="*/ 90 h 90"/>
                <a:gd name="T4" fmla="*/ 45 w 90"/>
                <a:gd name="T5" fmla="*/ 90 h 90"/>
                <a:gd name="T6" fmla="*/ 0 w 90"/>
                <a:gd name="T7" fmla="*/ 45 h 90"/>
                <a:gd name="T8" fmla="*/ 0 w 90"/>
                <a:gd name="T9" fmla="*/ 45 h 90"/>
                <a:gd name="T10" fmla="*/ 45 w 90"/>
                <a:gd name="T11" fmla="*/ 0 h 90"/>
                <a:gd name="T12" fmla="*/ 45 w 90"/>
                <a:gd name="T13" fmla="*/ 0 h 90"/>
                <a:gd name="T14" fmla="*/ 90 w 90"/>
                <a:gd name="T15" fmla="*/ 45 h 90"/>
                <a:gd name="T16" fmla="*/ 82 w 90"/>
                <a:gd name="T17" fmla="*/ 45 h 90"/>
                <a:gd name="T18" fmla="*/ 45 w 90"/>
                <a:gd name="T19" fmla="*/ 8 h 90"/>
                <a:gd name="T20" fmla="*/ 45 w 90"/>
                <a:gd name="T21" fmla="*/ 8 h 90"/>
                <a:gd name="T22" fmla="*/ 8 w 90"/>
                <a:gd name="T23" fmla="*/ 45 h 90"/>
                <a:gd name="T24" fmla="*/ 8 w 90"/>
                <a:gd name="T25" fmla="*/ 45 h 90"/>
                <a:gd name="T26" fmla="*/ 45 w 90"/>
                <a:gd name="T27" fmla="*/ 82 h 90"/>
                <a:gd name="T28" fmla="*/ 45 w 90"/>
                <a:gd name="T29" fmla="*/ 82 h 90"/>
                <a:gd name="T30" fmla="*/ 82 w 90"/>
                <a:gd name="T31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90">
                  <a:moveTo>
                    <a:pt x="90" y="45"/>
                  </a:moveTo>
                  <a:cubicBezTo>
                    <a:pt x="90" y="70"/>
                    <a:pt x="70" y="90"/>
                    <a:pt x="45" y="90"/>
                  </a:cubicBezTo>
                  <a:cubicBezTo>
                    <a:pt x="45" y="90"/>
                    <a:pt x="45" y="90"/>
                    <a:pt x="45" y="90"/>
                  </a:cubicBezTo>
                  <a:cubicBezTo>
                    <a:pt x="20" y="90"/>
                    <a:pt x="0" y="70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lose/>
                  <a:moveTo>
                    <a:pt x="82" y="45"/>
                  </a:moveTo>
                  <a:cubicBezTo>
                    <a:pt x="82" y="25"/>
                    <a:pt x="65" y="8"/>
                    <a:pt x="45" y="8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24" y="8"/>
                    <a:pt x="8" y="2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66"/>
                    <a:pt x="24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65" y="82"/>
                    <a:pt x="82" y="66"/>
                    <a:pt x="82" y="45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32"/>
            <p:cNvSpPr>
              <a:spLocks/>
            </p:cNvSpPr>
            <p:nvPr/>
          </p:nvSpPr>
          <p:spPr bwMode="auto">
            <a:xfrm>
              <a:off x="1088083" y="4012917"/>
              <a:ext cx="142199" cy="108280"/>
            </a:xfrm>
            <a:custGeom>
              <a:avLst/>
              <a:gdLst>
                <a:gd name="T0" fmla="*/ 102 w 109"/>
                <a:gd name="T1" fmla="*/ 0 h 83"/>
                <a:gd name="T2" fmla="*/ 0 w 109"/>
                <a:gd name="T3" fmla="*/ 83 h 83"/>
                <a:gd name="T4" fmla="*/ 38 w 109"/>
                <a:gd name="T5" fmla="*/ 83 h 83"/>
                <a:gd name="T6" fmla="*/ 109 w 109"/>
                <a:gd name="T7" fmla="*/ 22 h 83"/>
                <a:gd name="T8" fmla="*/ 102 w 109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83">
                  <a:moveTo>
                    <a:pt x="102" y="0"/>
                  </a:moveTo>
                  <a:lnTo>
                    <a:pt x="0" y="83"/>
                  </a:lnTo>
                  <a:lnTo>
                    <a:pt x="38" y="83"/>
                  </a:lnTo>
                  <a:lnTo>
                    <a:pt x="109" y="22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3"/>
            <p:cNvSpPr>
              <a:spLocks/>
            </p:cNvSpPr>
            <p:nvPr/>
          </p:nvSpPr>
          <p:spPr bwMode="auto">
            <a:xfrm>
              <a:off x="1176794" y="3922901"/>
              <a:ext cx="90016" cy="173509"/>
            </a:xfrm>
            <a:custGeom>
              <a:avLst/>
              <a:gdLst>
                <a:gd name="T0" fmla="*/ 29 w 29"/>
                <a:gd name="T1" fmla="*/ 48 h 56"/>
                <a:gd name="T2" fmla="*/ 10 w 29"/>
                <a:gd name="T3" fmla="*/ 7 h 56"/>
                <a:gd name="T4" fmla="*/ 22 w 29"/>
                <a:gd name="T5" fmla="*/ 49 h 56"/>
                <a:gd name="T6" fmla="*/ 29 w 29"/>
                <a:gd name="T7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56">
                  <a:moveTo>
                    <a:pt x="29" y="48"/>
                  </a:moveTo>
                  <a:cubicBezTo>
                    <a:pt x="29" y="48"/>
                    <a:pt x="20" y="14"/>
                    <a:pt x="10" y="7"/>
                  </a:cubicBezTo>
                  <a:cubicBezTo>
                    <a:pt x="0" y="0"/>
                    <a:pt x="16" y="43"/>
                    <a:pt x="22" y="49"/>
                  </a:cubicBezTo>
                  <a:cubicBezTo>
                    <a:pt x="28" y="56"/>
                    <a:pt x="29" y="53"/>
                    <a:pt x="29" y="48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34"/>
            <p:cNvSpPr>
              <a:spLocks/>
            </p:cNvSpPr>
            <p:nvPr/>
          </p:nvSpPr>
          <p:spPr bwMode="auto">
            <a:xfrm>
              <a:off x="1343780" y="4012917"/>
              <a:ext cx="164377" cy="108280"/>
            </a:xfrm>
            <a:custGeom>
              <a:avLst/>
              <a:gdLst>
                <a:gd name="T0" fmla="*/ 90 w 126"/>
                <a:gd name="T1" fmla="*/ 3 h 83"/>
                <a:gd name="T2" fmla="*/ 126 w 126"/>
                <a:gd name="T3" fmla="*/ 83 h 83"/>
                <a:gd name="T4" fmla="*/ 0 w 126"/>
                <a:gd name="T5" fmla="*/ 83 h 83"/>
                <a:gd name="T6" fmla="*/ 50 w 126"/>
                <a:gd name="T7" fmla="*/ 0 h 83"/>
                <a:gd name="T8" fmla="*/ 90 w 126"/>
                <a:gd name="T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83">
                  <a:moveTo>
                    <a:pt x="90" y="3"/>
                  </a:moveTo>
                  <a:lnTo>
                    <a:pt x="126" y="83"/>
                  </a:lnTo>
                  <a:lnTo>
                    <a:pt x="0" y="83"/>
                  </a:lnTo>
                  <a:lnTo>
                    <a:pt x="50" y="0"/>
                  </a:lnTo>
                  <a:lnTo>
                    <a:pt x="90" y="3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35"/>
            <p:cNvSpPr>
              <a:spLocks/>
            </p:cNvSpPr>
            <p:nvPr/>
          </p:nvSpPr>
          <p:spPr bwMode="auto">
            <a:xfrm>
              <a:off x="1242023" y="4012917"/>
              <a:ext cx="219169" cy="53488"/>
            </a:xfrm>
            <a:custGeom>
              <a:avLst/>
              <a:gdLst>
                <a:gd name="T0" fmla="*/ 5 w 71"/>
                <a:gd name="T1" fmla="*/ 13 h 17"/>
                <a:gd name="T2" fmla="*/ 64 w 71"/>
                <a:gd name="T3" fmla="*/ 16 h 17"/>
                <a:gd name="T4" fmla="*/ 71 w 71"/>
                <a:gd name="T5" fmla="*/ 11 h 17"/>
                <a:gd name="T6" fmla="*/ 71 w 71"/>
                <a:gd name="T7" fmla="*/ 11 h 17"/>
                <a:gd name="T8" fmla="*/ 65 w 71"/>
                <a:gd name="T9" fmla="*/ 4 h 17"/>
                <a:gd name="T10" fmla="*/ 65 w 71"/>
                <a:gd name="T11" fmla="*/ 4 h 17"/>
                <a:gd name="T12" fmla="*/ 6 w 71"/>
                <a:gd name="T13" fmla="*/ 1 h 17"/>
                <a:gd name="T14" fmla="*/ 0 w 71"/>
                <a:gd name="T15" fmla="*/ 6 h 17"/>
                <a:gd name="T16" fmla="*/ 0 w 71"/>
                <a:gd name="T17" fmla="*/ 6 h 17"/>
                <a:gd name="T18" fmla="*/ 5 w 71"/>
                <a:gd name="T19" fmla="*/ 12 h 17"/>
                <a:gd name="T20" fmla="*/ 5 w 71"/>
                <a:gd name="T21" fmla="*/ 12 h 17"/>
                <a:gd name="T22" fmla="*/ 5 w 71"/>
                <a:gd name="T23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17">
                  <a:moveTo>
                    <a:pt x="5" y="13"/>
                  </a:moveTo>
                  <a:cubicBezTo>
                    <a:pt x="64" y="16"/>
                    <a:pt x="64" y="16"/>
                    <a:pt x="64" y="16"/>
                  </a:cubicBezTo>
                  <a:cubicBezTo>
                    <a:pt x="67" y="17"/>
                    <a:pt x="70" y="14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8"/>
                    <a:pt x="68" y="5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lose/>
                </a:path>
              </a:pathLst>
            </a:custGeom>
            <a:solidFill>
              <a:srgbClr val="029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36"/>
            <p:cNvSpPr>
              <a:spLocks/>
            </p:cNvSpPr>
            <p:nvPr/>
          </p:nvSpPr>
          <p:spPr bwMode="auto">
            <a:xfrm>
              <a:off x="1208104" y="3992044"/>
              <a:ext cx="71752" cy="70447"/>
            </a:xfrm>
            <a:custGeom>
              <a:avLst/>
              <a:gdLst>
                <a:gd name="T0" fmla="*/ 1 w 23"/>
                <a:gd name="T1" fmla="*/ 10 h 23"/>
                <a:gd name="T2" fmla="*/ 10 w 23"/>
                <a:gd name="T3" fmla="*/ 22 h 23"/>
                <a:gd name="T4" fmla="*/ 22 w 23"/>
                <a:gd name="T5" fmla="*/ 14 h 23"/>
                <a:gd name="T6" fmla="*/ 14 w 23"/>
                <a:gd name="T7" fmla="*/ 1 h 23"/>
                <a:gd name="T8" fmla="*/ 1 w 23"/>
                <a:gd name="T9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" y="10"/>
                  </a:moveTo>
                  <a:cubicBezTo>
                    <a:pt x="0" y="15"/>
                    <a:pt x="4" y="21"/>
                    <a:pt x="10" y="22"/>
                  </a:cubicBezTo>
                  <a:cubicBezTo>
                    <a:pt x="15" y="23"/>
                    <a:pt x="21" y="20"/>
                    <a:pt x="22" y="14"/>
                  </a:cubicBezTo>
                  <a:cubicBezTo>
                    <a:pt x="23" y="8"/>
                    <a:pt x="20" y="2"/>
                    <a:pt x="14" y="1"/>
                  </a:cubicBezTo>
                  <a:cubicBezTo>
                    <a:pt x="8" y="0"/>
                    <a:pt x="2" y="4"/>
                    <a:pt x="1" y="10"/>
                  </a:cubicBezTo>
                  <a:close/>
                </a:path>
              </a:pathLst>
            </a:custGeom>
            <a:solidFill>
              <a:srgbClr val="F4C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Oval 37"/>
            <p:cNvSpPr>
              <a:spLocks noChangeArrowheads="1"/>
            </p:cNvSpPr>
            <p:nvPr/>
          </p:nvSpPr>
          <p:spPr bwMode="auto">
            <a:xfrm>
              <a:off x="1313775" y="3771570"/>
              <a:ext cx="243956" cy="245261"/>
            </a:xfrm>
            <a:prstGeom prst="ellipse">
              <a:avLst/>
            </a:prstGeom>
            <a:solidFill>
              <a:srgbClr val="F4C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38"/>
            <p:cNvSpPr>
              <a:spLocks/>
            </p:cNvSpPr>
            <p:nvPr/>
          </p:nvSpPr>
          <p:spPr bwMode="auto">
            <a:xfrm>
              <a:off x="1273333" y="3823753"/>
              <a:ext cx="76970" cy="103062"/>
            </a:xfrm>
            <a:custGeom>
              <a:avLst/>
              <a:gdLst>
                <a:gd name="T0" fmla="*/ 59 w 59"/>
                <a:gd name="T1" fmla="*/ 79 h 79"/>
                <a:gd name="T2" fmla="*/ 0 w 59"/>
                <a:gd name="T3" fmla="*/ 38 h 79"/>
                <a:gd name="T4" fmla="*/ 47 w 59"/>
                <a:gd name="T5" fmla="*/ 0 h 79"/>
                <a:gd name="T6" fmla="*/ 59 w 59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79">
                  <a:moveTo>
                    <a:pt x="59" y="79"/>
                  </a:moveTo>
                  <a:lnTo>
                    <a:pt x="0" y="38"/>
                  </a:lnTo>
                  <a:lnTo>
                    <a:pt x="47" y="0"/>
                  </a:lnTo>
                  <a:lnTo>
                    <a:pt x="59" y="79"/>
                  </a:lnTo>
                  <a:close/>
                </a:path>
              </a:pathLst>
            </a:custGeom>
            <a:solidFill>
              <a:srgbClr val="F4C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Oval 39"/>
            <p:cNvSpPr>
              <a:spLocks noChangeArrowheads="1"/>
            </p:cNvSpPr>
            <p:nvPr/>
          </p:nvSpPr>
          <p:spPr bwMode="auto">
            <a:xfrm>
              <a:off x="1390745" y="3839408"/>
              <a:ext cx="95234" cy="74361"/>
            </a:xfrm>
            <a:prstGeom prst="ellipse">
              <a:avLst/>
            </a:prstGeom>
            <a:solidFill>
              <a:srgbClr val="E2A2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Oval 40"/>
            <p:cNvSpPr>
              <a:spLocks noChangeArrowheads="1"/>
            </p:cNvSpPr>
            <p:nvPr/>
          </p:nvSpPr>
          <p:spPr bwMode="auto">
            <a:xfrm>
              <a:off x="1402486" y="3848540"/>
              <a:ext cx="71752" cy="56097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41"/>
            <p:cNvSpPr>
              <a:spLocks/>
            </p:cNvSpPr>
            <p:nvPr/>
          </p:nvSpPr>
          <p:spPr bwMode="auto">
            <a:xfrm>
              <a:off x="1273333" y="3873327"/>
              <a:ext cx="176118" cy="143504"/>
            </a:xfrm>
            <a:custGeom>
              <a:avLst/>
              <a:gdLst>
                <a:gd name="T0" fmla="*/ 21 w 57"/>
                <a:gd name="T1" fmla="*/ 6 h 46"/>
                <a:gd name="T2" fmla="*/ 57 w 57"/>
                <a:gd name="T3" fmla="*/ 46 h 46"/>
                <a:gd name="T4" fmla="*/ 52 w 57"/>
                <a:gd name="T5" fmla="*/ 46 h 46"/>
                <a:gd name="T6" fmla="*/ 13 w 57"/>
                <a:gd name="T7" fmla="*/ 9 h 46"/>
                <a:gd name="T8" fmla="*/ 0 w 57"/>
                <a:gd name="T9" fmla="*/ 0 h 46"/>
                <a:gd name="T10" fmla="*/ 21 w 57"/>
                <a:gd name="T11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46">
                  <a:moveTo>
                    <a:pt x="21" y="6"/>
                  </a:moveTo>
                  <a:cubicBezTo>
                    <a:pt x="21" y="6"/>
                    <a:pt x="18" y="43"/>
                    <a:pt x="57" y="46"/>
                  </a:cubicBezTo>
                  <a:cubicBezTo>
                    <a:pt x="56" y="46"/>
                    <a:pt x="54" y="46"/>
                    <a:pt x="52" y="46"/>
                  </a:cubicBezTo>
                  <a:cubicBezTo>
                    <a:pt x="31" y="46"/>
                    <a:pt x="14" y="30"/>
                    <a:pt x="13" y="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1" y="6"/>
                  </a:lnTo>
                  <a:close/>
                </a:path>
              </a:pathLst>
            </a:custGeom>
            <a:solidFill>
              <a:srgbClr val="E2A2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42"/>
            <p:cNvSpPr>
              <a:spLocks/>
            </p:cNvSpPr>
            <p:nvPr/>
          </p:nvSpPr>
          <p:spPr bwMode="auto">
            <a:xfrm>
              <a:off x="1245937" y="3733737"/>
              <a:ext cx="302662" cy="114803"/>
            </a:xfrm>
            <a:custGeom>
              <a:avLst/>
              <a:gdLst>
                <a:gd name="T0" fmla="*/ 98 w 98"/>
                <a:gd name="T1" fmla="*/ 32 h 37"/>
                <a:gd name="T2" fmla="*/ 29 w 98"/>
                <a:gd name="T3" fmla="*/ 27 h 37"/>
                <a:gd name="T4" fmla="*/ 6 w 98"/>
                <a:gd name="T5" fmla="*/ 22 h 37"/>
                <a:gd name="T6" fmla="*/ 8 w 98"/>
                <a:gd name="T7" fmla="*/ 16 h 37"/>
                <a:gd name="T8" fmla="*/ 30 w 98"/>
                <a:gd name="T9" fmla="*/ 21 h 37"/>
                <a:gd name="T10" fmla="*/ 64 w 98"/>
                <a:gd name="T11" fmla="*/ 0 h 37"/>
                <a:gd name="T12" fmla="*/ 98 w 98"/>
                <a:gd name="T13" fmla="*/ 3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37">
                  <a:moveTo>
                    <a:pt x="98" y="32"/>
                  </a:moveTo>
                  <a:cubicBezTo>
                    <a:pt x="98" y="32"/>
                    <a:pt x="51" y="37"/>
                    <a:pt x="29" y="27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0" y="18"/>
                    <a:pt x="8" y="16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7" y="0"/>
                    <a:pt x="64" y="0"/>
                  </a:cubicBezTo>
                  <a:cubicBezTo>
                    <a:pt x="90" y="0"/>
                    <a:pt x="98" y="20"/>
                    <a:pt x="98" y="32"/>
                  </a:cubicBez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43"/>
            <p:cNvSpPr>
              <a:spLocks/>
            </p:cNvSpPr>
            <p:nvPr/>
          </p:nvSpPr>
          <p:spPr bwMode="auto">
            <a:xfrm>
              <a:off x="1485979" y="3802880"/>
              <a:ext cx="62620" cy="30005"/>
            </a:xfrm>
            <a:custGeom>
              <a:avLst/>
              <a:gdLst>
                <a:gd name="T0" fmla="*/ 19 w 20"/>
                <a:gd name="T1" fmla="*/ 0 h 10"/>
                <a:gd name="T2" fmla="*/ 0 w 20"/>
                <a:gd name="T3" fmla="*/ 2 h 10"/>
                <a:gd name="T4" fmla="*/ 0 w 20"/>
                <a:gd name="T5" fmla="*/ 9 h 10"/>
                <a:gd name="T6" fmla="*/ 20 w 20"/>
                <a:gd name="T7" fmla="*/ 8 h 10"/>
                <a:gd name="T8" fmla="*/ 19 w 20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0">
                  <a:moveTo>
                    <a:pt x="19" y="0"/>
                  </a:moveTo>
                  <a:cubicBezTo>
                    <a:pt x="19" y="0"/>
                    <a:pt x="10" y="3"/>
                    <a:pt x="0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4" y="10"/>
                    <a:pt x="20" y="8"/>
                  </a:cubicBezTo>
                  <a:cubicBezTo>
                    <a:pt x="20" y="8"/>
                    <a:pt x="20" y="2"/>
                    <a:pt x="19" y="0"/>
                  </a:cubicBezTo>
                  <a:close/>
                </a:path>
              </a:pathLst>
            </a:custGeom>
            <a:solidFill>
              <a:srgbClr val="05D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44"/>
            <p:cNvSpPr>
              <a:spLocks/>
            </p:cNvSpPr>
            <p:nvPr/>
          </p:nvSpPr>
          <p:spPr bwMode="auto">
            <a:xfrm>
              <a:off x="2065213" y="3911160"/>
              <a:ext cx="113498" cy="133067"/>
            </a:xfrm>
            <a:custGeom>
              <a:avLst/>
              <a:gdLst>
                <a:gd name="T0" fmla="*/ 45 w 87"/>
                <a:gd name="T1" fmla="*/ 0 h 102"/>
                <a:gd name="T2" fmla="*/ 0 w 87"/>
                <a:gd name="T3" fmla="*/ 83 h 102"/>
                <a:gd name="T4" fmla="*/ 87 w 87"/>
                <a:gd name="T5" fmla="*/ 102 h 102"/>
                <a:gd name="T6" fmla="*/ 45 w 87"/>
                <a:gd name="T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102">
                  <a:moveTo>
                    <a:pt x="45" y="0"/>
                  </a:moveTo>
                  <a:lnTo>
                    <a:pt x="0" y="83"/>
                  </a:lnTo>
                  <a:lnTo>
                    <a:pt x="87" y="102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A3A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45"/>
            <p:cNvSpPr>
              <a:spLocks noEditPoints="1"/>
            </p:cNvSpPr>
            <p:nvPr/>
          </p:nvSpPr>
          <p:spPr bwMode="auto">
            <a:xfrm>
              <a:off x="1981720" y="3845931"/>
              <a:ext cx="277875" cy="279180"/>
            </a:xfrm>
            <a:custGeom>
              <a:avLst/>
              <a:gdLst>
                <a:gd name="T0" fmla="*/ 90 w 90"/>
                <a:gd name="T1" fmla="*/ 45 h 90"/>
                <a:gd name="T2" fmla="*/ 45 w 90"/>
                <a:gd name="T3" fmla="*/ 90 h 90"/>
                <a:gd name="T4" fmla="*/ 45 w 90"/>
                <a:gd name="T5" fmla="*/ 90 h 90"/>
                <a:gd name="T6" fmla="*/ 0 w 90"/>
                <a:gd name="T7" fmla="*/ 45 h 90"/>
                <a:gd name="T8" fmla="*/ 0 w 90"/>
                <a:gd name="T9" fmla="*/ 45 h 90"/>
                <a:gd name="T10" fmla="*/ 45 w 90"/>
                <a:gd name="T11" fmla="*/ 0 h 90"/>
                <a:gd name="T12" fmla="*/ 45 w 90"/>
                <a:gd name="T13" fmla="*/ 0 h 90"/>
                <a:gd name="T14" fmla="*/ 90 w 90"/>
                <a:gd name="T15" fmla="*/ 45 h 90"/>
                <a:gd name="T16" fmla="*/ 82 w 90"/>
                <a:gd name="T17" fmla="*/ 45 h 90"/>
                <a:gd name="T18" fmla="*/ 45 w 90"/>
                <a:gd name="T19" fmla="*/ 8 h 90"/>
                <a:gd name="T20" fmla="*/ 45 w 90"/>
                <a:gd name="T21" fmla="*/ 8 h 90"/>
                <a:gd name="T22" fmla="*/ 8 w 90"/>
                <a:gd name="T23" fmla="*/ 45 h 90"/>
                <a:gd name="T24" fmla="*/ 8 w 90"/>
                <a:gd name="T25" fmla="*/ 45 h 90"/>
                <a:gd name="T26" fmla="*/ 45 w 90"/>
                <a:gd name="T27" fmla="*/ 82 h 90"/>
                <a:gd name="T28" fmla="*/ 45 w 90"/>
                <a:gd name="T29" fmla="*/ 82 h 90"/>
                <a:gd name="T30" fmla="*/ 82 w 90"/>
                <a:gd name="T31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90">
                  <a:moveTo>
                    <a:pt x="90" y="45"/>
                  </a:moveTo>
                  <a:cubicBezTo>
                    <a:pt x="90" y="70"/>
                    <a:pt x="70" y="90"/>
                    <a:pt x="45" y="90"/>
                  </a:cubicBezTo>
                  <a:cubicBezTo>
                    <a:pt x="45" y="90"/>
                    <a:pt x="45" y="90"/>
                    <a:pt x="45" y="90"/>
                  </a:cubicBezTo>
                  <a:cubicBezTo>
                    <a:pt x="20" y="90"/>
                    <a:pt x="0" y="70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70" y="0"/>
                    <a:pt x="90" y="20"/>
                    <a:pt x="90" y="45"/>
                  </a:cubicBezTo>
                  <a:close/>
                  <a:moveTo>
                    <a:pt x="82" y="45"/>
                  </a:moveTo>
                  <a:cubicBezTo>
                    <a:pt x="82" y="25"/>
                    <a:pt x="66" y="8"/>
                    <a:pt x="45" y="8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25" y="8"/>
                    <a:pt x="8" y="2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66"/>
                    <a:pt x="2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66" y="82"/>
                    <a:pt x="82" y="66"/>
                    <a:pt x="82" y="45"/>
                  </a:cubicBezTo>
                  <a:close/>
                </a:path>
              </a:pathLst>
            </a:custGeom>
            <a:solidFill>
              <a:srgbClr val="BA3A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9" name="组合 118"/>
            <p:cNvGrpSpPr/>
            <p:nvPr/>
          </p:nvGrpSpPr>
          <p:grpSpPr>
            <a:xfrm>
              <a:off x="2677060" y="2815360"/>
              <a:ext cx="1084105" cy="1111456"/>
              <a:chOff x="2677060" y="3343668"/>
              <a:chExt cx="568797" cy="583147"/>
            </a:xfrm>
          </p:grpSpPr>
          <p:sp>
            <p:nvSpPr>
              <p:cNvPr id="104" name="Freeform 46"/>
              <p:cNvSpPr>
                <a:spLocks/>
              </p:cNvSpPr>
              <p:nvPr/>
            </p:nvSpPr>
            <p:spPr bwMode="auto">
              <a:xfrm>
                <a:off x="2677060" y="3343668"/>
                <a:ext cx="568797" cy="583147"/>
              </a:xfrm>
              <a:custGeom>
                <a:avLst/>
                <a:gdLst>
                  <a:gd name="T0" fmla="*/ 44 w 184"/>
                  <a:gd name="T1" fmla="*/ 172 h 188"/>
                  <a:gd name="T2" fmla="*/ 70 w 184"/>
                  <a:gd name="T3" fmla="*/ 184 h 188"/>
                  <a:gd name="T4" fmla="*/ 169 w 184"/>
                  <a:gd name="T5" fmla="*/ 145 h 188"/>
                  <a:gd name="T6" fmla="*/ 180 w 184"/>
                  <a:gd name="T7" fmla="*/ 119 h 188"/>
                  <a:gd name="T8" fmla="*/ 139 w 184"/>
                  <a:gd name="T9" fmla="*/ 16 h 188"/>
                  <a:gd name="T10" fmla="*/ 113 w 184"/>
                  <a:gd name="T11" fmla="*/ 4 h 188"/>
                  <a:gd name="T12" fmla="*/ 15 w 184"/>
                  <a:gd name="T13" fmla="*/ 43 h 188"/>
                  <a:gd name="T14" fmla="*/ 4 w 184"/>
                  <a:gd name="T15" fmla="*/ 69 h 188"/>
                  <a:gd name="T16" fmla="*/ 44 w 184"/>
                  <a:gd name="T17" fmla="*/ 172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4" h="188">
                    <a:moveTo>
                      <a:pt x="44" y="172"/>
                    </a:moveTo>
                    <a:cubicBezTo>
                      <a:pt x="48" y="183"/>
                      <a:pt x="60" y="188"/>
                      <a:pt x="70" y="184"/>
                    </a:cubicBezTo>
                    <a:cubicBezTo>
                      <a:pt x="169" y="145"/>
                      <a:pt x="169" y="145"/>
                      <a:pt x="169" y="145"/>
                    </a:cubicBezTo>
                    <a:cubicBezTo>
                      <a:pt x="179" y="141"/>
                      <a:pt x="184" y="129"/>
                      <a:pt x="180" y="119"/>
                    </a:cubicBezTo>
                    <a:cubicBezTo>
                      <a:pt x="139" y="16"/>
                      <a:pt x="139" y="16"/>
                      <a:pt x="139" y="16"/>
                    </a:cubicBezTo>
                    <a:cubicBezTo>
                      <a:pt x="135" y="5"/>
                      <a:pt x="124" y="0"/>
                      <a:pt x="113" y="4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5" y="47"/>
                      <a:pt x="0" y="59"/>
                      <a:pt x="4" y="69"/>
                    </a:cubicBezTo>
                    <a:lnTo>
                      <a:pt x="44" y="17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47"/>
              <p:cNvSpPr>
                <a:spLocks/>
              </p:cNvSpPr>
              <p:nvPr/>
            </p:nvSpPr>
            <p:spPr bwMode="auto">
              <a:xfrm>
                <a:off x="2720112" y="3390633"/>
                <a:ext cx="481390" cy="489217"/>
              </a:xfrm>
              <a:custGeom>
                <a:avLst/>
                <a:gdLst>
                  <a:gd name="T0" fmla="*/ 38 w 156"/>
                  <a:gd name="T1" fmla="*/ 145 h 158"/>
                  <a:gd name="T2" fmla="*/ 60 w 156"/>
                  <a:gd name="T3" fmla="*/ 155 h 158"/>
                  <a:gd name="T4" fmla="*/ 143 w 156"/>
                  <a:gd name="T5" fmla="*/ 122 h 158"/>
                  <a:gd name="T6" fmla="*/ 152 w 156"/>
                  <a:gd name="T7" fmla="*/ 100 h 158"/>
                  <a:gd name="T8" fmla="*/ 118 w 156"/>
                  <a:gd name="T9" fmla="*/ 13 h 158"/>
                  <a:gd name="T10" fmla="*/ 96 w 156"/>
                  <a:gd name="T11" fmla="*/ 3 h 158"/>
                  <a:gd name="T12" fmla="*/ 13 w 156"/>
                  <a:gd name="T13" fmla="*/ 36 h 158"/>
                  <a:gd name="T14" fmla="*/ 3 w 156"/>
                  <a:gd name="T15" fmla="*/ 58 h 158"/>
                  <a:gd name="T16" fmla="*/ 38 w 156"/>
                  <a:gd name="T17" fmla="*/ 14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" h="158">
                    <a:moveTo>
                      <a:pt x="38" y="145"/>
                    </a:moveTo>
                    <a:cubicBezTo>
                      <a:pt x="41" y="154"/>
                      <a:pt x="51" y="158"/>
                      <a:pt x="60" y="155"/>
                    </a:cubicBezTo>
                    <a:cubicBezTo>
                      <a:pt x="143" y="122"/>
                      <a:pt x="143" y="122"/>
                      <a:pt x="143" y="122"/>
                    </a:cubicBezTo>
                    <a:cubicBezTo>
                      <a:pt x="151" y="119"/>
                      <a:pt x="156" y="109"/>
                      <a:pt x="152" y="100"/>
                    </a:cubicBezTo>
                    <a:cubicBezTo>
                      <a:pt x="118" y="13"/>
                      <a:pt x="118" y="13"/>
                      <a:pt x="118" y="13"/>
                    </a:cubicBezTo>
                    <a:cubicBezTo>
                      <a:pt x="114" y="4"/>
                      <a:pt x="105" y="0"/>
                      <a:pt x="96" y="3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4" y="39"/>
                      <a:pt x="0" y="49"/>
                      <a:pt x="3" y="58"/>
                    </a:cubicBezTo>
                    <a:lnTo>
                      <a:pt x="38" y="1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6" name="Freeform 48"/>
            <p:cNvSpPr>
              <a:spLocks/>
            </p:cNvSpPr>
            <p:nvPr/>
          </p:nvSpPr>
          <p:spPr bwMode="auto">
            <a:xfrm>
              <a:off x="2584435" y="4069014"/>
              <a:ext cx="73056" cy="133067"/>
            </a:xfrm>
            <a:custGeom>
              <a:avLst/>
              <a:gdLst>
                <a:gd name="T0" fmla="*/ 7 w 24"/>
                <a:gd name="T1" fmla="*/ 0 h 43"/>
                <a:gd name="T2" fmla="*/ 0 w 24"/>
                <a:gd name="T3" fmla="*/ 43 h 43"/>
                <a:gd name="T4" fmla="*/ 24 w 24"/>
                <a:gd name="T5" fmla="*/ 43 h 43"/>
                <a:gd name="T6" fmla="*/ 18 w 24"/>
                <a:gd name="T7" fmla="*/ 38 h 43"/>
                <a:gd name="T8" fmla="*/ 9 w 24"/>
                <a:gd name="T9" fmla="*/ 38 h 43"/>
                <a:gd name="T10" fmla="*/ 21 w 24"/>
                <a:gd name="T11" fmla="*/ 0 h 43"/>
                <a:gd name="T12" fmla="*/ 7 w 24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3">
                  <a:moveTo>
                    <a:pt x="7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43"/>
                    <a:pt x="22" y="38"/>
                    <a:pt x="18" y="38"/>
                  </a:cubicBezTo>
                  <a:cubicBezTo>
                    <a:pt x="15" y="38"/>
                    <a:pt x="9" y="38"/>
                    <a:pt x="9" y="38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036D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49"/>
            <p:cNvSpPr>
              <a:spLocks/>
            </p:cNvSpPr>
            <p:nvPr/>
          </p:nvSpPr>
          <p:spPr bwMode="auto">
            <a:xfrm>
              <a:off x="2679670" y="4069014"/>
              <a:ext cx="120021" cy="133067"/>
            </a:xfrm>
            <a:custGeom>
              <a:avLst/>
              <a:gdLst>
                <a:gd name="T0" fmla="*/ 0 w 39"/>
                <a:gd name="T1" fmla="*/ 0 h 43"/>
                <a:gd name="T2" fmla="*/ 15 w 39"/>
                <a:gd name="T3" fmla="*/ 43 h 43"/>
                <a:gd name="T4" fmla="*/ 39 w 39"/>
                <a:gd name="T5" fmla="*/ 43 h 43"/>
                <a:gd name="T6" fmla="*/ 33 w 39"/>
                <a:gd name="T7" fmla="*/ 38 h 43"/>
                <a:gd name="T8" fmla="*/ 24 w 39"/>
                <a:gd name="T9" fmla="*/ 38 h 43"/>
                <a:gd name="T10" fmla="*/ 15 w 39"/>
                <a:gd name="T11" fmla="*/ 0 h 43"/>
                <a:gd name="T12" fmla="*/ 0 w 39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3">
                  <a:moveTo>
                    <a:pt x="0" y="0"/>
                  </a:moveTo>
                  <a:cubicBezTo>
                    <a:pt x="15" y="43"/>
                    <a:pt x="15" y="43"/>
                    <a:pt x="15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7" y="38"/>
                    <a:pt x="33" y="38"/>
                  </a:cubicBezTo>
                  <a:cubicBezTo>
                    <a:pt x="30" y="38"/>
                    <a:pt x="24" y="38"/>
                    <a:pt x="24" y="38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36D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50"/>
            <p:cNvSpPr>
              <a:spLocks/>
            </p:cNvSpPr>
            <p:nvPr/>
          </p:nvSpPr>
          <p:spPr bwMode="auto">
            <a:xfrm>
              <a:off x="2587044" y="3882459"/>
              <a:ext cx="160463" cy="204819"/>
            </a:xfrm>
            <a:custGeom>
              <a:avLst/>
              <a:gdLst>
                <a:gd name="T0" fmla="*/ 36 w 123"/>
                <a:gd name="T1" fmla="*/ 0 h 157"/>
                <a:gd name="T2" fmla="*/ 0 w 123"/>
                <a:gd name="T3" fmla="*/ 157 h 157"/>
                <a:gd name="T4" fmla="*/ 123 w 123"/>
                <a:gd name="T5" fmla="*/ 157 h 157"/>
                <a:gd name="T6" fmla="*/ 76 w 123"/>
                <a:gd name="T7" fmla="*/ 0 h 157"/>
                <a:gd name="T8" fmla="*/ 36 w 123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57">
                  <a:moveTo>
                    <a:pt x="36" y="0"/>
                  </a:moveTo>
                  <a:lnTo>
                    <a:pt x="0" y="157"/>
                  </a:lnTo>
                  <a:lnTo>
                    <a:pt x="123" y="157"/>
                  </a:lnTo>
                  <a:lnTo>
                    <a:pt x="7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51"/>
            <p:cNvSpPr>
              <a:spLocks/>
            </p:cNvSpPr>
            <p:nvPr/>
          </p:nvSpPr>
          <p:spPr bwMode="auto">
            <a:xfrm>
              <a:off x="2634009" y="3832885"/>
              <a:ext cx="212646" cy="105671"/>
            </a:xfrm>
            <a:custGeom>
              <a:avLst/>
              <a:gdLst>
                <a:gd name="T0" fmla="*/ 64 w 69"/>
                <a:gd name="T1" fmla="*/ 12 h 34"/>
                <a:gd name="T2" fmla="*/ 9 w 69"/>
                <a:gd name="T3" fmla="*/ 33 h 34"/>
                <a:gd name="T4" fmla="*/ 1 w 69"/>
                <a:gd name="T5" fmla="*/ 29 h 34"/>
                <a:gd name="T6" fmla="*/ 1 w 69"/>
                <a:gd name="T7" fmla="*/ 29 h 34"/>
                <a:gd name="T8" fmla="*/ 5 w 69"/>
                <a:gd name="T9" fmla="*/ 21 h 34"/>
                <a:gd name="T10" fmla="*/ 5 w 69"/>
                <a:gd name="T11" fmla="*/ 21 h 34"/>
                <a:gd name="T12" fmla="*/ 60 w 69"/>
                <a:gd name="T13" fmla="*/ 1 h 34"/>
                <a:gd name="T14" fmla="*/ 68 w 69"/>
                <a:gd name="T15" fmla="*/ 5 h 34"/>
                <a:gd name="T16" fmla="*/ 68 w 69"/>
                <a:gd name="T17" fmla="*/ 5 h 34"/>
                <a:gd name="T18" fmla="*/ 65 w 69"/>
                <a:gd name="T19" fmla="*/ 12 h 34"/>
                <a:gd name="T20" fmla="*/ 65 w 69"/>
                <a:gd name="T21" fmla="*/ 12 h 34"/>
                <a:gd name="T22" fmla="*/ 64 w 69"/>
                <a:gd name="T23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" h="34">
                  <a:moveTo>
                    <a:pt x="64" y="12"/>
                  </a:moveTo>
                  <a:cubicBezTo>
                    <a:pt x="9" y="33"/>
                    <a:pt x="9" y="33"/>
                    <a:pt x="9" y="33"/>
                  </a:cubicBezTo>
                  <a:cubicBezTo>
                    <a:pt x="6" y="34"/>
                    <a:pt x="2" y="32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6"/>
                    <a:pt x="2" y="23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3" y="0"/>
                    <a:pt x="66" y="2"/>
                    <a:pt x="68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9" y="8"/>
                    <a:pt x="67" y="11"/>
                    <a:pt x="65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12"/>
                    <a:pt x="64" y="12"/>
                    <a:pt x="64" y="12"/>
                  </a:cubicBezTo>
                  <a:close/>
                </a:path>
              </a:pathLst>
            </a:custGeom>
            <a:solidFill>
              <a:srgbClr val="029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52"/>
            <p:cNvSpPr>
              <a:spLocks/>
            </p:cNvSpPr>
            <p:nvPr/>
          </p:nvSpPr>
          <p:spPr bwMode="auto">
            <a:xfrm>
              <a:off x="2799691" y="3805489"/>
              <a:ext cx="74361" cy="76970"/>
            </a:xfrm>
            <a:custGeom>
              <a:avLst/>
              <a:gdLst>
                <a:gd name="T0" fmla="*/ 22 w 24"/>
                <a:gd name="T1" fmla="*/ 8 h 25"/>
                <a:gd name="T2" fmla="*/ 17 w 24"/>
                <a:gd name="T3" fmla="*/ 22 h 25"/>
                <a:gd name="T4" fmla="*/ 3 w 24"/>
                <a:gd name="T5" fmla="*/ 18 h 25"/>
                <a:gd name="T6" fmla="*/ 7 w 24"/>
                <a:gd name="T7" fmla="*/ 3 h 25"/>
                <a:gd name="T8" fmla="*/ 22 w 24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22" y="8"/>
                  </a:moveTo>
                  <a:cubicBezTo>
                    <a:pt x="24" y="13"/>
                    <a:pt x="22" y="19"/>
                    <a:pt x="17" y="22"/>
                  </a:cubicBezTo>
                  <a:cubicBezTo>
                    <a:pt x="12" y="25"/>
                    <a:pt x="6" y="23"/>
                    <a:pt x="3" y="18"/>
                  </a:cubicBezTo>
                  <a:cubicBezTo>
                    <a:pt x="0" y="12"/>
                    <a:pt x="2" y="6"/>
                    <a:pt x="7" y="3"/>
                  </a:cubicBezTo>
                  <a:cubicBezTo>
                    <a:pt x="13" y="0"/>
                    <a:pt x="19" y="2"/>
                    <a:pt x="22" y="8"/>
                  </a:cubicBezTo>
                  <a:close/>
                </a:path>
              </a:pathLst>
            </a:custGeom>
            <a:solidFill>
              <a:srgbClr val="F4C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Oval 53"/>
            <p:cNvSpPr>
              <a:spLocks noChangeArrowheads="1"/>
            </p:cNvSpPr>
            <p:nvPr/>
          </p:nvSpPr>
          <p:spPr bwMode="auto">
            <a:xfrm>
              <a:off x="2537470" y="3641112"/>
              <a:ext cx="243956" cy="245261"/>
            </a:xfrm>
            <a:prstGeom prst="ellipse">
              <a:avLst/>
            </a:prstGeom>
            <a:solidFill>
              <a:srgbClr val="F4C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54"/>
            <p:cNvSpPr>
              <a:spLocks/>
            </p:cNvSpPr>
            <p:nvPr/>
          </p:nvSpPr>
          <p:spPr bwMode="auto">
            <a:xfrm>
              <a:off x="2744899" y="3690686"/>
              <a:ext cx="76970" cy="105671"/>
            </a:xfrm>
            <a:custGeom>
              <a:avLst/>
              <a:gdLst>
                <a:gd name="T0" fmla="*/ 0 w 59"/>
                <a:gd name="T1" fmla="*/ 81 h 81"/>
                <a:gd name="T2" fmla="*/ 59 w 59"/>
                <a:gd name="T3" fmla="*/ 40 h 81"/>
                <a:gd name="T4" fmla="*/ 12 w 59"/>
                <a:gd name="T5" fmla="*/ 0 h 81"/>
                <a:gd name="T6" fmla="*/ 0 w 59"/>
                <a:gd name="T7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81">
                  <a:moveTo>
                    <a:pt x="0" y="81"/>
                  </a:moveTo>
                  <a:lnTo>
                    <a:pt x="59" y="40"/>
                  </a:lnTo>
                  <a:lnTo>
                    <a:pt x="12" y="0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F4C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Oval 55"/>
            <p:cNvSpPr>
              <a:spLocks noChangeArrowheads="1"/>
            </p:cNvSpPr>
            <p:nvPr/>
          </p:nvSpPr>
          <p:spPr bwMode="auto">
            <a:xfrm>
              <a:off x="2609222" y="3708950"/>
              <a:ext cx="95234" cy="74361"/>
            </a:xfrm>
            <a:prstGeom prst="ellipse">
              <a:avLst/>
            </a:prstGeom>
            <a:solidFill>
              <a:srgbClr val="E2A2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Oval 56"/>
            <p:cNvSpPr>
              <a:spLocks noChangeArrowheads="1"/>
            </p:cNvSpPr>
            <p:nvPr/>
          </p:nvSpPr>
          <p:spPr bwMode="auto">
            <a:xfrm>
              <a:off x="2620963" y="3718082"/>
              <a:ext cx="71752" cy="56097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57"/>
            <p:cNvSpPr>
              <a:spLocks/>
            </p:cNvSpPr>
            <p:nvPr/>
          </p:nvSpPr>
          <p:spPr bwMode="auto">
            <a:xfrm>
              <a:off x="2645750" y="3742869"/>
              <a:ext cx="176118" cy="143504"/>
            </a:xfrm>
            <a:custGeom>
              <a:avLst/>
              <a:gdLst>
                <a:gd name="T0" fmla="*/ 35 w 57"/>
                <a:gd name="T1" fmla="*/ 6 h 46"/>
                <a:gd name="T2" fmla="*/ 0 w 57"/>
                <a:gd name="T3" fmla="*/ 46 h 46"/>
                <a:gd name="T4" fmla="*/ 5 w 57"/>
                <a:gd name="T5" fmla="*/ 46 h 46"/>
                <a:gd name="T6" fmla="*/ 44 w 57"/>
                <a:gd name="T7" fmla="*/ 9 h 46"/>
                <a:gd name="T8" fmla="*/ 57 w 57"/>
                <a:gd name="T9" fmla="*/ 0 h 46"/>
                <a:gd name="T10" fmla="*/ 35 w 57"/>
                <a:gd name="T11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46">
                  <a:moveTo>
                    <a:pt x="35" y="6"/>
                  </a:moveTo>
                  <a:cubicBezTo>
                    <a:pt x="35" y="6"/>
                    <a:pt x="39" y="43"/>
                    <a:pt x="0" y="46"/>
                  </a:cubicBezTo>
                  <a:cubicBezTo>
                    <a:pt x="1" y="46"/>
                    <a:pt x="3" y="46"/>
                    <a:pt x="5" y="46"/>
                  </a:cubicBezTo>
                  <a:cubicBezTo>
                    <a:pt x="26" y="46"/>
                    <a:pt x="43" y="30"/>
                    <a:pt x="44" y="9"/>
                  </a:cubicBezTo>
                  <a:cubicBezTo>
                    <a:pt x="57" y="0"/>
                    <a:pt x="57" y="0"/>
                    <a:pt x="57" y="0"/>
                  </a:cubicBezTo>
                  <a:lnTo>
                    <a:pt x="35" y="6"/>
                  </a:lnTo>
                  <a:close/>
                </a:path>
              </a:pathLst>
            </a:custGeom>
            <a:solidFill>
              <a:srgbClr val="E2A2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58"/>
            <p:cNvSpPr>
              <a:spLocks/>
            </p:cNvSpPr>
            <p:nvPr/>
          </p:nvSpPr>
          <p:spPr bwMode="auto">
            <a:xfrm>
              <a:off x="2546602" y="3604584"/>
              <a:ext cx="302662" cy="110889"/>
            </a:xfrm>
            <a:custGeom>
              <a:avLst/>
              <a:gdLst>
                <a:gd name="T0" fmla="*/ 0 w 98"/>
                <a:gd name="T1" fmla="*/ 32 h 36"/>
                <a:gd name="T2" fmla="*/ 69 w 98"/>
                <a:gd name="T3" fmla="*/ 26 h 36"/>
                <a:gd name="T4" fmla="*/ 92 w 98"/>
                <a:gd name="T5" fmla="*/ 22 h 36"/>
                <a:gd name="T6" fmla="*/ 90 w 98"/>
                <a:gd name="T7" fmla="*/ 16 h 36"/>
                <a:gd name="T8" fmla="*/ 68 w 98"/>
                <a:gd name="T9" fmla="*/ 21 h 36"/>
                <a:gd name="T10" fmla="*/ 34 w 98"/>
                <a:gd name="T11" fmla="*/ 0 h 36"/>
                <a:gd name="T12" fmla="*/ 0 w 98"/>
                <a:gd name="T13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36">
                  <a:moveTo>
                    <a:pt x="0" y="32"/>
                  </a:moveTo>
                  <a:cubicBezTo>
                    <a:pt x="0" y="32"/>
                    <a:pt x="46" y="36"/>
                    <a:pt x="69" y="26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2"/>
                    <a:pt x="98" y="18"/>
                    <a:pt x="90" y="16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21"/>
                    <a:pt x="61" y="0"/>
                    <a:pt x="34" y="0"/>
                  </a:cubicBezTo>
                  <a:cubicBezTo>
                    <a:pt x="7" y="0"/>
                    <a:pt x="0" y="20"/>
                    <a:pt x="0" y="32"/>
                  </a:cubicBez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59"/>
            <p:cNvSpPr>
              <a:spLocks/>
            </p:cNvSpPr>
            <p:nvPr/>
          </p:nvSpPr>
          <p:spPr bwMode="auto">
            <a:xfrm>
              <a:off x="2546602" y="3672422"/>
              <a:ext cx="62620" cy="27396"/>
            </a:xfrm>
            <a:custGeom>
              <a:avLst/>
              <a:gdLst>
                <a:gd name="T0" fmla="*/ 1 w 20"/>
                <a:gd name="T1" fmla="*/ 0 h 9"/>
                <a:gd name="T2" fmla="*/ 20 w 20"/>
                <a:gd name="T3" fmla="*/ 2 h 9"/>
                <a:gd name="T4" fmla="*/ 19 w 20"/>
                <a:gd name="T5" fmla="*/ 9 h 9"/>
                <a:gd name="T6" fmla="*/ 0 w 20"/>
                <a:gd name="T7" fmla="*/ 7 h 9"/>
                <a:gd name="T8" fmla="*/ 1 w 2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9">
                  <a:moveTo>
                    <a:pt x="1" y="0"/>
                  </a:moveTo>
                  <a:cubicBezTo>
                    <a:pt x="1" y="0"/>
                    <a:pt x="10" y="2"/>
                    <a:pt x="20" y="2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6" y="9"/>
                    <a:pt x="0" y="7"/>
                  </a:cubicBezTo>
                  <a:cubicBezTo>
                    <a:pt x="0" y="7"/>
                    <a:pt x="0" y="2"/>
                    <a:pt x="1" y="0"/>
                  </a:cubicBezTo>
                  <a:close/>
                </a:path>
              </a:pathLst>
            </a:custGeom>
            <a:solidFill>
              <a:srgbClr val="05D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文本框 119"/>
            <p:cNvSpPr txBox="1"/>
            <p:nvPr/>
          </p:nvSpPr>
          <p:spPr>
            <a:xfrm>
              <a:off x="2848023" y="3074224"/>
              <a:ext cx="79220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DE1923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01</a:t>
              </a:r>
              <a:endParaRPr lang="zh-CN" altLang="en-US" sz="3200" b="1" dirty="0">
                <a:solidFill>
                  <a:srgbClr val="DE1923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</p:grpSp>
      <p:sp>
        <p:nvSpPr>
          <p:cNvPr id="124" name="Rectangle 63"/>
          <p:cNvSpPr>
            <a:spLocks noChangeArrowheads="1"/>
          </p:cNvSpPr>
          <p:nvPr/>
        </p:nvSpPr>
        <p:spPr bwMode="auto">
          <a:xfrm>
            <a:off x="4186505" y="1701948"/>
            <a:ext cx="3522395" cy="287338"/>
          </a:xfrm>
          <a:prstGeom prst="rect">
            <a:avLst/>
          </a:prstGeom>
          <a:solidFill>
            <a:srgbClr val="DE19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" name="Rectangle 65"/>
          <p:cNvSpPr>
            <a:spLocks noChangeArrowheads="1"/>
          </p:cNvSpPr>
          <p:nvPr/>
        </p:nvSpPr>
        <p:spPr bwMode="auto">
          <a:xfrm>
            <a:off x="4186505" y="2075010"/>
            <a:ext cx="3522395" cy="287338"/>
          </a:xfrm>
          <a:prstGeom prst="rect">
            <a:avLst/>
          </a:prstGeom>
          <a:solidFill>
            <a:srgbClr val="DE19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" name="Rectangle 67"/>
          <p:cNvSpPr>
            <a:spLocks noChangeArrowheads="1"/>
          </p:cNvSpPr>
          <p:nvPr/>
        </p:nvSpPr>
        <p:spPr bwMode="auto">
          <a:xfrm>
            <a:off x="4186505" y="2444898"/>
            <a:ext cx="3522395" cy="287338"/>
          </a:xfrm>
          <a:prstGeom prst="rect">
            <a:avLst/>
          </a:prstGeom>
          <a:solidFill>
            <a:srgbClr val="DE19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" name="Rectangle 69"/>
          <p:cNvSpPr>
            <a:spLocks noChangeArrowheads="1"/>
          </p:cNvSpPr>
          <p:nvPr/>
        </p:nvSpPr>
        <p:spPr bwMode="auto">
          <a:xfrm>
            <a:off x="4186505" y="1338412"/>
            <a:ext cx="3522395" cy="287338"/>
          </a:xfrm>
          <a:prstGeom prst="rect">
            <a:avLst/>
          </a:prstGeom>
          <a:solidFill>
            <a:srgbClr val="DE19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7" name="文本框 136"/>
          <p:cNvSpPr txBox="1"/>
          <p:nvPr/>
        </p:nvSpPr>
        <p:spPr>
          <a:xfrm>
            <a:off x="4470375" y="1345338"/>
            <a:ext cx="2954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rPr>
              <a:t>点击添加章节小标题点击添加章节小标题</a:t>
            </a:r>
            <a:endParaRPr lang="zh-CN" altLang="en-US" sz="1200" dirty="0">
              <a:solidFill>
                <a:schemeClr val="bg1"/>
              </a:solidFill>
              <a:latin typeface="张海山草泥马体" panose="02000000000000000000" pitchFamily="2" charset="-122"/>
              <a:ea typeface="张海山草泥马体" panose="02000000000000000000" pitchFamily="2" charset="-122"/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4470375" y="1711041"/>
            <a:ext cx="2954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rPr>
              <a:t>点击添加章节小标题点击添加章节小标题</a:t>
            </a:r>
            <a:endParaRPr lang="zh-CN" altLang="en-US" sz="1200" dirty="0">
              <a:solidFill>
                <a:schemeClr val="bg1"/>
              </a:solidFill>
              <a:latin typeface="张海山草泥马体" panose="02000000000000000000" pitchFamily="2" charset="-122"/>
              <a:ea typeface="张海山草泥马体" panose="02000000000000000000" pitchFamily="2" charset="-122"/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4470375" y="2076744"/>
            <a:ext cx="2954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rPr>
              <a:t>点击添加章节小标题点击添加章节小标题</a:t>
            </a:r>
            <a:endParaRPr lang="zh-CN" altLang="en-US" sz="1200" dirty="0">
              <a:solidFill>
                <a:schemeClr val="bg1"/>
              </a:solidFill>
              <a:latin typeface="张海山草泥马体" panose="02000000000000000000" pitchFamily="2" charset="-122"/>
              <a:ea typeface="张海山草泥马体" panose="02000000000000000000" pitchFamily="2" charset="-122"/>
            </a:endParaRPr>
          </a:p>
        </p:txBody>
      </p:sp>
      <p:sp>
        <p:nvSpPr>
          <p:cNvPr id="140" name="文本框 139"/>
          <p:cNvSpPr txBox="1"/>
          <p:nvPr/>
        </p:nvSpPr>
        <p:spPr>
          <a:xfrm>
            <a:off x="4470375" y="2442445"/>
            <a:ext cx="2954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rPr>
              <a:t>点击添加章节小标题点击添加章节小标题</a:t>
            </a:r>
            <a:endParaRPr lang="zh-CN" altLang="en-US" sz="1200" dirty="0">
              <a:solidFill>
                <a:schemeClr val="bg1"/>
              </a:solidFill>
              <a:latin typeface="张海山草泥马体" panose="02000000000000000000" pitchFamily="2" charset="-122"/>
              <a:ea typeface="张海山草泥马体" panose="02000000000000000000" pitchFamily="2" charset="-122"/>
            </a:endParaRPr>
          </a:p>
        </p:txBody>
      </p:sp>
      <p:grpSp>
        <p:nvGrpSpPr>
          <p:cNvPr id="141" name="组合 140"/>
          <p:cNvGrpSpPr/>
          <p:nvPr/>
        </p:nvGrpSpPr>
        <p:grpSpPr>
          <a:xfrm>
            <a:off x="4735294" y="848337"/>
            <a:ext cx="2442070" cy="861477"/>
            <a:chOff x="1526438" y="2544367"/>
            <a:chExt cx="4377523" cy="861477"/>
          </a:xfrm>
        </p:grpSpPr>
        <p:sp>
          <p:nvSpPr>
            <p:cNvPr id="142" name="文本框 141"/>
            <p:cNvSpPr txBox="1"/>
            <p:nvPr/>
          </p:nvSpPr>
          <p:spPr>
            <a:xfrm>
              <a:off x="1591065" y="2574847"/>
              <a:ext cx="431289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DE1923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上半年工作总述</a:t>
              </a:r>
              <a:endParaRPr lang="zh-CN" altLang="en-US" sz="2400" b="1" dirty="0">
                <a:solidFill>
                  <a:srgbClr val="DE1923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  <p:sp>
          <p:nvSpPr>
            <p:cNvPr id="143" name="文本框 142"/>
            <p:cNvSpPr txBox="1"/>
            <p:nvPr/>
          </p:nvSpPr>
          <p:spPr>
            <a:xfrm>
              <a:off x="1526438" y="2544367"/>
              <a:ext cx="434659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AD12C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上半年工作总述</a:t>
              </a:r>
              <a:endParaRPr lang="zh-CN" altLang="en-US" sz="2400" dirty="0">
                <a:solidFill>
                  <a:srgbClr val="FAD12C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6441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组合 130"/>
          <p:cNvGrpSpPr/>
          <p:nvPr/>
        </p:nvGrpSpPr>
        <p:grpSpPr>
          <a:xfrm>
            <a:off x="3634470" y="-25400"/>
            <a:ext cx="60097" cy="2491694"/>
            <a:chOff x="3692526" y="-25400"/>
            <a:chExt cx="60097" cy="2491694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722460" y="0"/>
              <a:ext cx="30163" cy="2466294"/>
            </a:xfrm>
            <a:custGeom>
              <a:avLst/>
              <a:gdLst>
                <a:gd name="T0" fmla="*/ 0 w 19"/>
                <a:gd name="T1" fmla="*/ 3489 h 3489"/>
                <a:gd name="T2" fmla="*/ 0 w 19"/>
                <a:gd name="T3" fmla="*/ 0 h 3489"/>
                <a:gd name="T4" fmla="*/ 19 w 19"/>
                <a:gd name="T5" fmla="*/ 0 h 3489"/>
                <a:gd name="T6" fmla="*/ 19 w 19"/>
                <a:gd name="T7" fmla="*/ 3489 h 3489"/>
                <a:gd name="T8" fmla="*/ 0 w 19"/>
                <a:gd name="T9" fmla="*/ 3489 h 3489"/>
                <a:gd name="T10" fmla="*/ 0 w 19"/>
                <a:gd name="T11" fmla="*/ 3489 h 3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489">
                  <a:moveTo>
                    <a:pt x="0" y="3489"/>
                  </a:moveTo>
                  <a:lnTo>
                    <a:pt x="0" y="0"/>
                  </a:lnTo>
                  <a:lnTo>
                    <a:pt x="19" y="0"/>
                  </a:lnTo>
                  <a:lnTo>
                    <a:pt x="19" y="3489"/>
                  </a:lnTo>
                  <a:lnTo>
                    <a:pt x="0" y="3489"/>
                  </a:lnTo>
                  <a:lnTo>
                    <a:pt x="0" y="3489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5"/>
            <p:cNvSpPr>
              <a:spLocks/>
            </p:cNvSpPr>
            <p:nvPr/>
          </p:nvSpPr>
          <p:spPr bwMode="auto">
            <a:xfrm>
              <a:off x="3692526" y="-25400"/>
              <a:ext cx="30163" cy="2433638"/>
            </a:xfrm>
            <a:custGeom>
              <a:avLst/>
              <a:gdLst>
                <a:gd name="T0" fmla="*/ 0 w 19"/>
                <a:gd name="T1" fmla="*/ 3489 h 3489"/>
                <a:gd name="T2" fmla="*/ 0 w 19"/>
                <a:gd name="T3" fmla="*/ 0 h 3489"/>
                <a:gd name="T4" fmla="*/ 19 w 19"/>
                <a:gd name="T5" fmla="*/ 0 h 3489"/>
                <a:gd name="T6" fmla="*/ 19 w 19"/>
                <a:gd name="T7" fmla="*/ 3489 h 3489"/>
                <a:gd name="T8" fmla="*/ 0 w 19"/>
                <a:gd name="T9" fmla="*/ 3489 h 3489"/>
                <a:gd name="T10" fmla="*/ 0 w 19"/>
                <a:gd name="T11" fmla="*/ 3489 h 3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489">
                  <a:moveTo>
                    <a:pt x="0" y="3489"/>
                  </a:moveTo>
                  <a:lnTo>
                    <a:pt x="0" y="0"/>
                  </a:lnTo>
                  <a:lnTo>
                    <a:pt x="19" y="0"/>
                  </a:lnTo>
                  <a:lnTo>
                    <a:pt x="19" y="3489"/>
                  </a:lnTo>
                  <a:lnTo>
                    <a:pt x="0" y="3489"/>
                  </a:lnTo>
                  <a:lnTo>
                    <a:pt x="0" y="3489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6051098" y="-25400"/>
            <a:ext cx="60097" cy="2491694"/>
            <a:chOff x="5572126" y="-25400"/>
            <a:chExt cx="60097" cy="2491694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602060" y="0"/>
              <a:ext cx="30163" cy="2466294"/>
            </a:xfrm>
            <a:custGeom>
              <a:avLst/>
              <a:gdLst>
                <a:gd name="T0" fmla="*/ 0 w 19"/>
                <a:gd name="T1" fmla="*/ 3489 h 3489"/>
                <a:gd name="T2" fmla="*/ 0 w 19"/>
                <a:gd name="T3" fmla="*/ 0 h 3489"/>
                <a:gd name="T4" fmla="*/ 19 w 19"/>
                <a:gd name="T5" fmla="*/ 0 h 3489"/>
                <a:gd name="T6" fmla="*/ 19 w 19"/>
                <a:gd name="T7" fmla="*/ 3489 h 3489"/>
                <a:gd name="T8" fmla="*/ 0 w 19"/>
                <a:gd name="T9" fmla="*/ 3489 h 3489"/>
                <a:gd name="T10" fmla="*/ 0 w 19"/>
                <a:gd name="T11" fmla="*/ 3489 h 3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489">
                  <a:moveTo>
                    <a:pt x="0" y="3489"/>
                  </a:moveTo>
                  <a:lnTo>
                    <a:pt x="0" y="0"/>
                  </a:lnTo>
                  <a:lnTo>
                    <a:pt x="19" y="0"/>
                  </a:lnTo>
                  <a:lnTo>
                    <a:pt x="19" y="3489"/>
                  </a:lnTo>
                  <a:lnTo>
                    <a:pt x="0" y="3489"/>
                  </a:lnTo>
                  <a:lnTo>
                    <a:pt x="0" y="3489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5572126" y="-25400"/>
              <a:ext cx="30163" cy="2433638"/>
            </a:xfrm>
            <a:custGeom>
              <a:avLst/>
              <a:gdLst>
                <a:gd name="T0" fmla="*/ 0 w 19"/>
                <a:gd name="T1" fmla="*/ 3489 h 3489"/>
                <a:gd name="T2" fmla="*/ 0 w 19"/>
                <a:gd name="T3" fmla="*/ 0 h 3489"/>
                <a:gd name="T4" fmla="*/ 19 w 19"/>
                <a:gd name="T5" fmla="*/ 0 h 3489"/>
                <a:gd name="T6" fmla="*/ 19 w 19"/>
                <a:gd name="T7" fmla="*/ 3489 h 3489"/>
                <a:gd name="T8" fmla="*/ 0 w 19"/>
                <a:gd name="T9" fmla="*/ 3489 h 3489"/>
                <a:gd name="T10" fmla="*/ 0 w 19"/>
                <a:gd name="T11" fmla="*/ 3489 h 3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489">
                  <a:moveTo>
                    <a:pt x="0" y="3489"/>
                  </a:moveTo>
                  <a:lnTo>
                    <a:pt x="0" y="0"/>
                  </a:lnTo>
                  <a:lnTo>
                    <a:pt x="19" y="0"/>
                  </a:lnTo>
                  <a:lnTo>
                    <a:pt x="19" y="3489"/>
                  </a:lnTo>
                  <a:lnTo>
                    <a:pt x="0" y="3489"/>
                  </a:lnTo>
                  <a:lnTo>
                    <a:pt x="0" y="3489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1709643" y="674264"/>
            <a:ext cx="5958034" cy="3906982"/>
            <a:chOff x="2436813" y="1346200"/>
            <a:chExt cx="4354284" cy="2783794"/>
          </a:xfrm>
        </p:grpSpPr>
        <p:grpSp>
          <p:nvGrpSpPr>
            <p:cNvPr id="48" name="组合 47"/>
            <p:cNvGrpSpPr/>
            <p:nvPr/>
          </p:nvGrpSpPr>
          <p:grpSpPr>
            <a:xfrm>
              <a:off x="2523897" y="1404256"/>
              <a:ext cx="4267200" cy="2725738"/>
              <a:chOff x="2523897" y="1404256"/>
              <a:chExt cx="4267200" cy="2725738"/>
            </a:xfrm>
          </p:grpSpPr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2523897" y="1404256"/>
                <a:ext cx="4267200" cy="2725738"/>
              </a:xfrm>
              <a:custGeom>
                <a:avLst/>
                <a:gdLst>
                  <a:gd name="T0" fmla="*/ 4 w 1135"/>
                  <a:gd name="T1" fmla="*/ 555 h 726"/>
                  <a:gd name="T2" fmla="*/ 97 w 1135"/>
                  <a:gd name="T3" fmla="*/ 661 h 726"/>
                  <a:gd name="T4" fmla="*/ 996 w 1135"/>
                  <a:gd name="T5" fmla="*/ 723 h 726"/>
                  <a:gd name="T6" fmla="*/ 1103 w 1135"/>
                  <a:gd name="T7" fmla="*/ 629 h 726"/>
                  <a:gd name="T8" fmla="*/ 1132 w 1135"/>
                  <a:gd name="T9" fmla="*/ 172 h 726"/>
                  <a:gd name="T10" fmla="*/ 1039 w 1135"/>
                  <a:gd name="T11" fmla="*/ 65 h 726"/>
                  <a:gd name="T12" fmla="*/ 139 w 1135"/>
                  <a:gd name="T13" fmla="*/ 4 h 726"/>
                  <a:gd name="T14" fmla="*/ 33 w 1135"/>
                  <a:gd name="T15" fmla="*/ 97 h 726"/>
                  <a:gd name="T16" fmla="*/ 4 w 1135"/>
                  <a:gd name="T17" fmla="*/ 555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5" h="726">
                    <a:moveTo>
                      <a:pt x="4" y="555"/>
                    </a:moveTo>
                    <a:cubicBezTo>
                      <a:pt x="0" y="610"/>
                      <a:pt x="42" y="658"/>
                      <a:pt x="97" y="661"/>
                    </a:cubicBezTo>
                    <a:cubicBezTo>
                      <a:pt x="996" y="723"/>
                      <a:pt x="996" y="723"/>
                      <a:pt x="996" y="723"/>
                    </a:cubicBezTo>
                    <a:cubicBezTo>
                      <a:pt x="1052" y="726"/>
                      <a:pt x="1099" y="685"/>
                      <a:pt x="1103" y="629"/>
                    </a:cubicBezTo>
                    <a:cubicBezTo>
                      <a:pt x="1132" y="172"/>
                      <a:pt x="1132" y="172"/>
                      <a:pt x="1132" y="172"/>
                    </a:cubicBezTo>
                    <a:cubicBezTo>
                      <a:pt x="1135" y="116"/>
                      <a:pt x="1094" y="69"/>
                      <a:pt x="1039" y="65"/>
                    </a:cubicBezTo>
                    <a:cubicBezTo>
                      <a:pt x="139" y="4"/>
                      <a:pt x="139" y="4"/>
                      <a:pt x="139" y="4"/>
                    </a:cubicBezTo>
                    <a:cubicBezTo>
                      <a:pt x="84" y="0"/>
                      <a:pt x="37" y="42"/>
                      <a:pt x="33" y="97"/>
                    </a:cubicBezTo>
                    <a:lnTo>
                      <a:pt x="4" y="555"/>
                    </a:lnTo>
                    <a:close/>
                  </a:path>
                </a:pathLst>
              </a:custGeom>
              <a:solidFill>
                <a:srgbClr val="DE1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2549297" y="1421719"/>
                <a:ext cx="4219575" cy="2682875"/>
              </a:xfrm>
              <a:custGeom>
                <a:avLst/>
                <a:gdLst>
                  <a:gd name="T0" fmla="*/ 4 w 1122"/>
                  <a:gd name="T1" fmla="*/ 544 h 714"/>
                  <a:gd name="T2" fmla="*/ 95 w 1122"/>
                  <a:gd name="T3" fmla="*/ 648 h 714"/>
                  <a:gd name="T4" fmla="*/ 986 w 1122"/>
                  <a:gd name="T5" fmla="*/ 711 h 714"/>
                  <a:gd name="T6" fmla="*/ 1090 w 1122"/>
                  <a:gd name="T7" fmla="*/ 619 h 714"/>
                  <a:gd name="T8" fmla="*/ 1119 w 1122"/>
                  <a:gd name="T9" fmla="*/ 170 h 714"/>
                  <a:gd name="T10" fmla="*/ 1027 w 1122"/>
                  <a:gd name="T11" fmla="*/ 66 h 714"/>
                  <a:gd name="T12" fmla="*/ 137 w 1122"/>
                  <a:gd name="T13" fmla="*/ 3 h 714"/>
                  <a:gd name="T14" fmla="*/ 33 w 1122"/>
                  <a:gd name="T15" fmla="*/ 95 h 714"/>
                  <a:gd name="T16" fmla="*/ 4 w 1122"/>
                  <a:gd name="T17" fmla="*/ 544 h 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2" h="714">
                    <a:moveTo>
                      <a:pt x="4" y="544"/>
                    </a:moveTo>
                    <a:cubicBezTo>
                      <a:pt x="0" y="598"/>
                      <a:pt x="41" y="644"/>
                      <a:pt x="95" y="648"/>
                    </a:cubicBezTo>
                    <a:cubicBezTo>
                      <a:pt x="986" y="711"/>
                      <a:pt x="986" y="711"/>
                      <a:pt x="986" y="711"/>
                    </a:cubicBezTo>
                    <a:cubicBezTo>
                      <a:pt x="1040" y="714"/>
                      <a:pt x="1087" y="673"/>
                      <a:pt x="1090" y="619"/>
                    </a:cubicBezTo>
                    <a:cubicBezTo>
                      <a:pt x="1119" y="170"/>
                      <a:pt x="1119" y="170"/>
                      <a:pt x="1119" y="170"/>
                    </a:cubicBezTo>
                    <a:cubicBezTo>
                      <a:pt x="1122" y="116"/>
                      <a:pt x="1081" y="70"/>
                      <a:pt x="1027" y="66"/>
                    </a:cubicBezTo>
                    <a:cubicBezTo>
                      <a:pt x="137" y="3"/>
                      <a:pt x="137" y="3"/>
                      <a:pt x="137" y="3"/>
                    </a:cubicBezTo>
                    <a:cubicBezTo>
                      <a:pt x="83" y="0"/>
                      <a:pt x="36" y="41"/>
                      <a:pt x="33" y="95"/>
                    </a:cubicBezTo>
                    <a:lnTo>
                      <a:pt x="4" y="544"/>
                    </a:lnTo>
                    <a:close/>
                  </a:path>
                </a:pathLst>
              </a:custGeom>
              <a:solidFill>
                <a:srgbClr val="DE1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Oval 9"/>
              <p:cNvSpPr>
                <a:spLocks noChangeArrowheads="1"/>
              </p:cNvSpPr>
              <p:nvPr/>
            </p:nvSpPr>
            <p:spPr bwMode="auto">
              <a:xfrm>
                <a:off x="6370410" y="1797956"/>
                <a:ext cx="274638" cy="274638"/>
              </a:xfrm>
              <a:prstGeom prst="ellipse">
                <a:avLst/>
              </a:prstGeom>
              <a:solidFill>
                <a:srgbClr val="DE1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Oval 10"/>
              <p:cNvSpPr>
                <a:spLocks noChangeArrowheads="1"/>
              </p:cNvSpPr>
              <p:nvPr/>
            </p:nvSpPr>
            <p:spPr bwMode="auto">
              <a:xfrm>
                <a:off x="6384697" y="1813831"/>
                <a:ext cx="249238" cy="242888"/>
              </a:xfrm>
              <a:prstGeom prst="ellipse">
                <a:avLst/>
              </a:prstGeom>
              <a:solidFill>
                <a:srgbClr val="DE1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6425972" y="1858281"/>
                <a:ext cx="166688" cy="161925"/>
              </a:xfrm>
              <a:custGeom>
                <a:avLst/>
                <a:gdLst>
                  <a:gd name="T0" fmla="*/ 7 w 44"/>
                  <a:gd name="T1" fmla="*/ 18 h 43"/>
                  <a:gd name="T2" fmla="*/ 12 w 44"/>
                  <a:gd name="T3" fmla="*/ 16 h 43"/>
                  <a:gd name="T4" fmla="*/ 10 w 44"/>
                  <a:gd name="T5" fmla="*/ 11 h 43"/>
                  <a:gd name="T6" fmla="*/ 16 w 44"/>
                  <a:gd name="T7" fmla="*/ 1 h 43"/>
                  <a:gd name="T8" fmla="*/ 26 w 44"/>
                  <a:gd name="T9" fmla="*/ 6 h 43"/>
                  <a:gd name="T10" fmla="*/ 27 w 44"/>
                  <a:gd name="T11" fmla="*/ 12 h 43"/>
                  <a:gd name="T12" fmla="*/ 33 w 44"/>
                  <a:gd name="T13" fmla="*/ 10 h 43"/>
                  <a:gd name="T14" fmla="*/ 43 w 44"/>
                  <a:gd name="T15" fmla="*/ 15 h 43"/>
                  <a:gd name="T16" fmla="*/ 37 w 44"/>
                  <a:gd name="T17" fmla="*/ 25 h 43"/>
                  <a:gd name="T18" fmla="*/ 32 w 44"/>
                  <a:gd name="T19" fmla="*/ 27 h 43"/>
                  <a:gd name="T20" fmla="*/ 34 w 44"/>
                  <a:gd name="T21" fmla="*/ 32 h 43"/>
                  <a:gd name="T22" fmla="*/ 29 w 44"/>
                  <a:gd name="T23" fmla="*/ 42 h 43"/>
                  <a:gd name="T24" fmla="*/ 19 w 44"/>
                  <a:gd name="T25" fmla="*/ 37 h 43"/>
                  <a:gd name="T26" fmla="*/ 17 w 44"/>
                  <a:gd name="T27" fmla="*/ 32 h 43"/>
                  <a:gd name="T28" fmla="*/ 12 w 44"/>
                  <a:gd name="T29" fmla="*/ 33 h 43"/>
                  <a:gd name="T30" fmla="*/ 2 w 44"/>
                  <a:gd name="T31" fmla="*/ 28 h 43"/>
                  <a:gd name="T32" fmla="*/ 7 w 44"/>
                  <a:gd name="T33" fmla="*/ 1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4" h="43">
                    <a:moveTo>
                      <a:pt x="7" y="18"/>
                    </a:move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7"/>
                      <a:pt x="11" y="3"/>
                      <a:pt x="16" y="1"/>
                    </a:cubicBezTo>
                    <a:cubicBezTo>
                      <a:pt x="20" y="0"/>
                      <a:pt x="24" y="2"/>
                      <a:pt x="26" y="6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7" y="9"/>
                      <a:pt x="41" y="11"/>
                      <a:pt x="43" y="15"/>
                    </a:cubicBezTo>
                    <a:cubicBezTo>
                      <a:pt x="44" y="19"/>
                      <a:pt x="42" y="24"/>
                      <a:pt x="37" y="25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5" y="36"/>
                      <a:pt x="33" y="41"/>
                      <a:pt x="29" y="42"/>
                    </a:cubicBezTo>
                    <a:cubicBezTo>
                      <a:pt x="24" y="43"/>
                      <a:pt x="20" y="41"/>
                      <a:pt x="19" y="37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7" y="35"/>
                      <a:pt x="3" y="32"/>
                      <a:pt x="2" y="28"/>
                    </a:cubicBezTo>
                    <a:cubicBezTo>
                      <a:pt x="0" y="24"/>
                      <a:pt x="3" y="19"/>
                      <a:pt x="7" y="18"/>
                    </a:cubicBezTo>
                    <a:close/>
                  </a:path>
                </a:pathLst>
              </a:custGeom>
              <a:solidFill>
                <a:srgbClr val="DE1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6422797" y="1855106"/>
                <a:ext cx="173038" cy="171450"/>
              </a:xfrm>
              <a:custGeom>
                <a:avLst/>
                <a:gdLst>
                  <a:gd name="T0" fmla="*/ 36 w 46"/>
                  <a:gd name="T1" fmla="*/ 33 h 46"/>
                  <a:gd name="T2" fmla="*/ 34 w 46"/>
                  <a:gd name="T3" fmla="*/ 28 h 46"/>
                  <a:gd name="T4" fmla="*/ 39 w 46"/>
                  <a:gd name="T5" fmla="*/ 27 h 46"/>
                  <a:gd name="T6" fmla="*/ 44 w 46"/>
                  <a:gd name="T7" fmla="*/ 16 h 46"/>
                  <a:gd name="T8" fmla="*/ 44 w 46"/>
                  <a:gd name="T9" fmla="*/ 16 h 46"/>
                  <a:gd name="T10" fmla="*/ 33 w 46"/>
                  <a:gd name="T11" fmla="*/ 10 h 46"/>
                  <a:gd name="T12" fmla="*/ 33 w 46"/>
                  <a:gd name="T13" fmla="*/ 10 h 46"/>
                  <a:gd name="T14" fmla="*/ 29 w 46"/>
                  <a:gd name="T15" fmla="*/ 11 h 46"/>
                  <a:gd name="T16" fmla="*/ 28 w 46"/>
                  <a:gd name="T17" fmla="*/ 7 h 46"/>
                  <a:gd name="T18" fmla="*/ 16 w 46"/>
                  <a:gd name="T19" fmla="*/ 1 h 46"/>
                  <a:gd name="T20" fmla="*/ 16 w 46"/>
                  <a:gd name="T21" fmla="*/ 1 h 46"/>
                  <a:gd name="T22" fmla="*/ 10 w 46"/>
                  <a:gd name="T23" fmla="*/ 12 h 46"/>
                  <a:gd name="T24" fmla="*/ 10 w 46"/>
                  <a:gd name="T25" fmla="*/ 12 h 46"/>
                  <a:gd name="T26" fmla="*/ 12 w 46"/>
                  <a:gd name="T27" fmla="*/ 17 h 46"/>
                  <a:gd name="T28" fmla="*/ 8 w 46"/>
                  <a:gd name="T29" fmla="*/ 18 h 46"/>
                  <a:gd name="T30" fmla="*/ 8 w 46"/>
                  <a:gd name="T31" fmla="*/ 19 h 46"/>
                  <a:gd name="T32" fmla="*/ 8 w 46"/>
                  <a:gd name="T33" fmla="*/ 20 h 46"/>
                  <a:gd name="T34" fmla="*/ 14 w 46"/>
                  <a:gd name="T35" fmla="*/ 18 h 46"/>
                  <a:gd name="T36" fmla="*/ 12 w 46"/>
                  <a:gd name="T37" fmla="*/ 12 h 46"/>
                  <a:gd name="T38" fmla="*/ 17 w 46"/>
                  <a:gd name="T39" fmla="*/ 3 h 46"/>
                  <a:gd name="T40" fmla="*/ 17 w 46"/>
                  <a:gd name="T41" fmla="*/ 3 h 46"/>
                  <a:gd name="T42" fmla="*/ 26 w 46"/>
                  <a:gd name="T43" fmla="*/ 8 h 46"/>
                  <a:gd name="T44" fmla="*/ 26 w 46"/>
                  <a:gd name="T45" fmla="*/ 8 h 46"/>
                  <a:gd name="T46" fmla="*/ 28 w 46"/>
                  <a:gd name="T47" fmla="*/ 14 h 46"/>
                  <a:gd name="T48" fmla="*/ 34 w 46"/>
                  <a:gd name="T49" fmla="*/ 12 h 46"/>
                  <a:gd name="T50" fmla="*/ 43 w 46"/>
                  <a:gd name="T51" fmla="*/ 16 h 46"/>
                  <a:gd name="T52" fmla="*/ 43 w 46"/>
                  <a:gd name="T53" fmla="*/ 16 h 46"/>
                  <a:gd name="T54" fmla="*/ 38 w 46"/>
                  <a:gd name="T55" fmla="*/ 25 h 46"/>
                  <a:gd name="T56" fmla="*/ 38 w 46"/>
                  <a:gd name="T57" fmla="*/ 25 h 46"/>
                  <a:gd name="T58" fmla="*/ 32 w 46"/>
                  <a:gd name="T59" fmla="*/ 27 h 46"/>
                  <a:gd name="T60" fmla="*/ 34 w 46"/>
                  <a:gd name="T61" fmla="*/ 33 h 46"/>
                  <a:gd name="T62" fmla="*/ 29 w 46"/>
                  <a:gd name="T63" fmla="*/ 42 h 46"/>
                  <a:gd name="T64" fmla="*/ 29 w 46"/>
                  <a:gd name="T65" fmla="*/ 42 h 46"/>
                  <a:gd name="T66" fmla="*/ 21 w 46"/>
                  <a:gd name="T67" fmla="*/ 38 h 46"/>
                  <a:gd name="T68" fmla="*/ 21 w 46"/>
                  <a:gd name="T69" fmla="*/ 38 h 46"/>
                  <a:gd name="T70" fmla="*/ 19 w 46"/>
                  <a:gd name="T71" fmla="*/ 31 h 46"/>
                  <a:gd name="T72" fmla="*/ 12 w 46"/>
                  <a:gd name="T73" fmla="*/ 33 h 46"/>
                  <a:gd name="T74" fmla="*/ 4 w 46"/>
                  <a:gd name="T75" fmla="*/ 29 h 46"/>
                  <a:gd name="T76" fmla="*/ 4 w 46"/>
                  <a:gd name="T77" fmla="*/ 29 h 46"/>
                  <a:gd name="T78" fmla="*/ 8 w 46"/>
                  <a:gd name="T79" fmla="*/ 20 h 46"/>
                  <a:gd name="T80" fmla="*/ 8 w 46"/>
                  <a:gd name="T81" fmla="*/ 20 h 46"/>
                  <a:gd name="T82" fmla="*/ 8 w 46"/>
                  <a:gd name="T83" fmla="*/ 19 h 46"/>
                  <a:gd name="T84" fmla="*/ 8 w 46"/>
                  <a:gd name="T85" fmla="*/ 18 h 46"/>
                  <a:gd name="T86" fmla="*/ 2 w 46"/>
                  <a:gd name="T87" fmla="*/ 29 h 46"/>
                  <a:gd name="T88" fmla="*/ 2 w 46"/>
                  <a:gd name="T89" fmla="*/ 29 h 46"/>
                  <a:gd name="T90" fmla="*/ 13 w 46"/>
                  <a:gd name="T91" fmla="*/ 35 h 46"/>
                  <a:gd name="T92" fmla="*/ 13 w 46"/>
                  <a:gd name="T93" fmla="*/ 35 h 46"/>
                  <a:gd name="T94" fmla="*/ 17 w 46"/>
                  <a:gd name="T95" fmla="*/ 34 h 46"/>
                  <a:gd name="T96" fmla="*/ 19 w 46"/>
                  <a:gd name="T97" fmla="*/ 38 h 46"/>
                  <a:gd name="T98" fmla="*/ 30 w 46"/>
                  <a:gd name="T99" fmla="*/ 44 h 46"/>
                  <a:gd name="T100" fmla="*/ 30 w 46"/>
                  <a:gd name="T101" fmla="*/ 44 h 46"/>
                  <a:gd name="T102" fmla="*/ 36 w 46"/>
                  <a:gd name="T103" fmla="*/ 3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" h="46">
                    <a:moveTo>
                      <a:pt x="36" y="33"/>
                    </a:moveTo>
                    <a:cubicBezTo>
                      <a:pt x="34" y="28"/>
                      <a:pt x="34" y="28"/>
                      <a:pt x="34" y="28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3" y="26"/>
                      <a:pt x="46" y="20"/>
                      <a:pt x="44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3" y="11"/>
                      <a:pt x="38" y="8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6" y="2"/>
                      <a:pt x="21" y="0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2" y="3"/>
                      <a:pt x="9" y="8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1" y="8"/>
                      <a:pt x="13" y="4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1" y="2"/>
                      <a:pt x="24" y="4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8" y="11"/>
                      <a:pt x="41" y="13"/>
                      <a:pt x="43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4" y="20"/>
                      <a:pt x="42" y="24"/>
                      <a:pt x="38" y="25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7"/>
                      <a:pt x="33" y="41"/>
                      <a:pt x="29" y="42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26" y="43"/>
                      <a:pt x="22" y="41"/>
                      <a:pt x="21" y="38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9" y="35"/>
                      <a:pt x="5" y="33"/>
                      <a:pt x="4" y="29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2" y="25"/>
                      <a:pt x="4" y="21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3" y="20"/>
                      <a:pt x="0" y="25"/>
                      <a:pt x="2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3" y="34"/>
                      <a:pt x="8" y="37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20" y="43"/>
                      <a:pt x="25" y="46"/>
                      <a:pt x="30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5" y="42"/>
                      <a:pt x="37" y="37"/>
                      <a:pt x="36" y="33"/>
                    </a:cubicBezTo>
                    <a:close/>
                  </a:path>
                </a:pathLst>
              </a:custGeom>
              <a:solidFill>
                <a:srgbClr val="DE1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Oval 13"/>
              <p:cNvSpPr>
                <a:spLocks noChangeArrowheads="1"/>
              </p:cNvSpPr>
              <p:nvPr/>
            </p:nvSpPr>
            <p:spPr bwMode="auto">
              <a:xfrm>
                <a:off x="2842985" y="1561419"/>
                <a:ext cx="274638" cy="274638"/>
              </a:xfrm>
              <a:prstGeom prst="ellipse">
                <a:avLst/>
              </a:prstGeom>
              <a:solidFill>
                <a:srgbClr val="DE1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Oval 14"/>
              <p:cNvSpPr>
                <a:spLocks noChangeArrowheads="1"/>
              </p:cNvSpPr>
              <p:nvPr/>
            </p:nvSpPr>
            <p:spPr bwMode="auto">
              <a:xfrm>
                <a:off x="2857272" y="1575706"/>
                <a:ext cx="244475" cy="244475"/>
              </a:xfrm>
              <a:prstGeom prst="ellipse">
                <a:avLst/>
              </a:prstGeom>
              <a:solidFill>
                <a:srgbClr val="DE1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2898547" y="1621744"/>
                <a:ext cx="166688" cy="161925"/>
              </a:xfrm>
              <a:custGeom>
                <a:avLst/>
                <a:gdLst>
                  <a:gd name="T0" fmla="*/ 7 w 44"/>
                  <a:gd name="T1" fmla="*/ 18 h 43"/>
                  <a:gd name="T2" fmla="*/ 12 w 44"/>
                  <a:gd name="T3" fmla="*/ 16 h 43"/>
                  <a:gd name="T4" fmla="*/ 10 w 44"/>
                  <a:gd name="T5" fmla="*/ 11 h 43"/>
                  <a:gd name="T6" fmla="*/ 15 w 44"/>
                  <a:gd name="T7" fmla="*/ 1 h 43"/>
                  <a:gd name="T8" fmla="*/ 25 w 44"/>
                  <a:gd name="T9" fmla="*/ 6 h 43"/>
                  <a:gd name="T10" fmla="*/ 27 w 44"/>
                  <a:gd name="T11" fmla="*/ 12 h 43"/>
                  <a:gd name="T12" fmla="*/ 32 w 44"/>
                  <a:gd name="T13" fmla="*/ 10 h 43"/>
                  <a:gd name="T14" fmla="*/ 42 w 44"/>
                  <a:gd name="T15" fmla="*/ 15 h 43"/>
                  <a:gd name="T16" fmla="*/ 37 w 44"/>
                  <a:gd name="T17" fmla="*/ 25 h 43"/>
                  <a:gd name="T18" fmla="*/ 32 w 44"/>
                  <a:gd name="T19" fmla="*/ 27 h 43"/>
                  <a:gd name="T20" fmla="*/ 34 w 44"/>
                  <a:gd name="T21" fmla="*/ 32 h 43"/>
                  <a:gd name="T22" fmla="*/ 28 w 44"/>
                  <a:gd name="T23" fmla="*/ 42 h 43"/>
                  <a:gd name="T24" fmla="*/ 18 w 44"/>
                  <a:gd name="T25" fmla="*/ 37 h 43"/>
                  <a:gd name="T26" fmla="*/ 17 w 44"/>
                  <a:gd name="T27" fmla="*/ 32 h 43"/>
                  <a:gd name="T28" fmla="*/ 11 w 44"/>
                  <a:gd name="T29" fmla="*/ 33 h 43"/>
                  <a:gd name="T30" fmla="*/ 1 w 44"/>
                  <a:gd name="T31" fmla="*/ 28 h 43"/>
                  <a:gd name="T32" fmla="*/ 7 w 44"/>
                  <a:gd name="T33" fmla="*/ 1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4" h="43">
                    <a:moveTo>
                      <a:pt x="7" y="18"/>
                    </a:move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7"/>
                      <a:pt x="11" y="2"/>
                      <a:pt x="15" y="1"/>
                    </a:cubicBezTo>
                    <a:cubicBezTo>
                      <a:pt x="19" y="0"/>
                      <a:pt x="24" y="2"/>
                      <a:pt x="25" y="6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6" y="9"/>
                      <a:pt x="41" y="11"/>
                      <a:pt x="42" y="15"/>
                    </a:cubicBezTo>
                    <a:cubicBezTo>
                      <a:pt x="44" y="19"/>
                      <a:pt x="41" y="24"/>
                      <a:pt x="37" y="25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5" y="36"/>
                      <a:pt x="33" y="41"/>
                      <a:pt x="28" y="42"/>
                    </a:cubicBezTo>
                    <a:cubicBezTo>
                      <a:pt x="24" y="43"/>
                      <a:pt x="20" y="41"/>
                      <a:pt x="18" y="37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7" y="35"/>
                      <a:pt x="3" y="32"/>
                      <a:pt x="1" y="28"/>
                    </a:cubicBezTo>
                    <a:cubicBezTo>
                      <a:pt x="0" y="24"/>
                      <a:pt x="2" y="19"/>
                      <a:pt x="7" y="18"/>
                    </a:cubicBezTo>
                    <a:close/>
                  </a:path>
                </a:pathLst>
              </a:custGeom>
              <a:solidFill>
                <a:srgbClr val="DE1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2895372" y="1618569"/>
                <a:ext cx="173038" cy="168275"/>
              </a:xfrm>
              <a:custGeom>
                <a:avLst/>
                <a:gdLst>
                  <a:gd name="T0" fmla="*/ 36 w 46"/>
                  <a:gd name="T1" fmla="*/ 33 h 45"/>
                  <a:gd name="T2" fmla="*/ 34 w 46"/>
                  <a:gd name="T3" fmla="*/ 28 h 45"/>
                  <a:gd name="T4" fmla="*/ 38 w 46"/>
                  <a:gd name="T5" fmla="*/ 27 h 45"/>
                  <a:gd name="T6" fmla="*/ 44 w 46"/>
                  <a:gd name="T7" fmla="*/ 16 h 45"/>
                  <a:gd name="T8" fmla="*/ 44 w 46"/>
                  <a:gd name="T9" fmla="*/ 16 h 45"/>
                  <a:gd name="T10" fmla="*/ 33 w 46"/>
                  <a:gd name="T11" fmla="*/ 10 h 45"/>
                  <a:gd name="T12" fmla="*/ 33 w 46"/>
                  <a:gd name="T13" fmla="*/ 10 h 45"/>
                  <a:gd name="T14" fmla="*/ 29 w 46"/>
                  <a:gd name="T15" fmla="*/ 11 h 45"/>
                  <a:gd name="T16" fmla="*/ 27 w 46"/>
                  <a:gd name="T17" fmla="*/ 7 h 45"/>
                  <a:gd name="T18" fmla="*/ 16 w 46"/>
                  <a:gd name="T19" fmla="*/ 1 h 45"/>
                  <a:gd name="T20" fmla="*/ 16 w 46"/>
                  <a:gd name="T21" fmla="*/ 1 h 45"/>
                  <a:gd name="T22" fmla="*/ 10 w 46"/>
                  <a:gd name="T23" fmla="*/ 12 h 45"/>
                  <a:gd name="T24" fmla="*/ 10 w 46"/>
                  <a:gd name="T25" fmla="*/ 12 h 45"/>
                  <a:gd name="T26" fmla="*/ 12 w 46"/>
                  <a:gd name="T27" fmla="*/ 17 h 45"/>
                  <a:gd name="T28" fmla="*/ 7 w 46"/>
                  <a:gd name="T29" fmla="*/ 18 h 45"/>
                  <a:gd name="T30" fmla="*/ 8 w 46"/>
                  <a:gd name="T31" fmla="*/ 19 h 45"/>
                  <a:gd name="T32" fmla="*/ 8 w 46"/>
                  <a:gd name="T33" fmla="*/ 20 h 45"/>
                  <a:gd name="T34" fmla="*/ 14 w 46"/>
                  <a:gd name="T35" fmla="*/ 18 h 45"/>
                  <a:gd name="T36" fmla="*/ 12 w 46"/>
                  <a:gd name="T37" fmla="*/ 12 h 45"/>
                  <a:gd name="T38" fmla="*/ 17 w 46"/>
                  <a:gd name="T39" fmla="*/ 3 h 45"/>
                  <a:gd name="T40" fmla="*/ 17 w 46"/>
                  <a:gd name="T41" fmla="*/ 3 h 45"/>
                  <a:gd name="T42" fmla="*/ 25 w 46"/>
                  <a:gd name="T43" fmla="*/ 8 h 45"/>
                  <a:gd name="T44" fmla="*/ 25 w 46"/>
                  <a:gd name="T45" fmla="*/ 8 h 45"/>
                  <a:gd name="T46" fmla="*/ 27 w 46"/>
                  <a:gd name="T47" fmla="*/ 14 h 45"/>
                  <a:gd name="T48" fmla="*/ 34 w 46"/>
                  <a:gd name="T49" fmla="*/ 12 h 45"/>
                  <a:gd name="T50" fmla="*/ 42 w 46"/>
                  <a:gd name="T51" fmla="*/ 16 h 45"/>
                  <a:gd name="T52" fmla="*/ 42 w 46"/>
                  <a:gd name="T53" fmla="*/ 16 h 45"/>
                  <a:gd name="T54" fmla="*/ 38 w 46"/>
                  <a:gd name="T55" fmla="*/ 25 h 45"/>
                  <a:gd name="T56" fmla="*/ 38 w 46"/>
                  <a:gd name="T57" fmla="*/ 25 h 45"/>
                  <a:gd name="T58" fmla="*/ 32 w 46"/>
                  <a:gd name="T59" fmla="*/ 27 h 45"/>
                  <a:gd name="T60" fmla="*/ 34 w 46"/>
                  <a:gd name="T61" fmla="*/ 33 h 45"/>
                  <a:gd name="T62" fmla="*/ 29 w 46"/>
                  <a:gd name="T63" fmla="*/ 42 h 45"/>
                  <a:gd name="T64" fmla="*/ 29 w 46"/>
                  <a:gd name="T65" fmla="*/ 42 h 45"/>
                  <a:gd name="T66" fmla="*/ 20 w 46"/>
                  <a:gd name="T67" fmla="*/ 38 h 45"/>
                  <a:gd name="T68" fmla="*/ 20 w 46"/>
                  <a:gd name="T69" fmla="*/ 38 h 45"/>
                  <a:gd name="T70" fmla="*/ 18 w 46"/>
                  <a:gd name="T71" fmla="*/ 31 h 45"/>
                  <a:gd name="T72" fmla="*/ 12 w 46"/>
                  <a:gd name="T73" fmla="*/ 33 h 45"/>
                  <a:gd name="T74" fmla="*/ 3 w 46"/>
                  <a:gd name="T75" fmla="*/ 29 h 45"/>
                  <a:gd name="T76" fmla="*/ 3 w 46"/>
                  <a:gd name="T77" fmla="*/ 29 h 45"/>
                  <a:gd name="T78" fmla="*/ 8 w 46"/>
                  <a:gd name="T79" fmla="*/ 20 h 45"/>
                  <a:gd name="T80" fmla="*/ 8 w 46"/>
                  <a:gd name="T81" fmla="*/ 20 h 45"/>
                  <a:gd name="T82" fmla="*/ 8 w 46"/>
                  <a:gd name="T83" fmla="*/ 19 h 45"/>
                  <a:gd name="T84" fmla="*/ 7 w 46"/>
                  <a:gd name="T85" fmla="*/ 18 h 45"/>
                  <a:gd name="T86" fmla="*/ 1 w 46"/>
                  <a:gd name="T87" fmla="*/ 29 h 45"/>
                  <a:gd name="T88" fmla="*/ 1 w 46"/>
                  <a:gd name="T89" fmla="*/ 29 h 45"/>
                  <a:gd name="T90" fmla="*/ 13 w 46"/>
                  <a:gd name="T91" fmla="*/ 35 h 45"/>
                  <a:gd name="T92" fmla="*/ 13 w 46"/>
                  <a:gd name="T93" fmla="*/ 35 h 45"/>
                  <a:gd name="T94" fmla="*/ 17 w 46"/>
                  <a:gd name="T95" fmla="*/ 34 h 45"/>
                  <a:gd name="T96" fmla="*/ 18 w 46"/>
                  <a:gd name="T97" fmla="*/ 38 h 45"/>
                  <a:gd name="T98" fmla="*/ 30 w 46"/>
                  <a:gd name="T99" fmla="*/ 44 h 45"/>
                  <a:gd name="T100" fmla="*/ 30 w 46"/>
                  <a:gd name="T101" fmla="*/ 44 h 45"/>
                  <a:gd name="T102" fmla="*/ 36 w 46"/>
                  <a:gd name="T103" fmla="*/ 3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" h="45">
                    <a:moveTo>
                      <a:pt x="36" y="33"/>
                    </a:moveTo>
                    <a:cubicBezTo>
                      <a:pt x="34" y="28"/>
                      <a:pt x="34" y="28"/>
                      <a:pt x="34" y="28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43" y="25"/>
                      <a:pt x="46" y="20"/>
                      <a:pt x="44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3" y="11"/>
                      <a:pt x="38" y="8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2"/>
                      <a:pt x="21" y="0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1" y="3"/>
                      <a:pt x="9" y="8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1" y="8"/>
                      <a:pt x="13" y="4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2"/>
                      <a:pt x="24" y="4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7" y="11"/>
                      <a:pt x="41" y="13"/>
                      <a:pt x="42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4" y="20"/>
                      <a:pt x="41" y="24"/>
                      <a:pt x="38" y="25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7"/>
                      <a:pt x="33" y="41"/>
                      <a:pt x="29" y="42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25" y="43"/>
                      <a:pt x="22" y="41"/>
                      <a:pt x="20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8" y="34"/>
                      <a:pt x="5" y="32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2" y="25"/>
                      <a:pt x="4" y="21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3" y="20"/>
                      <a:pt x="0" y="25"/>
                      <a:pt x="1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3" y="34"/>
                      <a:pt x="8" y="37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20" y="43"/>
                      <a:pt x="25" y="45"/>
                      <a:pt x="30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4" y="42"/>
                      <a:pt x="37" y="37"/>
                      <a:pt x="36" y="33"/>
                    </a:cubicBezTo>
                    <a:close/>
                  </a:path>
                </a:pathLst>
              </a:custGeom>
              <a:solidFill>
                <a:srgbClr val="DE1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Oval 17"/>
              <p:cNvSpPr>
                <a:spLocks noChangeArrowheads="1"/>
              </p:cNvSpPr>
              <p:nvPr/>
            </p:nvSpPr>
            <p:spPr bwMode="auto">
              <a:xfrm>
                <a:off x="6197372" y="3683906"/>
                <a:ext cx="274638" cy="273050"/>
              </a:xfrm>
              <a:prstGeom prst="ellipse">
                <a:avLst/>
              </a:prstGeom>
              <a:solidFill>
                <a:srgbClr val="DE1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Oval 18"/>
              <p:cNvSpPr>
                <a:spLocks noChangeArrowheads="1"/>
              </p:cNvSpPr>
              <p:nvPr/>
            </p:nvSpPr>
            <p:spPr bwMode="auto">
              <a:xfrm>
                <a:off x="6211660" y="3698194"/>
                <a:ext cx="249238" cy="244475"/>
              </a:xfrm>
              <a:prstGeom prst="ellipse">
                <a:avLst/>
              </a:prstGeom>
              <a:solidFill>
                <a:srgbClr val="DE1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6252935" y="3744231"/>
                <a:ext cx="166688" cy="160338"/>
              </a:xfrm>
              <a:custGeom>
                <a:avLst/>
                <a:gdLst>
                  <a:gd name="T0" fmla="*/ 7 w 44"/>
                  <a:gd name="T1" fmla="*/ 18 h 43"/>
                  <a:gd name="T2" fmla="*/ 12 w 44"/>
                  <a:gd name="T3" fmla="*/ 16 h 43"/>
                  <a:gd name="T4" fmla="*/ 10 w 44"/>
                  <a:gd name="T5" fmla="*/ 11 h 43"/>
                  <a:gd name="T6" fmla="*/ 16 w 44"/>
                  <a:gd name="T7" fmla="*/ 1 h 43"/>
                  <a:gd name="T8" fmla="*/ 26 w 44"/>
                  <a:gd name="T9" fmla="*/ 6 h 43"/>
                  <a:gd name="T10" fmla="*/ 27 w 44"/>
                  <a:gd name="T11" fmla="*/ 12 h 43"/>
                  <a:gd name="T12" fmla="*/ 33 w 44"/>
                  <a:gd name="T13" fmla="*/ 10 h 43"/>
                  <a:gd name="T14" fmla="*/ 43 w 44"/>
                  <a:gd name="T15" fmla="*/ 15 h 43"/>
                  <a:gd name="T16" fmla="*/ 37 w 44"/>
                  <a:gd name="T17" fmla="*/ 25 h 43"/>
                  <a:gd name="T18" fmla="*/ 32 w 44"/>
                  <a:gd name="T19" fmla="*/ 27 h 43"/>
                  <a:gd name="T20" fmla="*/ 34 w 44"/>
                  <a:gd name="T21" fmla="*/ 32 h 43"/>
                  <a:gd name="T22" fmla="*/ 29 w 44"/>
                  <a:gd name="T23" fmla="*/ 42 h 43"/>
                  <a:gd name="T24" fmla="*/ 19 w 44"/>
                  <a:gd name="T25" fmla="*/ 37 h 43"/>
                  <a:gd name="T26" fmla="*/ 17 w 44"/>
                  <a:gd name="T27" fmla="*/ 32 h 43"/>
                  <a:gd name="T28" fmla="*/ 12 w 44"/>
                  <a:gd name="T29" fmla="*/ 33 h 43"/>
                  <a:gd name="T30" fmla="*/ 2 w 44"/>
                  <a:gd name="T31" fmla="*/ 28 h 43"/>
                  <a:gd name="T32" fmla="*/ 7 w 44"/>
                  <a:gd name="T33" fmla="*/ 1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4" h="43">
                    <a:moveTo>
                      <a:pt x="7" y="18"/>
                    </a:move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7"/>
                      <a:pt x="11" y="3"/>
                      <a:pt x="16" y="1"/>
                    </a:cubicBezTo>
                    <a:cubicBezTo>
                      <a:pt x="20" y="0"/>
                      <a:pt x="24" y="2"/>
                      <a:pt x="26" y="6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7" y="9"/>
                      <a:pt x="41" y="11"/>
                      <a:pt x="43" y="15"/>
                    </a:cubicBezTo>
                    <a:cubicBezTo>
                      <a:pt x="44" y="19"/>
                      <a:pt x="42" y="24"/>
                      <a:pt x="37" y="25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5" y="36"/>
                      <a:pt x="33" y="41"/>
                      <a:pt x="29" y="42"/>
                    </a:cubicBezTo>
                    <a:cubicBezTo>
                      <a:pt x="24" y="43"/>
                      <a:pt x="20" y="41"/>
                      <a:pt x="19" y="37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7" y="35"/>
                      <a:pt x="3" y="32"/>
                      <a:pt x="2" y="28"/>
                    </a:cubicBezTo>
                    <a:cubicBezTo>
                      <a:pt x="0" y="24"/>
                      <a:pt x="3" y="20"/>
                      <a:pt x="7" y="18"/>
                    </a:cubicBezTo>
                    <a:close/>
                  </a:path>
                </a:pathLst>
              </a:custGeom>
              <a:solidFill>
                <a:srgbClr val="DE1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6249760" y="3739469"/>
                <a:ext cx="173038" cy="173038"/>
              </a:xfrm>
              <a:custGeom>
                <a:avLst/>
                <a:gdLst>
                  <a:gd name="T0" fmla="*/ 36 w 46"/>
                  <a:gd name="T1" fmla="*/ 33 h 46"/>
                  <a:gd name="T2" fmla="*/ 34 w 46"/>
                  <a:gd name="T3" fmla="*/ 28 h 46"/>
                  <a:gd name="T4" fmla="*/ 39 w 46"/>
                  <a:gd name="T5" fmla="*/ 27 h 46"/>
                  <a:gd name="T6" fmla="*/ 44 w 46"/>
                  <a:gd name="T7" fmla="*/ 16 h 46"/>
                  <a:gd name="T8" fmla="*/ 44 w 46"/>
                  <a:gd name="T9" fmla="*/ 16 h 46"/>
                  <a:gd name="T10" fmla="*/ 33 w 46"/>
                  <a:gd name="T11" fmla="*/ 10 h 46"/>
                  <a:gd name="T12" fmla="*/ 33 w 46"/>
                  <a:gd name="T13" fmla="*/ 10 h 46"/>
                  <a:gd name="T14" fmla="*/ 29 w 46"/>
                  <a:gd name="T15" fmla="*/ 11 h 46"/>
                  <a:gd name="T16" fmla="*/ 28 w 46"/>
                  <a:gd name="T17" fmla="*/ 7 h 46"/>
                  <a:gd name="T18" fmla="*/ 16 w 46"/>
                  <a:gd name="T19" fmla="*/ 1 h 46"/>
                  <a:gd name="T20" fmla="*/ 16 w 46"/>
                  <a:gd name="T21" fmla="*/ 1 h 46"/>
                  <a:gd name="T22" fmla="*/ 10 w 46"/>
                  <a:gd name="T23" fmla="*/ 13 h 46"/>
                  <a:gd name="T24" fmla="*/ 10 w 46"/>
                  <a:gd name="T25" fmla="*/ 13 h 46"/>
                  <a:gd name="T26" fmla="*/ 12 w 46"/>
                  <a:gd name="T27" fmla="*/ 17 h 46"/>
                  <a:gd name="T28" fmla="*/ 8 w 46"/>
                  <a:gd name="T29" fmla="*/ 18 h 46"/>
                  <a:gd name="T30" fmla="*/ 8 w 46"/>
                  <a:gd name="T31" fmla="*/ 19 h 46"/>
                  <a:gd name="T32" fmla="*/ 8 w 46"/>
                  <a:gd name="T33" fmla="*/ 20 h 46"/>
                  <a:gd name="T34" fmla="*/ 14 w 46"/>
                  <a:gd name="T35" fmla="*/ 18 h 46"/>
                  <a:gd name="T36" fmla="*/ 12 w 46"/>
                  <a:gd name="T37" fmla="*/ 12 h 46"/>
                  <a:gd name="T38" fmla="*/ 17 w 46"/>
                  <a:gd name="T39" fmla="*/ 3 h 46"/>
                  <a:gd name="T40" fmla="*/ 17 w 46"/>
                  <a:gd name="T41" fmla="*/ 3 h 46"/>
                  <a:gd name="T42" fmla="*/ 26 w 46"/>
                  <a:gd name="T43" fmla="*/ 8 h 46"/>
                  <a:gd name="T44" fmla="*/ 26 w 46"/>
                  <a:gd name="T45" fmla="*/ 8 h 46"/>
                  <a:gd name="T46" fmla="*/ 28 w 46"/>
                  <a:gd name="T47" fmla="*/ 14 h 46"/>
                  <a:gd name="T48" fmla="*/ 34 w 46"/>
                  <a:gd name="T49" fmla="*/ 12 h 46"/>
                  <a:gd name="T50" fmla="*/ 43 w 46"/>
                  <a:gd name="T51" fmla="*/ 16 h 46"/>
                  <a:gd name="T52" fmla="*/ 43 w 46"/>
                  <a:gd name="T53" fmla="*/ 16 h 46"/>
                  <a:gd name="T54" fmla="*/ 38 w 46"/>
                  <a:gd name="T55" fmla="*/ 25 h 46"/>
                  <a:gd name="T56" fmla="*/ 38 w 46"/>
                  <a:gd name="T57" fmla="*/ 25 h 46"/>
                  <a:gd name="T58" fmla="*/ 32 w 46"/>
                  <a:gd name="T59" fmla="*/ 27 h 46"/>
                  <a:gd name="T60" fmla="*/ 34 w 46"/>
                  <a:gd name="T61" fmla="*/ 33 h 46"/>
                  <a:gd name="T62" fmla="*/ 29 w 46"/>
                  <a:gd name="T63" fmla="*/ 42 h 46"/>
                  <a:gd name="T64" fmla="*/ 29 w 46"/>
                  <a:gd name="T65" fmla="*/ 42 h 46"/>
                  <a:gd name="T66" fmla="*/ 21 w 46"/>
                  <a:gd name="T67" fmla="*/ 38 h 46"/>
                  <a:gd name="T68" fmla="*/ 21 w 46"/>
                  <a:gd name="T69" fmla="*/ 38 h 46"/>
                  <a:gd name="T70" fmla="*/ 19 w 46"/>
                  <a:gd name="T71" fmla="*/ 31 h 46"/>
                  <a:gd name="T72" fmla="*/ 12 w 46"/>
                  <a:gd name="T73" fmla="*/ 33 h 46"/>
                  <a:gd name="T74" fmla="*/ 4 w 46"/>
                  <a:gd name="T75" fmla="*/ 29 h 46"/>
                  <a:gd name="T76" fmla="*/ 4 w 46"/>
                  <a:gd name="T77" fmla="*/ 29 h 46"/>
                  <a:gd name="T78" fmla="*/ 8 w 46"/>
                  <a:gd name="T79" fmla="*/ 20 h 46"/>
                  <a:gd name="T80" fmla="*/ 8 w 46"/>
                  <a:gd name="T81" fmla="*/ 20 h 46"/>
                  <a:gd name="T82" fmla="*/ 8 w 46"/>
                  <a:gd name="T83" fmla="*/ 19 h 46"/>
                  <a:gd name="T84" fmla="*/ 8 w 46"/>
                  <a:gd name="T85" fmla="*/ 18 h 46"/>
                  <a:gd name="T86" fmla="*/ 2 w 46"/>
                  <a:gd name="T87" fmla="*/ 29 h 46"/>
                  <a:gd name="T88" fmla="*/ 2 w 46"/>
                  <a:gd name="T89" fmla="*/ 29 h 46"/>
                  <a:gd name="T90" fmla="*/ 13 w 46"/>
                  <a:gd name="T91" fmla="*/ 35 h 46"/>
                  <a:gd name="T92" fmla="*/ 13 w 46"/>
                  <a:gd name="T93" fmla="*/ 35 h 46"/>
                  <a:gd name="T94" fmla="*/ 17 w 46"/>
                  <a:gd name="T95" fmla="*/ 34 h 46"/>
                  <a:gd name="T96" fmla="*/ 19 w 46"/>
                  <a:gd name="T97" fmla="*/ 38 h 46"/>
                  <a:gd name="T98" fmla="*/ 30 w 46"/>
                  <a:gd name="T99" fmla="*/ 44 h 46"/>
                  <a:gd name="T100" fmla="*/ 30 w 46"/>
                  <a:gd name="T101" fmla="*/ 44 h 46"/>
                  <a:gd name="T102" fmla="*/ 36 w 46"/>
                  <a:gd name="T103" fmla="*/ 3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" h="46">
                    <a:moveTo>
                      <a:pt x="36" y="33"/>
                    </a:moveTo>
                    <a:cubicBezTo>
                      <a:pt x="34" y="28"/>
                      <a:pt x="34" y="28"/>
                      <a:pt x="34" y="28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3" y="26"/>
                      <a:pt x="46" y="20"/>
                      <a:pt x="44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3" y="11"/>
                      <a:pt x="38" y="8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6" y="2"/>
                      <a:pt x="21" y="0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2" y="3"/>
                      <a:pt x="9" y="8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1" y="8"/>
                      <a:pt x="13" y="4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1" y="2"/>
                      <a:pt x="24" y="4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8" y="11"/>
                      <a:pt x="41" y="13"/>
                      <a:pt x="43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4" y="20"/>
                      <a:pt x="42" y="24"/>
                      <a:pt x="38" y="25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7"/>
                      <a:pt x="33" y="41"/>
                      <a:pt x="29" y="42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26" y="43"/>
                      <a:pt x="22" y="41"/>
                      <a:pt x="21" y="38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9" y="35"/>
                      <a:pt x="5" y="33"/>
                      <a:pt x="4" y="29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2" y="25"/>
                      <a:pt x="4" y="21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3" y="20"/>
                      <a:pt x="0" y="25"/>
                      <a:pt x="2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3" y="34"/>
                      <a:pt x="8" y="37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20" y="43"/>
                      <a:pt x="25" y="46"/>
                      <a:pt x="30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5" y="43"/>
                      <a:pt x="37" y="37"/>
                      <a:pt x="36" y="33"/>
                    </a:cubicBezTo>
                    <a:close/>
                  </a:path>
                </a:pathLst>
              </a:custGeom>
              <a:solidFill>
                <a:srgbClr val="DE1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Oval 21"/>
              <p:cNvSpPr>
                <a:spLocks noChangeArrowheads="1"/>
              </p:cNvSpPr>
              <p:nvPr/>
            </p:nvSpPr>
            <p:spPr bwMode="auto">
              <a:xfrm>
                <a:off x="2669947" y="3447369"/>
                <a:ext cx="274638" cy="273050"/>
              </a:xfrm>
              <a:prstGeom prst="ellipse">
                <a:avLst/>
              </a:prstGeom>
              <a:solidFill>
                <a:srgbClr val="DE1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Oval 22"/>
              <p:cNvSpPr>
                <a:spLocks noChangeArrowheads="1"/>
              </p:cNvSpPr>
              <p:nvPr/>
            </p:nvSpPr>
            <p:spPr bwMode="auto">
              <a:xfrm>
                <a:off x="2684235" y="3461656"/>
                <a:ext cx="244475" cy="244475"/>
              </a:xfrm>
              <a:prstGeom prst="ellipse">
                <a:avLst/>
              </a:prstGeom>
              <a:solidFill>
                <a:srgbClr val="DE1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2725510" y="3506106"/>
                <a:ext cx="166688" cy="161925"/>
              </a:xfrm>
              <a:custGeom>
                <a:avLst/>
                <a:gdLst>
                  <a:gd name="T0" fmla="*/ 7 w 44"/>
                  <a:gd name="T1" fmla="*/ 18 h 43"/>
                  <a:gd name="T2" fmla="*/ 12 w 44"/>
                  <a:gd name="T3" fmla="*/ 16 h 43"/>
                  <a:gd name="T4" fmla="*/ 10 w 44"/>
                  <a:gd name="T5" fmla="*/ 11 h 43"/>
                  <a:gd name="T6" fmla="*/ 15 w 44"/>
                  <a:gd name="T7" fmla="*/ 1 h 43"/>
                  <a:gd name="T8" fmla="*/ 25 w 44"/>
                  <a:gd name="T9" fmla="*/ 6 h 43"/>
                  <a:gd name="T10" fmla="*/ 27 w 44"/>
                  <a:gd name="T11" fmla="*/ 12 h 43"/>
                  <a:gd name="T12" fmla="*/ 32 w 44"/>
                  <a:gd name="T13" fmla="*/ 10 h 43"/>
                  <a:gd name="T14" fmla="*/ 42 w 44"/>
                  <a:gd name="T15" fmla="*/ 15 h 43"/>
                  <a:gd name="T16" fmla="*/ 37 w 44"/>
                  <a:gd name="T17" fmla="*/ 25 h 43"/>
                  <a:gd name="T18" fmla="*/ 32 w 44"/>
                  <a:gd name="T19" fmla="*/ 27 h 43"/>
                  <a:gd name="T20" fmla="*/ 34 w 44"/>
                  <a:gd name="T21" fmla="*/ 32 h 43"/>
                  <a:gd name="T22" fmla="*/ 28 w 44"/>
                  <a:gd name="T23" fmla="*/ 42 h 43"/>
                  <a:gd name="T24" fmla="*/ 18 w 44"/>
                  <a:gd name="T25" fmla="*/ 37 h 43"/>
                  <a:gd name="T26" fmla="*/ 17 w 44"/>
                  <a:gd name="T27" fmla="*/ 32 h 43"/>
                  <a:gd name="T28" fmla="*/ 11 w 44"/>
                  <a:gd name="T29" fmla="*/ 33 h 43"/>
                  <a:gd name="T30" fmla="*/ 1 w 44"/>
                  <a:gd name="T31" fmla="*/ 28 h 43"/>
                  <a:gd name="T32" fmla="*/ 7 w 44"/>
                  <a:gd name="T33" fmla="*/ 1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4" h="43">
                    <a:moveTo>
                      <a:pt x="7" y="18"/>
                    </a:move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7"/>
                      <a:pt x="11" y="3"/>
                      <a:pt x="15" y="1"/>
                    </a:cubicBezTo>
                    <a:cubicBezTo>
                      <a:pt x="19" y="0"/>
                      <a:pt x="24" y="2"/>
                      <a:pt x="25" y="6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6" y="9"/>
                      <a:pt x="41" y="11"/>
                      <a:pt x="42" y="15"/>
                    </a:cubicBezTo>
                    <a:cubicBezTo>
                      <a:pt x="44" y="19"/>
                      <a:pt x="41" y="24"/>
                      <a:pt x="37" y="25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5" y="36"/>
                      <a:pt x="33" y="41"/>
                      <a:pt x="28" y="42"/>
                    </a:cubicBezTo>
                    <a:cubicBezTo>
                      <a:pt x="24" y="43"/>
                      <a:pt x="20" y="41"/>
                      <a:pt x="18" y="37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7" y="35"/>
                      <a:pt x="3" y="32"/>
                      <a:pt x="1" y="28"/>
                    </a:cubicBezTo>
                    <a:cubicBezTo>
                      <a:pt x="0" y="24"/>
                      <a:pt x="2" y="19"/>
                      <a:pt x="7" y="18"/>
                    </a:cubicBezTo>
                    <a:close/>
                  </a:path>
                </a:pathLst>
              </a:custGeom>
              <a:solidFill>
                <a:srgbClr val="DE1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2722335" y="3502931"/>
                <a:ext cx="173038" cy="173038"/>
              </a:xfrm>
              <a:custGeom>
                <a:avLst/>
                <a:gdLst>
                  <a:gd name="T0" fmla="*/ 36 w 46"/>
                  <a:gd name="T1" fmla="*/ 33 h 46"/>
                  <a:gd name="T2" fmla="*/ 34 w 46"/>
                  <a:gd name="T3" fmla="*/ 28 h 46"/>
                  <a:gd name="T4" fmla="*/ 38 w 46"/>
                  <a:gd name="T5" fmla="*/ 27 h 46"/>
                  <a:gd name="T6" fmla="*/ 44 w 46"/>
                  <a:gd name="T7" fmla="*/ 16 h 46"/>
                  <a:gd name="T8" fmla="*/ 44 w 46"/>
                  <a:gd name="T9" fmla="*/ 16 h 46"/>
                  <a:gd name="T10" fmla="*/ 33 w 46"/>
                  <a:gd name="T11" fmla="*/ 10 h 46"/>
                  <a:gd name="T12" fmla="*/ 33 w 46"/>
                  <a:gd name="T13" fmla="*/ 10 h 46"/>
                  <a:gd name="T14" fmla="*/ 29 w 46"/>
                  <a:gd name="T15" fmla="*/ 11 h 46"/>
                  <a:gd name="T16" fmla="*/ 27 w 46"/>
                  <a:gd name="T17" fmla="*/ 7 h 46"/>
                  <a:gd name="T18" fmla="*/ 16 w 46"/>
                  <a:gd name="T19" fmla="*/ 1 h 46"/>
                  <a:gd name="T20" fmla="*/ 16 w 46"/>
                  <a:gd name="T21" fmla="*/ 1 h 46"/>
                  <a:gd name="T22" fmla="*/ 10 w 46"/>
                  <a:gd name="T23" fmla="*/ 12 h 46"/>
                  <a:gd name="T24" fmla="*/ 10 w 46"/>
                  <a:gd name="T25" fmla="*/ 12 h 46"/>
                  <a:gd name="T26" fmla="*/ 12 w 46"/>
                  <a:gd name="T27" fmla="*/ 17 h 46"/>
                  <a:gd name="T28" fmla="*/ 7 w 46"/>
                  <a:gd name="T29" fmla="*/ 18 h 46"/>
                  <a:gd name="T30" fmla="*/ 8 w 46"/>
                  <a:gd name="T31" fmla="*/ 19 h 46"/>
                  <a:gd name="T32" fmla="*/ 8 w 46"/>
                  <a:gd name="T33" fmla="*/ 20 h 46"/>
                  <a:gd name="T34" fmla="*/ 14 w 46"/>
                  <a:gd name="T35" fmla="*/ 18 h 46"/>
                  <a:gd name="T36" fmla="*/ 12 w 46"/>
                  <a:gd name="T37" fmla="*/ 12 h 46"/>
                  <a:gd name="T38" fmla="*/ 17 w 46"/>
                  <a:gd name="T39" fmla="*/ 3 h 46"/>
                  <a:gd name="T40" fmla="*/ 17 w 46"/>
                  <a:gd name="T41" fmla="*/ 3 h 46"/>
                  <a:gd name="T42" fmla="*/ 25 w 46"/>
                  <a:gd name="T43" fmla="*/ 8 h 46"/>
                  <a:gd name="T44" fmla="*/ 25 w 46"/>
                  <a:gd name="T45" fmla="*/ 8 h 46"/>
                  <a:gd name="T46" fmla="*/ 27 w 46"/>
                  <a:gd name="T47" fmla="*/ 14 h 46"/>
                  <a:gd name="T48" fmla="*/ 34 w 46"/>
                  <a:gd name="T49" fmla="*/ 12 h 46"/>
                  <a:gd name="T50" fmla="*/ 42 w 46"/>
                  <a:gd name="T51" fmla="*/ 16 h 46"/>
                  <a:gd name="T52" fmla="*/ 42 w 46"/>
                  <a:gd name="T53" fmla="*/ 16 h 46"/>
                  <a:gd name="T54" fmla="*/ 38 w 46"/>
                  <a:gd name="T55" fmla="*/ 25 h 46"/>
                  <a:gd name="T56" fmla="*/ 38 w 46"/>
                  <a:gd name="T57" fmla="*/ 25 h 46"/>
                  <a:gd name="T58" fmla="*/ 32 w 46"/>
                  <a:gd name="T59" fmla="*/ 27 h 46"/>
                  <a:gd name="T60" fmla="*/ 34 w 46"/>
                  <a:gd name="T61" fmla="*/ 33 h 46"/>
                  <a:gd name="T62" fmla="*/ 29 w 46"/>
                  <a:gd name="T63" fmla="*/ 42 h 46"/>
                  <a:gd name="T64" fmla="*/ 29 w 46"/>
                  <a:gd name="T65" fmla="*/ 42 h 46"/>
                  <a:gd name="T66" fmla="*/ 20 w 46"/>
                  <a:gd name="T67" fmla="*/ 38 h 46"/>
                  <a:gd name="T68" fmla="*/ 20 w 46"/>
                  <a:gd name="T69" fmla="*/ 38 h 46"/>
                  <a:gd name="T70" fmla="*/ 18 w 46"/>
                  <a:gd name="T71" fmla="*/ 31 h 46"/>
                  <a:gd name="T72" fmla="*/ 12 w 46"/>
                  <a:gd name="T73" fmla="*/ 33 h 46"/>
                  <a:gd name="T74" fmla="*/ 3 w 46"/>
                  <a:gd name="T75" fmla="*/ 29 h 46"/>
                  <a:gd name="T76" fmla="*/ 3 w 46"/>
                  <a:gd name="T77" fmla="*/ 29 h 46"/>
                  <a:gd name="T78" fmla="*/ 8 w 46"/>
                  <a:gd name="T79" fmla="*/ 20 h 46"/>
                  <a:gd name="T80" fmla="*/ 8 w 46"/>
                  <a:gd name="T81" fmla="*/ 20 h 46"/>
                  <a:gd name="T82" fmla="*/ 8 w 46"/>
                  <a:gd name="T83" fmla="*/ 19 h 46"/>
                  <a:gd name="T84" fmla="*/ 7 w 46"/>
                  <a:gd name="T85" fmla="*/ 18 h 46"/>
                  <a:gd name="T86" fmla="*/ 1 w 46"/>
                  <a:gd name="T87" fmla="*/ 29 h 46"/>
                  <a:gd name="T88" fmla="*/ 1 w 46"/>
                  <a:gd name="T89" fmla="*/ 29 h 46"/>
                  <a:gd name="T90" fmla="*/ 13 w 46"/>
                  <a:gd name="T91" fmla="*/ 35 h 46"/>
                  <a:gd name="T92" fmla="*/ 13 w 46"/>
                  <a:gd name="T93" fmla="*/ 35 h 46"/>
                  <a:gd name="T94" fmla="*/ 17 w 46"/>
                  <a:gd name="T95" fmla="*/ 34 h 46"/>
                  <a:gd name="T96" fmla="*/ 18 w 46"/>
                  <a:gd name="T97" fmla="*/ 38 h 46"/>
                  <a:gd name="T98" fmla="*/ 30 w 46"/>
                  <a:gd name="T99" fmla="*/ 44 h 46"/>
                  <a:gd name="T100" fmla="*/ 30 w 46"/>
                  <a:gd name="T101" fmla="*/ 44 h 46"/>
                  <a:gd name="T102" fmla="*/ 36 w 46"/>
                  <a:gd name="T103" fmla="*/ 3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" h="46">
                    <a:moveTo>
                      <a:pt x="36" y="33"/>
                    </a:moveTo>
                    <a:cubicBezTo>
                      <a:pt x="34" y="28"/>
                      <a:pt x="34" y="28"/>
                      <a:pt x="34" y="28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43" y="26"/>
                      <a:pt x="46" y="20"/>
                      <a:pt x="44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3" y="11"/>
                      <a:pt x="38" y="8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2"/>
                      <a:pt x="21" y="0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1" y="3"/>
                      <a:pt x="9" y="8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1" y="8"/>
                      <a:pt x="13" y="4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2"/>
                      <a:pt x="24" y="4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7" y="11"/>
                      <a:pt x="41" y="13"/>
                      <a:pt x="42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4" y="20"/>
                      <a:pt x="41" y="24"/>
                      <a:pt x="38" y="25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7"/>
                      <a:pt x="33" y="41"/>
                      <a:pt x="29" y="42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25" y="43"/>
                      <a:pt x="22" y="41"/>
                      <a:pt x="20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8" y="35"/>
                      <a:pt x="5" y="32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2" y="25"/>
                      <a:pt x="4" y="21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3" y="20"/>
                      <a:pt x="0" y="25"/>
                      <a:pt x="1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3" y="34"/>
                      <a:pt x="8" y="37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20" y="43"/>
                      <a:pt x="25" y="46"/>
                      <a:pt x="30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4" y="42"/>
                      <a:pt x="37" y="37"/>
                      <a:pt x="36" y="33"/>
                    </a:cubicBezTo>
                    <a:close/>
                  </a:path>
                </a:pathLst>
              </a:custGeom>
              <a:solidFill>
                <a:srgbClr val="DE1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2436813" y="1346200"/>
              <a:ext cx="4267200" cy="2725738"/>
              <a:chOff x="2436813" y="1346200"/>
              <a:chExt cx="4267200" cy="2725738"/>
            </a:xfrm>
          </p:grpSpPr>
          <p:sp>
            <p:nvSpPr>
              <p:cNvPr id="30" name="Freeform 7"/>
              <p:cNvSpPr>
                <a:spLocks/>
              </p:cNvSpPr>
              <p:nvPr/>
            </p:nvSpPr>
            <p:spPr bwMode="auto">
              <a:xfrm>
                <a:off x="2436813" y="1346200"/>
                <a:ext cx="4267200" cy="2725738"/>
              </a:xfrm>
              <a:custGeom>
                <a:avLst/>
                <a:gdLst>
                  <a:gd name="T0" fmla="*/ 4 w 1135"/>
                  <a:gd name="T1" fmla="*/ 555 h 726"/>
                  <a:gd name="T2" fmla="*/ 97 w 1135"/>
                  <a:gd name="T3" fmla="*/ 661 h 726"/>
                  <a:gd name="T4" fmla="*/ 996 w 1135"/>
                  <a:gd name="T5" fmla="*/ 723 h 726"/>
                  <a:gd name="T6" fmla="*/ 1103 w 1135"/>
                  <a:gd name="T7" fmla="*/ 629 h 726"/>
                  <a:gd name="T8" fmla="*/ 1132 w 1135"/>
                  <a:gd name="T9" fmla="*/ 172 h 726"/>
                  <a:gd name="T10" fmla="*/ 1039 w 1135"/>
                  <a:gd name="T11" fmla="*/ 65 h 726"/>
                  <a:gd name="T12" fmla="*/ 139 w 1135"/>
                  <a:gd name="T13" fmla="*/ 4 h 726"/>
                  <a:gd name="T14" fmla="*/ 33 w 1135"/>
                  <a:gd name="T15" fmla="*/ 97 h 726"/>
                  <a:gd name="T16" fmla="*/ 4 w 1135"/>
                  <a:gd name="T17" fmla="*/ 555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5" h="726">
                    <a:moveTo>
                      <a:pt x="4" y="555"/>
                    </a:moveTo>
                    <a:cubicBezTo>
                      <a:pt x="0" y="610"/>
                      <a:pt x="42" y="658"/>
                      <a:pt x="97" y="661"/>
                    </a:cubicBezTo>
                    <a:cubicBezTo>
                      <a:pt x="996" y="723"/>
                      <a:pt x="996" y="723"/>
                      <a:pt x="996" y="723"/>
                    </a:cubicBezTo>
                    <a:cubicBezTo>
                      <a:pt x="1052" y="726"/>
                      <a:pt x="1099" y="685"/>
                      <a:pt x="1103" y="629"/>
                    </a:cubicBezTo>
                    <a:cubicBezTo>
                      <a:pt x="1132" y="172"/>
                      <a:pt x="1132" y="172"/>
                      <a:pt x="1132" y="172"/>
                    </a:cubicBezTo>
                    <a:cubicBezTo>
                      <a:pt x="1135" y="116"/>
                      <a:pt x="1094" y="69"/>
                      <a:pt x="1039" y="65"/>
                    </a:cubicBezTo>
                    <a:cubicBezTo>
                      <a:pt x="139" y="4"/>
                      <a:pt x="139" y="4"/>
                      <a:pt x="139" y="4"/>
                    </a:cubicBezTo>
                    <a:cubicBezTo>
                      <a:pt x="84" y="0"/>
                      <a:pt x="37" y="42"/>
                      <a:pt x="33" y="97"/>
                    </a:cubicBezTo>
                    <a:lnTo>
                      <a:pt x="4" y="5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8"/>
              <p:cNvSpPr>
                <a:spLocks/>
              </p:cNvSpPr>
              <p:nvPr/>
            </p:nvSpPr>
            <p:spPr bwMode="auto">
              <a:xfrm>
                <a:off x="2462213" y="1363663"/>
                <a:ext cx="4219575" cy="2682875"/>
              </a:xfrm>
              <a:custGeom>
                <a:avLst/>
                <a:gdLst>
                  <a:gd name="T0" fmla="*/ 4 w 1122"/>
                  <a:gd name="T1" fmla="*/ 544 h 714"/>
                  <a:gd name="T2" fmla="*/ 95 w 1122"/>
                  <a:gd name="T3" fmla="*/ 648 h 714"/>
                  <a:gd name="T4" fmla="*/ 986 w 1122"/>
                  <a:gd name="T5" fmla="*/ 711 h 714"/>
                  <a:gd name="T6" fmla="*/ 1090 w 1122"/>
                  <a:gd name="T7" fmla="*/ 619 h 714"/>
                  <a:gd name="T8" fmla="*/ 1119 w 1122"/>
                  <a:gd name="T9" fmla="*/ 170 h 714"/>
                  <a:gd name="T10" fmla="*/ 1027 w 1122"/>
                  <a:gd name="T11" fmla="*/ 66 h 714"/>
                  <a:gd name="T12" fmla="*/ 137 w 1122"/>
                  <a:gd name="T13" fmla="*/ 3 h 714"/>
                  <a:gd name="T14" fmla="*/ 33 w 1122"/>
                  <a:gd name="T15" fmla="*/ 95 h 714"/>
                  <a:gd name="T16" fmla="*/ 4 w 1122"/>
                  <a:gd name="T17" fmla="*/ 544 h 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2" h="714">
                    <a:moveTo>
                      <a:pt x="4" y="544"/>
                    </a:moveTo>
                    <a:cubicBezTo>
                      <a:pt x="0" y="598"/>
                      <a:pt x="41" y="644"/>
                      <a:pt x="95" y="648"/>
                    </a:cubicBezTo>
                    <a:cubicBezTo>
                      <a:pt x="986" y="711"/>
                      <a:pt x="986" y="711"/>
                      <a:pt x="986" y="711"/>
                    </a:cubicBezTo>
                    <a:cubicBezTo>
                      <a:pt x="1040" y="714"/>
                      <a:pt x="1087" y="673"/>
                      <a:pt x="1090" y="619"/>
                    </a:cubicBezTo>
                    <a:cubicBezTo>
                      <a:pt x="1119" y="170"/>
                      <a:pt x="1119" y="170"/>
                      <a:pt x="1119" y="170"/>
                    </a:cubicBezTo>
                    <a:cubicBezTo>
                      <a:pt x="1122" y="116"/>
                      <a:pt x="1081" y="70"/>
                      <a:pt x="1027" y="66"/>
                    </a:cubicBezTo>
                    <a:cubicBezTo>
                      <a:pt x="137" y="3"/>
                      <a:pt x="137" y="3"/>
                      <a:pt x="137" y="3"/>
                    </a:cubicBezTo>
                    <a:cubicBezTo>
                      <a:pt x="83" y="0"/>
                      <a:pt x="36" y="41"/>
                      <a:pt x="33" y="95"/>
                    </a:cubicBezTo>
                    <a:lnTo>
                      <a:pt x="4" y="544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Oval 9"/>
              <p:cNvSpPr>
                <a:spLocks noChangeArrowheads="1"/>
              </p:cNvSpPr>
              <p:nvPr/>
            </p:nvSpPr>
            <p:spPr bwMode="auto">
              <a:xfrm>
                <a:off x="6283326" y="1739900"/>
                <a:ext cx="274638" cy="2746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Oval 10"/>
              <p:cNvSpPr>
                <a:spLocks noChangeArrowheads="1"/>
              </p:cNvSpPr>
              <p:nvPr/>
            </p:nvSpPr>
            <p:spPr bwMode="auto">
              <a:xfrm>
                <a:off x="6297613" y="1755775"/>
                <a:ext cx="249238" cy="242888"/>
              </a:xfrm>
              <a:prstGeom prst="ellipse">
                <a:avLst/>
              </a:pr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1"/>
              <p:cNvSpPr>
                <a:spLocks/>
              </p:cNvSpPr>
              <p:nvPr/>
            </p:nvSpPr>
            <p:spPr bwMode="auto">
              <a:xfrm>
                <a:off x="6338888" y="1800225"/>
                <a:ext cx="166688" cy="161925"/>
              </a:xfrm>
              <a:custGeom>
                <a:avLst/>
                <a:gdLst>
                  <a:gd name="T0" fmla="*/ 7 w 44"/>
                  <a:gd name="T1" fmla="*/ 18 h 43"/>
                  <a:gd name="T2" fmla="*/ 12 w 44"/>
                  <a:gd name="T3" fmla="*/ 16 h 43"/>
                  <a:gd name="T4" fmla="*/ 10 w 44"/>
                  <a:gd name="T5" fmla="*/ 11 h 43"/>
                  <a:gd name="T6" fmla="*/ 16 w 44"/>
                  <a:gd name="T7" fmla="*/ 1 h 43"/>
                  <a:gd name="T8" fmla="*/ 26 w 44"/>
                  <a:gd name="T9" fmla="*/ 6 h 43"/>
                  <a:gd name="T10" fmla="*/ 27 w 44"/>
                  <a:gd name="T11" fmla="*/ 12 h 43"/>
                  <a:gd name="T12" fmla="*/ 33 w 44"/>
                  <a:gd name="T13" fmla="*/ 10 h 43"/>
                  <a:gd name="T14" fmla="*/ 43 w 44"/>
                  <a:gd name="T15" fmla="*/ 15 h 43"/>
                  <a:gd name="T16" fmla="*/ 37 w 44"/>
                  <a:gd name="T17" fmla="*/ 25 h 43"/>
                  <a:gd name="T18" fmla="*/ 32 w 44"/>
                  <a:gd name="T19" fmla="*/ 27 h 43"/>
                  <a:gd name="T20" fmla="*/ 34 w 44"/>
                  <a:gd name="T21" fmla="*/ 32 h 43"/>
                  <a:gd name="T22" fmla="*/ 29 w 44"/>
                  <a:gd name="T23" fmla="*/ 42 h 43"/>
                  <a:gd name="T24" fmla="*/ 19 w 44"/>
                  <a:gd name="T25" fmla="*/ 37 h 43"/>
                  <a:gd name="T26" fmla="*/ 17 w 44"/>
                  <a:gd name="T27" fmla="*/ 32 h 43"/>
                  <a:gd name="T28" fmla="*/ 12 w 44"/>
                  <a:gd name="T29" fmla="*/ 33 h 43"/>
                  <a:gd name="T30" fmla="*/ 2 w 44"/>
                  <a:gd name="T31" fmla="*/ 28 h 43"/>
                  <a:gd name="T32" fmla="*/ 7 w 44"/>
                  <a:gd name="T33" fmla="*/ 1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4" h="43">
                    <a:moveTo>
                      <a:pt x="7" y="18"/>
                    </a:move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7"/>
                      <a:pt x="11" y="3"/>
                      <a:pt x="16" y="1"/>
                    </a:cubicBezTo>
                    <a:cubicBezTo>
                      <a:pt x="20" y="0"/>
                      <a:pt x="24" y="2"/>
                      <a:pt x="26" y="6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7" y="9"/>
                      <a:pt x="41" y="11"/>
                      <a:pt x="43" y="15"/>
                    </a:cubicBezTo>
                    <a:cubicBezTo>
                      <a:pt x="44" y="19"/>
                      <a:pt x="42" y="24"/>
                      <a:pt x="37" y="25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5" y="36"/>
                      <a:pt x="33" y="41"/>
                      <a:pt x="29" y="42"/>
                    </a:cubicBezTo>
                    <a:cubicBezTo>
                      <a:pt x="24" y="43"/>
                      <a:pt x="20" y="41"/>
                      <a:pt x="19" y="37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7" y="35"/>
                      <a:pt x="3" y="32"/>
                      <a:pt x="2" y="28"/>
                    </a:cubicBezTo>
                    <a:cubicBezTo>
                      <a:pt x="0" y="24"/>
                      <a:pt x="3" y="19"/>
                      <a:pt x="7" y="18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2"/>
              <p:cNvSpPr>
                <a:spLocks/>
              </p:cNvSpPr>
              <p:nvPr/>
            </p:nvSpPr>
            <p:spPr bwMode="auto">
              <a:xfrm>
                <a:off x="6335713" y="1797050"/>
                <a:ext cx="173038" cy="171450"/>
              </a:xfrm>
              <a:custGeom>
                <a:avLst/>
                <a:gdLst>
                  <a:gd name="T0" fmla="*/ 36 w 46"/>
                  <a:gd name="T1" fmla="*/ 33 h 46"/>
                  <a:gd name="T2" fmla="*/ 34 w 46"/>
                  <a:gd name="T3" fmla="*/ 28 h 46"/>
                  <a:gd name="T4" fmla="*/ 39 w 46"/>
                  <a:gd name="T5" fmla="*/ 27 h 46"/>
                  <a:gd name="T6" fmla="*/ 44 w 46"/>
                  <a:gd name="T7" fmla="*/ 16 h 46"/>
                  <a:gd name="T8" fmla="*/ 44 w 46"/>
                  <a:gd name="T9" fmla="*/ 16 h 46"/>
                  <a:gd name="T10" fmla="*/ 33 w 46"/>
                  <a:gd name="T11" fmla="*/ 10 h 46"/>
                  <a:gd name="T12" fmla="*/ 33 w 46"/>
                  <a:gd name="T13" fmla="*/ 10 h 46"/>
                  <a:gd name="T14" fmla="*/ 29 w 46"/>
                  <a:gd name="T15" fmla="*/ 11 h 46"/>
                  <a:gd name="T16" fmla="*/ 28 w 46"/>
                  <a:gd name="T17" fmla="*/ 7 h 46"/>
                  <a:gd name="T18" fmla="*/ 16 w 46"/>
                  <a:gd name="T19" fmla="*/ 1 h 46"/>
                  <a:gd name="T20" fmla="*/ 16 w 46"/>
                  <a:gd name="T21" fmla="*/ 1 h 46"/>
                  <a:gd name="T22" fmla="*/ 10 w 46"/>
                  <a:gd name="T23" fmla="*/ 12 h 46"/>
                  <a:gd name="T24" fmla="*/ 10 w 46"/>
                  <a:gd name="T25" fmla="*/ 12 h 46"/>
                  <a:gd name="T26" fmla="*/ 12 w 46"/>
                  <a:gd name="T27" fmla="*/ 17 h 46"/>
                  <a:gd name="T28" fmla="*/ 8 w 46"/>
                  <a:gd name="T29" fmla="*/ 18 h 46"/>
                  <a:gd name="T30" fmla="*/ 8 w 46"/>
                  <a:gd name="T31" fmla="*/ 19 h 46"/>
                  <a:gd name="T32" fmla="*/ 8 w 46"/>
                  <a:gd name="T33" fmla="*/ 20 h 46"/>
                  <a:gd name="T34" fmla="*/ 14 w 46"/>
                  <a:gd name="T35" fmla="*/ 18 h 46"/>
                  <a:gd name="T36" fmla="*/ 12 w 46"/>
                  <a:gd name="T37" fmla="*/ 12 h 46"/>
                  <a:gd name="T38" fmla="*/ 17 w 46"/>
                  <a:gd name="T39" fmla="*/ 3 h 46"/>
                  <a:gd name="T40" fmla="*/ 17 w 46"/>
                  <a:gd name="T41" fmla="*/ 3 h 46"/>
                  <a:gd name="T42" fmla="*/ 26 w 46"/>
                  <a:gd name="T43" fmla="*/ 8 h 46"/>
                  <a:gd name="T44" fmla="*/ 26 w 46"/>
                  <a:gd name="T45" fmla="*/ 8 h 46"/>
                  <a:gd name="T46" fmla="*/ 28 w 46"/>
                  <a:gd name="T47" fmla="*/ 14 h 46"/>
                  <a:gd name="T48" fmla="*/ 34 w 46"/>
                  <a:gd name="T49" fmla="*/ 12 h 46"/>
                  <a:gd name="T50" fmla="*/ 43 w 46"/>
                  <a:gd name="T51" fmla="*/ 16 h 46"/>
                  <a:gd name="T52" fmla="*/ 43 w 46"/>
                  <a:gd name="T53" fmla="*/ 16 h 46"/>
                  <a:gd name="T54" fmla="*/ 38 w 46"/>
                  <a:gd name="T55" fmla="*/ 25 h 46"/>
                  <a:gd name="T56" fmla="*/ 38 w 46"/>
                  <a:gd name="T57" fmla="*/ 25 h 46"/>
                  <a:gd name="T58" fmla="*/ 32 w 46"/>
                  <a:gd name="T59" fmla="*/ 27 h 46"/>
                  <a:gd name="T60" fmla="*/ 34 w 46"/>
                  <a:gd name="T61" fmla="*/ 33 h 46"/>
                  <a:gd name="T62" fmla="*/ 29 w 46"/>
                  <a:gd name="T63" fmla="*/ 42 h 46"/>
                  <a:gd name="T64" fmla="*/ 29 w 46"/>
                  <a:gd name="T65" fmla="*/ 42 h 46"/>
                  <a:gd name="T66" fmla="*/ 21 w 46"/>
                  <a:gd name="T67" fmla="*/ 38 h 46"/>
                  <a:gd name="T68" fmla="*/ 21 w 46"/>
                  <a:gd name="T69" fmla="*/ 38 h 46"/>
                  <a:gd name="T70" fmla="*/ 19 w 46"/>
                  <a:gd name="T71" fmla="*/ 31 h 46"/>
                  <a:gd name="T72" fmla="*/ 12 w 46"/>
                  <a:gd name="T73" fmla="*/ 33 h 46"/>
                  <a:gd name="T74" fmla="*/ 4 w 46"/>
                  <a:gd name="T75" fmla="*/ 29 h 46"/>
                  <a:gd name="T76" fmla="*/ 4 w 46"/>
                  <a:gd name="T77" fmla="*/ 29 h 46"/>
                  <a:gd name="T78" fmla="*/ 8 w 46"/>
                  <a:gd name="T79" fmla="*/ 20 h 46"/>
                  <a:gd name="T80" fmla="*/ 8 w 46"/>
                  <a:gd name="T81" fmla="*/ 20 h 46"/>
                  <a:gd name="T82" fmla="*/ 8 w 46"/>
                  <a:gd name="T83" fmla="*/ 19 h 46"/>
                  <a:gd name="T84" fmla="*/ 8 w 46"/>
                  <a:gd name="T85" fmla="*/ 18 h 46"/>
                  <a:gd name="T86" fmla="*/ 2 w 46"/>
                  <a:gd name="T87" fmla="*/ 29 h 46"/>
                  <a:gd name="T88" fmla="*/ 2 w 46"/>
                  <a:gd name="T89" fmla="*/ 29 h 46"/>
                  <a:gd name="T90" fmla="*/ 13 w 46"/>
                  <a:gd name="T91" fmla="*/ 35 h 46"/>
                  <a:gd name="T92" fmla="*/ 13 w 46"/>
                  <a:gd name="T93" fmla="*/ 35 h 46"/>
                  <a:gd name="T94" fmla="*/ 17 w 46"/>
                  <a:gd name="T95" fmla="*/ 34 h 46"/>
                  <a:gd name="T96" fmla="*/ 19 w 46"/>
                  <a:gd name="T97" fmla="*/ 38 h 46"/>
                  <a:gd name="T98" fmla="*/ 30 w 46"/>
                  <a:gd name="T99" fmla="*/ 44 h 46"/>
                  <a:gd name="T100" fmla="*/ 30 w 46"/>
                  <a:gd name="T101" fmla="*/ 44 h 46"/>
                  <a:gd name="T102" fmla="*/ 36 w 46"/>
                  <a:gd name="T103" fmla="*/ 3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" h="46">
                    <a:moveTo>
                      <a:pt x="36" y="33"/>
                    </a:moveTo>
                    <a:cubicBezTo>
                      <a:pt x="34" y="28"/>
                      <a:pt x="34" y="28"/>
                      <a:pt x="34" y="28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3" y="26"/>
                      <a:pt x="46" y="20"/>
                      <a:pt x="44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3" y="11"/>
                      <a:pt x="38" y="8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6" y="2"/>
                      <a:pt x="21" y="0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2" y="3"/>
                      <a:pt x="9" y="8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1" y="8"/>
                      <a:pt x="13" y="4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1" y="2"/>
                      <a:pt x="24" y="4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8" y="11"/>
                      <a:pt x="41" y="13"/>
                      <a:pt x="43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4" y="20"/>
                      <a:pt x="42" y="24"/>
                      <a:pt x="38" y="25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7"/>
                      <a:pt x="33" y="41"/>
                      <a:pt x="29" y="42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26" y="43"/>
                      <a:pt x="22" y="41"/>
                      <a:pt x="21" y="38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9" y="35"/>
                      <a:pt x="5" y="33"/>
                      <a:pt x="4" y="29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2" y="25"/>
                      <a:pt x="4" y="21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3" y="20"/>
                      <a:pt x="0" y="25"/>
                      <a:pt x="2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3" y="34"/>
                      <a:pt x="8" y="37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20" y="43"/>
                      <a:pt x="25" y="46"/>
                      <a:pt x="30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5" y="42"/>
                      <a:pt x="37" y="37"/>
                      <a:pt x="36" y="33"/>
                    </a:cubicBezTo>
                    <a:close/>
                  </a:path>
                </a:pathLst>
              </a:custGeom>
              <a:solidFill>
                <a:srgbClr val="B6B6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Oval 13"/>
              <p:cNvSpPr>
                <a:spLocks noChangeArrowheads="1"/>
              </p:cNvSpPr>
              <p:nvPr/>
            </p:nvSpPr>
            <p:spPr bwMode="auto">
              <a:xfrm>
                <a:off x="2755901" y="1503363"/>
                <a:ext cx="274638" cy="2746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Oval 14"/>
              <p:cNvSpPr>
                <a:spLocks noChangeArrowheads="1"/>
              </p:cNvSpPr>
              <p:nvPr/>
            </p:nvSpPr>
            <p:spPr bwMode="auto">
              <a:xfrm>
                <a:off x="2770188" y="1517650"/>
                <a:ext cx="244475" cy="244475"/>
              </a:xfrm>
              <a:prstGeom prst="ellipse">
                <a:avLst/>
              </a:pr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5"/>
              <p:cNvSpPr>
                <a:spLocks/>
              </p:cNvSpPr>
              <p:nvPr/>
            </p:nvSpPr>
            <p:spPr bwMode="auto">
              <a:xfrm>
                <a:off x="2811463" y="1563688"/>
                <a:ext cx="166688" cy="161925"/>
              </a:xfrm>
              <a:custGeom>
                <a:avLst/>
                <a:gdLst>
                  <a:gd name="T0" fmla="*/ 7 w 44"/>
                  <a:gd name="T1" fmla="*/ 18 h 43"/>
                  <a:gd name="T2" fmla="*/ 12 w 44"/>
                  <a:gd name="T3" fmla="*/ 16 h 43"/>
                  <a:gd name="T4" fmla="*/ 10 w 44"/>
                  <a:gd name="T5" fmla="*/ 11 h 43"/>
                  <a:gd name="T6" fmla="*/ 15 w 44"/>
                  <a:gd name="T7" fmla="*/ 1 h 43"/>
                  <a:gd name="T8" fmla="*/ 25 w 44"/>
                  <a:gd name="T9" fmla="*/ 6 h 43"/>
                  <a:gd name="T10" fmla="*/ 27 w 44"/>
                  <a:gd name="T11" fmla="*/ 12 h 43"/>
                  <a:gd name="T12" fmla="*/ 32 w 44"/>
                  <a:gd name="T13" fmla="*/ 10 h 43"/>
                  <a:gd name="T14" fmla="*/ 42 w 44"/>
                  <a:gd name="T15" fmla="*/ 15 h 43"/>
                  <a:gd name="T16" fmla="*/ 37 w 44"/>
                  <a:gd name="T17" fmla="*/ 25 h 43"/>
                  <a:gd name="T18" fmla="*/ 32 w 44"/>
                  <a:gd name="T19" fmla="*/ 27 h 43"/>
                  <a:gd name="T20" fmla="*/ 34 w 44"/>
                  <a:gd name="T21" fmla="*/ 32 h 43"/>
                  <a:gd name="T22" fmla="*/ 28 w 44"/>
                  <a:gd name="T23" fmla="*/ 42 h 43"/>
                  <a:gd name="T24" fmla="*/ 18 w 44"/>
                  <a:gd name="T25" fmla="*/ 37 h 43"/>
                  <a:gd name="T26" fmla="*/ 17 w 44"/>
                  <a:gd name="T27" fmla="*/ 32 h 43"/>
                  <a:gd name="T28" fmla="*/ 11 w 44"/>
                  <a:gd name="T29" fmla="*/ 33 h 43"/>
                  <a:gd name="T30" fmla="*/ 1 w 44"/>
                  <a:gd name="T31" fmla="*/ 28 h 43"/>
                  <a:gd name="T32" fmla="*/ 7 w 44"/>
                  <a:gd name="T33" fmla="*/ 1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4" h="43">
                    <a:moveTo>
                      <a:pt x="7" y="18"/>
                    </a:move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7"/>
                      <a:pt x="11" y="2"/>
                      <a:pt x="15" y="1"/>
                    </a:cubicBezTo>
                    <a:cubicBezTo>
                      <a:pt x="19" y="0"/>
                      <a:pt x="24" y="2"/>
                      <a:pt x="25" y="6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6" y="9"/>
                      <a:pt x="41" y="11"/>
                      <a:pt x="42" y="15"/>
                    </a:cubicBezTo>
                    <a:cubicBezTo>
                      <a:pt x="44" y="19"/>
                      <a:pt x="41" y="24"/>
                      <a:pt x="37" y="25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5" y="36"/>
                      <a:pt x="33" y="41"/>
                      <a:pt x="28" y="42"/>
                    </a:cubicBezTo>
                    <a:cubicBezTo>
                      <a:pt x="24" y="43"/>
                      <a:pt x="20" y="41"/>
                      <a:pt x="18" y="37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7" y="35"/>
                      <a:pt x="3" y="32"/>
                      <a:pt x="1" y="28"/>
                    </a:cubicBezTo>
                    <a:cubicBezTo>
                      <a:pt x="0" y="24"/>
                      <a:pt x="2" y="19"/>
                      <a:pt x="7" y="18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16"/>
              <p:cNvSpPr>
                <a:spLocks/>
              </p:cNvSpPr>
              <p:nvPr/>
            </p:nvSpPr>
            <p:spPr bwMode="auto">
              <a:xfrm>
                <a:off x="2808288" y="1560513"/>
                <a:ext cx="173038" cy="168275"/>
              </a:xfrm>
              <a:custGeom>
                <a:avLst/>
                <a:gdLst>
                  <a:gd name="T0" fmla="*/ 36 w 46"/>
                  <a:gd name="T1" fmla="*/ 33 h 45"/>
                  <a:gd name="T2" fmla="*/ 34 w 46"/>
                  <a:gd name="T3" fmla="*/ 28 h 45"/>
                  <a:gd name="T4" fmla="*/ 38 w 46"/>
                  <a:gd name="T5" fmla="*/ 27 h 45"/>
                  <a:gd name="T6" fmla="*/ 44 w 46"/>
                  <a:gd name="T7" fmla="*/ 16 h 45"/>
                  <a:gd name="T8" fmla="*/ 44 w 46"/>
                  <a:gd name="T9" fmla="*/ 16 h 45"/>
                  <a:gd name="T10" fmla="*/ 33 w 46"/>
                  <a:gd name="T11" fmla="*/ 10 h 45"/>
                  <a:gd name="T12" fmla="*/ 33 w 46"/>
                  <a:gd name="T13" fmla="*/ 10 h 45"/>
                  <a:gd name="T14" fmla="*/ 29 w 46"/>
                  <a:gd name="T15" fmla="*/ 11 h 45"/>
                  <a:gd name="T16" fmla="*/ 27 w 46"/>
                  <a:gd name="T17" fmla="*/ 7 h 45"/>
                  <a:gd name="T18" fmla="*/ 16 w 46"/>
                  <a:gd name="T19" fmla="*/ 1 h 45"/>
                  <a:gd name="T20" fmla="*/ 16 w 46"/>
                  <a:gd name="T21" fmla="*/ 1 h 45"/>
                  <a:gd name="T22" fmla="*/ 10 w 46"/>
                  <a:gd name="T23" fmla="*/ 12 h 45"/>
                  <a:gd name="T24" fmla="*/ 10 w 46"/>
                  <a:gd name="T25" fmla="*/ 12 h 45"/>
                  <a:gd name="T26" fmla="*/ 12 w 46"/>
                  <a:gd name="T27" fmla="*/ 17 h 45"/>
                  <a:gd name="T28" fmla="*/ 7 w 46"/>
                  <a:gd name="T29" fmla="*/ 18 h 45"/>
                  <a:gd name="T30" fmla="*/ 8 w 46"/>
                  <a:gd name="T31" fmla="*/ 19 h 45"/>
                  <a:gd name="T32" fmla="*/ 8 w 46"/>
                  <a:gd name="T33" fmla="*/ 20 h 45"/>
                  <a:gd name="T34" fmla="*/ 14 w 46"/>
                  <a:gd name="T35" fmla="*/ 18 h 45"/>
                  <a:gd name="T36" fmla="*/ 12 w 46"/>
                  <a:gd name="T37" fmla="*/ 12 h 45"/>
                  <a:gd name="T38" fmla="*/ 17 w 46"/>
                  <a:gd name="T39" fmla="*/ 3 h 45"/>
                  <a:gd name="T40" fmla="*/ 17 w 46"/>
                  <a:gd name="T41" fmla="*/ 3 h 45"/>
                  <a:gd name="T42" fmla="*/ 25 w 46"/>
                  <a:gd name="T43" fmla="*/ 8 h 45"/>
                  <a:gd name="T44" fmla="*/ 25 w 46"/>
                  <a:gd name="T45" fmla="*/ 8 h 45"/>
                  <a:gd name="T46" fmla="*/ 27 w 46"/>
                  <a:gd name="T47" fmla="*/ 14 h 45"/>
                  <a:gd name="T48" fmla="*/ 34 w 46"/>
                  <a:gd name="T49" fmla="*/ 12 h 45"/>
                  <a:gd name="T50" fmla="*/ 42 w 46"/>
                  <a:gd name="T51" fmla="*/ 16 h 45"/>
                  <a:gd name="T52" fmla="*/ 42 w 46"/>
                  <a:gd name="T53" fmla="*/ 16 h 45"/>
                  <a:gd name="T54" fmla="*/ 38 w 46"/>
                  <a:gd name="T55" fmla="*/ 25 h 45"/>
                  <a:gd name="T56" fmla="*/ 38 w 46"/>
                  <a:gd name="T57" fmla="*/ 25 h 45"/>
                  <a:gd name="T58" fmla="*/ 32 w 46"/>
                  <a:gd name="T59" fmla="*/ 27 h 45"/>
                  <a:gd name="T60" fmla="*/ 34 w 46"/>
                  <a:gd name="T61" fmla="*/ 33 h 45"/>
                  <a:gd name="T62" fmla="*/ 29 w 46"/>
                  <a:gd name="T63" fmla="*/ 42 h 45"/>
                  <a:gd name="T64" fmla="*/ 29 w 46"/>
                  <a:gd name="T65" fmla="*/ 42 h 45"/>
                  <a:gd name="T66" fmla="*/ 20 w 46"/>
                  <a:gd name="T67" fmla="*/ 38 h 45"/>
                  <a:gd name="T68" fmla="*/ 20 w 46"/>
                  <a:gd name="T69" fmla="*/ 38 h 45"/>
                  <a:gd name="T70" fmla="*/ 18 w 46"/>
                  <a:gd name="T71" fmla="*/ 31 h 45"/>
                  <a:gd name="T72" fmla="*/ 12 w 46"/>
                  <a:gd name="T73" fmla="*/ 33 h 45"/>
                  <a:gd name="T74" fmla="*/ 3 w 46"/>
                  <a:gd name="T75" fmla="*/ 29 h 45"/>
                  <a:gd name="T76" fmla="*/ 3 w 46"/>
                  <a:gd name="T77" fmla="*/ 29 h 45"/>
                  <a:gd name="T78" fmla="*/ 8 w 46"/>
                  <a:gd name="T79" fmla="*/ 20 h 45"/>
                  <a:gd name="T80" fmla="*/ 8 w 46"/>
                  <a:gd name="T81" fmla="*/ 20 h 45"/>
                  <a:gd name="T82" fmla="*/ 8 w 46"/>
                  <a:gd name="T83" fmla="*/ 19 h 45"/>
                  <a:gd name="T84" fmla="*/ 7 w 46"/>
                  <a:gd name="T85" fmla="*/ 18 h 45"/>
                  <a:gd name="T86" fmla="*/ 1 w 46"/>
                  <a:gd name="T87" fmla="*/ 29 h 45"/>
                  <a:gd name="T88" fmla="*/ 1 w 46"/>
                  <a:gd name="T89" fmla="*/ 29 h 45"/>
                  <a:gd name="T90" fmla="*/ 13 w 46"/>
                  <a:gd name="T91" fmla="*/ 35 h 45"/>
                  <a:gd name="T92" fmla="*/ 13 w 46"/>
                  <a:gd name="T93" fmla="*/ 35 h 45"/>
                  <a:gd name="T94" fmla="*/ 17 w 46"/>
                  <a:gd name="T95" fmla="*/ 34 h 45"/>
                  <a:gd name="T96" fmla="*/ 18 w 46"/>
                  <a:gd name="T97" fmla="*/ 38 h 45"/>
                  <a:gd name="T98" fmla="*/ 30 w 46"/>
                  <a:gd name="T99" fmla="*/ 44 h 45"/>
                  <a:gd name="T100" fmla="*/ 30 w 46"/>
                  <a:gd name="T101" fmla="*/ 44 h 45"/>
                  <a:gd name="T102" fmla="*/ 36 w 46"/>
                  <a:gd name="T103" fmla="*/ 3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" h="45">
                    <a:moveTo>
                      <a:pt x="36" y="33"/>
                    </a:moveTo>
                    <a:cubicBezTo>
                      <a:pt x="34" y="28"/>
                      <a:pt x="34" y="28"/>
                      <a:pt x="34" y="28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43" y="25"/>
                      <a:pt x="46" y="20"/>
                      <a:pt x="44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3" y="11"/>
                      <a:pt x="38" y="8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2"/>
                      <a:pt x="21" y="0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1" y="3"/>
                      <a:pt x="9" y="8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1" y="8"/>
                      <a:pt x="13" y="4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2"/>
                      <a:pt x="24" y="4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7" y="11"/>
                      <a:pt x="41" y="13"/>
                      <a:pt x="42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4" y="20"/>
                      <a:pt x="41" y="24"/>
                      <a:pt x="38" y="25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7"/>
                      <a:pt x="33" y="41"/>
                      <a:pt x="29" y="42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25" y="43"/>
                      <a:pt x="22" y="41"/>
                      <a:pt x="20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8" y="34"/>
                      <a:pt x="5" y="32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2" y="25"/>
                      <a:pt x="4" y="21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3" y="20"/>
                      <a:pt x="0" y="25"/>
                      <a:pt x="1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3" y="34"/>
                      <a:pt x="8" y="37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20" y="43"/>
                      <a:pt x="25" y="45"/>
                      <a:pt x="30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4" y="42"/>
                      <a:pt x="37" y="37"/>
                      <a:pt x="36" y="33"/>
                    </a:cubicBezTo>
                    <a:close/>
                  </a:path>
                </a:pathLst>
              </a:custGeom>
              <a:solidFill>
                <a:srgbClr val="B6B6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Oval 17"/>
              <p:cNvSpPr>
                <a:spLocks noChangeArrowheads="1"/>
              </p:cNvSpPr>
              <p:nvPr/>
            </p:nvSpPr>
            <p:spPr bwMode="auto">
              <a:xfrm>
                <a:off x="6110288" y="3625850"/>
                <a:ext cx="274638" cy="2730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Oval 18"/>
              <p:cNvSpPr>
                <a:spLocks noChangeArrowheads="1"/>
              </p:cNvSpPr>
              <p:nvPr/>
            </p:nvSpPr>
            <p:spPr bwMode="auto">
              <a:xfrm>
                <a:off x="6124576" y="3640138"/>
                <a:ext cx="249238" cy="244475"/>
              </a:xfrm>
              <a:prstGeom prst="ellipse">
                <a:avLst/>
              </a:pr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19"/>
              <p:cNvSpPr>
                <a:spLocks/>
              </p:cNvSpPr>
              <p:nvPr/>
            </p:nvSpPr>
            <p:spPr bwMode="auto">
              <a:xfrm>
                <a:off x="6165851" y="3686175"/>
                <a:ext cx="166688" cy="160338"/>
              </a:xfrm>
              <a:custGeom>
                <a:avLst/>
                <a:gdLst>
                  <a:gd name="T0" fmla="*/ 7 w 44"/>
                  <a:gd name="T1" fmla="*/ 18 h 43"/>
                  <a:gd name="T2" fmla="*/ 12 w 44"/>
                  <a:gd name="T3" fmla="*/ 16 h 43"/>
                  <a:gd name="T4" fmla="*/ 10 w 44"/>
                  <a:gd name="T5" fmla="*/ 11 h 43"/>
                  <a:gd name="T6" fmla="*/ 16 w 44"/>
                  <a:gd name="T7" fmla="*/ 1 h 43"/>
                  <a:gd name="T8" fmla="*/ 26 w 44"/>
                  <a:gd name="T9" fmla="*/ 6 h 43"/>
                  <a:gd name="T10" fmla="*/ 27 w 44"/>
                  <a:gd name="T11" fmla="*/ 12 h 43"/>
                  <a:gd name="T12" fmla="*/ 33 w 44"/>
                  <a:gd name="T13" fmla="*/ 10 h 43"/>
                  <a:gd name="T14" fmla="*/ 43 w 44"/>
                  <a:gd name="T15" fmla="*/ 15 h 43"/>
                  <a:gd name="T16" fmla="*/ 37 w 44"/>
                  <a:gd name="T17" fmla="*/ 25 h 43"/>
                  <a:gd name="T18" fmla="*/ 32 w 44"/>
                  <a:gd name="T19" fmla="*/ 27 h 43"/>
                  <a:gd name="T20" fmla="*/ 34 w 44"/>
                  <a:gd name="T21" fmla="*/ 32 h 43"/>
                  <a:gd name="T22" fmla="*/ 29 w 44"/>
                  <a:gd name="T23" fmla="*/ 42 h 43"/>
                  <a:gd name="T24" fmla="*/ 19 w 44"/>
                  <a:gd name="T25" fmla="*/ 37 h 43"/>
                  <a:gd name="T26" fmla="*/ 17 w 44"/>
                  <a:gd name="T27" fmla="*/ 32 h 43"/>
                  <a:gd name="T28" fmla="*/ 12 w 44"/>
                  <a:gd name="T29" fmla="*/ 33 h 43"/>
                  <a:gd name="T30" fmla="*/ 2 w 44"/>
                  <a:gd name="T31" fmla="*/ 28 h 43"/>
                  <a:gd name="T32" fmla="*/ 7 w 44"/>
                  <a:gd name="T33" fmla="*/ 1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4" h="43">
                    <a:moveTo>
                      <a:pt x="7" y="18"/>
                    </a:move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7"/>
                      <a:pt x="11" y="3"/>
                      <a:pt x="16" y="1"/>
                    </a:cubicBezTo>
                    <a:cubicBezTo>
                      <a:pt x="20" y="0"/>
                      <a:pt x="24" y="2"/>
                      <a:pt x="26" y="6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7" y="9"/>
                      <a:pt x="41" y="11"/>
                      <a:pt x="43" y="15"/>
                    </a:cubicBezTo>
                    <a:cubicBezTo>
                      <a:pt x="44" y="19"/>
                      <a:pt x="42" y="24"/>
                      <a:pt x="37" y="25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5" y="36"/>
                      <a:pt x="33" y="41"/>
                      <a:pt x="29" y="42"/>
                    </a:cubicBezTo>
                    <a:cubicBezTo>
                      <a:pt x="24" y="43"/>
                      <a:pt x="20" y="41"/>
                      <a:pt x="19" y="37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7" y="35"/>
                      <a:pt x="3" y="32"/>
                      <a:pt x="2" y="28"/>
                    </a:cubicBezTo>
                    <a:cubicBezTo>
                      <a:pt x="0" y="24"/>
                      <a:pt x="3" y="20"/>
                      <a:pt x="7" y="18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0"/>
              <p:cNvSpPr>
                <a:spLocks/>
              </p:cNvSpPr>
              <p:nvPr/>
            </p:nvSpPr>
            <p:spPr bwMode="auto">
              <a:xfrm>
                <a:off x="6162676" y="3681413"/>
                <a:ext cx="173038" cy="173038"/>
              </a:xfrm>
              <a:custGeom>
                <a:avLst/>
                <a:gdLst>
                  <a:gd name="T0" fmla="*/ 36 w 46"/>
                  <a:gd name="T1" fmla="*/ 33 h 46"/>
                  <a:gd name="T2" fmla="*/ 34 w 46"/>
                  <a:gd name="T3" fmla="*/ 28 h 46"/>
                  <a:gd name="T4" fmla="*/ 39 w 46"/>
                  <a:gd name="T5" fmla="*/ 27 h 46"/>
                  <a:gd name="T6" fmla="*/ 44 w 46"/>
                  <a:gd name="T7" fmla="*/ 16 h 46"/>
                  <a:gd name="T8" fmla="*/ 44 w 46"/>
                  <a:gd name="T9" fmla="*/ 16 h 46"/>
                  <a:gd name="T10" fmla="*/ 33 w 46"/>
                  <a:gd name="T11" fmla="*/ 10 h 46"/>
                  <a:gd name="T12" fmla="*/ 33 w 46"/>
                  <a:gd name="T13" fmla="*/ 10 h 46"/>
                  <a:gd name="T14" fmla="*/ 29 w 46"/>
                  <a:gd name="T15" fmla="*/ 11 h 46"/>
                  <a:gd name="T16" fmla="*/ 28 w 46"/>
                  <a:gd name="T17" fmla="*/ 7 h 46"/>
                  <a:gd name="T18" fmla="*/ 16 w 46"/>
                  <a:gd name="T19" fmla="*/ 1 h 46"/>
                  <a:gd name="T20" fmla="*/ 16 w 46"/>
                  <a:gd name="T21" fmla="*/ 1 h 46"/>
                  <a:gd name="T22" fmla="*/ 10 w 46"/>
                  <a:gd name="T23" fmla="*/ 13 h 46"/>
                  <a:gd name="T24" fmla="*/ 10 w 46"/>
                  <a:gd name="T25" fmla="*/ 13 h 46"/>
                  <a:gd name="T26" fmla="*/ 12 w 46"/>
                  <a:gd name="T27" fmla="*/ 17 h 46"/>
                  <a:gd name="T28" fmla="*/ 8 w 46"/>
                  <a:gd name="T29" fmla="*/ 18 h 46"/>
                  <a:gd name="T30" fmla="*/ 8 w 46"/>
                  <a:gd name="T31" fmla="*/ 19 h 46"/>
                  <a:gd name="T32" fmla="*/ 8 w 46"/>
                  <a:gd name="T33" fmla="*/ 20 h 46"/>
                  <a:gd name="T34" fmla="*/ 14 w 46"/>
                  <a:gd name="T35" fmla="*/ 18 h 46"/>
                  <a:gd name="T36" fmla="*/ 12 w 46"/>
                  <a:gd name="T37" fmla="*/ 12 h 46"/>
                  <a:gd name="T38" fmla="*/ 17 w 46"/>
                  <a:gd name="T39" fmla="*/ 3 h 46"/>
                  <a:gd name="T40" fmla="*/ 17 w 46"/>
                  <a:gd name="T41" fmla="*/ 3 h 46"/>
                  <a:gd name="T42" fmla="*/ 26 w 46"/>
                  <a:gd name="T43" fmla="*/ 8 h 46"/>
                  <a:gd name="T44" fmla="*/ 26 w 46"/>
                  <a:gd name="T45" fmla="*/ 8 h 46"/>
                  <a:gd name="T46" fmla="*/ 28 w 46"/>
                  <a:gd name="T47" fmla="*/ 14 h 46"/>
                  <a:gd name="T48" fmla="*/ 34 w 46"/>
                  <a:gd name="T49" fmla="*/ 12 h 46"/>
                  <a:gd name="T50" fmla="*/ 43 w 46"/>
                  <a:gd name="T51" fmla="*/ 16 h 46"/>
                  <a:gd name="T52" fmla="*/ 43 w 46"/>
                  <a:gd name="T53" fmla="*/ 16 h 46"/>
                  <a:gd name="T54" fmla="*/ 38 w 46"/>
                  <a:gd name="T55" fmla="*/ 25 h 46"/>
                  <a:gd name="T56" fmla="*/ 38 w 46"/>
                  <a:gd name="T57" fmla="*/ 25 h 46"/>
                  <a:gd name="T58" fmla="*/ 32 w 46"/>
                  <a:gd name="T59" fmla="*/ 27 h 46"/>
                  <a:gd name="T60" fmla="*/ 34 w 46"/>
                  <a:gd name="T61" fmla="*/ 33 h 46"/>
                  <a:gd name="T62" fmla="*/ 29 w 46"/>
                  <a:gd name="T63" fmla="*/ 42 h 46"/>
                  <a:gd name="T64" fmla="*/ 29 w 46"/>
                  <a:gd name="T65" fmla="*/ 42 h 46"/>
                  <a:gd name="T66" fmla="*/ 21 w 46"/>
                  <a:gd name="T67" fmla="*/ 38 h 46"/>
                  <a:gd name="T68" fmla="*/ 21 w 46"/>
                  <a:gd name="T69" fmla="*/ 38 h 46"/>
                  <a:gd name="T70" fmla="*/ 19 w 46"/>
                  <a:gd name="T71" fmla="*/ 31 h 46"/>
                  <a:gd name="T72" fmla="*/ 12 w 46"/>
                  <a:gd name="T73" fmla="*/ 33 h 46"/>
                  <a:gd name="T74" fmla="*/ 4 w 46"/>
                  <a:gd name="T75" fmla="*/ 29 h 46"/>
                  <a:gd name="T76" fmla="*/ 4 w 46"/>
                  <a:gd name="T77" fmla="*/ 29 h 46"/>
                  <a:gd name="T78" fmla="*/ 8 w 46"/>
                  <a:gd name="T79" fmla="*/ 20 h 46"/>
                  <a:gd name="T80" fmla="*/ 8 w 46"/>
                  <a:gd name="T81" fmla="*/ 20 h 46"/>
                  <a:gd name="T82" fmla="*/ 8 w 46"/>
                  <a:gd name="T83" fmla="*/ 19 h 46"/>
                  <a:gd name="T84" fmla="*/ 8 w 46"/>
                  <a:gd name="T85" fmla="*/ 18 h 46"/>
                  <a:gd name="T86" fmla="*/ 2 w 46"/>
                  <a:gd name="T87" fmla="*/ 29 h 46"/>
                  <a:gd name="T88" fmla="*/ 2 w 46"/>
                  <a:gd name="T89" fmla="*/ 29 h 46"/>
                  <a:gd name="T90" fmla="*/ 13 w 46"/>
                  <a:gd name="T91" fmla="*/ 35 h 46"/>
                  <a:gd name="T92" fmla="*/ 13 w 46"/>
                  <a:gd name="T93" fmla="*/ 35 h 46"/>
                  <a:gd name="T94" fmla="*/ 17 w 46"/>
                  <a:gd name="T95" fmla="*/ 34 h 46"/>
                  <a:gd name="T96" fmla="*/ 19 w 46"/>
                  <a:gd name="T97" fmla="*/ 38 h 46"/>
                  <a:gd name="T98" fmla="*/ 30 w 46"/>
                  <a:gd name="T99" fmla="*/ 44 h 46"/>
                  <a:gd name="T100" fmla="*/ 30 w 46"/>
                  <a:gd name="T101" fmla="*/ 44 h 46"/>
                  <a:gd name="T102" fmla="*/ 36 w 46"/>
                  <a:gd name="T103" fmla="*/ 3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" h="46">
                    <a:moveTo>
                      <a:pt x="36" y="33"/>
                    </a:moveTo>
                    <a:cubicBezTo>
                      <a:pt x="34" y="28"/>
                      <a:pt x="34" y="28"/>
                      <a:pt x="34" y="28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3" y="26"/>
                      <a:pt x="46" y="20"/>
                      <a:pt x="44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3" y="11"/>
                      <a:pt x="38" y="8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6" y="2"/>
                      <a:pt x="21" y="0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2" y="3"/>
                      <a:pt x="9" y="8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1" y="8"/>
                      <a:pt x="13" y="4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1" y="2"/>
                      <a:pt x="24" y="4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8" y="11"/>
                      <a:pt x="41" y="13"/>
                      <a:pt x="43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4" y="20"/>
                      <a:pt x="42" y="24"/>
                      <a:pt x="38" y="25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7"/>
                      <a:pt x="33" y="41"/>
                      <a:pt x="29" y="42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26" y="43"/>
                      <a:pt x="22" y="41"/>
                      <a:pt x="21" y="38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9" y="35"/>
                      <a:pt x="5" y="33"/>
                      <a:pt x="4" y="29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2" y="25"/>
                      <a:pt x="4" y="21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3" y="20"/>
                      <a:pt x="0" y="25"/>
                      <a:pt x="2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3" y="34"/>
                      <a:pt x="8" y="37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20" y="43"/>
                      <a:pt x="25" y="46"/>
                      <a:pt x="30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5" y="43"/>
                      <a:pt x="37" y="37"/>
                      <a:pt x="36" y="33"/>
                    </a:cubicBezTo>
                    <a:close/>
                  </a:path>
                </a:pathLst>
              </a:custGeom>
              <a:solidFill>
                <a:srgbClr val="B6B6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Oval 21"/>
              <p:cNvSpPr>
                <a:spLocks noChangeArrowheads="1"/>
              </p:cNvSpPr>
              <p:nvPr/>
            </p:nvSpPr>
            <p:spPr bwMode="auto">
              <a:xfrm>
                <a:off x="2582863" y="3389313"/>
                <a:ext cx="274638" cy="27305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Oval 22"/>
              <p:cNvSpPr>
                <a:spLocks noChangeArrowheads="1"/>
              </p:cNvSpPr>
              <p:nvPr/>
            </p:nvSpPr>
            <p:spPr bwMode="auto">
              <a:xfrm>
                <a:off x="2597151" y="3403600"/>
                <a:ext cx="244475" cy="244475"/>
              </a:xfrm>
              <a:prstGeom prst="ellipse">
                <a:avLst/>
              </a:pr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3"/>
              <p:cNvSpPr>
                <a:spLocks/>
              </p:cNvSpPr>
              <p:nvPr/>
            </p:nvSpPr>
            <p:spPr bwMode="auto">
              <a:xfrm>
                <a:off x="2638426" y="3448050"/>
                <a:ext cx="166688" cy="161925"/>
              </a:xfrm>
              <a:custGeom>
                <a:avLst/>
                <a:gdLst>
                  <a:gd name="T0" fmla="*/ 7 w 44"/>
                  <a:gd name="T1" fmla="*/ 18 h 43"/>
                  <a:gd name="T2" fmla="*/ 12 w 44"/>
                  <a:gd name="T3" fmla="*/ 16 h 43"/>
                  <a:gd name="T4" fmla="*/ 10 w 44"/>
                  <a:gd name="T5" fmla="*/ 11 h 43"/>
                  <a:gd name="T6" fmla="*/ 15 w 44"/>
                  <a:gd name="T7" fmla="*/ 1 h 43"/>
                  <a:gd name="T8" fmla="*/ 25 w 44"/>
                  <a:gd name="T9" fmla="*/ 6 h 43"/>
                  <a:gd name="T10" fmla="*/ 27 w 44"/>
                  <a:gd name="T11" fmla="*/ 12 h 43"/>
                  <a:gd name="T12" fmla="*/ 32 w 44"/>
                  <a:gd name="T13" fmla="*/ 10 h 43"/>
                  <a:gd name="T14" fmla="*/ 42 w 44"/>
                  <a:gd name="T15" fmla="*/ 15 h 43"/>
                  <a:gd name="T16" fmla="*/ 37 w 44"/>
                  <a:gd name="T17" fmla="*/ 25 h 43"/>
                  <a:gd name="T18" fmla="*/ 32 w 44"/>
                  <a:gd name="T19" fmla="*/ 27 h 43"/>
                  <a:gd name="T20" fmla="*/ 34 w 44"/>
                  <a:gd name="T21" fmla="*/ 32 h 43"/>
                  <a:gd name="T22" fmla="*/ 28 w 44"/>
                  <a:gd name="T23" fmla="*/ 42 h 43"/>
                  <a:gd name="T24" fmla="*/ 18 w 44"/>
                  <a:gd name="T25" fmla="*/ 37 h 43"/>
                  <a:gd name="T26" fmla="*/ 17 w 44"/>
                  <a:gd name="T27" fmla="*/ 32 h 43"/>
                  <a:gd name="T28" fmla="*/ 11 w 44"/>
                  <a:gd name="T29" fmla="*/ 33 h 43"/>
                  <a:gd name="T30" fmla="*/ 1 w 44"/>
                  <a:gd name="T31" fmla="*/ 28 h 43"/>
                  <a:gd name="T32" fmla="*/ 7 w 44"/>
                  <a:gd name="T33" fmla="*/ 1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4" h="43">
                    <a:moveTo>
                      <a:pt x="7" y="18"/>
                    </a:move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7"/>
                      <a:pt x="11" y="3"/>
                      <a:pt x="15" y="1"/>
                    </a:cubicBezTo>
                    <a:cubicBezTo>
                      <a:pt x="19" y="0"/>
                      <a:pt x="24" y="2"/>
                      <a:pt x="25" y="6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6" y="9"/>
                      <a:pt x="41" y="11"/>
                      <a:pt x="42" y="15"/>
                    </a:cubicBezTo>
                    <a:cubicBezTo>
                      <a:pt x="44" y="19"/>
                      <a:pt x="41" y="24"/>
                      <a:pt x="37" y="25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5" y="36"/>
                      <a:pt x="33" y="41"/>
                      <a:pt x="28" y="42"/>
                    </a:cubicBezTo>
                    <a:cubicBezTo>
                      <a:pt x="24" y="43"/>
                      <a:pt x="20" y="41"/>
                      <a:pt x="18" y="37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7" y="35"/>
                      <a:pt x="3" y="32"/>
                      <a:pt x="1" y="28"/>
                    </a:cubicBezTo>
                    <a:cubicBezTo>
                      <a:pt x="0" y="24"/>
                      <a:pt x="2" y="19"/>
                      <a:pt x="7" y="18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24"/>
              <p:cNvSpPr>
                <a:spLocks/>
              </p:cNvSpPr>
              <p:nvPr/>
            </p:nvSpPr>
            <p:spPr bwMode="auto">
              <a:xfrm>
                <a:off x="2635251" y="3444875"/>
                <a:ext cx="173038" cy="173038"/>
              </a:xfrm>
              <a:custGeom>
                <a:avLst/>
                <a:gdLst>
                  <a:gd name="T0" fmla="*/ 36 w 46"/>
                  <a:gd name="T1" fmla="*/ 33 h 46"/>
                  <a:gd name="T2" fmla="*/ 34 w 46"/>
                  <a:gd name="T3" fmla="*/ 28 h 46"/>
                  <a:gd name="T4" fmla="*/ 38 w 46"/>
                  <a:gd name="T5" fmla="*/ 27 h 46"/>
                  <a:gd name="T6" fmla="*/ 44 w 46"/>
                  <a:gd name="T7" fmla="*/ 16 h 46"/>
                  <a:gd name="T8" fmla="*/ 44 w 46"/>
                  <a:gd name="T9" fmla="*/ 16 h 46"/>
                  <a:gd name="T10" fmla="*/ 33 w 46"/>
                  <a:gd name="T11" fmla="*/ 10 h 46"/>
                  <a:gd name="T12" fmla="*/ 33 w 46"/>
                  <a:gd name="T13" fmla="*/ 10 h 46"/>
                  <a:gd name="T14" fmla="*/ 29 w 46"/>
                  <a:gd name="T15" fmla="*/ 11 h 46"/>
                  <a:gd name="T16" fmla="*/ 27 w 46"/>
                  <a:gd name="T17" fmla="*/ 7 h 46"/>
                  <a:gd name="T18" fmla="*/ 16 w 46"/>
                  <a:gd name="T19" fmla="*/ 1 h 46"/>
                  <a:gd name="T20" fmla="*/ 16 w 46"/>
                  <a:gd name="T21" fmla="*/ 1 h 46"/>
                  <a:gd name="T22" fmla="*/ 10 w 46"/>
                  <a:gd name="T23" fmla="*/ 12 h 46"/>
                  <a:gd name="T24" fmla="*/ 10 w 46"/>
                  <a:gd name="T25" fmla="*/ 12 h 46"/>
                  <a:gd name="T26" fmla="*/ 12 w 46"/>
                  <a:gd name="T27" fmla="*/ 17 h 46"/>
                  <a:gd name="T28" fmla="*/ 7 w 46"/>
                  <a:gd name="T29" fmla="*/ 18 h 46"/>
                  <a:gd name="T30" fmla="*/ 8 w 46"/>
                  <a:gd name="T31" fmla="*/ 19 h 46"/>
                  <a:gd name="T32" fmla="*/ 8 w 46"/>
                  <a:gd name="T33" fmla="*/ 20 h 46"/>
                  <a:gd name="T34" fmla="*/ 14 w 46"/>
                  <a:gd name="T35" fmla="*/ 18 h 46"/>
                  <a:gd name="T36" fmla="*/ 12 w 46"/>
                  <a:gd name="T37" fmla="*/ 12 h 46"/>
                  <a:gd name="T38" fmla="*/ 17 w 46"/>
                  <a:gd name="T39" fmla="*/ 3 h 46"/>
                  <a:gd name="T40" fmla="*/ 17 w 46"/>
                  <a:gd name="T41" fmla="*/ 3 h 46"/>
                  <a:gd name="T42" fmla="*/ 25 w 46"/>
                  <a:gd name="T43" fmla="*/ 8 h 46"/>
                  <a:gd name="T44" fmla="*/ 25 w 46"/>
                  <a:gd name="T45" fmla="*/ 8 h 46"/>
                  <a:gd name="T46" fmla="*/ 27 w 46"/>
                  <a:gd name="T47" fmla="*/ 14 h 46"/>
                  <a:gd name="T48" fmla="*/ 34 w 46"/>
                  <a:gd name="T49" fmla="*/ 12 h 46"/>
                  <a:gd name="T50" fmla="*/ 42 w 46"/>
                  <a:gd name="T51" fmla="*/ 16 h 46"/>
                  <a:gd name="T52" fmla="*/ 42 w 46"/>
                  <a:gd name="T53" fmla="*/ 16 h 46"/>
                  <a:gd name="T54" fmla="*/ 38 w 46"/>
                  <a:gd name="T55" fmla="*/ 25 h 46"/>
                  <a:gd name="T56" fmla="*/ 38 w 46"/>
                  <a:gd name="T57" fmla="*/ 25 h 46"/>
                  <a:gd name="T58" fmla="*/ 32 w 46"/>
                  <a:gd name="T59" fmla="*/ 27 h 46"/>
                  <a:gd name="T60" fmla="*/ 34 w 46"/>
                  <a:gd name="T61" fmla="*/ 33 h 46"/>
                  <a:gd name="T62" fmla="*/ 29 w 46"/>
                  <a:gd name="T63" fmla="*/ 42 h 46"/>
                  <a:gd name="T64" fmla="*/ 29 w 46"/>
                  <a:gd name="T65" fmla="*/ 42 h 46"/>
                  <a:gd name="T66" fmla="*/ 20 w 46"/>
                  <a:gd name="T67" fmla="*/ 38 h 46"/>
                  <a:gd name="T68" fmla="*/ 20 w 46"/>
                  <a:gd name="T69" fmla="*/ 38 h 46"/>
                  <a:gd name="T70" fmla="*/ 18 w 46"/>
                  <a:gd name="T71" fmla="*/ 31 h 46"/>
                  <a:gd name="T72" fmla="*/ 12 w 46"/>
                  <a:gd name="T73" fmla="*/ 33 h 46"/>
                  <a:gd name="T74" fmla="*/ 3 w 46"/>
                  <a:gd name="T75" fmla="*/ 29 h 46"/>
                  <a:gd name="T76" fmla="*/ 3 w 46"/>
                  <a:gd name="T77" fmla="*/ 29 h 46"/>
                  <a:gd name="T78" fmla="*/ 8 w 46"/>
                  <a:gd name="T79" fmla="*/ 20 h 46"/>
                  <a:gd name="T80" fmla="*/ 8 w 46"/>
                  <a:gd name="T81" fmla="*/ 20 h 46"/>
                  <a:gd name="T82" fmla="*/ 8 w 46"/>
                  <a:gd name="T83" fmla="*/ 19 h 46"/>
                  <a:gd name="T84" fmla="*/ 7 w 46"/>
                  <a:gd name="T85" fmla="*/ 18 h 46"/>
                  <a:gd name="T86" fmla="*/ 1 w 46"/>
                  <a:gd name="T87" fmla="*/ 29 h 46"/>
                  <a:gd name="T88" fmla="*/ 1 w 46"/>
                  <a:gd name="T89" fmla="*/ 29 h 46"/>
                  <a:gd name="T90" fmla="*/ 13 w 46"/>
                  <a:gd name="T91" fmla="*/ 35 h 46"/>
                  <a:gd name="T92" fmla="*/ 13 w 46"/>
                  <a:gd name="T93" fmla="*/ 35 h 46"/>
                  <a:gd name="T94" fmla="*/ 17 w 46"/>
                  <a:gd name="T95" fmla="*/ 34 h 46"/>
                  <a:gd name="T96" fmla="*/ 18 w 46"/>
                  <a:gd name="T97" fmla="*/ 38 h 46"/>
                  <a:gd name="T98" fmla="*/ 30 w 46"/>
                  <a:gd name="T99" fmla="*/ 44 h 46"/>
                  <a:gd name="T100" fmla="*/ 30 w 46"/>
                  <a:gd name="T101" fmla="*/ 44 h 46"/>
                  <a:gd name="T102" fmla="*/ 36 w 46"/>
                  <a:gd name="T103" fmla="*/ 3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" h="46">
                    <a:moveTo>
                      <a:pt x="36" y="33"/>
                    </a:moveTo>
                    <a:cubicBezTo>
                      <a:pt x="34" y="28"/>
                      <a:pt x="34" y="28"/>
                      <a:pt x="34" y="28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43" y="26"/>
                      <a:pt x="46" y="20"/>
                      <a:pt x="44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3" y="11"/>
                      <a:pt x="38" y="8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2"/>
                      <a:pt x="21" y="0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1" y="3"/>
                      <a:pt x="9" y="8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1" y="8"/>
                      <a:pt x="13" y="4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20" y="2"/>
                      <a:pt x="24" y="4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7" y="11"/>
                      <a:pt x="41" y="13"/>
                      <a:pt x="42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4" y="20"/>
                      <a:pt x="41" y="24"/>
                      <a:pt x="38" y="25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7"/>
                      <a:pt x="33" y="41"/>
                      <a:pt x="29" y="42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25" y="43"/>
                      <a:pt x="22" y="41"/>
                      <a:pt x="20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8" y="35"/>
                      <a:pt x="5" y="32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2" y="25"/>
                      <a:pt x="4" y="21"/>
                      <a:pt x="8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3" y="20"/>
                      <a:pt x="0" y="25"/>
                      <a:pt x="1" y="29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3" y="34"/>
                      <a:pt x="8" y="37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20" y="43"/>
                      <a:pt x="25" y="46"/>
                      <a:pt x="30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4" y="42"/>
                      <a:pt x="37" y="37"/>
                      <a:pt x="36" y="33"/>
                    </a:cubicBezTo>
                    <a:close/>
                  </a:path>
                </a:pathLst>
              </a:custGeom>
              <a:solidFill>
                <a:srgbClr val="B6B6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30" name="组合 129"/>
          <p:cNvGrpSpPr/>
          <p:nvPr/>
        </p:nvGrpSpPr>
        <p:grpSpPr>
          <a:xfrm>
            <a:off x="2547242" y="3103594"/>
            <a:ext cx="919847" cy="3047736"/>
            <a:chOff x="2661872" y="2936763"/>
            <a:chExt cx="919847" cy="3047736"/>
          </a:xfrm>
        </p:grpSpPr>
        <p:grpSp>
          <p:nvGrpSpPr>
            <p:cNvPr id="115" name="组合 114"/>
            <p:cNvGrpSpPr/>
            <p:nvPr/>
          </p:nvGrpSpPr>
          <p:grpSpPr>
            <a:xfrm>
              <a:off x="2661872" y="2936763"/>
              <a:ext cx="706856" cy="3047736"/>
              <a:chOff x="5250948" y="3202257"/>
              <a:chExt cx="706856" cy="3047736"/>
            </a:xfrm>
          </p:grpSpPr>
          <p:grpSp>
            <p:nvGrpSpPr>
              <p:cNvPr id="74" name="Group 27"/>
              <p:cNvGrpSpPr>
                <a:grpSpLocks noChangeAspect="1"/>
              </p:cNvGrpSpPr>
              <p:nvPr/>
            </p:nvGrpSpPr>
            <p:grpSpPr bwMode="auto">
              <a:xfrm>
                <a:off x="5289048" y="3621993"/>
                <a:ext cx="668756" cy="2628000"/>
                <a:chOff x="3685" y="2260"/>
                <a:chExt cx="512" cy="2012"/>
              </a:xfrm>
              <a:solidFill>
                <a:srgbClr val="DE1923"/>
              </a:solidFill>
            </p:grpSpPr>
            <p:sp>
              <p:nvSpPr>
                <p:cNvPr id="76" name="Freeform 28"/>
                <p:cNvSpPr>
                  <a:spLocks/>
                </p:cNvSpPr>
                <p:nvPr/>
              </p:nvSpPr>
              <p:spPr bwMode="auto">
                <a:xfrm>
                  <a:off x="3685" y="2260"/>
                  <a:ext cx="52" cy="2012"/>
                </a:xfrm>
                <a:custGeom>
                  <a:avLst/>
                  <a:gdLst>
                    <a:gd name="T0" fmla="*/ 22 w 22"/>
                    <a:gd name="T1" fmla="*/ 838 h 849"/>
                    <a:gd name="T2" fmla="*/ 11 w 22"/>
                    <a:gd name="T3" fmla="*/ 849 h 849"/>
                    <a:gd name="T4" fmla="*/ 11 w 22"/>
                    <a:gd name="T5" fmla="*/ 849 h 849"/>
                    <a:gd name="T6" fmla="*/ 0 w 22"/>
                    <a:gd name="T7" fmla="*/ 838 h 849"/>
                    <a:gd name="T8" fmla="*/ 0 w 22"/>
                    <a:gd name="T9" fmla="*/ 11 h 849"/>
                    <a:gd name="T10" fmla="*/ 11 w 22"/>
                    <a:gd name="T11" fmla="*/ 0 h 849"/>
                    <a:gd name="T12" fmla="*/ 11 w 22"/>
                    <a:gd name="T13" fmla="*/ 0 h 849"/>
                    <a:gd name="T14" fmla="*/ 22 w 22"/>
                    <a:gd name="T15" fmla="*/ 11 h 849"/>
                    <a:gd name="T16" fmla="*/ 22 w 22"/>
                    <a:gd name="T17" fmla="*/ 838 h 8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" h="849">
                      <a:moveTo>
                        <a:pt x="22" y="838"/>
                      </a:moveTo>
                      <a:cubicBezTo>
                        <a:pt x="22" y="844"/>
                        <a:pt x="17" y="849"/>
                        <a:pt x="11" y="849"/>
                      </a:cubicBezTo>
                      <a:cubicBezTo>
                        <a:pt x="11" y="849"/>
                        <a:pt x="11" y="849"/>
                        <a:pt x="11" y="849"/>
                      </a:cubicBezTo>
                      <a:cubicBezTo>
                        <a:pt x="5" y="849"/>
                        <a:pt x="0" y="844"/>
                        <a:pt x="0" y="838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5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7" y="0"/>
                        <a:pt x="22" y="5"/>
                        <a:pt x="22" y="11"/>
                      </a:cubicBezTo>
                      <a:lnTo>
                        <a:pt x="22" y="8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7" name="Freeform 29"/>
                <p:cNvSpPr>
                  <a:spLocks/>
                </p:cNvSpPr>
                <p:nvPr/>
              </p:nvSpPr>
              <p:spPr bwMode="auto">
                <a:xfrm>
                  <a:off x="4144" y="2260"/>
                  <a:ext cx="53" cy="2012"/>
                </a:xfrm>
                <a:custGeom>
                  <a:avLst/>
                  <a:gdLst>
                    <a:gd name="T0" fmla="*/ 22 w 22"/>
                    <a:gd name="T1" fmla="*/ 838 h 849"/>
                    <a:gd name="T2" fmla="*/ 11 w 22"/>
                    <a:gd name="T3" fmla="*/ 849 h 849"/>
                    <a:gd name="T4" fmla="*/ 11 w 22"/>
                    <a:gd name="T5" fmla="*/ 849 h 849"/>
                    <a:gd name="T6" fmla="*/ 0 w 22"/>
                    <a:gd name="T7" fmla="*/ 838 h 849"/>
                    <a:gd name="T8" fmla="*/ 0 w 22"/>
                    <a:gd name="T9" fmla="*/ 11 h 849"/>
                    <a:gd name="T10" fmla="*/ 11 w 22"/>
                    <a:gd name="T11" fmla="*/ 0 h 849"/>
                    <a:gd name="T12" fmla="*/ 11 w 22"/>
                    <a:gd name="T13" fmla="*/ 0 h 849"/>
                    <a:gd name="T14" fmla="*/ 22 w 22"/>
                    <a:gd name="T15" fmla="*/ 11 h 849"/>
                    <a:gd name="T16" fmla="*/ 22 w 22"/>
                    <a:gd name="T17" fmla="*/ 838 h 8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" h="849">
                      <a:moveTo>
                        <a:pt x="22" y="838"/>
                      </a:moveTo>
                      <a:cubicBezTo>
                        <a:pt x="22" y="844"/>
                        <a:pt x="17" y="849"/>
                        <a:pt x="11" y="849"/>
                      </a:cubicBezTo>
                      <a:cubicBezTo>
                        <a:pt x="11" y="849"/>
                        <a:pt x="11" y="849"/>
                        <a:pt x="11" y="849"/>
                      </a:cubicBezTo>
                      <a:cubicBezTo>
                        <a:pt x="5" y="849"/>
                        <a:pt x="0" y="844"/>
                        <a:pt x="0" y="838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5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7" y="0"/>
                        <a:pt x="22" y="5"/>
                        <a:pt x="22" y="11"/>
                      </a:cubicBezTo>
                      <a:lnTo>
                        <a:pt x="22" y="8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" name="Freeform 30"/>
                <p:cNvSpPr>
                  <a:spLocks/>
                </p:cNvSpPr>
                <p:nvPr/>
              </p:nvSpPr>
              <p:spPr bwMode="auto">
                <a:xfrm>
                  <a:off x="3694" y="2398"/>
                  <a:ext cx="486" cy="52"/>
                </a:xfrm>
                <a:custGeom>
                  <a:avLst/>
                  <a:gdLst>
                    <a:gd name="T0" fmla="*/ 192 w 203"/>
                    <a:gd name="T1" fmla="*/ 0 h 22"/>
                    <a:gd name="T2" fmla="*/ 203 w 203"/>
                    <a:gd name="T3" fmla="*/ 11 h 22"/>
                    <a:gd name="T4" fmla="*/ 203 w 203"/>
                    <a:gd name="T5" fmla="*/ 11 h 22"/>
                    <a:gd name="T6" fmla="*/ 192 w 203"/>
                    <a:gd name="T7" fmla="*/ 22 h 22"/>
                    <a:gd name="T8" fmla="*/ 11 w 203"/>
                    <a:gd name="T9" fmla="*/ 22 h 22"/>
                    <a:gd name="T10" fmla="*/ 0 w 203"/>
                    <a:gd name="T11" fmla="*/ 11 h 22"/>
                    <a:gd name="T12" fmla="*/ 0 w 203"/>
                    <a:gd name="T13" fmla="*/ 11 h 22"/>
                    <a:gd name="T14" fmla="*/ 11 w 203"/>
                    <a:gd name="T15" fmla="*/ 0 h 22"/>
                    <a:gd name="T16" fmla="*/ 192 w 203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3" h="22">
                      <a:moveTo>
                        <a:pt x="192" y="0"/>
                      </a:moveTo>
                      <a:cubicBezTo>
                        <a:pt x="198" y="0"/>
                        <a:pt x="203" y="5"/>
                        <a:pt x="203" y="11"/>
                      </a:cubicBezTo>
                      <a:cubicBezTo>
                        <a:pt x="203" y="11"/>
                        <a:pt x="203" y="11"/>
                        <a:pt x="203" y="11"/>
                      </a:cubicBezTo>
                      <a:cubicBezTo>
                        <a:pt x="203" y="17"/>
                        <a:pt x="198" y="22"/>
                        <a:pt x="192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5" y="22"/>
                        <a:pt x="0" y="17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5" y="0"/>
                        <a:pt x="11" y="0"/>
                      </a:cubicBezTo>
                      <a:lnTo>
                        <a:pt x="19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9" name="Freeform 31"/>
                <p:cNvSpPr>
                  <a:spLocks/>
                </p:cNvSpPr>
                <p:nvPr/>
              </p:nvSpPr>
              <p:spPr bwMode="auto">
                <a:xfrm>
                  <a:off x="3728" y="2398"/>
                  <a:ext cx="421" cy="14"/>
                </a:xfrm>
                <a:custGeom>
                  <a:avLst/>
                  <a:gdLst>
                    <a:gd name="T0" fmla="*/ 173 w 176"/>
                    <a:gd name="T1" fmla="*/ 0 h 6"/>
                    <a:gd name="T2" fmla="*/ 176 w 176"/>
                    <a:gd name="T3" fmla="*/ 3 h 6"/>
                    <a:gd name="T4" fmla="*/ 176 w 176"/>
                    <a:gd name="T5" fmla="*/ 3 h 6"/>
                    <a:gd name="T6" fmla="*/ 173 w 176"/>
                    <a:gd name="T7" fmla="*/ 6 h 6"/>
                    <a:gd name="T8" fmla="*/ 3 w 176"/>
                    <a:gd name="T9" fmla="*/ 6 h 6"/>
                    <a:gd name="T10" fmla="*/ 0 w 176"/>
                    <a:gd name="T11" fmla="*/ 3 h 6"/>
                    <a:gd name="T12" fmla="*/ 0 w 176"/>
                    <a:gd name="T13" fmla="*/ 3 h 6"/>
                    <a:gd name="T14" fmla="*/ 3 w 176"/>
                    <a:gd name="T15" fmla="*/ 0 h 6"/>
                    <a:gd name="T16" fmla="*/ 173 w 176"/>
                    <a:gd name="T1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6" h="6">
                      <a:moveTo>
                        <a:pt x="173" y="0"/>
                      </a:moveTo>
                      <a:cubicBezTo>
                        <a:pt x="175" y="0"/>
                        <a:pt x="176" y="2"/>
                        <a:pt x="176" y="3"/>
                      </a:cubicBezTo>
                      <a:cubicBezTo>
                        <a:pt x="176" y="3"/>
                        <a:pt x="176" y="3"/>
                        <a:pt x="176" y="3"/>
                      </a:cubicBezTo>
                      <a:cubicBezTo>
                        <a:pt x="176" y="5"/>
                        <a:pt x="175" y="6"/>
                        <a:pt x="17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1" y="6"/>
                        <a:pt x="0" y="5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1" y="0"/>
                        <a:pt x="3" y="0"/>
                      </a:cubicBezTo>
                      <a:lnTo>
                        <a:pt x="17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0" name="Freeform 32"/>
                <p:cNvSpPr>
                  <a:spLocks/>
                </p:cNvSpPr>
                <p:nvPr/>
              </p:nvSpPr>
              <p:spPr bwMode="auto">
                <a:xfrm>
                  <a:off x="3694" y="2637"/>
                  <a:ext cx="486" cy="52"/>
                </a:xfrm>
                <a:custGeom>
                  <a:avLst/>
                  <a:gdLst>
                    <a:gd name="T0" fmla="*/ 192 w 203"/>
                    <a:gd name="T1" fmla="*/ 0 h 22"/>
                    <a:gd name="T2" fmla="*/ 203 w 203"/>
                    <a:gd name="T3" fmla="*/ 11 h 22"/>
                    <a:gd name="T4" fmla="*/ 203 w 203"/>
                    <a:gd name="T5" fmla="*/ 11 h 22"/>
                    <a:gd name="T6" fmla="*/ 192 w 203"/>
                    <a:gd name="T7" fmla="*/ 22 h 22"/>
                    <a:gd name="T8" fmla="*/ 11 w 203"/>
                    <a:gd name="T9" fmla="*/ 22 h 22"/>
                    <a:gd name="T10" fmla="*/ 0 w 203"/>
                    <a:gd name="T11" fmla="*/ 11 h 22"/>
                    <a:gd name="T12" fmla="*/ 0 w 203"/>
                    <a:gd name="T13" fmla="*/ 11 h 22"/>
                    <a:gd name="T14" fmla="*/ 11 w 203"/>
                    <a:gd name="T15" fmla="*/ 0 h 22"/>
                    <a:gd name="T16" fmla="*/ 192 w 203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3" h="22">
                      <a:moveTo>
                        <a:pt x="192" y="0"/>
                      </a:moveTo>
                      <a:cubicBezTo>
                        <a:pt x="198" y="0"/>
                        <a:pt x="203" y="4"/>
                        <a:pt x="203" y="11"/>
                      </a:cubicBezTo>
                      <a:cubicBezTo>
                        <a:pt x="203" y="11"/>
                        <a:pt x="203" y="11"/>
                        <a:pt x="203" y="11"/>
                      </a:cubicBezTo>
                      <a:cubicBezTo>
                        <a:pt x="203" y="17"/>
                        <a:pt x="198" y="22"/>
                        <a:pt x="192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5" y="22"/>
                        <a:pt x="0" y="17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4"/>
                        <a:pt x="5" y="0"/>
                        <a:pt x="11" y="0"/>
                      </a:cubicBezTo>
                      <a:lnTo>
                        <a:pt x="19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1" name="Freeform 33"/>
                <p:cNvSpPr>
                  <a:spLocks/>
                </p:cNvSpPr>
                <p:nvPr/>
              </p:nvSpPr>
              <p:spPr bwMode="auto">
                <a:xfrm>
                  <a:off x="3728" y="2637"/>
                  <a:ext cx="421" cy="12"/>
                </a:xfrm>
                <a:custGeom>
                  <a:avLst/>
                  <a:gdLst>
                    <a:gd name="T0" fmla="*/ 173 w 176"/>
                    <a:gd name="T1" fmla="*/ 0 h 5"/>
                    <a:gd name="T2" fmla="*/ 176 w 176"/>
                    <a:gd name="T3" fmla="*/ 2 h 5"/>
                    <a:gd name="T4" fmla="*/ 176 w 176"/>
                    <a:gd name="T5" fmla="*/ 2 h 5"/>
                    <a:gd name="T6" fmla="*/ 173 w 176"/>
                    <a:gd name="T7" fmla="*/ 5 h 5"/>
                    <a:gd name="T8" fmla="*/ 3 w 176"/>
                    <a:gd name="T9" fmla="*/ 5 h 5"/>
                    <a:gd name="T10" fmla="*/ 0 w 176"/>
                    <a:gd name="T11" fmla="*/ 2 h 5"/>
                    <a:gd name="T12" fmla="*/ 0 w 176"/>
                    <a:gd name="T13" fmla="*/ 2 h 5"/>
                    <a:gd name="T14" fmla="*/ 3 w 176"/>
                    <a:gd name="T15" fmla="*/ 0 h 5"/>
                    <a:gd name="T16" fmla="*/ 173 w 176"/>
                    <a:gd name="T1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6" h="5">
                      <a:moveTo>
                        <a:pt x="173" y="0"/>
                      </a:moveTo>
                      <a:cubicBezTo>
                        <a:pt x="175" y="0"/>
                        <a:pt x="176" y="1"/>
                        <a:pt x="176" y="2"/>
                      </a:cubicBezTo>
                      <a:cubicBezTo>
                        <a:pt x="176" y="2"/>
                        <a:pt x="176" y="2"/>
                        <a:pt x="176" y="2"/>
                      </a:cubicBezTo>
                      <a:cubicBezTo>
                        <a:pt x="176" y="4"/>
                        <a:pt x="175" y="5"/>
                        <a:pt x="17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1" y="5"/>
                        <a:pt x="0" y="4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3" y="0"/>
                      </a:cubicBezTo>
                      <a:lnTo>
                        <a:pt x="17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2" name="Freeform 34"/>
                <p:cNvSpPr>
                  <a:spLocks/>
                </p:cNvSpPr>
                <p:nvPr/>
              </p:nvSpPr>
              <p:spPr bwMode="auto">
                <a:xfrm>
                  <a:off x="3694" y="2874"/>
                  <a:ext cx="486" cy="52"/>
                </a:xfrm>
                <a:custGeom>
                  <a:avLst/>
                  <a:gdLst>
                    <a:gd name="T0" fmla="*/ 192 w 203"/>
                    <a:gd name="T1" fmla="*/ 0 h 22"/>
                    <a:gd name="T2" fmla="*/ 203 w 203"/>
                    <a:gd name="T3" fmla="*/ 11 h 22"/>
                    <a:gd name="T4" fmla="*/ 203 w 203"/>
                    <a:gd name="T5" fmla="*/ 11 h 22"/>
                    <a:gd name="T6" fmla="*/ 192 w 203"/>
                    <a:gd name="T7" fmla="*/ 22 h 22"/>
                    <a:gd name="T8" fmla="*/ 11 w 203"/>
                    <a:gd name="T9" fmla="*/ 22 h 22"/>
                    <a:gd name="T10" fmla="*/ 0 w 203"/>
                    <a:gd name="T11" fmla="*/ 11 h 22"/>
                    <a:gd name="T12" fmla="*/ 0 w 203"/>
                    <a:gd name="T13" fmla="*/ 11 h 22"/>
                    <a:gd name="T14" fmla="*/ 11 w 203"/>
                    <a:gd name="T15" fmla="*/ 0 h 22"/>
                    <a:gd name="T16" fmla="*/ 192 w 203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3" h="22">
                      <a:moveTo>
                        <a:pt x="192" y="0"/>
                      </a:moveTo>
                      <a:cubicBezTo>
                        <a:pt x="198" y="0"/>
                        <a:pt x="203" y="5"/>
                        <a:pt x="203" y="11"/>
                      </a:cubicBezTo>
                      <a:cubicBezTo>
                        <a:pt x="203" y="11"/>
                        <a:pt x="203" y="11"/>
                        <a:pt x="203" y="11"/>
                      </a:cubicBezTo>
                      <a:cubicBezTo>
                        <a:pt x="203" y="17"/>
                        <a:pt x="198" y="22"/>
                        <a:pt x="192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5" y="22"/>
                        <a:pt x="0" y="17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5" y="0"/>
                        <a:pt x="11" y="0"/>
                      </a:cubicBezTo>
                      <a:lnTo>
                        <a:pt x="19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3" name="Freeform 35"/>
                <p:cNvSpPr>
                  <a:spLocks/>
                </p:cNvSpPr>
                <p:nvPr/>
              </p:nvSpPr>
              <p:spPr bwMode="auto">
                <a:xfrm>
                  <a:off x="3728" y="2874"/>
                  <a:ext cx="421" cy="14"/>
                </a:xfrm>
                <a:custGeom>
                  <a:avLst/>
                  <a:gdLst>
                    <a:gd name="T0" fmla="*/ 173 w 176"/>
                    <a:gd name="T1" fmla="*/ 0 h 6"/>
                    <a:gd name="T2" fmla="*/ 176 w 176"/>
                    <a:gd name="T3" fmla="*/ 3 h 6"/>
                    <a:gd name="T4" fmla="*/ 176 w 176"/>
                    <a:gd name="T5" fmla="*/ 3 h 6"/>
                    <a:gd name="T6" fmla="*/ 173 w 176"/>
                    <a:gd name="T7" fmla="*/ 6 h 6"/>
                    <a:gd name="T8" fmla="*/ 3 w 176"/>
                    <a:gd name="T9" fmla="*/ 6 h 6"/>
                    <a:gd name="T10" fmla="*/ 0 w 176"/>
                    <a:gd name="T11" fmla="*/ 3 h 6"/>
                    <a:gd name="T12" fmla="*/ 0 w 176"/>
                    <a:gd name="T13" fmla="*/ 3 h 6"/>
                    <a:gd name="T14" fmla="*/ 3 w 176"/>
                    <a:gd name="T15" fmla="*/ 0 h 6"/>
                    <a:gd name="T16" fmla="*/ 173 w 176"/>
                    <a:gd name="T1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6" h="6">
                      <a:moveTo>
                        <a:pt x="173" y="0"/>
                      </a:moveTo>
                      <a:cubicBezTo>
                        <a:pt x="175" y="0"/>
                        <a:pt x="176" y="1"/>
                        <a:pt x="176" y="3"/>
                      </a:cubicBezTo>
                      <a:cubicBezTo>
                        <a:pt x="176" y="3"/>
                        <a:pt x="176" y="3"/>
                        <a:pt x="176" y="3"/>
                      </a:cubicBezTo>
                      <a:cubicBezTo>
                        <a:pt x="176" y="4"/>
                        <a:pt x="175" y="6"/>
                        <a:pt x="17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1" y="6"/>
                        <a:pt x="0" y="4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1" y="0"/>
                        <a:pt x="3" y="0"/>
                      </a:cubicBezTo>
                      <a:lnTo>
                        <a:pt x="17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4" name="Freeform 36"/>
                <p:cNvSpPr>
                  <a:spLocks/>
                </p:cNvSpPr>
                <p:nvPr/>
              </p:nvSpPr>
              <p:spPr bwMode="auto">
                <a:xfrm>
                  <a:off x="3694" y="3111"/>
                  <a:ext cx="486" cy="52"/>
                </a:xfrm>
                <a:custGeom>
                  <a:avLst/>
                  <a:gdLst>
                    <a:gd name="T0" fmla="*/ 192 w 203"/>
                    <a:gd name="T1" fmla="*/ 0 h 22"/>
                    <a:gd name="T2" fmla="*/ 203 w 203"/>
                    <a:gd name="T3" fmla="*/ 11 h 22"/>
                    <a:gd name="T4" fmla="*/ 203 w 203"/>
                    <a:gd name="T5" fmla="*/ 11 h 22"/>
                    <a:gd name="T6" fmla="*/ 192 w 203"/>
                    <a:gd name="T7" fmla="*/ 22 h 22"/>
                    <a:gd name="T8" fmla="*/ 11 w 203"/>
                    <a:gd name="T9" fmla="*/ 22 h 22"/>
                    <a:gd name="T10" fmla="*/ 0 w 203"/>
                    <a:gd name="T11" fmla="*/ 11 h 22"/>
                    <a:gd name="T12" fmla="*/ 0 w 203"/>
                    <a:gd name="T13" fmla="*/ 11 h 22"/>
                    <a:gd name="T14" fmla="*/ 11 w 203"/>
                    <a:gd name="T15" fmla="*/ 0 h 22"/>
                    <a:gd name="T16" fmla="*/ 192 w 203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3" h="22">
                      <a:moveTo>
                        <a:pt x="192" y="0"/>
                      </a:moveTo>
                      <a:cubicBezTo>
                        <a:pt x="198" y="0"/>
                        <a:pt x="203" y="5"/>
                        <a:pt x="203" y="11"/>
                      </a:cubicBezTo>
                      <a:cubicBezTo>
                        <a:pt x="203" y="11"/>
                        <a:pt x="203" y="11"/>
                        <a:pt x="203" y="11"/>
                      </a:cubicBezTo>
                      <a:cubicBezTo>
                        <a:pt x="203" y="17"/>
                        <a:pt x="198" y="22"/>
                        <a:pt x="192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5" y="22"/>
                        <a:pt x="0" y="17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5" y="0"/>
                        <a:pt x="11" y="0"/>
                      </a:cubicBezTo>
                      <a:lnTo>
                        <a:pt x="19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5" name="Freeform 37"/>
                <p:cNvSpPr>
                  <a:spLocks/>
                </p:cNvSpPr>
                <p:nvPr/>
              </p:nvSpPr>
              <p:spPr bwMode="auto">
                <a:xfrm>
                  <a:off x="3728" y="3111"/>
                  <a:ext cx="421" cy="14"/>
                </a:xfrm>
                <a:custGeom>
                  <a:avLst/>
                  <a:gdLst>
                    <a:gd name="T0" fmla="*/ 173 w 176"/>
                    <a:gd name="T1" fmla="*/ 0 h 6"/>
                    <a:gd name="T2" fmla="*/ 176 w 176"/>
                    <a:gd name="T3" fmla="*/ 3 h 6"/>
                    <a:gd name="T4" fmla="*/ 176 w 176"/>
                    <a:gd name="T5" fmla="*/ 3 h 6"/>
                    <a:gd name="T6" fmla="*/ 173 w 176"/>
                    <a:gd name="T7" fmla="*/ 6 h 6"/>
                    <a:gd name="T8" fmla="*/ 3 w 176"/>
                    <a:gd name="T9" fmla="*/ 6 h 6"/>
                    <a:gd name="T10" fmla="*/ 0 w 176"/>
                    <a:gd name="T11" fmla="*/ 3 h 6"/>
                    <a:gd name="T12" fmla="*/ 0 w 176"/>
                    <a:gd name="T13" fmla="*/ 3 h 6"/>
                    <a:gd name="T14" fmla="*/ 3 w 176"/>
                    <a:gd name="T15" fmla="*/ 0 h 6"/>
                    <a:gd name="T16" fmla="*/ 173 w 176"/>
                    <a:gd name="T1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6" h="6">
                      <a:moveTo>
                        <a:pt x="173" y="0"/>
                      </a:moveTo>
                      <a:cubicBezTo>
                        <a:pt x="175" y="0"/>
                        <a:pt x="176" y="1"/>
                        <a:pt x="176" y="3"/>
                      </a:cubicBezTo>
                      <a:cubicBezTo>
                        <a:pt x="176" y="3"/>
                        <a:pt x="176" y="3"/>
                        <a:pt x="176" y="3"/>
                      </a:cubicBezTo>
                      <a:cubicBezTo>
                        <a:pt x="176" y="5"/>
                        <a:pt x="175" y="6"/>
                        <a:pt x="17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1" y="6"/>
                        <a:pt x="0" y="5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1" y="0"/>
                        <a:pt x="3" y="0"/>
                      </a:cubicBezTo>
                      <a:lnTo>
                        <a:pt x="17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6" name="Freeform 38"/>
                <p:cNvSpPr>
                  <a:spLocks/>
                </p:cNvSpPr>
                <p:nvPr/>
              </p:nvSpPr>
              <p:spPr bwMode="auto">
                <a:xfrm>
                  <a:off x="3694" y="3348"/>
                  <a:ext cx="486" cy="52"/>
                </a:xfrm>
                <a:custGeom>
                  <a:avLst/>
                  <a:gdLst>
                    <a:gd name="T0" fmla="*/ 192 w 203"/>
                    <a:gd name="T1" fmla="*/ 0 h 22"/>
                    <a:gd name="T2" fmla="*/ 203 w 203"/>
                    <a:gd name="T3" fmla="*/ 11 h 22"/>
                    <a:gd name="T4" fmla="*/ 203 w 203"/>
                    <a:gd name="T5" fmla="*/ 11 h 22"/>
                    <a:gd name="T6" fmla="*/ 192 w 203"/>
                    <a:gd name="T7" fmla="*/ 22 h 22"/>
                    <a:gd name="T8" fmla="*/ 11 w 203"/>
                    <a:gd name="T9" fmla="*/ 22 h 22"/>
                    <a:gd name="T10" fmla="*/ 0 w 203"/>
                    <a:gd name="T11" fmla="*/ 11 h 22"/>
                    <a:gd name="T12" fmla="*/ 0 w 203"/>
                    <a:gd name="T13" fmla="*/ 11 h 22"/>
                    <a:gd name="T14" fmla="*/ 11 w 203"/>
                    <a:gd name="T15" fmla="*/ 0 h 22"/>
                    <a:gd name="T16" fmla="*/ 192 w 203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3" h="22">
                      <a:moveTo>
                        <a:pt x="192" y="0"/>
                      </a:moveTo>
                      <a:cubicBezTo>
                        <a:pt x="198" y="0"/>
                        <a:pt x="203" y="5"/>
                        <a:pt x="203" y="11"/>
                      </a:cubicBezTo>
                      <a:cubicBezTo>
                        <a:pt x="203" y="11"/>
                        <a:pt x="203" y="11"/>
                        <a:pt x="203" y="11"/>
                      </a:cubicBezTo>
                      <a:cubicBezTo>
                        <a:pt x="203" y="18"/>
                        <a:pt x="198" y="22"/>
                        <a:pt x="192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5" y="22"/>
                        <a:pt x="0" y="18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5" y="0"/>
                        <a:pt x="11" y="0"/>
                      </a:cubicBezTo>
                      <a:lnTo>
                        <a:pt x="19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7" name="Freeform 39"/>
                <p:cNvSpPr>
                  <a:spLocks/>
                </p:cNvSpPr>
                <p:nvPr/>
              </p:nvSpPr>
              <p:spPr bwMode="auto">
                <a:xfrm>
                  <a:off x="3728" y="3348"/>
                  <a:ext cx="421" cy="14"/>
                </a:xfrm>
                <a:custGeom>
                  <a:avLst/>
                  <a:gdLst>
                    <a:gd name="T0" fmla="*/ 173 w 176"/>
                    <a:gd name="T1" fmla="*/ 0 h 6"/>
                    <a:gd name="T2" fmla="*/ 176 w 176"/>
                    <a:gd name="T3" fmla="*/ 3 h 6"/>
                    <a:gd name="T4" fmla="*/ 176 w 176"/>
                    <a:gd name="T5" fmla="*/ 3 h 6"/>
                    <a:gd name="T6" fmla="*/ 173 w 176"/>
                    <a:gd name="T7" fmla="*/ 6 h 6"/>
                    <a:gd name="T8" fmla="*/ 3 w 176"/>
                    <a:gd name="T9" fmla="*/ 6 h 6"/>
                    <a:gd name="T10" fmla="*/ 0 w 176"/>
                    <a:gd name="T11" fmla="*/ 3 h 6"/>
                    <a:gd name="T12" fmla="*/ 0 w 176"/>
                    <a:gd name="T13" fmla="*/ 3 h 6"/>
                    <a:gd name="T14" fmla="*/ 3 w 176"/>
                    <a:gd name="T15" fmla="*/ 0 h 6"/>
                    <a:gd name="T16" fmla="*/ 173 w 176"/>
                    <a:gd name="T1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6" h="6">
                      <a:moveTo>
                        <a:pt x="173" y="0"/>
                      </a:moveTo>
                      <a:cubicBezTo>
                        <a:pt x="175" y="0"/>
                        <a:pt x="176" y="2"/>
                        <a:pt x="176" y="3"/>
                      </a:cubicBezTo>
                      <a:cubicBezTo>
                        <a:pt x="176" y="3"/>
                        <a:pt x="176" y="3"/>
                        <a:pt x="176" y="3"/>
                      </a:cubicBezTo>
                      <a:cubicBezTo>
                        <a:pt x="176" y="5"/>
                        <a:pt x="175" y="6"/>
                        <a:pt x="17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1" y="6"/>
                        <a:pt x="0" y="5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1" y="0"/>
                        <a:pt x="3" y="0"/>
                      </a:cubicBezTo>
                      <a:lnTo>
                        <a:pt x="17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8" name="Freeform 40"/>
                <p:cNvSpPr>
                  <a:spLocks/>
                </p:cNvSpPr>
                <p:nvPr/>
              </p:nvSpPr>
              <p:spPr bwMode="auto">
                <a:xfrm>
                  <a:off x="3694" y="3588"/>
                  <a:ext cx="486" cy="52"/>
                </a:xfrm>
                <a:custGeom>
                  <a:avLst/>
                  <a:gdLst>
                    <a:gd name="T0" fmla="*/ 192 w 203"/>
                    <a:gd name="T1" fmla="*/ 0 h 22"/>
                    <a:gd name="T2" fmla="*/ 203 w 203"/>
                    <a:gd name="T3" fmla="*/ 11 h 22"/>
                    <a:gd name="T4" fmla="*/ 203 w 203"/>
                    <a:gd name="T5" fmla="*/ 11 h 22"/>
                    <a:gd name="T6" fmla="*/ 192 w 203"/>
                    <a:gd name="T7" fmla="*/ 22 h 22"/>
                    <a:gd name="T8" fmla="*/ 11 w 203"/>
                    <a:gd name="T9" fmla="*/ 22 h 22"/>
                    <a:gd name="T10" fmla="*/ 0 w 203"/>
                    <a:gd name="T11" fmla="*/ 11 h 22"/>
                    <a:gd name="T12" fmla="*/ 0 w 203"/>
                    <a:gd name="T13" fmla="*/ 11 h 22"/>
                    <a:gd name="T14" fmla="*/ 11 w 203"/>
                    <a:gd name="T15" fmla="*/ 0 h 22"/>
                    <a:gd name="T16" fmla="*/ 192 w 203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3" h="22">
                      <a:moveTo>
                        <a:pt x="192" y="0"/>
                      </a:moveTo>
                      <a:cubicBezTo>
                        <a:pt x="198" y="0"/>
                        <a:pt x="203" y="5"/>
                        <a:pt x="203" y="11"/>
                      </a:cubicBezTo>
                      <a:cubicBezTo>
                        <a:pt x="203" y="11"/>
                        <a:pt x="203" y="11"/>
                        <a:pt x="203" y="11"/>
                      </a:cubicBezTo>
                      <a:cubicBezTo>
                        <a:pt x="203" y="17"/>
                        <a:pt x="198" y="22"/>
                        <a:pt x="192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5" y="22"/>
                        <a:pt x="0" y="17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5" y="0"/>
                        <a:pt x="11" y="0"/>
                      </a:cubicBezTo>
                      <a:lnTo>
                        <a:pt x="19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9" name="Freeform 41"/>
                <p:cNvSpPr>
                  <a:spLocks/>
                </p:cNvSpPr>
                <p:nvPr/>
              </p:nvSpPr>
              <p:spPr bwMode="auto">
                <a:xfrm>
                  <a:off x="3728" y="3588"/>
                  <a:ext cx="421" cy="11"/>
                </a:xfrm>
                <a:custGeom>
                  <a:avLst/>
                  <a:gdLst>
                    <a:gd name="T0" fmla="*/ 173 w 176"/>
                    <a:gd name="T1" fmla="*/ 0 h 5"/>
                    <a:gd name="T2" fmla="*/ 176 w 176"/>
                    <a:gd name="T3" fmla="*/ 3 h 5"/>
                    <a:gd name="T4" fmla="*/ 176 w 176"/>
                    <a:gd name="T5" fmla="*/ 3 h 5"/>
                    <a:gd name="T6" fmla="*/ 173 w 176"/>
                    <a:gd name="T7" fmla="*/ 5 h 5"/>
                    <a:gd name="T8" fmla="*/ 3 w 176"/>
                    <a:gd name="T9" fmla="*/ 5 h 5"/>
                    <a:gd name="T10" fmla="*/ 0 w 176"/>
                    <a:gd name="T11" fmla="*/ 3 h 5"/>
                    <a:gd name="T12" fmla="*/ 0 w 176"/>
                    <a:gd name="T13" fmla="*/ 3 h 5"/>
                    <a:gd name="T14" fmla="*/ 3 w 176"/>
                    <a:gd name="T15" fmla="*/ 0 h 5"/>
                    <a:gd name="T16" fmla="*/ 173 w 176"/>
                    <a:gd name="T1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6" h="5">
                      <a:moveTo>
                        <a:pt x="173" y="0"/>
                      </a:moveTo>
                      <a:cubicBezTo>
                        <a:pt x="175" y="0"/>
                        <a:pt x="176" y="1"/>
                        <a:pt x="176" y="3"/>
                      </a:cubicBezTo>
                      <a:cubicBezTo>
                        <a:pt x="176" y="3"/>
                        <a:pt x="176" y="3"/>
                        <a:pt x="176" y="3"/>
                      </a:cubicBezTo>
                      <a:cubicBezTo>
                        <a:pt x="176" y="4"/>
                        <a:pt x="175" y="5"/>
                        <a:pt x="17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1" y="0"/>
                        <a:pt x="3" y="0"/>
                      </a:cubicBezTo>
                      <a:lnTo>
                        <a:pt x="17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0" name="Freeform 42"/>
                <p:cNvSpPr>
                  <a:spLocks/>
                </p:cNvSpPr>
                <p:nvPr/>
              </p:nvSpPr>
              <p:spPr bwMode="auto">
                <a:xfrm>
                  <a:off x="3694" y="3825"/>
                  <a:ext cx="486" cy="52"/>
                </a:xfrm>
                <a:custGeom>
                  <a:avLst/>
                  <a:gdLst>
                    <a:gd name="T0" fmla="*/ 192 w 203"/>
                    <a:gd name="T1" fmla="*/ 0 h 22"/>
                    <a:gd name="T2" fmla="*/ 203 w 203"/>
                    <a:gd name="T3" fmla="*/ 11 h 22"/>
                    <a:gd name="T4" fmla="*/ 203 w 203"/>
                    <a:gd name="T5" fmla="*/ 11 h 22"/>
                    <a:gd name="T6" fmla="*/ 192 w 203"/>
                    <a:gd name="T7" fmla="*/ 22 h 22"/>
                    <a:gd name="T8" fmla="*/ 11 w 203"/>
                    <a:gd name="T9" fmla="*/ 22 h 22"/>
                    <a:gd name="T10" fmla="*/ 0 w 203"/>
                    <a:gd name="T11" fmla="*/ 11 h 22"/>
                    <a:gd name="T12" fmla="*/ 0 w 203"/>
                    <a:gd name="T13" fmla="*/ 11 h 22"/>
                    <a:gd name="T14" fmla="*/ 11 w 203"/>
                    <a:gd name="T15" fmla="*/ 0 h 22"/>
                    <a:gd name="T16" fmla="*/ 192 w 203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3" h="22">
                      <a:moveTo>
                        <a:pt x="192" y="0"/>
                      </a:moveTo>
                      <a:cubicBezTo>
                        <a:pt x="198" y="0"/>
                        <a:pt x="203" y="5"/>
                        <a:pt x="203" y="11"/>
                      </a:cubicBezTo>
                      <a:cubicBezTo>
                        <a:pt x="203" y="11"/>
                        <a:pt x="203" y="11"/>
                        <a:pt x="203" y="11"/>
                      </a:cubicBezTo>
                      <a:cubicBezTo>
                        <a:pt x="203" y="17"/>
                        <a:pt x="198" y="22"/>
                        <a:pt x="192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5" y="22"/>
                        <a:pt x="0" y="17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5" y="0"/>
                        <a:pt x="11" y="0"/>
                      </a:cubicBezTo>
                      <a:lnTo>
                        <a:pt x="19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1" name="Freeform 43"/>
                <p:cNvSpPr>
                  <a:spLocks/>
                </p:cNvSpPr>
                <p:nvPr/>
              </p:nvSpPr>
              <p:spPr bwMode="auto">
                <a:xfrm>
                  <a:off x="3728" y="3825"/>
                  <a:ext cx="421" cy="14"/>
                </a:xfrm>
                <a:custGeom>
                  <a:avLst/>
                  <a:gdLst>
                    <a:gd name="T0" fmla="*/ 173 w 176"/>
                    <a:gd name="T1" fmla="*/ 0 h 6"/>
                    <a:gd name="T2" fmla="*/ 176 w 176"/>
                    <a:gd name="T3" fmla="*/ 3 h 6"/>
                    <a:gd name="T4" fmla="*/ 176 w 176"/>
                    <a:gd name="T5" fmla="*/ 3 h 6"/>
                    <a:gd name="T6" fmla="*/ 173 w 176"/>
                    <a:gd name="T7" fmla="*/ 6 h 6"/>
                    <a:gd name="T8" fmla="*/ 3 w 176"/>
                    <a:gd name="T9" fmla="*/ 6 h 6"/>
                    <a:gd name="T10" fmla="*/ 0 w 176"/>
                    <a:gd name="T11" fmla="*/ 3 h 6"/>
                    <a:gd name="T12" fmla="*/ 0 w 176"/>
                    <a:gd name="T13" fmla="*/ 3 h 6"/>
                    <a:gd name="T14" fmla="*/ 3 w 176"/>
                    <a:gd name="T15" fmla="*/ 0 h 6"/>
                    <a:gd name="T16" fmla="*/ 173 w 176"/>
                    <a:gd name="T1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6" h="6">
                      <a:moveTo>
                        <a:pt x="173" y="0"/>
                      </a:moveTo>
                      <a:cubicBezTo>
                        <a:pt x="175" y="0"/>
                        <a:pt x="176" y="1"/>
                        <a:pt x="176" y="3"/>
                      </a:cubicBezTo>
                      <a:cubicBezTo>
                        <a:pt x="176" y="3"/>
                        <a:pt x="176" y="3"/>
                        <a:pt x="176" y="3"/>
                      </a:cubicBezTo>
                      <a:cubicBezTo>
                        <a:pt x="176" y="4"/>
                        <a:pt x="175" y="6"/>
                        <a:pt x="17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1" y="6"/>
                        <a:pt x="0" y="4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1" y="0"/>
                        <a:pt x="3" y="0"/>
                      </a:cubicBezTo>
                      <a:lnTo>
                        <a:pt x="17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2" name="Freeform 44"/>
                <p:cNvSpPr>
                  <a:spLocks/>
                </p:cNvSpPr>
                <p:nvPr/>
              </p:nvSpPr>
              <p:spPr bwMode="auto">
                <a:xfrm>
                  <a:off x="3694" y="4061"/>
                  <a:ext cx="486" cy="53"/>
                </a:xfrm>
                <a:custGeom>
                  <a:avLst/>
                  <a:gdLst>
                    <a:gd name="T0" fmla="*/ 192 w 203"/>
                    <a:gd name="T1" fmla="*/ 0 h 22"/>
                    <a:gd name="T2" fmla="*/ 203 w 203"/>
                    <a:gd name="T3" fmla="*/ 11 h 22"/>
                    <a:gd name="T4" fmla="*/ 203 w 203"/>
                    <a:gd name="T5" fmla="*/ 11 h 22"/>
                    <a:gd name="T6" fmla="*/ 192 w 203"/>
                    <a:gd name="T7" fmla="*/ 22 h 22"/>
                    <a:gd name="T8" fmla="*/ 11 w 203"/>
                    <a:gd name="T9" fmla="*/ 22 h 22"/>
                    <a:gd name="T10" fmla="*/ 0 w 203"/>
                    <a:gd name="T11" fmla="*/ 11 h 22"/>
                    <a:gd name="T12" fmla="*/ 0 w 203"/>
                    <a:gd name="T13" fmla="*/ 11 h 22"/>
                    <a:gd name="T14" fmla="*/ 11 w 203"/>
                    <a:gd name="T15" fmla="*/ 0 h 22"/>
                    <a:gd name="T16" fmla="*/ 192 w 203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3" h="22">
                      <a:moveTo>
                        <a:pt x="192" y="0"/>
                      </a:moveTo>
                      <a:cubicBezTo>
                        <a:pt x="198" y="0"/>
                        <a:pt x="203" y="5"/>
                        <a:pt x="203" y="11"/>
                      </a:cubicBezTo>
                      <a:cubicBezTo>
                        <a:pt x="203" y="11"/>
                        <a:pt x="203" y="11"/>
                        <a:pt x="203" y="11"/>
                      </a:cubicBezTo>
                      <a:cubicBezTo>
                        <a:pt x="203" y="17"/>
                        <a:pt x="198" y="22"/>
                        <a:pt x="192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5" y="22"/>
                        <a:pt x="0" y="17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5" y="0"/>
                        <a:pt x="11" y="0"/>
                      </a:cubicBezTo>
                      <a:lnTo>
                        <a:pt x="19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3" name="Freeform 45"/>
                <p:cNvSpPr>
                  <a:spLocks/>
                </p:cNvSpPr>
                <p:nvPr/>
              </p:nvSpPr>
              <p:spPr bwMode="auto">
                <a:xfrm>
                  <a:off x="3728" y="4061"/>
                  <a:ext cx="421" cy="15"/>
                </a:xfrm>
                <a:custGeom>
                  <a:avLst/>
                  <a:gdLst>
                    <a:gd name="T0" fmla="*/ 173 w 176"/>
                    <a:gd name="T1" fmla="*/ 0 h 6"/>
                    <a:gd name="T2" fmla="*/ 176 w 176"/>
                    <a:gd name="T3" fmla="*/ 3 h 6"/>
                    <a:gd name="T4" fmla="*/ 176 w 176"/>
                    <a:gd name="T5" fmla="*/ 3 h 6"/>
                    <a:gd name="T6" fmla="*/ 173 w 176"/>
                    <a:gd name="T7" fmla="*/ 6 h 6"/>
                    <a:gd name="T8" fmla="*/ 3 w 176"/>
                    <a:gd name="T9" fmla="*/ 6 h 6"/>
                    <a:gd name="T10" fmla="*/ 0 w 176"/>
                    <a:gd name="T11" fmla="*/ 3 h 6"/>
                    <a:gd name="T12" fmla="*/ 0 w 176"/>
                    <a:gd name="T13" fmla="*/ 3 h 6"/>
                    <a:gd name="T14" fmla="*/ 3 w 176"/>
                    <a:gd name="T15" fmla="*/ 0 h 6"/>
                    <a:gd name="T16" fmla="*/ 173 w 176"/>
                    <a:gd name="T1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6" h="6">
                      <a:moveTo>
                        <a:pt x="173" y="0"/>
                      </a:moveTo>
                      <a:cubicBezTo>
                        <a:pt x="175" y="0"/>
                        <a:pt x="176" y="1"/>
                        <a:pt x="176" y="3"/>
                      </a:cubicBezTo>
                      <a:cubicBezTo>
                        <a:pt x="176" y="3"/>
                        <a:pt x="176" y="3"/>
                        <a:pt x="176" y="3"/>
                      </a:cubicBezTo>
                      <a:cubicBezTo>
                        <a:pt x="176" y="5"/>
                        <a:pt x="175" y="6"/>
                        <a:pt x="17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1" y="6"/>
                        <a:pt x="0" y="5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1" y="0"/>
                        <a:pt x="3" y="0"/>
                      </a:cubicBezTo>
                      <a:lnTo>
                        <a:pt x="17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95" name="Group 27"/>
              <p:cNvGrpSpPr>
                <a:grpSpLocks noChangeAspect="1"/>
              </p:cNvGrpSpPr>
              <p:nvPr/>
            </p:nvGrpSpPr>
            <p:grpSpPr bwMode="auto">
              <a:xfrm>
                <a:off x="5250948" y="3583893"/>
                <a:ext cx="668756" cy="2628000"/>
                <a:chOff x="3685" y="2260"/>
                <a:chExt cx="512" cy="2012"/>
              </a:xfrm>
              <a:solidFill>
                <a:srgbClr val="FAD12C"/>
              </a:solidFill>
            </p:grpSpPr>
            <p:sp>
              <p:nvSpPr>
                <p:cNvPr id="96" name="Freeform 28"/>
                <p:cNvSpPr>
                  <a:spLocks/>
                </p:cNvSpPr>
                <p:nvPr/>
              </p:nvSpPr>
              <p:spPr bwMode="auto">
                <a:xfrm>
                  <a:off x="3685" y="2260"/>
                  <a:ext cx="52" cy="2012"/>
                </a:xfrm>
                <a:custGeom>
                  <a:avLst/>
                  <a:gdLst>
                    <a:gd name="T0" fmla="*/ 22 w 22"/>
                    <a:gd name="T1" fmla="*/ 838 h 849"/>
                    <a:gd name="T2" fmla="*/ 11 w 22"/>
                    <a:gd name="T3" fmla="*/ 849 h 849"/>
                    <a:gd name="T4" fmla="*/ 11 w 22"/>
                    <a:gd name="T5" fmla="*/ 849 h 849"/>
                    <a:gd name="T6" fmla="*/ 0 w 22"/>
                    <a:gd name="T7" fmla="*/ 838 h 849"/>
                    <a:gd name="T8" fmla="*/ 0 w 22"/>
                    <a:gd name="T9" fmla="*/ 11 h 849"/>
                    <a:gd name="T10" fmla="*/ 11 w 22"/>
                    <a:gd name="T11" fmla="*/ 0 h 849"/>
                    <a:gd name="T12" fmla="*/ 11 w 22"/>
                    <a:gd name="T13" fmla="*/ 0 h 849"/>
                    <a:gd name="T14" fmla="*/ 22 w 22"/>
                    <a:gd name="T15" fmla="*/ 11 h 849"/>
                    <a:gd name="T16" fmla="*/ 22 w 22"/>
                    <a:gd name="T17" fmla="*/ 838 h 8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" h="849">
                      <a:moveTo>
                        <a:pt x="22" y="838"/>
                      </a:moveTo>
                      <a:cubicBezTo>
                        <a:pt x="22" y="844"/>
                        <a:pt x="17" y="849"/>
                        <a:pt x="11" y="849"/>
                      </a:cubicBezTo>
                      <a:cubicBezTo>
                        <a:pt x="11" y="849"/>
                        <a:pt x="11" y="849"/>
                        <a:pt x="11" y="849"/>
                      </a:cubicBezTo>
                      <a:cubicBezTo>
                        <a:pt x="5" y="849"/>
                        <a:pt x="0" y="844"/>
                        <a:pt x="0" y="838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5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7" y="0"/>
                        <a:pt x="22" y="5"/>
                        <a:pt x="22" y="11"/>
                      </a:cubicBezTo>
                      <a:lnTo>
                        <a:pt x="22" y="8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7" name="Freeform 29"/>
                <p:cNvSpPr>
                  <a:spLocks/>
                </p:cNvSpPr>
                <p:nvPr/>
              </p:nvSpPr>
              <p:spPr bwMode="auto">
                <a:xfrm>
                  <a:off x="4144" y="2260"/>
                  <a:ext cx="53" cy="2012"/>
                </a:xfrm>
                <a:custGeom>
                  <a:avLst/>
                  <a:gdLst>
                    <a:gd name="T0" fmla="*/ 22 w 22"/>
                    <a:gd name="T1" fmla="*/ 838 h 849"/>
                    <a:gd name="T2" fmla="*/ 11 w 22"/>
                    <a:gd name="T3" fmla="*/ 849 h 849"/>
                    <a:gd name="T4" fmla="*/ 11 w 22"/>
                    <a:gd name="T5" fmla="*/ 849 h 849"/>
                    <a:gd name="T6" fmla="*/ 0 w 22"/>
                    <a:gd name="T7" fmla="*/ 838 h 849"/>
                    <a:gd name="T8" fmla="*/ 0 w 22"/>
                    <a:gd name="T9" fmla="*/ 11 h 849"/>
                    <a:gd name="T10" fmla="*/ 11 w 22"/>
                    <a:gd name="T11" fmla="*/ 0 h 849"/>
                    <a:gd name="T12" fmla="*/ 11 w 22"/>
                    <a:gd name="T13" fmla="*/ 0 h 849"/>
                    <a:gd name="T14" fmla="*/ 22 w 22"/>
                    <a:gd name="T15" fmla="*/ 11 h 849"/>
                    <a:gd name="T16" fmla="*/ 22 w 22"/>
                    <a:gd name="T17" fmla="*/ 838 h 8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" h="849">
                      <a:moveTo>
                        <a:pt x="22" y="838"/>
                      </a:moveTo>
                      <a:cubicBezTo>
                        <a:pt x="22" y="844"/>
                        <a:pt x="17" y="849"/>
                        <a:pt x="11" y="849"/>
                      </a:cubicBezTo>
                      <a:cubicBezTo>
                        <a:pt x="11" y="849"/>
                        <a:pt x="11" y="849"/>
                        <a:pt x="11" y="849"/>
                      </a:cubicBezTo>
                      <a:cubicBezTo>
                        <a:pt x="5" y="849"/>
                        <a:pt x="0" y="844"/>
                        <a:pt x="0" y="838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5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7" y="0"/>
                        <a:pt x="22" y="5"/>
                        <a:pt x="22" y="11"/>
                      </a:cubicBezTo>
                      <a:lnTo>
                        <a:pt x="22" y="8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8" name="Freeform 30"/>
                <p:cNvSpPr>
                  <a:spLocks/>
                </p:cNvSpPr>
                <p:nvPr/>
              </p:nvSpPr>
              <p:spPr bwMode="auto">
                <a:xfrm>
                  <a:off x="3694" y="2398"/>
                  <a:ext cx="486" cy="52"/>
                </a:xfrm>
                <a:custGeom>
                  <a:avLst/>
                  <a:gdLst>
                    <a:gd name="T0" fmla="*/ 192 w 203"/>
                    <a:gd name="T1" fmla="*/ 0 h 22"/>
                    <a:gd name="T2" fmla="*/ 203 w 203"/>
                    <a:gd name="T3" fmla="*/ 11 h 22"/>
                    <a:gd name="T4" fmla="*/ 203 w 203"/>
                    <a:gd name="T5" fmla="*/ 11 h 22"/>
                    <a:gd name="T6" fmla="*/ 192 w 203"/>
                    <a:gd name="T7" fmla="*/ 22 h 22"/>
                    <a:gd name="T8" fmla="*/ 11 w 203"/>
                    <a:gd name="T9" fmla="*/ 22 h 22"/>
                    <a:gd name="T10" fmla="*/ 0 w 203"/>
                    <a:gd name="T11" fmla="*/ 11 h 22"/>
                    <a:gd name="T12" fmla="*/ 0 w 203"/>
                    <a:gd name="T13" fmla="*/ 11 h 22"/>
                    <a:gd name="T14" fmla="*/ 11 w 203"/>
                    <a:gd name="T15" fmla="*/ 0 h 22"/>
                    <a:gd name="T16" fmla="*/ 192 w 203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3" h="22">
                      <a:moveTo>
                        <a:pt x="192" y="0"/>
                      </a:moveTo>
                      <a:cubicBezTo>
                        <a:pt x="198" y="0"/>
                        <a:pt x="203" y="5"/>
                        <a:pt x="203" y="11"/>
                      </a:cubicBezTo>
                      <a:cubicBezTo>
                        <a:pt x="203" y="11"/>
                        <a:pt x="203" y="11"/>
                        <a:pt x="203" y="11"/>
                      </a:cubicBezTo>
                      <a:cubicBezTo>
                        <a:pt x="203" y="17"/>
                        <a:pt x="198" y="22"/>
                        <a:pt x="192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5" y="22"/>
                        <a:pt x="0" y="17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5" y="0"/>
                        <a:pt x="11" y="0"/>
                      </a:cubicBezTo>
                      <a:lnTo>
                        <a:pt x="19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9" name="Freeform 31"/>
                <p:cNvSpPr>
                  <a:spLocks/>
                </p:cNvSpPr>
                <p:nvPr/>
              </p:nvSpPr>
              <p:spPr bwMode="auto">
                <a:xfrm>
                  <a:off x="3728" y="2398"/>
                  <a:ext cx="421" cy="14"/>
                </a:xfrm>
                <a:custGeom>
                  <a:avLst/>
                  <a:gdLst>
                    <a:gd name="T0" fmla="*/ 173 w 176"/>
                    <a:gd name="T1" fmla="*/ 0 h 6"/>
                    <a:gd name="T2" fmla="*/ 176 w 176"/>
                    <a:gd name="T3" fmla="*/ 3 h 6"/>
                    <a:gd name="T4" fmla="*/ 176 w 176"/>
                    <a:gd name="T5" fmla="*/ 3 h 6"/>
                    <a:gd name="T6" fmla="*/ 173 w 176"/>
                    <a:gd name="T7" fmla="*/ 6 h 6"/>
                    <a:gd name="T8" fmla="*/ 3 w 176"/>
                    <a:gd name="T9" fmla="*/ 6 h 6"/>
                    <a:gd name="T10" fmla="*/ 0 w 176"/>
                    <a:gd name="T11" fmla="*/ 3 h 6"/>
                    <a:gd name="T12" fmla="*/ 0 w 176"/>
                    <a:gd name="T13" fmla="*/ 3 h 6"/>
                    <a:gd name="T14" fmla="*/ 3 w 176"/>
                    <a:gd name="T15" fmla="*/ 0 h 6"/>
                    <a:gd name="T16" fmla="*/ 173 w 176"/>
                    <a:gd name="T1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6" h="6">
                      <a:moveTo>
                        <a:pt x="173" y="0"/>
                      </a:moveTo>
                      <a:cubicBezTo>
                        <a:pt x="175" y="0"/>
                        <a:pt x="176" y="2"/>
                        <a:pt x="176" y="3"/>
                      </a:cubicBezTo>
                      <a:cubicBezTo>
                        <a:pt x="176" y="3"/>
                        <a:pt x="176" y="3"/>
                        <a:pt x="176" y="3"/>
                      </a:cubicBezTo>
                      <a:cubicBezTo>
                        <a:pt x="176" y="5"/>
                        <a:pt x="175" y="6"/>
                        <a:pt x="17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1" y="6"/>
                        <a:pt x="0" y="5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1" y="0"/>
                        <a:pt x="3" y="0"/>
                      </a:cubicBezTo>
                      <a:lnTo>
                        <a:pt x="17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0" name="Freeform 32"/>
                <p:cNvSpPr>
                  <a:spLocks/>
                </p:cNvSpPr>
                <p:nvPr/>
              </p:nvSpPr>
              <p:spPr bwMode="auto">
                <a:xfrm>
                  <a:off x="3694" y="2637"/>
                  <a:ext cx="486" cy="52"/>
                </a:xfrm>
                <a:custGeom>
                  <a:avLst/>
                  <a:gdLst>
                    <a:gd name="T0" fmla="*/ 192 w 203"/>
                    <a:gd name="T1" fmla="*/ 0 h 22"/>
                    <a:gd name="T2" fmla="*/ 203 w 203"/>
                    <a:gd name="T3" fmla="*/ 11 h 22"/>
                    <a:gd name="T4" fmla="*/ 203 w 203"/>
                    <a:gd name="T5" fmla="*/ 11 h 22"/>
                    <a:gd name="T6" fmla="*/ 192 w 203"/>
                    <a:gd name="T7" fmla="*/ 22 h 22"/>
                    <a:gd name="T8" fmla="*/ 11 w 203"/>
                    <a:gd name="T9" fmla="*/ 22 h 22"/>
                    <a:gd name="T10" fmla="*/ 0 w 203"/>
                    <a:gd name="T11" fmla="*/ 11 h 22"/>
                    <a:gd name="T12" fmla="*/ 0 w 203"/>
                    <a:gd name="T13" fmla="*/ 11 h 22"/>
                    <a:gd name="T14" fmla="*/ 11 w 203"/>
                    <a:gd name="T15" fmla="*/ 0 h 22"/>
                    <a:gd name="T16" fmla="*/ 192 w 203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3" h="22">
                      <a:moveTo>
                        <a:pt x="192" y="0"/>
                      </a:moveTo>
                      <a:cubicBezTo>
                        <a:pt x="198" y="0"/>
                        <a:pt x="203" y="4"/>
                        <a:pt x="203" y="11"/>
                      </a:cubicBezTo>
                      <a:cubicBezTo>
                        <a:pt x="203" y="11"/>
                        <a:pt x="203" y="11"/>
                        <a:pt x="203" y="11"/>
                      </a:cubicBezTo>
                      <a:cubicBezTo>
                        <a:pt x="203" y="17"/>
                        <a:pt x="198" y="22"/>
                        <a:pt x="192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5" y="22"/>
                        <a:pt x="0" y="17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4"/>
                        <a:pt x="5" y="0"/>
                        <a:pt x="11" y="0"/>
                      </a:cubicBezTo>
                      <a:lnTo>
                        <a:pt x="19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1" name="Freeform 33"/>
                <p:cNvSpPr>
                  <a:spLocks/>
                </p:cNvSpPr>
                <p:nvPr/>
              </p:nvSpPr>
              <p:spPr bwMode="auto">
                <a:xfrm>
                  <a:off x="3728" y="2637"/>
                  <a:ext cx="421" cy="12"/>
                </a:xfrm>
                <a:custGeom>
                  <a:avLst/>
                  <a:gdLst>
                    <a:gd name="T0" fmla="*/ 173 w 176"/>
                    <a:gd name="T1" fmla="*/ 0 h 5"/>
                    <a:gd name="T2" fmla="*/ 176 w 176"/>
                    <a:gd name="T3" fmla="*/ 2 h 5"/>
                    <a:gd name="T4" fmla="*/ 176 w 176"/>
                    <a:gd name="T5" fmla="*/ 2 h 5"/>
                    <a:gd name="T6" fmla="*/ 173 w 176"/>
                    <a:gd name="T7" fmla="*/ 5 h 5"/>
                    <a:gd name="T8" fmla="*/ 3 w 176"/>
                    <a:gd name="T9" fmla="*/ 5 h 5"/>
                    <a:gd name="T10" fmla="*/ 0 w 176"/>
                    <a:gd name="T11" fmla="*/ 2 h 5"/>
                    <a:gd name="T12" fmla="*/ 0 w 176"/>
                    <a:gd name="T13" fmla="*/ 2 h 5"/>
                    <a:gd name="T14" fmla="*/ 3 w 176"/>
                    <a:gd name="T15" fmla="*/ 0 h 5"/>
                    <a:gd name="T16" fmla="*/ 173 w 176"/>
                    <a:gd name="T1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6" h="5">
                      <a:moveTo>
                        <a:pt x="173" y="0"/>
                      </a:moveTo>
                      <a:cubicBezTo>
                        <a:pt x="175" y="0"/>
                        <a:pt x="176" y="1"/>
                        <a:pt x="176" y="2"/>
                      </a:cubicBezTo>
                      <a:cubicBezTo>
                        <a:pt x="176" y="2"/>
                        <a:pt x="176" y="2"/>
                        <a:pt x="176" y="2"/>
                      </a:cubicBezTo>
                      <a:cubicBezTo>
                        <a:pt x="176" y="4"/>
                        <a:pt x="175" y="5"/>
                        <a:pt x="17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1" y="5"/>
                        <a:pt x="0" y="4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3" y="0"/>
                      </a:cubicBezTo>
                      <a:lnTo>
                        <a:pt x="17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2" name="Freeform 34"/>
                <p:cNvSpPr>
                  <a:spLocks/>
                </p:cNvSpPr>
                <p:nvPr/>
              </p:nvSpPr>
              <p:spPr bwMode="auto">
                <a:xfrm>
                  <a:off x="3694" y="2874"/>
                  <a:ext cx="486" cy="52"/>
                </a:xfrm>
                <a:custGeom>
                  <a:avLst/>
                  <a:gdLst>
                    <a:gd name="T0" fmla="*/ 192 w 203"/>
                    <a:gd name="T1" fmla="*/ 0 h 22"/>
                    <a:gd name="T2" fmla="*/ 203 w 203"/>
                    <a:gd name="T3" fmla="*/ 11 h 22"/>
                    <a:gd name="T4" fmla="*/ 203 w 203"/>
                    <a:gd name="T5" fmla="*/ 11 h 22"/>
                    <a:gd name="T6" fmla="*/ 192 w 203"/>
                    <a:gd name="T7" fmla="*/ 22 h 22"/>
                    <a:gd name="T8" fmla="*/ 11 w 203"/>
                    <a:gd name="T9" fmla="*/ 22 h 22"/>
                    <a:gd name="T10" fmla="*/ 0 w 203"/>
                    <a:gd name="T11" fmla="*/ 11 h 22"/>
                    <a:gd name="T12" fmla="*/ 0 w 203"/>
                    <a:gd name="T13" fmla="*/ 11 h 22"/>
                    <a:gd name="T14" fmla="*/ 11 w 203"/>
                    <a:gd name="T15" fmla="*/ 0 h 22"/>
                    <a:gd name="T16" fmla="*/ 192 w 203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3" h="22">
                      <a:moveTo>
                        <a:pt x="192" y="0"/>
                      </a:moveTo>
                      <a:cubicBezTo>
                        <a:pt x="198" y="0"/>
                        <a:pt x="203" y="5"/>
                        <a:pt x="203" y="11"/>
                      </a:cubicBezTo>
                      <a:cubicBezTo>
                        <a:pt x="203" y="11"/>
                        <a:pt x="203" y="11"/>
                        <a:pt x="203" y="11"/>
                      </a:cubicBezTo>
                      <a:cubicBezTo>
                        <a:pt x="203" y="17"/>
                        <a:pt x="198" y="22"/>
                        <a:pt x="192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5" y="22"/>
                        <a:pt x="0" y="17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5" y="0"/>
                        <a:pt x="11" y="0"/>
                      </a:cubicBezTo>
                      <a:lnTo>
                        <a:pt x="19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3" name="Freeform 35"/>
                <p:cNvSpPr>
                  <a:spLocks/>
                </p:cNvSpPr>
                <p:nvPr/>
              </p:nvSpPr>
              <p:spPr bwMode="auto">
                <a:xfrm>
                  <a:off x="3728" y="2874"/>
                  <a:ext cx="421" cy="14"/>
                </a:xfrm>
                <a:custGeom>
                  <a:avLst/>
                  <a:gdLst>
                    <a:gd name="T0" fmla="*/ 173 w 176"/>
                    <a:gd name="T1" fmla="*/ 0 h 6"/>
                    <a:gd name="T2" fmla="*/ 176 w 176"/>
                    <a:gd name="T3" fmla="*/ 3 h 6"/>
                    <a:gd name="T4" fmla="*/ 176 w 176"/>
                    <a:gd name="T5" fmla="*/ 3 h 6"/>
                    <a:gd name="T6" fmla="*/ 173 w 176"/>
                    <a:gd name="T7" fmla="*/ 6 h 6"/>
                    <a:gd name="T8" fmla="*/ 3 w 176"/>
                    <a:gd name="T9" fmla="*/ 6 h 6"/>
                    <a:gd name="T10" fmla="*/ 0 w 176"/>
                    <a:gd name="T11" fmla="*/ 3 h 6"/>
                    <a:gd name="T12" fmla="*/ 0 w 176"/>
                    <a:gd name="T13" fmla="*/ 3 h 6"/>
                    <a:gd name="T14" fmla="*/ 3 w 176"/>
                    <a:gd name="T15" fmla="*/ 0 h 6"/>
                    <a:gd name="T16" fmla="*/ 173 w 176"/>
                    <a:gd name="T1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6" h="6">
                      <a:moveTo>
                        <a:pt x="173" y="0"/>
                      </a:moveTo>
                      <a:cubicBezTo>
                        <a:pt x="175" y="0"/>
                        <a:pt x="176" y="1"/>
                        <a:pt x="176" y="3"/>
                      </a:cubicBezTo>
                      <a:cubicBezTo>
                        <a:pt x="176" y="3"/>
                        <a:pt x="176" y="3"/>
                        <a:pt x="176" y="3"/>
                      </a:cubicBezTo>
                      <a:cubicBezTo>
                        <a:pt x="176" y="4"/>
                        <a:pt x="175" y="6"/>
                        <a:pt x="17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1" y="6"/>
                        <a:pt x="0" y="4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1" y="0"/>
                        <a:pt x="3" y="0"/>
                      </a:cubicBezTo>
                      <a:lnTo>
                        <a:pt x="17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4" name="Freeform 36"/>
                <p:cNvSpPr>
                  <a:spLocks/>
                </p:cNvSpPr>
                <p:nvPr/>
              </p:nvSpPr>
              <p:spPr bwMode="auto">
                <a:xfrm>
                  <a:off x="3694" y="3111"/>
                  <a:ext cx="486" cy="52"/>
                </a:xfrm>
                <a:custGeom>
                  <a:avLst/>
                  <a:gdLst>
                    <a:gd name="T0" fmla="*/ 192 w 203"/>
                    <a:gd name="T1" fmla="*/ 0 h 22"/>
                    <a:gd name="T2" fmla="*/ 203 w 203"/>
                    <a:gd name="T3" fmla="*/ 11 h 22"/>
                    <a:gd name="T4" fmla="*/ 203 w 203"/>
                    <a:gd name="T5" fmla="*/ 11 h 22"/>
                    <a:gd name="T6" fmla="*/ 192 w 203"/>
                    <a:gd name="T7" fmla="*/ 22 h 22"/>
                    <a:gd name="T8" fmla="*/ 11 w 203"/>
                    <a:gd name="T9" fmla="*/ 22 h 22"/>
                    <a:gd name="T10" fmla="*/ 0 w 203"/>
                    <a:gd name="T11" fmla="*/ 11 h 22"/>
                    <a:gd name="T12" fmla="*/ 0 w 203"/>
                    <a:gd name="T13" fmla="*/ 11 h 22"/>
                    <a:gd name="T14" fmla="*/ 11 w 203"/>
                    <a:gd name="T15" fmla="*/ 0 h 22"/>
                    <a:gd name="T16" fmla="*/ 192 w 203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3" h="22">
                      <a:moveTo>
                        <a:pt x="192" y="0"/>
                      </a:moveTo>
                      <a:cubicBezTo>
                        <a:pt x="198" y="0"/>
                        <a:pt x="203" y="5"/>
                        <a:pt x="203" y="11"/>
                      </a:cubicBezTo>
                      <a:cubicBezTo>
                        <a:pt x="203" y="11"/>
                        <a:pt x="203" y="11"/>
                        <a:pt x="203" y="11"/>
                      </a:cubicBezTo>
                      <a:cubicBezTo>
                        <a:pt x="203" y="17"/>
                        <a:pt x="198" y="22"/>
                        <a:pt x="192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5" y="22"/>
                        <a:pt x="0" y="17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5" y="0"/>
                        <a:pt x="11" y="0"/>
                      </a:cubicBezTo>
                      <a:lnTo>
                        <a:pt x="19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5" name="Freeform 37"/>
                <p:cNvSpPr>
                  <a:spLocks/>
                </p:cNvSpPr>
                <p:nvPr/>
              </p:nvSpPr>
              <p:spPr bwMode="auto">
                <a:xfrm>
                  <a:off x="3728" y="3111"/>
                  <a:ext cx="421" cy="14"/>
                </a:xfrm>
                <a:custGeom>
                  <a:avLst/>
                  <a:gdLst>
                    <a:gd name="T0" fmla="*/ 173 w 176"/>
                    <a:gd name="T1" fmla="*/ 0 h 6"/>
                    <a:gd name="T2" fmla="*/ 176 w 176"/>
                    <a:gd name="T3" fmla="*/ 3 h 6"/>
                    <a:gd name="T4" fmla="*/ 176 w 176"/>
                    <a:gd name="T5" fmla="*/ 3 h 6"/>
                    <a:gd name="T6" fmla="*/ 173 w 176"/>
                    <a:gd name="T7" fmla="*/ 6 h 6"/>
                    <a:gd name="T8" fmla="*/ 3 w 176"/>
                    <a:gd name="T9" fmla="*/ 6 h 6"/>
                    <a:gd name="T10" fmla="*/ 0 w 176"/>
                    <a:gd name="T11" fmla="*/ 3 h 6"/>
                    <a:gd name="T12" fmla="*/ 0 w 176"/>
                    <a:gd name="T13" fmla="*/ 3 h 6"/>
                    <a:gd name="T14" fmla="*/ 3 w 176"/>
                    <a:gd name="T15" fmla="*/ 0 h 6"/>
                    <a:gd name="T16" fmla="*/ 173 w 176"/>
                    <a:gd name="T1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6" h="6">
                      <a:moveTo>
                        <a:pt x="173" y="0"/>
                      </a:moveTo>
                      <a:cubicBezTo>
                        <a:pt x="175" y="0"/>
                        <a:pt x="176" y="1"/>
                        <a:pt x="176" y="3"/>
                      </a:cubicBezTo>
                      <a:cubicBezTo>
                        <a:pt x="176" y="3"/>
                        <a:pt x="176" y="3"/>
                        <a:pt x="176" y="3"/>
                      </a:cubicBezTo>
                      <a:cubicBezTo>
                        <a:pt x="176" y="5"/>
                        <a:pt x="175" y="6"/>
                        <a:pt x="17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1" y="6"/>
                        <a:pt x="0" y="5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1" y="0"/>
                        <a:pt x="3" y="0"/>
                      </a:cubicBezTo>
                      <a:lnTo>
                        <a:pt x="17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6" name="Freeform 38"/>
                <p:cNvSpPr>
                  <a:spLocks/>
                </p:cNvSpPr>
                <p:nvPr/>
              </p:nvSpPr>
              <p:spPr bwMode="auto">
                <a:xfrm>
                  <a:off x="3694" y="3348"/>
                  <a:ext cx="486" cy="52"/>
                </a:xfrm>
                <a:custGeom>
                  <a:avLst/>
                  <a:gdLst>
                    <a:gd name="T0" fmla="*/ 192 w 203"/>
                    <a:gd name="T1" fmla="*/ 0 h 22"/>
                    <a:gd name="T2" fmla="*/ 203 w 203"/>
                    <a:gd name="T3" fmla="*/ 11 h 22"/>
                    <a:gd name="T4" fmla="*/ 203 w 203"/>
                    <a:gd name="T5" fmla="*/ 11 h 22"/>
                    <a:gd name="T6" fmla="*/ 192 w 203"/>
                    <a:gd name="T7" fmla="*/ 22 h 22"/>
                    <a:gd name="T8" fmla="*/ 11 w 203"/>
                    <a:gd name="T9" fmla="*/ 22 h 22"/>
                    <a:gd name="T10" fmla="*/ 0 w 203"/>
                    <a:gd name="T11" fmla="*/ 11 h 22"/>
                    <a:gd name="T12" fmla="*/ 0 w 203"/>
                    <a:gd name="T13" fmla="*/ 11 h 22"/>
                    <a:gd name="T14" fmla="*/ 11 w 203"/>
                    <a:gd name="T15" fmla="*/ 0 h 22"/>
                    <a:gd name="T16" fmla="*/ 192 w 203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3" h="22">
                      <a:moveTo>
                        <a:pt x="192" y="0"/>
                      </a:moveTo>
                      <a:cubicBezTo>
                        <a:pt x="198" y="0"/>
                        <a:pt x="203" y="5"/>
                        <a:pt x="203" y="11"/>
                      </a:cubicBezTo>
                      <a:cubicBezTo>
                        <a:pt x="203" y="11"/>
                        <a:pt x="203" y="11"/>
                        <a:pt x="203" y="11"/>
                      </a:cubicBezTo>
                      <a:cubicBezTo>
                        <a:pt x="203" y="18"/>
                        <a:pt x="198" y="22"/>
                        <a:pt x="192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5" y="22"/>
                        <a:pt x="0" y="18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5" y="0"/>
                        <a:pt x="11" y="0"/>
                      </a:cubicBezTo>
                      <a:lnTo>
                        <a:pt x="19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7" name="Freeform 39"/>
                <p:cNvSpPr>
                  <a:spLocks/>
                </p:cNvSpPr>
                <p:nvPr/>
              </p:nvSpPr>
              <p:spPr bwMode="auto">
                <a:xfrm>
                  <a:off x="3728" y="3348"/>
                  <a:ext cx="421" cy="14"/>
                </a:xfrm>
                <a:custGeom>
                  <a:avLst/>
                  <a:gdLst>
                    <a:gd name="T0" fmla="*/ 173 w 176"/>
                    <a:gd name="T1" fmla="*/ 0 h 6"/>
                    <a:gd name="T2" fmla="*/ 176 w 176"/>
                    <a:gd name="T3" fmla="*/ 3 h 6"/>
                    <a:gd name="T4" fmla="*/ 176 w 176"/>
                    <a:gd name="T5" fmla="*/ 3 h 6"/>
                    <a:gd name="T6" fmla="*/ 173 w 176"/>
                    <a:gd name="T7" fmla="*/ 6 h 6"/>
                    <a:gd name="T8" fmla="*/ 3 w 176"/>
                    <a:gd name="T9" fmla="*/ 6 h 6"/>
                    <a:gd name="T10" fmla="*/ 0 w 176"/>
                    <a:gd name="T11" fmla="*/ 3 h 6"/>
                    <a:gd name="T12" fmla="*/ 0 w 176"/>
                    <a:gd name="T13" fmla="*/ 3 h 6"/>
                    <a:gd name="T14" fmla="*/ 3 w 176"/>
                    <a:gd name="T15" fmla="*/ 0 h 6"/>
                    <a:gd name="T16" fmla="*/ 173 w 176"/>
                    <a:gd name="T1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6" h="6">
                      <a:moveTo>
                        <a:pt x="173" y="0"/>
                      </a:moveTo>
                      <a:cubicBezTo>
                        <a:pt x="175" y="0"/>
                        <a:pt x="176" y="2"/>
                        <a:pt x="176" y="3"/>
                      </a:cubicBezTo>
                      <a:cubicBezTo>
                        <a:pt x="176" y="3"/>
                        <a:pt x="176" y="3"/>
                        <a:pt x="176" y="3"/>
                      </a:cubicBezTo>
                      <a:cubicBezTo>
                        <a:pt x="176" y="5"/>
                        <a:pt x="175" y="6"/>
                        <a:pt x="17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1" y="6"/>
                        <a:pt x="0" y="5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1" y="0"/>
                        <a:pt x="3" y="0"/>
                      </a:cubicBezTo>
                      <a:lnTo>
                        <a:pt x="17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8" name="Freeform 40"/>
                <p:cNvSpPr>
                  <a:spLocks/>
                </p:cNvSpPr>
                <p:nvPr/>
              </p:nvSpPr>
              <p:spPr bwMode="auto">
                <a:xfrm>
                  <a:off x="3694" y="3588"/>
                  <a:ext cx="486" cy="52"/>
                </a:xfrm>
                <a:custGeom>
                  <a:avLst/>
                  <a:gdLst>
                    <a:gd name="T0" fmla="*/ 192 w 203"/>
                    <a:gd name="T1" fmla="*/ 0 h 22"/>
                    <a:gd name="T2" fmla="*/ 203 w 203"/>
                    <a:gd name="T3" fmla="*/ 11 h 22"/>
                    <a:gd name="T4" fmla="*/ 203 w 203"/>
                    <a:gd name="T5" fmla="*/ 11 h 22"/>
                    <a:gd name="T6" fmla="*/ 192 w 203"/>
                    <a:gd name="T7" fmla="*/ 22 h 22"/>
                    <a:gd name="T8" fmla="*/ 11 w 203"/>
                    <a:gd name="T9" fmla="*/ 22 h 22"/>
                    <a:gd name="T10" fmla="*/ 0 w 203"/>
                    <a:gd name="T11" fmla="*/ 11 h 22"/>
                    <a:gd name="T12" fmla="*/ 0 w 203"/>
                    <a:gd name="T13" fmla="*/ 11 h 22"/>
                    <a:gd name="T14" fmla="*/ 11 w 203"/>
                    <a:gd name="T15" fmla="*/ 0 h 22"/>
                    <a:gd name="T16" fmla="*/ 192 w 203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3" h="22">
                      <a:moveTo>
                        <a:pt x="192" y="0"/>
                      </a:moveTo>
                      <a:cubicBezTo>
                        <a:pt x="198" y="0"/>
                        <a:pt x="203" y="5"/>
                        <a:pt x="203" y="11"/>
                      </a:cubicBezTo>
                      <a:cubicBezTo>
                        <a:pt x="203" y="11"/>
                        <a:pt x="203" y="11"/>
                        <a:pt x="203" y="11"/>
                      </a:cubicBezTo>
                      <a:cubicBezTo>
                        <a:pt x="203" y="17"/>
                        <a:pt x="198" y="22"/>
                        <a:pt x="192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5" y="22"/>
                        <a:pt x="0" y="17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5" y="0"/>
                        <a:pt x="11" y="0"/>
                      </a:cubicBezTo>
                      <a:lnTo>
                        <a:pt x="19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" name="Freeform 41"/>
                <p:cNvSpPr>
                  <a:spLocks/>
                </p:cNvSpPr>
                <p:nvPr/>
              </p:nvSpPr>
              <p:spPr bwMode="auto">
                <a:xfrm>
                  <a:off x="3728" y="3588"/>
                  <a:ext cx="421" cy="11"/>
                </a:xfrm>
                <a:custGeom>
                  <a:avLst/>
                  <a:gdLst>
                    <a:gd name="T0" fmla="*/ 173 w 176"/>
                    <a:gd name="T1" fmla="*/ 0 h 5"/>
                    <a:gd name="T2" fmla="*/ 176 w 176"/>
                    <a:gd name="T3" fmla="*/ 3 h 5"/>
                    <a:gd name="T4" fmla="*/ 176 w 176"/>
                    <a:gd name="T5" fmla="*/ 3 h 5"/>
                    <a:gd name="T6" fmla="*/ 173 w 176"/>
                    <a:gd name="T7" fmla="*/ 5 h 5"/>
                    <a:gd name="T8" fmla="*/ 3 w 176"/>
                    <a:gd name="T9" fmla="*/ 5 h 5"/>
                    <a:gd name="T10" fmla="*/ 0 w 176"/>
                    <a:gd name="T11" fmla="*/ 3 h 5"/>
                    <a:gd name="T12" fmla="*/ 0 w 176"/>
                    <a:gd name="T13" fmla="*/ 3 h 5"/>
                    <a:gd name="T14" fmla="*/ 3 w 176"/>
                    <a:gd name="T15" fmla="*/ 0 h 5"/>
                    <a:gd name="T16" fmla="*/ 173 w 176"/>
                    <a:gd name="T1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6" h="5">
                      <a:moveTo>
                        <a:pt x="173" y="0"/>
                      </a:moveTo>
                      <a:cubicBezTo>
                        <a:pt x="175" y="0"/>
                        <a:pt x="176" y="1"/>
                        <a:pt x="176" y="3"/>
                      </a:cubicBezTo>
                      <a:cubicBezTo>
                        <a:pt x="176" y="3"/>
                        <a:pt x="176" y="3"/>
                        <a:pt x="176" y="3"/>
                      </a:cubicBezTo>
                      <a:cubicBezTo>
                        <a:pt x="176" y="4"/>
                        <a:pt x="175" y="5"/>
                        <a:pt x="17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1" y="5"/>
                        <a:pt x="0" y="4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1" y="0"/>
                        <a:pt x="3" y="0"/>
                      </a:cubicBezTo>
                      <a:lnTo>
                        <a:pt x="17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" name="Freeform 42"/>
                <p:cNvSpPr>
                  <a:spLocks/>
                </p:cNvSpPr>
                <p:nvPr/>
              </p:nvSpPr>
              <p:spPr bwMode="auto">
                <a:xfrm>
                  <a:off x="3694" y="3825"/>
                  <a:ext cx="486" cy="52"/>
                </a:xfrm>
                <a:custGeom>
                  <a:avLst/>
                  <a:gdLst>
                    <a:gd name="T0" fmla="*/ 192 w 203"/>
                    <a:gd name="T1" fmla="*/ 0 h 22"/>
                    <a:gd name="T2" fmla="*/ 203 w 203"/>
                    <a:gd name="T3" fmla="*/ 11 h 22"/>
                    <a:gd name="T4" fmla="*/ 203 w 203"/>
                    <a:gd name="T5" fmla="*/ 11 h 22"/>
                    <a:gd name="T6" fmla="*/ 192 w 203"/>
                    <a:gd name="T7" fmla="*/ 22 h 22"/>
                    <a:gd name="T8" fmla="*/ 11 w 203"/>
                    <a:gd name="T9" fmla="*/ 22 h 22"/>
                    <a:gd name="T10" fmla="*/ 0 w 203"/>
                    <a:gd name="T11" fmla="*/ 11 h 22"/>
                    <a:gd name="T12" fmla="*/ 0 w 203"/>
                    <a:gd name="T13" fmla="*/ 11 h 22"/>
                    <a:gd name="T14" fmla="*/ 11 w 203"/>
                    <a:gd name="T15" fmla="*/ 0 h 22"/>
                    <a:gd name="T16" fmla="*/ 192 w 203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3" h="22">
                      <a:moveTo>
                        <a:pt x="192" y="0"/>
                      </a:moveTo>
                      <a:cubicBezTo>
                        <a:pt x="198" y="0"/>
                        <a:pt x="203" y="5"/>
                        <a:pt x="203" y="11"/>
                      </a:cubicBezTo>
                      <a:cubicBezTo>
                        <a:pt x="203" y="11"/>
                        <a:pt x="203" y="11"/>
                        <a:pt x="203" y="11"/>
                      </a:cubicBezTo>
                      <a:cubicBezTo>
                        <a:pt x="203" y="17"/>
                        <a:pt x="198" y="22"/>
                        <a:pt x="192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5" y="22"/>
                        <a:pt x="0" y="17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5" y="0"/>
                        <a:pt x="11" y="0"/>
                      </a:cubicBezTo>
                      <a:lnTo>
                        <a:pt x="19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" name="Freeform 43"/>
                <p:cNvSpPr>
                  <a:spLocks/>
                </p:cNvSpPr>
                <p:nvPr/>
              </p:nvSpPr>
              <p:spPr bwMode="auto">
                <a:xfrm>
                  <a:off x="3728" y="3825"/>
                  <a:ext cx="421" cy="14"/>
                </a:xfrm>
                <a:custGeom>
                  <a:avLst/>
                  <a:gdLst>
                    <a:gd name="T0" fmla="*/ 173 w 176"/>
                    <a:gd name="T1" fmla="*/ 0 h 6"/>
                    <a:gd name="T2" fmla="*/ 176 w 176"/>
                    <a:gd name="T3" fmla="*/ 3 h 6"/>
                    <a:gd name="T4" fmla="*/ 176 w 176"/>
                    <a:gd name="T5" fmla="*/ 3 h 6"/>
                    <a:gd name="T6" fmla="*/ 173 w 176"/>
                    <a:gd name="T7" fmla="*/ 6 h 6"/>
                    <a:gd name="T8" fmla="*/ 3 w 176"/>
                    <a:gd name="T9" fmla="*/ 6 h 6"/>
                    <a:gd name="T10" fmla="*/ 0 w 176"/>
                    <a:gd name="T11" fmla="*/ 3 h 6"/>
                    <a:gd name="T12" fmla="*/ 0 w 176"/>
                    <a:gd name="T13" fmla="*/ 3 h 6"/>
                    <a:gd name="T14" fmla="*/ 3 w 176"/>
                    <a:gd name="T15" fmla="*/ 0 h 6"/>
                    <a:gd name="T16" fmla="*/ 173 w 176"/>
                    <a:gd name="T1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6" h="6">
                      <a:moveTo>
                        <a:pt x="173" y="0"/>
                      </a:moveTo>
                      <a:cubicBezTo>
                        <a:pt x="175" y="0"/>
                        <a:pt x="176" y="1"/>
                        <a:pt x="176" y="3"/>
                      </a:cubicBezTo>
                      <a:cubicBezTo>
                        <a:pt x="176" y="3"/>
                        <a:pt x="176" y="3"/>
                        <a:pt x="176" y="3"/>
                      </a:cubicBezTo>
                      <a:cubicBezTo>
                        <a:pt x="176" y="4"/>
                        <a:pt x="175" y="6"/>
                        <a:pt x="17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1" y="6"/>
                        <a:pt x="0" y="4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1" y="0"/>
                        <a:pt x="3" y="0"/>
                      </a:cubicBezTo>
                      <a:lnTo>
                        <a:pt x="17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2" name="Freeform 44"/>
                <p:cNvSpPr>
                  <a:spLocks/>
                </p:cNvSpPr>
                <p:nvPr/>
              </p:nvSpPr>
              <p:spPr bwMode="auto">
                <a:xfrm>
                  <a:off x="3694" y="4061"/>
                  <a:ext cx="486" cy="53"/>
                </a:xfrm>
                <a:custGeom>
                  <a:avLst/>
                  <a:gdLst>
                    <a:gd name="T0" fmla="*/ 192 w 203"/>
                    <a:gd name="T1" fmla="*/ 0 h 22"/>
                    <a:gd name="T2" fmla="*/ 203 w 203"/>
                    <a:gd name="T3" fmla="*/ 11 h 22"/>
                    <a:gd name="T4" fmla="*/ 203 w 203"/>
                    <a:gd name="T5" fmla="*/ 11 h 22"/>
                    <a:gd name="T6" fmla="*/ 192 w 203"/>
                    <a:gd name="T7" fmla="*/ 22 h 22"/>
                    <a:gd name="T8" fmla="*/ 11 w 203"/>
                    <a:gd name="T9" fmla="*/ 22 h 22"/>
                    <a:gd name="T10" fmla="*/ 0 w 203"/>
                    <a:gd name="T11" fmla="*/ 11 h 22"/>
                    <a:gd name="T12" fmla="*/ 0 w 203"/>
                    <a:gd name="T13" fmla="*/ 11 h 22"/>
                    <a:gd name="T14" fmla="*/ 11 w 203"/>
                    <a:gd name="T15" fmla="*/ 0 h 22"/>
                    <a:gd name="T16" fmla="*/ 192 w 203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3" h="22">
                      <a:moveTo>
                        <a:pt x="192" y="0"/>
                      </a:moveTo>
                      <a:cubicBezTo>
                        <a:pt x="198" y="0"/>
                        <a:pt x="203" y="5"/>
                        <a:pt x="203" y="11"/>
                      </a:cubicBezTo>
                      <a:cubicBezTo>
                        <a:pt x="203" y="11"/>
                        <a:pt x="203" y="11"/>
                        <a:pt x="203" y="11"/>
                      </a:cubicBezTo>
                      <a:cubicBezTo>
                        <a:pt x="203" y="17"/>
                        <a:pt x="198" y="22"/>
                        <a:pt x="192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5" y="22"/>
                        <a:pt x="0" y="17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5" y="0"/>
                        <a:pt x="11" y="0"/>
                      </a:cubicBezTo>
                      <a:lnTo>
                        <a:pt x="19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3" name="Freeform 45"/>
                <p:cNvSpPr>
                  <a:spLocks/>
                </p:cNvSpPr>
                <p:nvPr/>
              </p:nvSpPr>
              <p:spPr bwMode="auto">
                <a:xfrm>
                  <a:off x="3728" y="4061"/>
                  <a:ext cx="421" cy="15"/>
                </a:xfrm>
                <a:custGeom>
                  <a:avLst/>
                  <a:gdLst>
                    <a:gd name="T0" fmla="*/ 173 w 176"/>
                    <a:gd name="T1" fmla="*/ 0 h 6"/>
                    <a:gd name="T2" fmla="*/ 176 w 176"/>
                    <a:gd name="T3" fmla="*/ 3 h 6"/>
                    <a:gd name="T4" fmla="*/ 176 w 176"/>
                    <a:gd name="T5" fmla="*/ 3 h 6"/>
                    <a:gd name="T6" fmla="*/ 173 w 176"/>
                    <a:gd name="T7" fmla="*/ 6 h 6"/>
                    <a:gd name="T8" fmla="*/ 3 w 176"/>
                    <a:gd name="T9" fmla="*/ 6 h 6"/>
                    <a:gd name="T10" fmla="*/ 0 w 176"/>
                    <a:gd name="T11" fmla="*/ 3 h 6"/>
                    <a:gd name="T12" fmla="*/ 0 w 176"/>
                    <a:gd name="T13" fmla="*/ 3 h 6"/>
                    <a:gd name="T14" fmla="*/ 3 w 176"/>
                    <a:gd name="T15" fmla="*/ 0 h 6"/>
                    <a:gd name="T16" fmla="*/ 173 w 176"/>
                    <a:gd name="T1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6" h="6">
                      <a:moveTo>
                        <a:pt x="173" y="0"/>
                      </a:moveTo>
                      <a:cubicBezTo>
                        <a:pt x="175" y="0"/>
                        <a:pt x="176" y="1"/>
                        <a:pt x="176" y="3"/>
                      </a:cubicBezTo>
                      <a:cubicBezTo>
                        <a:pt x="176" y="3"/>
                        <a:pt x="176" y="3"/>
                        <a:pt x="176" y="3"/>
                      </a:cubicBezTo>
                      <a:cubicBezTo>
                        <a:pt x="176" y="5"/>
                        <a:pt x="175" y="6"/>
                        <a:pt x="17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1" y="6"/>
                        <a:pt x="0" y="5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1" y="0"/>
                        <a:pt x="3" y="0"/>
                      </a:cubicBezTo>
                      <a:lnTo>
                        <a:pt x="17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pic>
            <p:nvPicPr>
              <p:cNvPr id="114" name="图片 11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419533" y="3202257"/>
                <a:ext cx="438750" cy="720000"/>
              </a:xfrm>
              <a:prstGeom prst="rect">
                <a:avLst/>
              </a:prstGeom>
            </p:spPr>
          </p:pic>
        </p:grpSp>
        <p:sp>
          <p:nvSpPr>
            <p:cNvPr id="129" name="Freeform 53"/>
            <p:cNvSpPr>
              <a:spLocks noChangeAspect="1"/>
            </p:cNvSpPr>
            <p:nvPr/>
          </p:nvSpPr>
          <p:spPr bwMode="auto">
            <a:xfrm rot="21360000">
              <a:off x="3400582" y="2988042"/>
              <a:ext cx="181137" cy="288000"/>
            </a:xfrm>
            <a:custGeom>
              <a:avLst/>
              <a:gdLst>
                <a:gd name="T0" fmla="*/ 6 w 100"/>
                <a:gd name="T1" fmla="*/ 154 h 159"/>
                <a:gd name="T2" fmla="*/ 7 w 100"/>
                <a:gd name="T3" fmla="*/ 133 h 159"/>
                <a:gd name="T4" fmla="*/ 7 w 100"/>
                <a:gd name="T5" fmla="*/ 133 h 159"/>
                <a:gd name="T6" fmla="*/ 63 w 100"/>
                <a:gd name="T7" fmla="*/ 80 h 159"/>
                <a:gd name="T8" fmla="*/ 6 w 100"/>
                <a:gd name="T9" fmla="*/ 27 h 159"/>
                <a:gd name="T10" fmla="*/ 6 w 100"/>
                <a:gd name="T11" fmla="*/ 27 h 159"/>
                <a:gd name="T12" fmla="*/ 5 w 100"/>
                <a:gd name="T13" fmla="*/ 6 h 159"/>
                <a:gd name="T14" fmla="*/ 5 w 100"/>
                <a:gd name="T15" fmla="*/ 6 h 159"/>
                <a:gd name="T16" fmla="*/ 26 w 100"/>
                <a:gd name="T17" fmla="*/ 5 h 159"/>
                <a:gd name="T18" fmla="*/ 26 w 100"/>
                <a:gd name="T19" fmla="*/ 5 h 159"/>
                <a:gd name="T20" fmla="*/ 95 w 100"/>
                <a:gd name="T21" fmla="*/ 68 h 159"/>
                <a:gd name="T22" fmla="*/ 100 w 100"/>
                <a:gd name="T23" fmla="*/ 79 h 159"/>
                <a:gd name="T24" fmla="*/ 100 w 100"/>
                <a:gd name="T25" fmla="*/ 79 h 159"/>
                <a:gd name="T26" fmla="*/ 95 w 100"/>
                <a:gd name="T27" fmla="*/ 90 h 159"/>
                <a:gd name="T28" fmla="*/ 95 w 100"/>
                <a:gd name="T29" fmla="*/ 90 h 159"/>
                <a:gd name="T30" fmla="*/ 27 w 100"/>
                <a:gd name="T31" fmla="*/ 155 h 159"/>
                <a:gd name="T32" fmla="*/ 17 w 100"/>
                <a:gd name="T33" fmla="*/ 159 h 159"/>
                <a:gd name="T34" fmla="*/ 17 w 100"/>
                <a:gd name="T35" fmla="*/ 159 h 159"/>
                <a:gd name="T36" fmla="*/ 6 w 100"/>
                <a:gd name="T37" fmla="*/ 15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159">
                  <a:moveTo>
                    <a:pt x="6" y="154"/>
                  </a:moveTo>
                  <a:cubicBezTo>
                    <a:pt x="1" y="148"/>
                    <a:pt x="1" y="139"/>
                    <a:pt x="7" y="133"/>
                  </a:cubicBezTo>
                  <a:cubicBezTo>
                    <a:pt x="7" y="133"/>
                    <a:pt x="7" y="133"/>
                    <a:pt x="7" y="133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0" y="22"/>
                    <a:pt x="0" y="12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1" y="0"/>
                    <a:pt x="20" y="0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95" y="68"/>
                    <a:pt x="95" y="68"/>
                    <a:pt x="95" y="68"/>
                  </a:cubicBezTo>
                  <a:cubicBezTo>
                    <a:pt x="98" y="71"/>
                    <a:pt x="100" y="75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83"/>
                    <a:pt x="98" y="87"/>
                    <a:pt x="95" y="90"/>
                  </a:cubicBezTo>
                  <a:cubicBezTo>
                    <a:pt x="95" y="90"/>
                    <a:pt x="95" y="90"/>
                    <a:pt x="95" y="90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4" y="157"/>
                    <a:pt x="21" y="159"/>
                    <a:pt x="17" y="159"/>
                  </a:cubicBezTo>
                  <a:cubicBezTo>
                    <a:pt x="17" y="159"/>
                    <a:pt x="17" y="159"/>
                    <a:pt x="17" y="159"/>
                  </a:cubicBezTo>
                  <a:cubicBezTo>
                    <a:pt x="13" y="159"/>
                    <a:pt x="9" y="157"/>
                    <a:pt x="6" y="154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4302895" y="697473"/>
            <a:ext cx="1933393" cy="1323439"/>
            <a:chOff x="4302895" y="697473"/>
            <a:chExt cx="1933393" cy="1323439"/>
          </a:xfrm>
        </p:grpSpPr>
        <p:sp>
          <p:nvSpPr>
            <p:cNvPr id="137" name="文本框 136"/>
            <p:cNvSpPr txBox="1"/>
            <p:nvPr/>
          </p:nvSpPr>
          <p:spPr>
            <a:xfrm rot="266207">
              <a:off x="4302895" y="697473"/>
              <a:ext cx="889987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0" dirty="0" smtClean="0">
                  <a:solidFill>
                    <a:srgbClr val="8CD4DC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P</a:t>
              </a:r>
              <a:endParaRPr lang="zh-CN" altLang="en-US" sz="8000" dirty="0">
                <a:solidFill>
                  <a:srgbClr val="8CD4DC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  <p:sp>
          <p:nvSpPr>
            <p:cNvPr id="138" name="文本框 137"/>
            <p:cNvSpPr txBox="1"/>
            <p:nvPr/>
          </p:nvSpPr>
          <p:spPr>
            <a:xfrm rot="240000">
              <a:off x="5001655" y="1218494"/>
              <a:ext cx="12346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8000">
                  <a:solidFill>
                    <a:srgbClr val="8CD4DC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defRPr>
              </a:lvl1pPr>
            </a:lstStyle>
            <a:p>
              <a:r>
                <a:rPr lang="en-US" altLang="zh-CN" sz="1600" dirty="0"/>
                <a:t>owerpoint</a:t>
              </a:r>
              <a:endParaRPr lang="zh-CN" alt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470519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1620462" y="1272205"/>
            <a:ext cx="2106612" cy="3263219"/>
            <a:chOff x="1474787" y="1101725"/>
            <a:chExt cx="2095972" cy="3263219"/>
          </a:xfrm>
        </p:grpSpPr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1532844" y="1159781"/>
              <a:ext cx="2037915" cy="3205163"/>
            </a:xfrm>
            <a:custGeom>
              <a:avLst/>
              <a:gdLst>
                <a:gd name="T0" fmla="*/ 1544 w 1544"/>
                <a:gd name="T1" fmla="*/ 2560 h 2683"/>
                <a:gd name="T2" fmla="*/ 1421 w 1544"/>
                <a:gd name="T3" fmla="*/ 2683 h 2683"/>
                <a:gd name="T4" fmla="*/ 123 w 1544"/>
                <a:gd name="T5" fmla="*/ 2683 h 2683"/>
                <a:gd name="T6" fmla="*/ 0 w 1544"/>
                <a:gd name="T7" fmla="*/ 2560 h 2683"/>
                <a:gd name="T8" fmla="*/ 0 w 1544"/>
                <a:gd name="T9" fmla="*/ 123 h 2683"/>
                <a:gd name="T10" fmla="*/ 123 w 1544"/>
                <a:gd name="T11" fmla="*/ 0 h 2683"/>
                <a:gd name="T12" fmla="*/ 1421 w 1544"/>
                <a:gd name="T13" fmla="*/ 0 h 2683"/>
                <a:gd name="T14" fmla="*/ 1544 w 1544"/>
                <a:gd name="T15" fmla="*/ 123 h 2683"/>
                <a:gd name="T16" fmla="*/ 1544 w 1544"/>
                <a:gd name="T17" fmla="*/ 2560 h 2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4" h="2683">
                  <a:moveTo>
                    <a:pt x="1544" y="2560"/>
                  </a:moveTo>
                  <a:cubicBezTo>
                    <a:pt x="1544" y="2628"/>
                    <a:pt x="1489" y="2683"/>
                    <a:pt x="1421" y="2683"/>
                  </a:cubicBezTo>
                  <a:cubicBezTo>
                    <a:pt x="123" y="2683"/>
                    <a:pt x="123" y="2683"/>
                    <a:pt x="123" y="2683"/>
                  </a:cubicBezTo>
                  <a:cubicBezTo>
                    <a:pt x="55" y="2683"/>
                    <a:pt x="0" y="2628"/>
                    <a:pt x="0" y="256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55"/>
                    <a:pt x="55" y="0"/>
                    <a:pt x="123" y="0"/>
                  </a:cubicBezTo>
                  <a:cubicBezTo>
                    <a:pt x="1421" y="0"/>
                    <a:pt x="1421" y="0"/>
                    <a:pt x="1421" y="0"/>
                  </a:cubicBezTo>
                  <a:cubicBezTo>
                    <a:pt x="1489" y="0"/>
                    <a:pt x="1544" y="55"/>
                    <a:pt x="1544" y="123"/>
                  </a:cubicBezTo>
                  <a:lnTo>
                    <a:pt x="1544" y="2560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1474787" y="1101725"/>
              <a:ext cx="2038350" cy="3205163"/>
            </a:xfrm>
            <a:custGeom>
              <a:avLst/>
              <a:gdLst>
                <a:gd name="T0" fmla="*/ 1544 w 1544"/>
                <a:gd name="T1" fmla="*/ 2560 h 2683"/>
                <a:gd name="T2" fmla="*/ 1421 w 1544"/>
                <a:gd name="T3" fmla="*/ 2683 h 2683"/>
                <a:gd name="T4" fmla="*/ 123 w 1544"/>
                <a:gd name="T5" fmla="*/ 2683 h 2683"/>
                <a:gd name="T6" fmla="*/ 0 w 1544"/>
                <a:gd name="T7" fmla="*/ 2560 h 2683"/>
                <a:gd name="T8" fmla="*/ 0 w 1544"/>
                <a:gd name="T9" fmla="*/ 123 h 2683"/>
                <a:gd name="T10" fmla="*/ 123 w 1544"/>
                <a:gd name="T11" fmla="*/ 0 h 2683"/>
                <a:gd name="T12" fmla="*/ 1421 w 1544"/>
                <a:gd name="T13" fmla="*/ 0 h 2683"/>
                <a:gd name="T14" fmla="*/ 1544 w 1544"/>
                <a:gd name="T15" fmla="*/ 123 h 2683"/>
                <a:gd name="T16" fmla="*/ 1544 w 1544"/>
                <a:gd name="T17" fmla="*/ 2560 h 2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4" h="2683">
                  <a:moveTo>
                    <a:pt x="1544" y="2560"/>
                  </a:moveTo>
                  <a:cubicBezTo>
                    <a:pt x="1544" y="2628"/>
                    <a:pt x="1489" y="2683"/>
                    <a:pt x="1421" y="2683"/>
                  </a:cubicBezTo>
                  <a:cubicBezTo>
                    <a:pt x="123" y="2683"/>
                    <a:pt x="123" y="2683"/>
                    <a:pt x="123" y="2683"/>
                  </a:cubicBezTo>
                  <a:cubicBezTo>
                    <a:pt x="55" y="2683"/>
                    <a:pt x="0" y="2628"/>
                    <a:pt x="0" y="256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55"/>
                    <a:pt x="55" y="0"/>
                    <a:pt x="123" y="0"/>
                  </a:cubicBezTo>
                  <a:cubicBezTo>
                    <a:pt x="1421" y="0"/>
                    <a:pt x="1421" y="0"/>
                    <a:pt x="1421" y="0"/>
                  </a:cubicBezTo>
                  <a:cubicBezTo>
                    <a:pt x="1489" y="0"/>
                    <a:pt x="1544" y="55"/>
                    <a:pt x="1544" y="123"/>
                  </a:cubicBezTo>
                  <a:lnTo>
                    <a:pt x="1544" y="2560"/>
                  </a:lnTo>
                  <a:close/>
                </a:path>
              </a:pathLst>
            </a:custGeom>
            <a:solidFill>
              <a:srgbClr val="FAD12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Freeform 27"/>
          <p:cNvSpPr>
            <a:spLocks/>
          </p:cNvSpPr>
          <p:nvPr/>
        </p:nvSpPr>
        <p:spPr bwMode="auto">
          <a:xfrm>
            <a:off x="2174504" y="1127743"/>
            <a:ext cx="23813" cy="3316288"/>
          </a:xfrm>
          <a:custGeom>
            <a:avLst/>
            <a:gdLst>
              <a:gd name="T0" fmla="*/ 0 w 15"/>
              <a:gd name="T1" fmla="*/ 2089 h 2089"/>
              <a:gd name="T2" fmla="*/ 0 w 15"/>
              <a:gd name="T3" fmla="*/ 0 h 2089"/>
              <a:gd name="T4" fmla="*/ 15 w 15"/>
              <a:gd name="T5" fmla="*/ 0 h 2089"/>
              <a:gd name="T6" fmla="*/ 15 w 15"/>
              <a:gd name="T7" fmla="*/ 2089 h 2089"/>
              <a:gd name="T8" fmla="*/ 0 w 15"/>
              <a:gd name="T9" fmla="*/ 2089 h 2089"/>
              <a:gd name="T10" fmla="*/ 0 w 15"/>
              <a:gd name="T11" fmla="*/ 2089 h 2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2089">
                <a:moveTo>
                  <a:pt x="0" y="2089"/>
                </a:moveTo>
                <a:lnTo>
                  <a:pt x="0" y="0"/>
                </a:lnTo>
                <a:lnTo>
                  <a:pt x="15" y="0"/>
                </a:lnTo>
                <a:lnTo>
                  <a:pt x="15" y="2089"/>
                </a:lnTo>
                <a:lnTo>
                  <a:pt x="0" y="2089"/>
                </a:lnTo>
                <a:lnTo>
                  <a:pt x="0" y="20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" name="Group 4"/>
          <p:cNvGrpSpPr>
            <a:grpSpLocks noChangeAspect="1"/>
          </p:cNvGrpSpPr>
          <p:nvPr/>
        </p:nvGrpSpPr>
        <p:grpSpPr bwMode="auto">
          <a:xfrm>
            <a:off x="1842157" y="691336"/>
            <a:ext cx="397302" cy="684000"/>
            <a:chOff x="1247" y="196"/>
            <a:chExt cx="273" cy="470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1272" y="414"/>
              <a:ext cx="126" cy="159"/>
            </a:xfrm>
            <a:custGeom>
              <a:avLst/>
              <a:gdLst>
                <a:gd name="T0" fmla="*/ 36 w 126"/>
                <a:gd name="T1" fmla="*/ 0 h 159"/>
                <a:gd name="T2" fmla="*/ 0 w 126"/>
                <a:gd name="T3" fmla="*/ 159 h 159"/>
                <a:gd name="T4" fmla="*/ 126 w 126"/>
                <a:gd name="T5" fmla="*/ 159 h 159"/>
                <a:gd name="T6" fmla="*/ 78 w 126"/>
                <a:gd name="T7" fmla="*/ 0 h 159"/>
                <a:gd name="T8" fmla="*/ 36 w 126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59">
                  <a:moveTo>
                    <a:pt x="36" y="0"/>
                  </a:moveTo>
                  <a:lnTo>
                    <a:pt x="0" y="159"/>
                  </a:lnTo>
                  <a:lnTo>
                    <a:pt x="126" y="159"/>
                  </a:lnTo>
                  <a:lnTo>
                    <a:pt x="78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313" y="429"/>
              <a:ext cx="158" cy="103"/>
            </a:xfrm>
            <a:custGeom>
              <a:avLst/>
              <a:gdLst>
                <a:gd name="T0" fmla="*/ 56 w 65"/>
                <a:gd name="T1" fmla="*/ 41 h 43"/>
                <a:gd name="T2" fmla="*/ 4 w 65"/>
                <a:gd name="T3" fmla="*/ 12 h 43"/>
                <a:gd name="T4" fmla="*/ 2 w 65"/>
                <a:gd name="T5" fmla="*/ 4 h 43"/>
                <a:gd name="T6" fmla="*/ 2 w 65"/>
                <a:gd name="T7" fmla="*/ 4 h 43"/>
                <a:gd name="T8" fmla="*/ 10 w 65"/>
                <a:gd name="T9" fmla="*/ 2 h 43"/>
                <a:gd name="T10" fmla="*/ 10 w 65"/>
                <a:gd name="T11" fmla="*/ 2 h 43"/>
                <a:gd name="T12" fmla="*/ 61 w 65"/>
                <a:gd name="T13" fmla="*/ 31 h 43"/>
                <a:gd name="T14" fmla="*/ 64 w 65"/>
                <a:gd name="T15" fmla="*/ 39 h 43"/>
                <a:gd name="T16" fmla="*/ 64 w 65"/>
                <a:gd name="T17" fmla="*/ 39 h 43"/>
                <a:gd name="T18" fmla="*/ 56 w 65"/>
                <a:gd name="T19" fmla="*/ 41 h 43"/>
                <a:gd name="T20" fmla="*/ 56 w 65"/>
                <a:gd name="T21" fmla="*/ 41 h 43"/>
                <a:gd name="T22" fmla="*/ 56 w 65"/>
                <a:gd name="T23" fmla="*/ 4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43">
                  <a:moveTo>
                    <a:pt x="56" y="41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1" y="11"/>
                    <a:pt x="0" y="7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1"/>
                    <a:pt x="7" y="0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4" y="32"/>
                    <a:pt x="65" y="36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2" y="41"/>
                    <a:pt x="59" y="43"/>
                    <a:pt x="56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1"/>
                    <a:pt x="56" y="41"/>
                    <a:pt x="56" y="41"/>
                  </a:cubicBezTo>
                  <a:close/>
                </a:path>
              </a:pathLst>
            </a:custGeom>
            <a:solidFill>
              <a:srgbClr val="029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1440" y="489"/>
              <a:ext cx="58" cy="57"/>
            </a:xfrm>
            <a:custGeom>
              <a:avLst/>
              <a:gdLst>
                <a:gd name="T0" fmla="*/ 22 w 24"/>
                <a:gd name="T1" fmla="*/ 16 h 24"/>
                <a:gd name="T2" fmla="*/ 8 w 24"/>
                <a:gd name="T3" fmla="*/ 22 h 24"/>
                <a:gd name="T4" fmla="*/ 2 w 24"/>
                <a:gd name="T5" fmla="*/ 8 h 24"/>
                <a:gd name="T6" fmla="*/ 16 w 24"/>
                <a:gd name="T7" fmla="*/ 2 h 24"/>
                <a:gd name="T8" fmla="*/ 22 w 24"/>
                <a:gd name="T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22" y="16"/>
                  </a:moveTo>
                  <a:cubicBezTo>
                    <a:pt x="19" y="22"/>
                    <a:pt x="13" y="24"/>
                    <a:pt x="8" y="22"/>
                  </a:cubicBezTo>
                  <a:cubicBezTo>
                    <a:pt x="2" y="20"/>
                    <a:pt x="0" y="14"/>
                    <a:pt x="2" y="8"/>
                  </a:cubicBezTo>
                  <a:cubicBezTo>
                    <a:pt x="4" y="3"/>
                    <a:pt x="10" y="0"/>
                    <a:pt x="16" y="2"/>
                  </a:cubicBezTo>
                  <a:cubicBezTo>
                    <a:pt x="21" y="4"/>
                    <a:pt x="24" y="11"/>
                    <a:pt x="22" y="16"/>
                  </a:cubicBezTo>
                  <a:close/>
                </a:path>
              </a:pathLst>
            </a:custGeom>
            <a:solidFill>
              <a:srgbClr val="F4C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1281" y="566"/>
              <a:ext cx="154" cy="100"/>
            </a:xfrm>
            <a:custGeom>
              <a:avLst/>
              <a:gdLst>
                <a:gd name="T0" fmla="*/ 0 w 63"/>
                <a:gd name="T1" fmla="*/ 2 h 42"/>
                <a:gd name="T2" fmla="*/ 16 w 63"/>
                <a:gd name="T3" fmla="*/ 18 h 42"/>
                <a:gd name="T4" fmla="*/ 39 w 63"/>
                <a:gd name="T5" fmla="*/ 16 h 42"/>
                <a:gd name="T6" fmla="*/ 41 w 63"/>
                <a:gd name="T7" fmla="*/ 41 h 42"/>
                <a:gd name="T8" fmla="*/ 63 w 63"/>
                <a:gd name="T9" fmla="*/ 42 h 42"/>
                <a:gd name="T10" fmla="*/ 61 w 63"/>
                <a:gd name="T11" fmla="*/ 39 h 42"/>
                <a:gd name="T12" fmla="*/ 51 w 63"/>
                <a:gd name="T13" fmla="*/ 38 h 42"/>
                <a:gd name="T14" fmla="*/ 54 w 63"/>
                <a:gd name="T15" fmla="*/ 0 h 42"/>
                <a:gd name="T16" fmla="*/ 0 w 63"/>
                <a:gd name="T17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2">
                  <a:moveTo>
                    <a:pt x="0" y="2"/>
                  </a:moveTo>
                  <a:cubicBezTo>
                    <a:pt x="0" y="2"/>
                    <a:pt x="2" y="19"/>
                    <a:pt x="16" y="18"/>
                  </a:cubicBezTo>
                  <a:cubicBezTo>
                    <a:pt x="31" y="18"/>
                    <a:pt x="39" y="16"/>
                    <a:pt x="39" y="16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3" y="39"/>
                    <a:pt x="61" y="39"/>
                  </a:cubicBezTo>
                  <a:cubicBezTo>
                    <a:pt x="59" y="38"/>
                    <a:pt x="51" y="38"/>
                    <a:pt x="51" y="38"/>
                  </a:cubicBezTo>
                  <a:cubicBezTo>
                    <a:pt x="54" y="0"/>
                    <a:pt x="54" y="0"/>
                    <a:pt x="54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036D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1247" y="229"/>
              <a:ext cx="214" cy="212"/>
            </a:xfrm>
            <a:custGeom>
              <a:avLst/>
              <a:gdLst>
                <a:gd name="T0" fmla="*/ 82 w 88"/>
                <a:gd name="T1" fmla="*/ 55 h 88"/>
                <a:gd name="T2" fmla="*/ 33 w 88"/>
                <a:gd name="T3" fmla="*/ 82 h 88"/>
                <a:gd name="T4" fmla="*/ 6 w 88"/>
                <a:gd name="T5" fmla="*/ 33 h 88"/>
                <a:gd name="T6" fmla="*/ 55 w 88"/>
                <a:gd name="T7" fmla="*/ 6 h 88"/>
                <a:gd name="T8" fmla="*/ 82 w 88"/>
                <a:gd name="T9" fmla="*/ 5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88">
                  <a:moveTo>
                    <a:pt x="82" y="55"/>
                  </a:moveTo>
                  <a:cubicBezTo>
                    <a:pt x="76" y="76"/>
                    <a:pt x="54" y="88"/>
                    <a:pt x="33" y="82"/>
                  </a:cubicBezTo>
                  <a:cubicBezTo>
                    <a:pt x="12" y="76"/>
                    <a:pt x="0" y="54"/>
                    <a:pt x="6" y="33"/>
                  </a:cubicBezTo>
                  <a:cubicBezTo>
                    <a:pt x="12" y="12"/>
                    <a:pt x="35" y="0"/>
                    <a:pt x="55" y="6"/>
                  </a:cubicBezTo>
                  <a:cubicBezTo>
                    <a:pt x="76" y="12"/>
                    <a:pt x="88" y="34"/>
                    <a:pt x="82" y="55"/>
                  </a:cubicBezTo>
                  <a:close/>
                </a:path>
              </a:pathLst>
            </a:custGeom>
            <a:solidFill>
              <a:srgbClr val="F4C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1413" y="304"/>
              <a:ext cx="68" cy="72"/>
            </a:xfrm>
            <a:custGeom>
              <a:avLst/>
              <a:gdLst>
                <a:gd name="T0" fmla="*/ 0 w 68"/>
                <a:gd name="T1" fmla="*/ 72 h 72"/>
                <a:gd name="T2" fmla="*/ 68 w 68"/>
                <a:gd name="T3" fmla="*/ 53 h 72"/>
                <a:gd name="T4" fmla="*/ 34 w 68"/>
                <a:gd name="T5" fmla="*/ 0 h 72"/>
                <a:gd name="T6" fmla="*/ 0 w 68"/>
                <a:gd name="T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72">
                  <a:moveTo>
                    <a:pt x="0" y="72"/>
                  </a:moveTo>
                  <a:lnTo>
                    <a:pt x="68" y="53"/>
                  </a:lnTo>
                  <a:lnTo>
                    <a:pt x="34" y="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F4C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1315" y="287"/>
              <a:ext cx="81" cy="67"/>
            </a:xfrm>
            <a:custGeom>
              <a:avLst/>
              <a:gdLst>
                <a:gd name="T0" fmla="*/ 31 w 33"/>
                <a:gd name="T1" fmla="*/ 19 h 28"/>
                <a:gd name="T2" fmla="*/ 13 w 33"/>
                <a:gd name="T3" fmla="*/ 26 h 28"/>
                <a:gd name="T4" fmla="*/ 2 w 33"/>
                <a:gd name="T5" fmla="*/ 10 h 28"/>
                <a:gd name="T6" fmla="*/ 20 w 33"/>
                <a:gd name="T7" fmla="*/ 3 h 28"/>
                <a:gd name="T8" fmla="*/ 31 w 33"/>
                <a:gd name="T9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8">
                  <a:moveTo>
                    <a:pt x="31" y="19"/>
                  </a:moveTo>
                  <a:cubicBezTo>
                    <a:pt x="29" y="25"/>
                    <a:pt x="21" y="28"/>
                    <a:pt x="13" y="26"/>
                  </a:cubicBezTo>
                  <a:cubicBezTo>
                    <a:pt x="5" y="23"/>
                    <a:pt x="0" y="16"/>
                    <a:pt x="2" y="10"/>
                  </a:cubicBezTo>
                  <a:cubicBezTo>
                    <a:pt x="4" y="4"/>
                    <a:pt x="12" y="0"/>
                    <a:pt x="20" y="3"/>
                  </a:cubicBezTo>
                  <a:cubicBezTo>
                    <a:pt x="28" y="5"/>
                    <a:pt x="33" y="12"/>
                    <a:pt x="31" y="19"/>
                  </a:cubicBezTo>
                  <a:close/>
                </a:path>
              </a:pathLst>
            </a:custGeom>
            <a:solidFill>
              <a:srgbClr val="E2A2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1325" y="297"/>
              <a:ext cx="61" cy="50"/>
            </a:xfrm>
            <a:custGeom>
              <a:avLst/>
              <a:gdLst>
                <a:gd name="T0" fmla="*/ 24 w 25"/>
                <a:gd name="T1" fmla="*/ 14 h 21"/>
                <a:gd name="T2" fmla="*/ 10 w 25"/>
                <a:gd name="T3" fmla="*/ 19 h 21"/>
                <a:gd name="T4" fmla="*/ 2 w 25"/>
                <a:gd name="T5" fmla="*/ 7 h 21"/>
                <a:gd name="T6" fmla="*/ 15 w 25"/>
                <a:gd name="T7" fmla="*/ 2 h 21"/>
                <a:gd name="T8" fmla="*/ 24 w 25"/>
                <a:gd name="T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1">
                  <a:moveTo>
                    <a:pt x="24" y="14"/>
                  </a:moveTo>
                  <a:cubicBezTo>
                    <a:pt x="22" y="18"/>
                    <a:pt x="16" y="21"/>
                    <a:pt x="10" y="19"/>
                  </a:cubicBezTo>
                  <a:cubicBezTo>
                    <a:pt x="4" y="17"/>
                    <a:pt x="0" y="12"/>
                    <a:pt x="2" y="7"/>
                  </a:cubicBezTo>
                  <a:cubicBezTo>
                    <a:pt x="3" y="2"/>
                    <a:pt x="9" y="0"/>
                    <a:pt x="15" y="2"/>
                  </a:cubicBezTo>
                  <a:cubicBezTo>
                    <a:pt x="21" y="3"/>
                    <a:pt x="25" y="9"/>
                    <a:pt x="24" y="14"/>
                  </a:cubicBez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3"/>
            <p:cNvSpPr>
              <a:spLocks/>
            </p:cNvSpPr>
            <p:nvPr/>
          </p:nvSpPr>
          <p:spPr bwMode="auto">
            <a:xfrm>
              <a:off x="1315" y="354"/>
              <a:ext cx="166" cy="87"/>
            </a:xfrm>
            <a:custGeom>
              <a:avLst/>
              <a:gdLst>
                <a:gd name="T0" fmla="*/ 46 w 68"/>
                <a:gd name="T1" fmla="*/ 0 h 36"/>
                <a:gd name="T2" fmla="*/ 0 w 68"/>
                <a:gd name="T3" fmla="*/ 28 h 36"/>
                <a:gd name="T4" fmla="*/ 5 w 68"/>
                <a:gd name="T5" fmla="*/ 30 h 36"/>
                <a:gd name="T6" fmla="*/ 53 w 68"/>
                <a:gd name="T7" fmla="*/ 5 h 36"/>
                <a:gd name="T8" fmla="*/ 68 w 68"/>
                <a:gd name="T9" fmla="*/ 1 h 36"/>
                <a:gd name="T10" fmla="*/ 46 w 68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36">
                  <a:moveTo>
                    <a:pt x="46" y="0"/>
                  </a:moveTo>
                  <a:cubicBezTo>
                    <a:pt x="46" y="0"/>
                    <a:pt x="39" y="36"/>
                    <a:pt x="0" y="28"/>
                  </a:cubicBezTo>
                  <a:cubicBezTo>
                    <a:pt x="2" y="29"/>
                    <a:pt x="3" y="29"/>
                    <a:pt x="5" y="30"/>
                  </a:cubicBezTo>
                  <a:cubicBezTo>
                    <a:pt x="25" y="36"/>
                    <a:pt x="47" y="25"/>
                    <a:pt x="53" y="5"/>
                  </a:cubicBezTo>
                  <a:cubicBezTo>
                    <a:pt x="68" y="1"/>
                    <a:pt x="68" y="1"/>
                    <a:pt x="68" y="1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E2A2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1284" y="196"/>
              <a:ext cx="236" cy="110"/>
            </a:xfrm>
            <a:custGeom>
              <a:avLst/>
              <a:gdLst>
                <a:gd name="T0" fmla="*/ 0 w 97"/>
                <a:gd name="T1" fmla="*/ 28 h 46"/>
                <a:gd name="T2" fmla="*/ 67 w 97"/>
                <a:gd name="T3" fmla="*/ 43 h 46"/>
                <a:gd name="T4" fmla="*/ 91 w 97"/>
                <a:gd name="T5" fmla="*/ 45 h 46"/>
                <a:gd name="T6" fmla="*/ 90 w 97"/>
                <a:gd name="T7" fmla="*/ 39 h 46"/>
                <a:gd name="T8" fmla="*/ 68 w 97"/>
                <a:gd name="T9" fmla="*/ 37 h 46"/>
                <a:gd name="T10" fmla="*/ 42 w 97"/>
                <a:gd name="T11" fmla="*/ 7 h 46"/>
                <a:gd name="T12" fmla="*/ 0 w 97"/>
                <a:gd name="T13" fmla="*/ 2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46">
                  <a:moveTo>
                    <a:pt x="0" y="28"/>
                  </a:moveTo>
                  <a:cubicBezTo>
                    <a:pt x="0" y="28"/>
                    <a:pt x="43" y="46"/>
                    <a:pt x="67" y="43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7" y="43"/>
                    <a:pt x="90" y="39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68" y="37"/>
                    <a:pt x="67" y="15"/>
                    <a:pt x="42" y="7"/>
                  </a:cubicBezTo>
                  <a:cubicBezTo>
                    <a:pt x="16" y="0"/>
                    <a:pt x="3" y="17"/>
                    <a:pt x="0" y="28"/>
                  </a:cubicBez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5"/>
            <p:cNvSpPr>
              <a:spLocks/>
            </p:cNvSpPr>
            <p:nvPr/>
          </p:nvSpPr>
          <p:spPr bwMode="auto">
            <a:xfrm>
              <a:off x="1284" y="241"/>
              <a:ext cx="51" cy="34"/>
            </a:xfrm>
            <a:custGeom>
              <a:avLst/>
              <a:gdLst>
                <a:gd name="T0" fmla="*/ 3 w 21"/>
                <a:gd name="T1" fmla="*/ 0 h 14"/>
                <a:gd name="T2" fmla="*/ 21 w 21"/>
                <a:gd name="T3" fmla="*/ 8 h 14"/>
                <a:gd name="T4" fmla="*/ 19 w 21"/>
                <a:gd name="T5" fmla="*/ 14 h 14"/>
                <a:gd name="T6" fmla="*/ 0 w 21"/>
                <a:gd name="T7" fmla="*/ 7 h 14"/>
                <a:gd name="T8" fmla="*/ 3 w 2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">
                  <a:moveTo>
                    <a:pt x="3" y="0"/>
                  </a:moveTo>
                  <a:cubicBezTo>
                    <a:pt x="3" y="0"/>
                    <a:pt x="11" y="5"/>
                    <a:pt x="21" y="8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5" y="11"/>
                    <a:pt x="0" y="7"/>
                  </a:cubicBezTo>
                  <a:cubicBezTo>
                    <a:pt x="0" y="7"/>
                    <a:pt x="2" y="2"/>
                    <a:pt x="3" y="0"/>
                  </a:cubicBezTo>
                  <a:close/>
                </a:path>
              </a:pathLst>
            </a:custGeom>
            <a:solidFill>
              <a:srgbClr val="05D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989897" y="1673564"/>
            <a:ext cx="385610" cy="386676"/>
            <a:chOff x="6013449" y="2219327"/>
            <a:chExt cx="574675" cy="576263"/>
          </a:xfrm>
        </p:grpSpPr>
        <p:sp>
          <p:nvSpPr>
            <p:cNvPr id="30" name="Oval 22"/>
            <p:cNvSpPr>
              <a:spLocks noChangeArrowheads="1"/>
            </p:cNvSpPr>
            <p:nvPr/>
          </p:nvSpPr>
          <p:spPr bwMode="auto">
            <a:xfrm>
              <a:off x="6013449" y="2219327"/>
              <a:ext cx="574675" cy="5762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23"/>
            <p:cNvSpPr>
              <a:spLocks noChangeArrowheads="1"/>
            </p:cNvSpPr>
            <p:nvPr/>
          </p:nvSpPr>
          <p:spPr bwMode="auto">
            <a:xfrm>
              <a:off x="6149976" y="2355851"/>
              <a:ext cx="301625" cy="303213"/>
            </a:xfrm>
            <a:prstGeom prst="ellipse">
              <a:avLst/>
            </a:pr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989897" y="2324721"/>
            <a:ext cx="385610" cy="386676"/>
            <a:chOff x="6013449" y="2219327"/>
            <a:chExt cx="574675" cy="576263"/>
          </a:xfrm>
        </p:grpSpPr>
        <p:sp>
          <p:nvSpPr>
            <p:cNvPr id="40" name="Oval 22"/>
            <p:cNvSpPr>
              <a:spLocks noChangeArrowheads="1"/>
            </p:cNvSpPr>
            <p:nvPr/>
          </p:nvSpPr>
          <p:spPr bwMode="auto">
            <a:xfrm>
              <a:off x="6013449" y="2219327"/>
              <a:ext cx="574675" cy="5762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23"/>
            <p:cNvSpPr>
              <a:spLocks noChangeArrowheads="1"/>
            </p:cNvSpPr>
            <p:nvPr/>
          </p:nvSpPr>
          <p:spPr bwMode="auto">
            <a:xfrm>
              <a:off x="6149976" y="2355851"/>
              <a:ext cx="301625" cy="303213"/>
            </a:xfrm>
            <a:prstGeom prst="ellipse">
              <a:avLst/>
            </a:pr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989897" y="2975878"/>
            <a:ext cx="385610" cy="386676"/>
            <a:chOff x="6013449" y="2219327"/>
            <a:chExt cx="574675" cy="576263"/>
          </a:xfrm>
        </p:grpSpPr>
        <p:sp>
          <p:nvSpPr>
            <p:cNvPr id="43" name="Oval 22"/>
            <p:cNvSpPr>
              <a:spLocks noChangeArrowheads="1"/>
            </p:cNvSpPr>
            <p:nvPr/>
          </p:nvSpPr>
          <p:spPr bwMode="auto">
            <a:xfrm>
              <a:off x="6013449" y="2219327"/>
              <a:ext cx="574675" cy="5762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23"/>
            <p:cNvSpPr>
              <a:spLocks noChangeArrowheads="1"/>
            </p:cNvSpPr>
            <p:nvPr/>
          </p:nvSpPr>
          <p:spPr bwMode="auto">
            <a:xfrm>
              <a:off x="6149976" y="2355851"/>
              <a:ext cx="301625" cy="303213"/>
            </a:xfrm>
            <a:prstGeom prst="ellipse">
              <a:avLst/>
            </a:pr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989897" y="3627034"/>
            <a:ext cx="385610" cy="386676"/>
            <a:chOff x="6013449" y="2219327"/>
            <a:chExt cx="574675" cy="576263"/>
          </a:xfrm>
        </p:grpSpPr>
        <p:sp>
          <p:nvSpPr>
            <p:cNvPr id="46" name="Oval 22"/>
            <p:cNvSpPr>
              <a:spLocks noChangeArrowheads="1"/>
            </p:cNvSpPr>
            <p:nvPr/>
          </p:nvSpPr>
          <p:spPr bwMode="auto">
            <a:xfrm>
              <a:off x="6013449" y="2219327"/>
              <a:ext cx="574675" cy="5762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Oval 23"/>
            <p:cNvSpPr>
              <a:spLocks noChangeArrowheads="1"/>
            </p:cNvSpPr>
            <p:nvPr/>
          </p:nvSpPr>
          <p:spPr bwMode="auto">
            <a:xfrm>
              <a:off x="6149976" y="2355851"/>
              <a:ext cx="301625" cy="303213"/>
            </a:xfrm>
            <a:prstGeom prst="ellipse">
              <a:avLst/>
            </a:pr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368921" y="1715227"/>
            <a:ext cx="942880" cy="331816"/>
            <a:chOff x="2319403" y="1544747"/>
            <a:chExt cx="942880" cy="331816"/>
          </a:xfrm>
        </p:grpSpPr>
        <p:sp>
          <p:nvSpPr>
            <p:cNvPr id="48" name="文本框 47"/>
            <p:cNvSpPr txBox="1"/>
            <p:nvPr/>
          </p:nvSpPr>
          <p:spPr>
            <a:xfrm>
              <a:off x="2343442" y="1568786"/>
              <a:ext cx="9188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CBA505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2015.1</a:t>
              </a:r>
              <a:endParaRPr lang="zh-CN" altLang="en-US" sz="1400" b="1" dirty="0">
                <a:solidFill>
                  <a:srgbClr val="CBA505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2319403" y="1544747"/>
              <a:ext cx="9188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2015.1</a:t>
              </a:r>
              <a:endParaRPr lang="zh-CN" altLang="en-US" sz="1400" b="1" dirty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368921" y="2351045"/>
            <a:ext cx="950896" cy="331816"/>
            <a:chOff x="2319403" y="1544747"/>
            <a:chExt cx="950896" cy="331816"/>
          </a:xfrm>
        </p:grpSpPr>
        <p:sp>
          <p:nvSpPr>
            <p:cNvPr id="53" name="文本框 52"/>
            <p:cNvSpPr txBox="1"/>
            <p:nvPr/>
          </p:nvSpPr>
          <p:spPr>
            <a:xfrm>
              <a:off x="2343442" y="1568786"/>
              <a:ext cx="9268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CBA505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2015.3</a:t>
              </a:r>
              <a:endParaRPr lang="zh-CN" altLang="en-US" sz="1400" b="1" dirty="0">
                <a:solidFill>
                  <a:srgbClr val="CBA505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319403" y="1544747"/>
              <a:ext cx="9268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2015.3</a:t>
              </a:r>
              <a:endParaRPr lang="zh-CN" altLang="en-US" sz="1400" b="1" dirty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368921" y="2986863"/>
            <a:ext cx="950896" cy="331816"/>
            <a:chOff x="2319403" y="1544747"/>
            <a:chExt cx="950896" cy="331816"/>
          </a:xfrm>
        </p:grpSpPr>
        <p:sp>
          <p:nvSpPr>
            <p:cNvPr id="56" name="文本框 55"/>
            <p:cNvSpPr txBox="1"/>
            <p:nvPr/>
          </p:nvSpPr>
          <p:spPr>
            <a:xfrm>
              <a:off x="2343442" y="1568786"/>
              <a:ext cx="9268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CBA505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2015.5</a:t>
              </a:r>
              <a:endParaRPr lang="zh-CN" altLang="en-US" sz="1400" b="1" dirty="0">
                <a:solidFill>
                  <a:srgbClr val="CBA505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2319403" y="1544747"/>
              <a:ext cx="9268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2015.5</a:t>
              </a:r>
              <a:endParaRPr lang="zh-CN" altLang="en-US" sz="1400" b="1" dirty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368921" y="3622682"/>
            <a:ext cx="950896" cy="331816"/>
            <a:chOff x="2319403" y="1544747"/>
            <a:chExt cx="950896" cy="331816"/>
          </a:xfrm>
        </p:grpSpPr>
        <p:sp>
          <p:nvSpPr>
            <p:cNvPr id="59" name="文本框 58"/>
            <p:cNvSpPr txBox="1"/>
            <p:nvPr/>
          </p:nvSpPr>
          <p:spPr>
            <a:xfrm>
              <a:off x="2343442" y="1568786"/>
              <a:ext cx="9268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CBA505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2015.6</a:t>
              </a:r>
              <a:endParaRPr lang="zh-CN" altLang="en-US" sz="1400" b="1" dirty="0">
                <a:solidFill>
                  <a:srgbClr val="CBA505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2319403" y="1544747"/>
              <a:ext cx="9268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2015.6</a:t>
              </a:r>
              <a:endParaRPr lang="zh-CN" altLang="en-US" sz="1400" b="1" dirty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377873" y="1751975"/>
            <a:ext cx="4231341" cy="295068"/>
            <a:chOff x="3293038" y="1581495"/>
            <a:chExt cx="4231341" cy="295068"/>
          </a:xfrm>
        </p:grpSpPr>
        <p:sp>
          <p:nvSpPr>
            <p:cNvPr id="61" name="圆角矩形 60"/>
            <p:cNvSpPr/>
            <p:nvPr/>
          </p:nvSpPr>
          <p:spPr>
            <a:xfrm>
              <a:off x="3293038" y="1581495"/>
              <a:ext cx="4231341" cy="295068"/>
            </a:xfrm>
            <a:prstGeom prst="roundRect">
              <a:avLst/>
            </a:prstGeom>
            <a:solidFill>
              <a:srgbClr val="DE19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燕尾形 61"/>
            <p:cNvSpPr/>
            <p:nvPr/>
          </p:nvSpPr>
          <p:spPr>
            <a:xfrm>
              <a:off x="3386762" y="1667358"/>
              <a:ext cx="123342" cy="123342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3377873" y="2373522"/>
            <a:ext cx="4231341" cy="295068"/>
            <a:chOff x="3293038" y="1581495"/>
            <a:chExt cx="4231341" cy="295068"/>
          </a:xfrm>
        </p:grpSpPr>
        <p:sp>
          <p:nvSpPr>
            <p:cNvPr id="65" name="圆角矩形 64"/>
            <p:cNvSpPr/>
            <p:nvPr/>
          </p:nvSpPr>
          <p:spPr>
            <a:xfrm>
              <a:off x="3293038" y="1581495"/>
              <a:ext cx="4231341" cy="295068"/>
            </a:xfrm>
            <a:prstGeom prst="roundRect">
              <a:avLst/>
            </a:prstGeom>
            <a:solidFill>
              <a:srgbClr val="DE19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燕尾形 65"/>
            <p:cNvSpPr/>
            <p:nvPr/>
          </p:nvSpPr>
          <p:spPr>
            <a:xfrm>
              <a:off x="3386762" y="1667358"/>
              <a:ext cx="123342" cy="123342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3377873" y="2995069"/>
            <a:ext cx="4231341" cy="295068"/>
            <a:chOff x="3293038" y="1581495"/>
            <a:chExt cx="4231341" cy="295068"/>
          </a:xfrm>
        </p:grpSpPr>
        <p:sp>
          <p:nvSpPr>
            <p:cNvPr id="68" name="圆角矩形 67"/>
            <p:cNvSpPr/>
            <p:nvPr/>
          </p:nvSpPr>
          <p:spPr>
            <a:xfrm>
              <a:off x="3293038" y="1581495"/>
              <a:ext cx="4231341" cy="295068"/>
            </a:xfrm>
            <a:prstGeom prst="roundRect">
              <a:avLst/>
            </a:prstGeom>
            <a:solidFill>
              <a:srgbClr val="DE19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燕尾形 68"/>
            <p:cNvSpPr/>
            <p:nvPr/>
          </p:nvSpPr>
          <p:spPr>
            <a:xfrm>
              <a:off x="3386762" y="1667358"/>
              <a:ext cx="123342" cy="123342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377873" y="3616617"/>
            <a:ext cx="4231341" cy="295068"/>
            <a:chOff x="3293038" y="1581495"/>
            <a:chExt cx="4231341" cy="295068"/>
          </a:xfrm>
        </p:grpSpPr>
        <p:sp>
          <p:nvSpPr>
            <p:cNvPr id="71" name="圆角矩形 70"/>
            <p:cNvSpPr/>
            <p:nvPr/>
          </p:nvSpPr>
          <p:spPr>
            <a:xfrm>
              <a:off x="3293038" y="1581495"/>
              <a:ext cx="4231341" cy="295068"/>
            </a:xfrm>
            <a:prstGeom prst="roundRect">
              <a:avLst/>
            </a:prstGeom>
            <a:solidFill>
              <a:srgbClr val="DE19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燕尾形 71"/>
            <p:cNvSpPr/>
            <p:nvPr/>
          </p:nvSpPr>
          <p:spPr>
            <a:xfrm>
              <a:off x="3386762" y="1667358"/>
              <a:ext cx="123342" cy="123342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725565" y="1754654"/>
            <a:ext cx="35702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rPr>
              <a:t>点击添加章节小标题点击添加章节小标题点击添加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3725565" y="2375308"/>
            <a:ext cx="35702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rPr>
              <a:t>点击添加章节小标题点击添加章节小标题点击添加</a:t>
            </a:r>
          </a:p>
        </p:txBody>
      </p:sp>
      <p:sp>
        <p:nvSpPr>
          <p:cNvPr id="76" name="文本框 75"/>
          <p:cNvSpPr txBox="1"/>
          <p:nvPr/>
        </p:nvSpPr>
        <p:spPr>
          <a:xfrm>
            <a:off x="3725565" y="2995962"/>
            <a:ext cx="35702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rPr>
              <a:t>点击添加章节小标题点击添加章节小标题点击添加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3725565" y="3616616"/>
            <a:ext cx="35702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rPr>
              <a:t>点击添加章节小标题点击添加章节小标题点击添加</a:t>
            </a:r>
          </a:p>
        </p:txBody>
      </p:sp>
      <p:grpSp>
        <p:nvGrpSpPr>
          <p:cNvPr id="78" name="组合 77"/>
          <p:cNvGrpSpPr/>
          <p:nvPr/>
        </p:nvGrpSpPr>
        <p:grpSpPr>
          <a:xfrm>
            <a:off x="4972910" y="422312"/>
            <a:ext cx="2724998" cy="1446550"/>
            <a:chOff x="3995010" y="298687"/>
            <a:chExt cx="2724998" cy="1446550"/>
          </a:xfrm>
        </p:grpSpPr>
        <p:grpSp>
          <p:nvGrpSpPr>
            <p:cNvPr id="79" name="组合 78"/>
            <p:cNvGrpSpPr/>
            <p:nvPr/>
          </p:nvGrpSpPr>
          <p:grpSpPr>
            <a:xfrm>
              <a:off x="4277938" y="991482"/>
              <a:ext cx="2442070" cy="492145"/>
              <a:chOff x="1526438" y="2544367"/>
              <a:chExt cx="4377523" cy="492145"/>
            </a:xfrm>
          </p:grpSpPr>
          <p:sp>
            <p:nvSpPr>
              <p:cNvPr id="82" name="文本框 81"/>
              <p:cNvSpPr txBox="1"/>
              <p:nvPr/>
            </p:nvSpPr>
            <p:spPr>
              <a:xfrm>
                <a:off x="1591065" y="2574847"/>
                <a:ext cx="43128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rgbClr val="DE1923"/>
                    </a:solidFill>
                    <a:latin typeface="张海山草泥马体" panose="02000000000000000000" pitchFamily="2" charset="-122"/>
                    <a:ea typeface="张海山草泥马体" panose="02000000000000000000" pitchFamily="2" charset="-122"/>
                  </a:rPr>
                  <a:t>部门级大事件</a:t>
                </a:r>
                <a:endParaRPr lang="zh-CN" altLang="en-US" sz="2400" b="1" dirty="0">
                  <a:solidFill>
                    <a:srgbClr val="DE1923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endParaRPr>
              </a:p>
            </p:txBody>
          </p:sp>
          <p:sp>
            <p:nvSpPr>
              <p:cNvPr id="83" name="文本框 82"/>
              <p:cNvSpPr txBox="1"/>
              <p:nvPr/>
            </p:nvSpPr>
            <p:spPr>
              <a:xfrm>
                <a:off x="1526438" y="2544367"/>
                <a:ext cx="43465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张海山草泥马体" panose="02000000000000000000" pitchFamily="2" charset="-122"/>
                    <a:ea typeface="张海山草泥马体" panose="02000000000000000000" pitchFamily="2" charset="-122"/>
                  </a:rPr>
                  <a:t>部门级大事件</a:t>
                </a:r>
                <a:endParaRPr lang="zh-CN" altLang="en-US" sz="2400" dirty="0">
                  <a:solidFill>
                    <a:schemeClr val="bg1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endParaRPr>
              </a:p>
            </p:txBody>
          </p:sp>
        </p:grpSp>
        <p:sp>
          <p:nvSpPr>
            <p:cNvPr id="80" name="文本框 79"/>
            <p:cNvSpPr txBox="1"/>
            <p:nvPr/>
          </p:nvSpPr>
          <p:spPr>
            <a:xfrm>
              <a:off x="3995010" y="298687"/>
              <a:ext cx="476412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dirty="0" smtClean="0">
                  <a:solidFill>
                    <a:srgbClr val="DE1923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I</a:t>
              </a:r>
              <a:endParaRPr lang="zh-CN" altLang="en-US" sz="8800" dirty="0">
                <a:solidFill>
                  <a:srgbClr val="DE1923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4307204" y="774485"/>
              <a:ext cx="19014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8000">
                  <a:solidFill>
                    <a:srgbClr val="8CD4DC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defRPr>
              </a:lvl1pPr>
            </a:lstStyle>
            <a:p>
              <a:r>
                <a:rPr lang="en-US" altLang="zh-CN" sz="1600" dirty="0" smtClean="0">
                  <a:solidFill>
                    <a:srgbClr val="DE1923"/>
                  </a:solidFill>
                </a:rPr>
                <a:t>mportant cases </a:t>
              </a:r>
              <a:endParaRPr lang="zh-CN" altLang="en-US" sz="1600" dirty="0">
                <a:solidFill>
                  <a:srgbClr val="DE192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35395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组合 124"/>
          <p:cNvGrpSpPr/>
          <p:nvPr/>
        </p:nvGrpSpPr>
        <p:grpSpPr>
          <a:xfrm>
            <a:off x="1484184" y="959056"/>
            <a:ext cx="3054310" cy="487382"/>
            <a:chOff x="962241" y="2544367"/>
            <a:chExt cx="5474991" cy="487382"/>
          </a:xfrm>
        </p:grpSpPr>
        <p:sp>
          <p:nvSpPr>
            <p:cNvPr id="126" name="文本框 125"/>
            <p:cNvSpPr txBox="1"/>
            <p:nvPr/>
          </p:nvSpPr>
          <p:spPr>
            <a:xfrm>
              <a:off x="1045100" y="2570084"/>
              <a:ext cx="52884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DE1923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优秀团队及个人表彰</a:t>
              </a:r>
              <a:endParaRPr lang="zh-CN" altLang="en-US" sz="2400" b="1" dirty="0">
                <a:solidFill>
                  <a:srgbClr val="DE1923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962241" y="2544367"/>
              <a:ext cx="547499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AD12C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优秀团队及个人表彰</a:t>
              </a:r>
              <a:endParaRPr lang="zh-CN" altLang="en-US" sz="2400" dirty="0">
                <a:solidFill>
                  <a:srgbClr val="FAD12C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4684901" y="2897280"/>
            <a:ext cx="1322364" cy="1283748"/>
            <a:chOff x="3861892" y="2548288"/>
            <a:chExt cx="1196876" cy="1161925"/>
          </a:xfrm>
        </p:grpSpPr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3978604" y="2602798"/>
              <a:ext cx="1080164" cy="1107415"/>
            </a:xfrm>
            <a:custGeom>
              <a:avLst/>
              <a:gdLst>
                <a:gd name="T0" fmla="*/ 44 w 184"/>
                <a:gd name="T1" fmla="*/ 172 h 188"/>
                <a:gd name="T2" fmla="*/ 70 w 184"/>
                <a:gd name="T3" fmla="*/ 184 h 188"/>
                <a:gd name="T4" fmla="*/ 169 w 184"/>
                <a:gd name="T5" fmla="*/ 145 h 188"/>
                <a:gd name="T6" fmla="*/ 180 w 184"/>
                <a:gd name="T7" fmla="*/ 119 h 188"/>
                <a:gd name="T8" fmla="*/ 139 w 184"/>
                <a:gd name="T9" fmla="*/ 16 h 188"/>
                <a:gd name="T10" fmla="*/ 113 w 184"/>
                <a:gd name="T11" fmla="*/ 4 h 188"/>
                <a:gd name="T12" fmla="*/ 15 w 184"/>
                <a:gd name="T13" fmla="*/ 43 h 188"/>
                <a:gd name="T14" fmla="*/ 4 w 184"/>
                <a:gd name="T15" fmla="*/ 69 h 188"/>
                <a:gd name="T16" fmla="*/ 44 w 184"/>
                <a:gd name="T17" fmla="*/ 17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88">
                  <a:moveTo>
                    <a:pt x="44" y="172"/>
                  </a:moveTo>
                  <a:cubicBezTo>
                    <a:pt x="48" y="183"/>
                    <a:pt x="60" y="188"/>
                    <a:pt x="70" y="184"/>
                  </a:cubicBezTo>
                  <a:cubicBezTo>
                    <a:pt x="169" y="145"/>
                    <a:pt x="169" y="145"/>
                    <a:pt x="169" y="145"/>
                  </a:cubicBezTo>
                  <a:cubicBezTo>
                    <a:pt x="179" y="141"/>
                    <a:pt x="184" y="129"/>
                    <a:pt x="180" y="119"/>
                  </a:cubicBezTo>
                  <a:cubicBezTo>
                    <a:pt x="139" y="16"/>
                    <a:pt x="139" y="16"/>
                    <a:pt x="139" y="16"/>
                  </a:cubicBezTo>
                  <a:cubicBezTo>
                    <a:pt x="135" y="5"/>
                    <a:pt x="124" y="0"/>
                    <a:pt x="113" y="4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5" y="47"/>
                    <a:pt x="0" y="59"/>
                    <a:pt x="4" y="69"/>
                  </a:cubicBezTo>
                  <a:lnTo>
                    <a:pt x="44" y="172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01" name="组合 100"/>
            <p:cNvGrpSpPr/>
            <p:nvPr/>
          </p:nvGrpSpPr>
          <p:grpSpPr>
            <a:xfrm>
              <a:off x="3861892" y="2548288"/>
              <a:ext cx="1084105" cy="1111456"/>
              <a:chOff x="2677060" y="3343668"/>
              <a:chExt cx="568797" cy="583147"/>
            </a:xfrm>
          </p:grpSpPr>
          <p:sp>
            <p:nvSpPr>
              <p:cNvPr id="115" name="Freeform 46"/>
              <p:cNvSpPr>
                <a:spLocks/>
              </p:cNvSpPr>
              <p:nvPr/>
            </p:nvSpPr>
            <p:spPr bwMode="auto">
              <a:xfrm>
                <a:off x="2677060" y="3343668"/>
                <a:ext cx="568797" cy="583147"/>
              </a:xfrm>
              <a:custGeom>
                <a:avLst/>
                <a:gdLst>
                  <a:gd name="T0" fmla="*/ 44 w 184"/>
                  <a:gd name="T1" fmla="*/ 172 h 188"/>
                  <a:gd name="T2" fmla="*/ 70 w 184"/>
                  <a:gd name="T3" fmla="*/ 184 h 188"/>
                  <a:gd name="T4" fmla="*/ 169 w 184"/>
                  <a:gd name="T5" fmla="*/ 145 h 188"/>
                  <a:gd name="T6" fmla="*/ 180 w 184"/>
                  <a:gd name="T7" fmla="*/ 119 h 188"/>
                  <a:gd name="T8" fmla="*/ 139 w 184"/>
                  <a:gd name="T9" fmla="*/ 16 h 188"/>
                  <a:gd name="T10" fmla="*/ 113 w 184"/>
                  <a:gd name="T11" fmla="*/ 4 h 188"/>
                  <a:gd name="T12" fmla="*/ 15 w 184"/>
                  <a:gd name="T13" fmla="*/ 43 h 188"/>
                  <a:gd name="T14" fmla="*/ 4 w 184"/>
                  <a:gd name="T15" fmla="*/ 69 h 188"/>
                  <a:gd name="T16" fmla="*/ 44 w 184"/>
                  <a:gd name="T17" fmla="*/ 172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4" h="188">
                    <a:moveTo>
                      <a:pt x="44" y="172"/>
                    </a:moveTo>
                    <a:cubicBezTo>
                      <a:pt x="48" y="183"/>
                      <a:pt x="60" y="188"/>
                      <a:pt x="70" y="184"/>
                    </a:cubicBezTo>
                    <a:cubicBezTo>
                      <a:pt x="169" y="145"/>
                      <a:pt x="169" y="145"/>
                      <a:pt x="169" y="145"/>
                    </a:cubicBezTo>
                    <a:cubicBezTo>
                      <a:pt x="179" y="141"/>
                      <a:pt x="184" y="129"/>
                      <a:pt x="180" y="119"/>
                    </a:cubicBezTo>
                    <a:cubicBezTo>
                      <a:pt x="139" y="16"/>
                      <a:pt x="139" y="16"/>
                      <a:pt x="139" y="16"/>
                    </a:cubicBezTo>
                    <a:cubicBezTo>
                      <a:pt x="135" y="5"/>
                      <a:pt x="124" y="0"/>
                      <a:pt x="113" y="4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5" y="47"/>
                      <a:pt x="0" y="59"/>
                      <a:pt x="4" y="69"/>
                    </a:cubicBezTo>
                    <a:lnTo>
                      <a:pt x="44" y="17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47"/>
              <p:cNvSpPr>
                <a:spLocks/>
              </p:cNvSpPr>
              <p:nvPr/>
            </p:nvSpPr>
            <p:spPr bwMode="auto">
              <a:xfrm>
                <a:off x="2720112" y="3390633"/>
                <a:ext cx="481390" cy="489217"/>
              </a:xfrm>
              <a:custGeom>
                <a:avLst/>
                <a:gdLst>
                  <a:gd name="T0" fmla="*/ 38 w 156"/>
                  <a:gd name="T1" fmla="*/ 145 h 158"/>
                  <a:gd name="T2" fmla="*/ 60 w 156"/>
                  <a:gd name="T3" fmla="*/ 155 h 158"/>
                  <a:gd name="T4" fmla="*/ 143 w 156"/>
                  <a:gd name="T5" fmla="*/ 122 h 158"/>
                  <a:gd name="T6" fmla="*/ 152 w 156"/>
                  <a:gd name="T7" fmla="*/ 100 h 158"/>
                  <a:gd name="T8" fmla="*/ 118 w 156"/>
                  <a:gd name="T9" fmla="*/ 13 h 158"/>
                  <a:gd name="T10" fmla="*/ 96 w 156"/>
                  <a:gd name="T11" fmla="*/ 3 h 158"/>
                  <a:gd name="T12" fmla="*/ 13 w 156"/>
                  <a:gd name="T13" fmla="*/ 36 h 158"/>
                  <a:gd name="T14" fmla="*/ 3 w 156"/>
                  <a:gd name="T15" fmla="*/ 58 h 158"/>
                  <a:gd name="T16" fmla="*/ 38 w 156"/>
                  <a:gd name="T17" fmla="*/ 14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" h="158">
                    <a:moveTo>
                      <a:pt x="38" y="145"/>
                    </a:moveTo>
                    <a:cubicBezTo>
                      <a:pt x="41" y="154"/>
                      <a:pt x="51" y="158"/>
                      <a:pt x="60" y="155"/>
                    </a:cubicBezTo>
                    <a:cubicBezTo>
                      <a:pt x="143" y="122"/>
                      <a:pt x="143" y="122"/>
                      <a:pt x="143" y="122"/>
                    </a:cubicBezTo>
                    <a:cubicBezTo>
                      <a:pt x="151" y="119"/>
                      <a:pt x="156" y="109"/>
                      <a:pt x="152" y="100"/>
                    </a:cubicBezTo>
                    <a:cubicBezTo>
                      <a:pt x="118" y="13"/>
                      <a:pt x="118" y="13"/>
                      <a:pt x="118" y="13"/>
                    </a:cubicBezTo>
                    <a:cubicBezTo>
                      <a:pt x="114" y="4"/>
                      <a:pt x="105" y="0"/>
                      <a:pt x="96" y="3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4" y="39"/>
                      <a:pt x="0" y="49"/>
                      <a:pt x="3" y="58"/>
                    </a:cubicBezTo>
                    <a:lnTo>
                      <a:pt x="38" y="1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14" name="文本框 113"/>
          <p:cNvSpPr txBox="1"/>
          <p:nvPr/>
        </p:nvSpPr>
        <p:spPr>
          <a:xfrm rot="20374797">
            <a:off x="4862772" y="3217472"/>
            <a:ext cx="8322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DE1923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rPr>
              <a:t>03</a:t>
            </a:r>
            <a:endParaRPr lang="zh-CN" altLang="en-US" sz="3200" b="1" dirty="0">
              <a:solidFill>
                <a:srgbClr val="DE1923"/>
              </a:solidFill>
              <a:latin typeface="张海山草泥马体" panose="02000000000000000000" pitchFamily="2" charset="-122"/>
              <a:ea typeface="张海山草泥马体" panose="02000000000000000000" pitchFamily="2" charset="-122"/>
            </a:endParaRPr>
          </a:p>
        </p:txBody>
      </p:sp>
      <p:grpSp>
        <p:nvGrpSpPr>
          <p:cNvPr id="130" name="Group 4"/>
          <p:cNvGrpSpPr>
            <a:grpSpLocks noChangeAspect="1"/>
          </p:cNvGrpSpPr>
          <p:nvPr/>
        </p:nvGrpSpPr>
        <p:grpSpPr bwMode="auto">
          <a:xfrm flipH="1">
            <a:off x="5658974" y="2488817"/>
            <a:ext cx="2616619" cy="2307523"/>
            <a:chOff x="3165" y="1114"/>
            <a:chExt cx="2201" cy="1941"/>
          </a:xfrm>
          <a:solidFill>
            <a:srgbClr val="DE1923"/>
          </a:solidFill>
        </p:grpSpPr>
        <p:sp>
          <p:nvSpPr>
            <p:cNvPr id="132" name="Freeform 5"/>
            <p:cNvSpPr>
              <a:spLocks/>
            </p:cNvSpPr>
            <p:nvPr/>
          </p:nvSpPr>
          <p:spPr bwMode="auto">
            <a:xfrm>
              <a:off x="3226" y="1168"/>
              <a:ext cx="2048" cy="1365"/>
            </a:xfrm>
            <a:custGeom>
              <a:avLst/>
              <a:gdLst>
                <a:gd name="T0" fmla="*/ 0 w 2048"/>
                <a:gd name="T1" fmla="*/ 635 h 1365"/>
                <a:gd name="T2" fmla="*/ 922 w 2048"/>
                <a:gd name="T3" fmla="*/ 0 h 1365"/>
                <a:gd name="T4" fmla="*/ 2048 w 2048"/>
                <a:gd name="T5" fmla="*/ 647 h 1365"/>
                <a:gd name="T6" fmla="*/ 1977 w 2048"/>
                <a:gd name="T7" fmla="*/ 770 h 1365"/>
                <a:gd name="T8" fmla="*/ 929 w 2048"/>
                <a:gd name="T9" fmla="*/ 169 h 1365"/>
                <a:gd name="T10" fmla="*/ 183 w 2048"/>
                <a:gd name="T11" fmla="*/ 683 h 1365"/>
                <a:gd name="T12" fmla="*/ 491 w 2048"/>
                <a:gd name="T13" fmla="*/ 1304 h 1365"/>
                <a:gd name="T14" fmla="*/ 363 w 2048"/>
                <a:gd name="T15" fmla="*/ 1365 h 1365"/>
                <a:gd name="T16" fmla="*/ 0 w 2048"/>
                <a:gd name="T17" fmla="*/ 635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8" h="1365">
                  <a:moveTo>
                    <a:pt x="0" y="635"/>
                  </a:moveTo>
                  <a:lnTo>
                    <a:pt x="922" y="0"/>
                  </a:lnTo>
                  <a:lnTo>
                    <a:pt x="2048" y="647"/>
                  </a:lnTo>
                  <a:lnTo>
                    <a:pt x="1977" y="770"/>
                  </a:lnTo>
                  <a:lnTo>
                    <a:pt x="929" y="169"/>
                  </a:lnTo>
                  <a:lnTo>
                    <a:pt x="183" y="683"/>
                  </a:lnTo>
                  <a:lnTo>
                    <a:pt x="491" y="1304"/>
                  </a:lnTo>
                  <a:lnTo>
                    <a:pt x="363" y="1365"/>
                  </a:lnTo>
                  <a:lnTo>
                    <a:pt x="0" y="6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6"/>
            <p:cNvSpPr>
              <a:spLocks/>
            </p:cNvSpPr>
            <p:nvPr/>
          </p:nvSpPr>
          <p:spPr bwMode="auto">
            <a:xfrm>
              <a:off x="3226" y="1168"/>
              <a:ext cx="2048" cy="1365"/>
            </a:xfrm>
            <a:custGeom>
              <a:avLst/>
              <a:gdLst>
                <a:gd name="T0" fmla="*/ 0 w 2048"/>
                <a:gd name="T1" fmla="*/ 635 h 1365"/>
                <a:gd name="T2" fmla="*/ 922 w 2048"/>
                <a:gd name="T3" fmla="*/ 0 h 1365"/>
                <a:gd name="T4" fmla="*/ 2048 w 2048"/>
                <a:gd name="T5" fmla="*/ 647 h 1365"/>
                <a:gd name="T6" fmla="*/ 1977 w 2048"/>
                <a:gd name="T7" fmla="*/ 770 h 1365"/>
                <a:gd name="T8" fmla="*/ 929 w 2048"/>
                <a:gd name="T9" fmla="*/ 169 h 1365"/>
                <a:gd name="T10" fmla="*/ 183 w 2048"/>
                <a:gd name="T11" fmla="*/ 683 h 1365"/>
                <a:gd name="T12" fmla="*/ 491 w 2048"/>
                <a:gd name="T13" fmla="*/ 1304 h 1365"/>
                <a:gd name="T14" fmla="*/ 363 w 2048"/>
                <a:gd name="T15" fmla="*/ 1365 h 1365"/>
                <a:gd name="T16" fmla="*/ 0 w 2048"/>
                <a:gd name="T17" fmla="*/ 635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8" h="1365">
                  <a:moveTo>
                    <a:pt x="0" y="635"/>
                  </a:moveTo>
                  <a:lnTo>
                    <a:pt x="922" y="0"/>
                  </a:lnTo>
                  <a:lnTo>
                    <a:pt x="2048" y="647"/>
                  </a:lnTo>
                  <a:lnTo>
                    <a:pt x="1977" y="770"/>
                  </a:lnTo>
                  <a:lnTo>
                    <a:pt x="929" y="169"/>
                  </a:lnTo>
                  <a:lnTo>
                    <a:pt x="183" y="683"/>
                  </a:lnTo>
                  <a:lnTo>
                    <a:pt x="491" y="1304"/>
                  </a:lnTo>
                  <a:lnTo>
                    <a:pt x="363" y="1365"/>
                  </a:lnTo>
                  <a:lnTo>
                    <a:pt x="0" y="635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7"/>
            <p:cNvSpPr>
              <a:spLocks/>
            </p:cNvSpPr>
            <p:nvPr/>
          </p:nvSpPr>
          <p:spPr bwMode="auto">
            <a:xfrm>
              <a:off x="3385" y="1318"/>
              <a:ext cx="1889" cy="1215"/>
            </a:xfrm>
            <a:custGeom>
              <a:avLst/>
              <a:gdLst>
                <a:gd name="T0" fmla="*/ 1849 w 1889"/>
                <a:gd name="T1" fmla="*/ 474 h 1215"/>
                <a:gd name="T2" fmla="*/ 1782 w 1889"/>
                <a:gd name="T3" fmla="*/ 585 h 1215"/>
                <a:gd name="T4" fmla="*/ 770 w 1889"/>
                <a:gd name="T5" fmla="*/ 0 h 1215"/>
                <a:gd name="T6" fmla="*/ 0 w 1889"/>
                <a:gd name="T7" fmla="*/ 528 h 1215"/>
                <a:gd name="T8" fmla="*/ 292 w 1889"/>
                <a:gd name="T9" fmla="*/ 1128 h 1215"/>
                <a:gd name="T10" fmla="*/ 185 w 1889"/>
                <a:gd name="T11" fmla="*/ 1180 h 1215"/>
                <a:gd name="T12" fmla="*/ 204 w 1889"/>
                <a:gd name="T13" fmla="*/ 1215 h 1215"/>
                <a:gd name="T14" fmla="*/ 332 w 1889"/>
                <a:gd name="T15" fmla="*/ 1154 h 1215"/>
                <a:gd name="T16" fmla="*/ 24 w 1889"/>
                <a:gd name="T17" fmla="*/ 533 h 1215"/>
                <a:gd name="T18" fmla="*/ 770 w 1889"/>
                <a:gd name="T19" fmla="*/ 19 h 1215"/>
                <a:gd name="T20" fmla="*/ 1818 w 1889"/>
                <a:gd name="T21" fmla="*/ 620 h 1215"/>
                <a:gd name="T22" fmla="*/ 1889 w 1889"/>
                <a:gd name="T23" fmla="*/ 497 h 1215"/>
                <a:gd name="T24" fmla="*/ 1849 w 1889"/>
                <a:gd name="T25" fmla="*/ 474 h 1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9" h="1215">
                  <a:moveTo>
                    <a:pt x="1849" y="474"/>
                  </a:moveTo>
                  <a:lnTo>
                    <a:pt x="1782" y="585"/>
                  </a:lnTo>
                  <a:lnTo>
                    <a:pt x="770" y="0"/>
                  </a:lnTo>
                  <a:lnTo>
                    <a:pt x="0" y="528"/>
                  </a:lnTo>
                  <a:lnTo>
                    <a:pt x="292" y="1128"/>
                  </a:lnTo>
                  <a:lnTo>
                    <a:pt x="185" y="1180"/>
                  </a:lnTo>
                  <a:lnTo>
                    <a:pt x="204" y="1215"/>
                  </a:lnTo>
                  <a:lnTo>
                    <a:pt x="332" y="1154"/>
                  </a:lnTo>
                  <a:lnTo>
                    <a:pt x="24" y="533"/>
                  </a:lnTo>
                  <a:lnTo>
                    <a:pt x="770" y="19"/>
                  </a:lnTo>
                  <a:lnTo>
                    <a:pt x="1818" y="620"/>
                  </a:lnTo>
                  <a:lnTo>
                    <a:pt x="1889" y="497"/>
                  </a:lnTo>
                  <a:lnTo>
                    <a:pt x="1849" y="4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8"/>
            <p:cNvSpPr>
              <a:spLocks/>
            </p:cNvSpPr>
            <p:nvPr/>
          </p:nvSpPr>
          <p:spPr bwMode="auto">
            <a:xfrm>
              <a:off x="3385" y="1318"/>
              <a:ext cx="1889" cy="1215"/>
            </a:xfrm>
            <a:custGeom>
              <a:avLst/>
              <a:gdLst>
                <a:gd name="T0" fmla="*/ 1849 w 1889"/>
                <a:gd name="T1" fmla="*/ 474 h 1215"/>
                <a:gd name="T2" fmla="*/ 1782 w 1889"/>
                <a:gd name="T3" fmla="*/ 585 h 1215"/>
                <a:gd name="T4" fmla="*/ 770 w 1889"/>
                <a:gd name="T5" fmla="*/ 0 h 1215"/>
                <a:gd name="T6" fmla="*/ 0 w 1889"/>
                <a:gd name="T7" fmla="*/ 528 h 1215"/>
                <a:gd name="T8" fmla="*/ 292 w 1889"/>
                <a:gd name="T9" fmla="*/ 1128 h 1215"/>
                <a:gd name="T10" fmla="*/ 185 w 1889"/>
                <a:gd name="T11" fmla="*/ 1180 h 1215"/>
                <a:gd name="T12" fmla="*/ 204 w 1889"/>
                <a:gd name="T13" fmla="*/ 1215 h 1215"/>
                <a:gd name="T14" fmla="*/ 332 w 1889"/>
                <a:gd name="T15" fmla="*/ 1154 h 1215"/>
                <a:gd name="T16" fmla="*/ 24 w 1889"/>
                <a:gd name="T17" fmla="*/ 533 h 1215"/>
                <a:gd name="T18" fmla="*/ 770 w 1889"/>
                <a:gd name="T19" fmla="*/ 19 h 1215"/>
                <a:gd name="T20" fmla="*/ 1818 w 1889"/>
                <a:gd name="T21" fmla="*/ 620 h 1215"/>
                <a:gd name="T22" fmla="*/ 1889 w 1889"/>
                <a:gd name="T23" fmla="*/ 497 h 1215"/>
                <a:gd name="T24" fmla="*/ 1849 w 1889"/>
                <a:gd name="T25" fmla="*/ 474 h 1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9" h="1215">
                  <a:moveTo>
                    <a:pt x="1849" y="474"/>
                  </a:moveTo>
                  <a:lnTo>
                    <a:pt x="1782" y="585"/>
                  </a:lnTo>
                  <a:lnTo>
                    <a:pt x="770" y="0"/>
                  </a:lnTo>
                  <a:lnTo>
                    <a:pt x="0" y="528"/>
                  </a:lnTo>
                  <a:lnTo>
                    <a:pt x="292" y="1128"/>
                  </a:lnTo>
                  <a:lnTo>
                    <a:pt x="185" y="1180"/>
                  </a:lnTo>
                  <a:lnTo>
                    <a:pt x="204" y="1215"/>
                  </a:lnTo>
                  <a:lnTo>
                    <a:pt x="332" y="1154"/>
                  </a:lnTo>
                  <a:lnTo>
                    <a:pt x="24" y="533"/>
                  </a:lnTo>
                  <a:lnTo>
                    <a:pt x="770" y="19"/>
                  </a:lnTo>
                  <a:lnTo>
                    <a:pt x="1818" y="620"/>
                  </a:lnTo>
                  <a:lnTo>
                    <a:pt x="1889" y="497"/>
                  </a:lnTo>
                  <a:lnTo>
                    <a:pt x="1849" y="47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9"/>
            <p:cNvSpPr>
              <a:spLocks/>
            </p:cNvSpPr>
            <p:nvPr/>
          </p:nvSpPr>
          <p:spPr bwMode="auto">
            <a:xfrm>
              <a:off x="3290" y="2128"/>
              <a:ext cx="1252" cy="839"/>
            </a:xfrm>
            <a:custGeom>
              <a:avLst/>
              <a:gdLst>
                <a:gd name="T0" fmla="*/ 528 w 528"/>
                <a:gd name="T1" fmla="*/ 354 h 354"/>
                <a:gd name="T2" fmla="*/ 528 w 528"/>
                <a:gd name="T3" fmla="*/ 201 h 354"/>
                <a:gd name="T4" fmla="*/ 468 w 528"/>
                <a:gd name="T5" fmla="*/ 174 h 354"/>
                <a:gd name="T6" fmla="*/ 396 w 528"/>
                <a:gd name="T7" fmla="*/ 27 h 354"/>
                <a:gd name="T8" fmla="*/ 354 w 528"/>
                <a:gd name="T9" fmla="*/ 0 h 354"/>
                <a:gd name="T10" fmla="*/ 207 w 528"/>
                <a:gd name="T11" fmla="*/ 0 h 354"/>
                <a:gd name="T12" fmla="*/ 164 w 528"/>
                <a:gd name="T13" fmla="*/ 39 h 354"/>
                <a:gd name="T14" fmla="*/ 164 w 528"/>
                <a:gd name="T15" fmla="*/ 134 h 354"/>
                <a:gd name="T16" fmla="*/ 50 w 528"/>
                <a:gd name="T17" fmla="*/ 134 h 354"/>
                <a:gd name="T18" fmla="*/ 0 w 528"/>
                <a:gd name="T19" fmla="*/ 160 h 354"/>
                <a:gd name="T20" fmla="*/ 0 w 528"/>
                <a:gd name="T21" fmla="*/ 354 h 354"/>
                <a:gd name="T22" fmla="*/ 528 w 528"/>
                <a:gd name="T23" fmla="*/ 3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8" h="354">
                  <a:moveTo>
                    <a:pt x="528" y="354"/>
                  </a:moveTo>
                  <a:cubicBezTo>
                    <a:pt x="528" y="201"/>
                    <a:pt x="528" y="201"/>
                    <a:pt x="528" y="201"/>
                  </a:cubicBezTo>
                  <a:cubicBezTo>
                    <a:pt x="528" y="201"/>
                    <a:pt x="504" y="174"/>
                    <a:pt x="468" y="174"/>
                  </a:cubicBezTo>
                  <a:cubicBezTo>
                    <a:pt x="396" y="27"/>
                    <a:pt x="396" y="27"/>
                    <a:pt x="396" y="27"/>
                  </a:cubicBezTo>
                  <a:cubicBezTo>
                    <a:pt x="396" y="27"/>
                    <a:pt x="378" y="0"/>
                    <a:pt x="354" y="0"/>
                  </a:cubicBezTo>
                  <a:cubicBezTo>
                    <a:pt x="330" y="0"/>
                    <a:pt x="207" y="0"/>
                    <a:pt x="207" y="0"/>
                  </a:cubicBezTo>
                  <a:cubicBezTo>
                    <a:pt x="207" y="0"/>
                    <a:pt x="164" y="2"/>
                    <a:pt x="164" y="39"/>
                  </a:cubicBezTo>
                  <a:cubicBezTo>
                    <a:pt x="164" y="134"/>
                    <a:pt x="164" y="134"/>
                    <a:pt x="164" y="134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0" y="134"/>
                    <a:pt x="0" y="127"/>
                    <a:pt x="0" y="160"/>
                  </a:cubicBezTo>
                  <a:cubicBezTo>
                    <a:pt x="0" y="354"/>
                    <a:pt x="0" y="354"/>
                    <a:pt x="0" y="354"/>
                  </a:cubicBezTo>
                  <a:lnTo>
                    <a:pt x="528" y="3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0"/>
            <p:cNvSpPr>
              <a:spLocks/>
            </p:cNvSpPr>
            <p:nvPr/>
          </p:nvSpPr>
          <p:spPr bwMode="auto">
            <a:xfrm>
              <a:off x="3290" y="2607"/>
              <a:ext cx="318" cy="279"/>
            </a:xfrm>
            <a:custGeom>
              <a:avLst/>
              <a:gdLst>
                <a:gd name="T0" fmla="*/ 280 w 318"/>
                <a:gd name="T1" fmla="*/ 279 h 279"/>
                <a:gd name="T2" fmla="*/ 280 w 318"/>
                <a:gd name="T3" fmla="*/ 85 h 279"/>
                <a:gd name="T4" fmla="*/ 209 w 318"/>
                <a:gd name="T5" fmla="*/ 38 h 279"/>
                <a:gd name="T6" fmla="*/ 0 w 318"/>
                <a:gd name="T7" fmla="*/ 38 h 279"/>
                <a:gd name="T8" fmla="*/ 0 w 318"/>
                <a:gd name="T9" fmla="*/ 0 h 279"/>
                <a:gd name="T10" fmla="*/ 221 w 318"/>
                <a:gd name="T11" fmla="*/ 0 h 279"/>
                <a:gd name="T12" fmla="*/ 318 w 318"/>
                <a:gd name="T13" fmla="*/ 66 h 279"/>
                <a:gd name="T14" fmla="*/ 318 w 318"/>
                <a:gd name="T15" fmla="*/ 279 h 279"/>
                <a:gd name="T16" fmla="*/ 280 w 318"/>
                <a:gd name="T17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" h="279">
                  <a:moveTo>
                    <a:pt x="280" y="279"/>
                  </a:moveTo>
                  <a:lnTo>
                    <a:pt x="280" y="85"/>
                  </a:lnTo>
                  <a:lnTo>
                    <a:pt x="209" y="38"/>
                  </a:lnTo>
                  <a:lnTo>
                    <a:pt x="0" y="38"/>
                  </a:lnTo>
                  <a:lnTo>
                    <a:pt x="0" y="0"/>
                  </a:lnTo>
                  <a:lnTo>
                    <a:pt x="221" y="0"/>
                  </a:lnTo>
                  <a:lnTo>
                    <a:pt x="318" y="66"/>
                  </a:lnTo>
                  <a:lnTo>
                    <a:pt x="318" y="279"/>
                  </a:lnTo>
                  <a:lnTo>
                    <a:pt x="280" y="2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1"/>
            <p:cNvSpPr>
              <a:spLocks/>
            </p:cNvSpPr>
            <p:nvPr/>
          </p:nvSpPr>
          <p:spPr bwMode="auto">
            <a:xfrm>
              <a:off x="3290" y="2583"/>
              <a:ext cx="1252" cy="384"/>
            </a:xfrm>
            <a:custGeom>
              <a:avLst/>
              <a:gdLst>
                <a:gd name="T0" fmla="*/ 528 w 528"/>
                <a:gd name="T1" fmla="*/ 9 h 162"/>
                <a:gd name="T2" fmla="*/ 519 w 528"/>
                <a:gd name="T3" fmla="*/ 0 h 162"/>
                <a:gd name="T4" fmla="*/ 519 w 528"/>
                <a:gd name="T5" fmla="*/ 84 h 162"/>
                <a:gd name="T6" fmla="*/ 394 w 528"/>
                <a:gd name="T7" fmla="*/ 84 h 162"/>
                <a:gd name="T8" fmla="*/ 385 w 528"/>
                <a:gd name="T9" fmla="*/ 122 h 162"/>
                <a:gd name="T10" fmla="*/ 0 w 528"/>
                <a:gd name="T11" fmla="*/ 122 h 162"/>
                <a:gd name="T12" fmla="*/ 0 w 528"/>
                <a:gd name="T13" fmla="*/ 122 h 162"/>
                <a:gd name="T14" fmla="*/ 0 w 528"/>
                <a:gd name="T15" fmla="*/ 162 h 162"/>
                <a:gd name="T16" fmla="*/ 528 w 528"/>
                <a:gd name="T17" fmla="*/ 162 h 162"/>
                <a:gd name="T18" fmla="*/ 528 w 528"/>
                <a:gd name="T19" fmla="*/ 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8" h="162">
                  <a:moveTo>
                    <a:pt x="528" y="9"/>
                  </a:moveTo>
                  <a:cubicBezTo>
                    <a:pt x="528" y="9"/>
                    <a:pt x="525" y="5"/>
                    <a:pt x="519" y="0"/>
                  </a:cubicBezTo>
                  <a:cubicBezTo>
                    <a:pt x="519" y="84"/>
                    <a:pt x="519" y="84"/>
                    <a:pt x="519" y="84"/>
                  </a:cubicBezTo>
                  <a:cubicBezTo>
                    <a:pt x="394" y="84"/>
                    <a:pt x="394" y="84"/>
                    <a:pt x="394" y="84"/>
                  </a:cubicBezTo>
                  <a:cubicBezTo>
                    <a:pt x="385" y="122"/>
                    <a:pt x="385" y="122"/>
                    <a:pt x="385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528" y="162"/>
                    <a:pt x="528" y="162"/>
                    <a:pt x="528" y="162"/>
                  </a:cubicBezTo>
                  <a:lnTo>
                    <a:pt x="528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2"/>
            <p:cNvSpPr>
              <a:spLocks/>
            </p:cNvSpPr>
            <p:nvPr/>
          </p:nvSpPr>
          <p:spPr bwMode="auto">
            <a:xfrm>
              <a:off x="4219" y="2810"/>
              <a:ext cx="334" cy="157"/>
            </a:xfrm>
            <a:custGeom>
              <a:avLst/>
              <a:gdLst>
                <a:gd name="T0" fmla="*/ 332 w 334"/>
                <a:gd name="T1" fmla="*/ 0 h 157"/>
                <a:gd name="T2" fmla="*/ 29 w 334"/>
                <a:gd name="T3" fmla="*/ 0 h 157"/>
                <a:gd name="T4" fmla="*/ 0 w 334"/>
                <a:gd name="T5" fmla="*/ 157 h 157"/>
                <a:gd name="T6" fmla="*/ 334 w 334"/>
                <a:gd name="T7" fmla="*/ 157 h 157"/>
                <a:gd name="T8" fmla="*/ 332 w 334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157">
                  <a:moveTo>
                    <a:pt x="332" y="0"/>
                  </a:moveTo>
                  <a:lnTo>
                    <a:pt x="29" y="0"/>
                  </a:lnTo>
                  <a:lnTo>
                    <a:pt x="0" y="157"/>
                  </a:lnTo>
                  <a:lnTo>
                    <a:pt x="334" y="157"/>
                  </a:lnTo>
                  <a:lnTo>
                    <a:pt x="3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3"/>
            <p:cNvSpPr>
              <a:spLocks/>
            </p:cNvSpPr>
            <p:nvPr/>
          </p:nvSpPr>
          <p:spPr bwMode="auto">
            <a:xfrm>
              <a:off x="3845" y="2173"/>
              <a:ext cx="445" cy="372"/>
            </a:xfrm>
            <a:custGeom>
              <a:avLst/>
              <a:gdLst>
                <a:gd name="T0" fmla="*/ 445 w 445"/>
                <a:gd name="T1" fmla="*/ 372 h 372"/>
                <a:gd name="T2" fmla="*/ 0 w 445"/>
                <a:gd name="T3" fmla="*/ 372 h 372"/>
                <a:gd name="T4" fmla="*/ 0 w 445"/>
                <a:gd name="T5" fmla="*/ 0 h 372"/>
                <a:gd name="T6" fmla="*/ 251 w 445"/>
                <a:gd name="T7" fmla="*/ 0 h 372"/>
                <a:gd name="T8" fmla="*/ 445 w 445"/>
                <a:gd name="T9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372">
                  <a:moveTo>
                    <a:pt x="445" y="372"/>
                  </a:moveTo>
                  <a:lnTo>
                    <a:pt x="0" y="372"/>
                  </a:lnTo>
                  <a:lnTo>
                    <a:pt x="0" y="0"/>
                  </a:lnTo>
                  <a:lnTo>
                    <a:pt x="251" y="0"/>
                  </a:lnTo>
                  <a:lnTo>
                    <a:pt x="445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4"/>
            <p:cNvSpPr>
              <a:spLocks/>
            </p:cNvSpPr>
            <p:nvPr/>
          </p:nvSpPr>
          <p:spPr bwMode="auto">
            <a:xfrm>
              <a:off x="3890" y="2161"/>
              <a:ext cx="441" cy="382"/>
            </a:xfrm>
            <a:custGeom>
              <a:avLst/>
              <a:gdLst>
                <a:gd name="T0" fmla="*/ 186 w 186"/>
                <a:gd name="T1" fmla="*/ 161 h 161"/>
                <a:gd name="T2" fmla="*/ 0 w 186"/>
                <a:gd name="T3" fmla="*/ 161 h 161"/>
                <a:gd name="T4" fmla="*/ 0 w 186"/>
                <a:gd name="T5" fmla="*/ 5 h 161"/>
                <a:gd name="T6" fmla="*/ 84 w 186"/>
                <a:gd name="T7" fmla="*/ 5 h 161"/>
                <a:gd name="T8" fmla="*/ 130 w 186"/>
                <a:gd name="T9" fmla="*/ 34 h 161"/>
                <a:gd name="T10" fmla="*/ 186 w 186"/>
                <a:gd name="T11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6" h="161">
                  <a:moveTo>
                    <a:pt x="186" y="161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4" y="5"/>
                    <a:pt x="107" y="0"/>
                    <a:pt x="130" y="34"/>
                  </a:cubicBezTo>
                  <a:lnTo>
                    <a:pt x="186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5"/>
            <p:cNvSpPr>
              <a:spLocks/>
            </p:cNvSpPr>
            <p:nvPr/>
          </p:nvSpPr>
          <p:spPr bwMode="auto">
            <a:xfrm>
              <a:off x="3290" y="2429"/>
              <a:ext cx="389" cy="107"/>
            </a:xfrm>
            <a:custGeom>
              <a:avLst/>
              <a:gdLst>
                <a:gd name="T0" fmla="*/ 0 w 164"/>
                <a:gd name="T1" fmla="*/ 33 h 45"/>
                <a:gd name="T2" fmla="*/ 0 w 164"/>
                <a:gd name="T3" fmla="*/ 45 h 45"/>
                <a:gd name="T4" fmla="*/ 164 w 164"/>
                <a:gd name="T5" fmla="*/ 45 h 45"/>
                <a:gd name="T6" fmla="*/ 164 w 164"/>
                <a:gd name="T7" fmla="*/ 7 h 45"/>
                <a:gd name="T8" fmla="*/ 50 w 164"/>
                <a:gd name="T9" fmla="*/ 7 h 45"/>
                <a:gd name="T10" fmla="*/ 0 w 164"/>
                <a:gd name="T11" fmla="*/ 3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4" h="45">
                  <a:moveTo>
                    <a:pt x="0" y="33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164" y="45"/>
                    <a:pt x="164" y="45"/>
                    <a:pt x="164" y="45"/>
                  </a:cubicBezTo>
                  <a:cubicBezTo>
                    <a:pt x="164" y="7"/>
                    <a:pt x="164" y="7"/>
                    <a:pt x="164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7"/>
                    <a:pt x="0" y="0"/>
                    <a:pt x="0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6"/>
            <p:cNvSpPr>
              <a:spLocks/>
            </p:cNvSpPr>
            <p:nvPr/>
          </p:nvSpPr>
          <p:spPr bwMode="auto">
            <a:xfrm>
              <a:off x="4542" y="2604"/>
              <a:ext cx="52" cy="204"/>
            </a:xfrm>
            <a:custGeom>
              <a:avLst/>
              <a:gdLst>
                <a:gd name="T0" fmla="*/ 0 w 22"/>
                <a:gd name="T1" fmla="*/ 0 h 86"/>
                <a:gd name="T2" fmla="*/ 0 w 22"/>
                <a:gd name="T3" fmla="*/ 86 h 86"/>
                <a:gd name="T4" fmla="*/ 22 w 22"/>
                <a:gd name="T5" fmla="*/ 37 h 86"/>
                <a:gd name="T6" fmla="*/ 0 w 22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86">
                  <a:moveTo>
                    <a:pt x="0" y="0"/>
                  </a:move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22" y="77"/>
                    <a:pt x="22" y="37"/>
                  </a:cubicBezTo>
                  <a:cubicBezTo>
                    <a:pt x="22" y="9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7"/>
            <p:cNvSpPr>
              <a:spLocks/>
            </p:cNvSpPr>
            <p:nvPr/>
          </p:nvSpPr>
          <p:spPr bwMode="auto">
            <a:xfrm>
              <a:off x="4376" y="2810"/>
              <a:ext cx="177" cy="157"/>
            </a:xfrm>
            <a:custGeom>
              <a:avLst/>
              <a:gdLst>
                <a:gd name="T0" fmla="*/ 0 w 177"/>
                <a:gd name="T1" fmla="*/ 157 h 157"/>
                <a:gd name="T2" fmla="*/ 177 w 177"/>
                <a:gd name="T3" fmla="*/ 157 h 157"/>
                <a:gd name="T4" fmla="*/ 175 w 177"/>
                <a:gd name="T5" fmla="*/ 0 h 157"/>
                <a:gd name="T6" fmla="*/ 71 w 177"/>
                <a:gd name="T7" fmla="*/ 0 h 157"/>
                <a:gd name="T8" fmla="*/ 0 w 177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57">
                  <a:moveTo>
                    <a:pt x="0" y="157"/>
                  </a:moveTo>
                  <a:lnTo>
                    <a:pt x="177" y="157"/>
                  </a:lnTo>
                  <a:lnTo>
                    <a:pt x="175" y="0"/>
                  </a:lnTo>
                  <a:lnTo>
                    <a:pt x="71" y="0"/>
                  </a:lnTo>
                  <a:lnTo>
                    <a:pt x="0" y="1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Rectangle 18"/>
            <p:cNvSpPr>
              <a:spLocks noChangeArrowheads="1"/>
            </p:cNvSpPr>
            <p:nvPr/>
          </p:nvSpPr>
          <p:spPr bwMode="auto">
            <a:xfrm>
              <a:off x="3845" y="2585"/>
              <a:ext cx="40" cy="3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9"/>
            <p:cNvSpPr>
              <a:spLocks/>
            </p:cNvSpPr>
            <p:nvPr/>
          </p:nvSpPr>
          <p:spPr bwMode="auto">
            <a:xfrm>
              <a:off x="3935" y="2683"/>
              <a:ext cx="123" cy="40"/>
            </a:xfrm>
            <a:custGeom>
              <a:avLst/>
              <a:gdLst>
                <a:gd name="T0" fmla="*/ 52 w 52"/>
                <a:gd name="T1" fmla="*/ 9 h 17"/>
                <a:gd name="T2" fmla="*/ 44 w 52"/>
                <a:gd name="T3" fmla="*/ 17 h 17"/>
                <a:gd name="T4" fmla="*/ 8 w 52"/>
                <a:gd name="T5" fmla="*/ 17 h 17"/>
                <a:gd name="T6" fmla="*/ 0 w 52"/>
                <a:gd name="T7" fmla="*/ 9 h 17"/>
                <a:gd name="T8" fmla="*/ 8 w 52"/>
                <a:gd name="T9" fmla="*/ 0 h 17"/>
                <a:gd name="T10" fmla="*/ 44 w 52"/>
                <a:gd name="T11" fmla="*/ 0 h 17"/>
                <a:gd name="T12" fmla="*/ 52 w 52"/>
                <a:gd name="T1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7">
                  <a:moveTo>
                    <a:pt x="52" y="9"/>
                  </a:moveTo>
                  <a:cubicBezTo>
                    <a:pt x="52" y="13"/>
                    <a:pt x="48" y="17"/>
                    <a:pt x="44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4" y="17"/>
                    <a:pt x="0" y="13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8" y="0"/>
                    <a:pt x="52" y="4"/>
                    <a:pt x="5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Oval 20"/>
            <p:cNvSpPr>
              <a:spLocks noChangeArrowheads="1"/>
            </p:cNvSpPr>
            <p:nvPr/>
          </p:nvSpPr>
          <p:spPr bwMode="auto">
            <a:xfrm>
              <a:off x="3411" y="2825"/>
              <a:ext cx="228" cy="23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Oval 21"/>
            <p:cNvSpPr>
              <a:spLocks noChangeArrowheads="1"/>
            </p:cNvSpPr>
            <p:nvPr/>
          </p:nvSpPr>
          <p:spPr bwMode="auto">
            <a:xfrm>
              <a:off x="3463" y="2877"/>
              <a:ext cx="124" cy="1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Oval 22"/>
            <p:cNvSpPr>
              <a:spLocks noChangeArrowheads="1"/>
            </p:cNvSpPr>
            <p:nvPr/>
          </p:nvSpPr>
          <p:spPr bwMode="auto">
            <a:xfrm>
              <a:off x="3966" y="2825"/>
              <a:ext cx="230" cy="23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Oval 23"/>
            <p:cNvSpPr>
              <a:spLocks noChangeArrowheads="1"/>
            </p:cNvSpPr>
            <p:nvPr/>
          </p:nvSpPr>
          <p:spPr bwMode="auto">
            <a:xfrm>
              <a:off x="4018" y="2877"/>
              <a:ext cx="125" cy="1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24"/>
            <p:cNvSpPr>
              <a:spLocks/>
            </p:cNvSpPr>
            <p:nvPr/>
          </p:nvSpPr>
          <p:spPr bwMode="auto">
            <a:xfrm>
              <a:off x="4153" y="2405"/>
              <a:ext cx="45" cy="140"/>
            </a:xfrm>
            <a:custGeom>
              <a:avLst/>
              <a:gdLst>
                <a:gd name="T0" fmla="*/ 0 w 45"/>
                <a:gd name="T1" fmla="*/ 140 h 140"/>
                <a:gd name="T2" fmla="*/ 35 w 45"/>
                <a:gd name="T3" fmla="*/ 0 h 140"/>
                <a:gd name="T4" fmla="*/ 45 w 45"/>
                <a:gd name="T5" fmla="*/ 3 h 140"/>
                <a:gd name="T6" fmla="*/ 12 w 45"/>
                <a:gd name="T7" fmla="*/ 138 h 140"/>
                <a:gd name="T8" fmla="*/ 0 w 45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40">
                  <a:moveTo>
                    <a:pt x="0" y="140"/>
                  </a:moveTo>
                  <a:lnTo>
                    <a:pt x="35" y="0"/>
                  </a:lnTo>
                  <a:lnTo>
                    <a:pt x="45" y="3"/>
                  </a:lnTo>
                  <a:lnTo>
                    <a:pt x="12" y="138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25"/>
            <p:cNvSpPr>
              <a:spLocks/>
            </p:cNvSpPr>
            <p:nvPr/>
          </p:nvSpPr>
          <p:spPr bwMode="auto">
            <a:xfrm>
              <a:off x="3980" y="2403"/>
              <a:ext cx="123" cy="142"/>
            </a:xfrm>
            <a:custGeom>
              <a:avLst/>
              <a:gdLst>
                <a:gd name="T0" fmla="*/ 35 w 123"/>
                <a:gd name="T1" fmla="*/ 0 h 142"/>
                <a:gd name="T2" fmla="*/ 0 w 123"/>
                <a:gd name="T3" fmla="*/ 142 h 142"/>
                <a:gd name="T4" fmla="*/ 123 w 123"/>
                <a:gd name="T5" fmla="*/ 142 h 142"/>
                <a:gd name="T6" fmla="*/ 76 w 123"/>
                <a:gd name="T7" fmla="*/ 0 h 142"/>
                <a:gd name="T8" fmla="*/ 35 w 123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42">
                  <a:moveTo>
                    <a:pt x="35" y="0"/>
                  </a:moveTo>
                  <a:lnTo>
                    <a:pt x="0" y="142"/>
                  </a:lnTo>
                  <a:lnTo>
                    <a:pt x="123" y="142"/>
                  </a:lnTo>
                  <a:lnTo>
                    <a:pt x="76" y="0"/>
                  </a:lnTo>
                  <a:lnTo>
                    <a:pt x="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26"/>
            <p:cNvSpPr>
              <a:spLocks/>
            </p:cNvSpPr>
            <p:nvPr/>
          </p:nvSpPr>
          <p:spPr bwMode="auto">
            <a:xfrm>
              <a:off x="4015" y="2415"/>
              <a:ext cx="169" cy="47"/>
            </a:xfrm>
            <a:custGeom>
              <a:avLst/>
              <a:gdLst>
                <a:gd name="T0" fmla="*/ 64 w 71"/>
                <a:gd name="T1" fmla="*/ 20 h 20"/>
                <a:gd name="T2" fmla="*/ 6 w 71"/>
                <a:gd name="T3" fmla="*/ 13 h 20"/>
                <a:gd name="T4" fmla="*/ 0 w 71"/>
                <a:gd name="T5" fmla="*/ 6 h 20"/>
                <a:gd name="T6" fmla="*/ 7 w 71"/>
                <a:gd name="T7" fmla="*/ 1 h 20"/>
                <a:gd name="T8" fmla="*/ 66 w 71"/>
                <a:gd name="T9" fmla="*/ 8 h 20"/>
                <a:gd name="T10" fmla="*/ 71 w 71"/>
                <a:gd name="T11" fmla="*/ 15 h 20"/>
                <a:gd name="T12" fmla="*/ 65 w 71"/>
                <a:gd name="T13" fmla="*/ 20 h 20"/>
                <a:gd name="T14" fmla="*/ 64 w 71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20">
                  <a:moveTo>
                    <a:pt x="64" y="20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1" y="3"/>
                    <a:pt x="4" y="0"/>
                    <a:pt x="7" y="1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9" y="9"/>
                    <a:pt x="71" y="12"/>
                    <a:pt x="71" y="15"/>
                  </a:cubicBezTo>
                  <a:cubicBezTo>
                    <a:pt x="70" y="18"/>
                    <a:pt x="68" y="20"/>
                    <a:pt x="65" y="20"/>
                  </a:cubicBezTo>
                  <a:lnTo>
                    <a:pt x="64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Oval 27"/>
            <p:cNvSpPr>
              <a:spLocks noChangeArrowheads="1"/>
            </p:cNvSpPr>
            <p:nvPr/>
          </p:nvSpPr>
          <p:spPr bwMode="auto">
            <a:xfrm>
              <a:off x="4158" y="2422"/>
              <a:ext cx="49" cy="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Oval 28"/>
            <p:cNvSpPr>
              <a:spLocks noChangeArrowheads="1"/>
            </p:cNvSpPr>
            <p:nvPr/>
          </p:nvSpPr>
          <p:spPr bwMode="auto">
            <a:xfrm>
              <a:off x="3942" y="2218"/>
              <a:ext cx="187" cy="18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29"/>
            <p:cNvSpPr>
              <a:spLocks/>
            </p:cNvSpPr>
            <p:nvPr/>
          </p:nvSpPr>
          <p:spPr bwMode="auto">
            <a:xfrm>
              <a:off x="4101" y="2256"/>
              <a:ext cx="59" cy="81"/>
            </a:xfrm>
            <a:custGeom>
              <a:avLst/>
              <a:gdLst>
                <a:gd name="T0" fmla="*/ 0 w 59"/>
                <a:gd name="T1" fmla="*/ 81 h 81"/>
                <a:gd name="T2" fmla="*/ 59 w 59"/>
                <a:gd name="T3" fmla="*/ 40 h 81"/>
                <a:gd name="T4" fmla="*/ 12 w 59"/>
                <a:gd name="T5" fmla="*/ 0 h 81"/>
                <a:gd name="T6" fmla="*/ 0 w 59"/>
                <a:gd name="T7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81">
                  <a:moveTo>
                    <a:pt x="0" y="81"/>
                  </a:moveTo>
                  <a:lnTo>
                    <a:pt x="59" y="40"/>
                  </a:lnTo>
                  <a:lnTo>
                    <a:pt x="12" y="0"/>
                  </a:lnTo>
                  <a:lnTo>
                    <a:pt x="0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Oval 30"/>
            <p:cNvSpPr>
              <a:spLocks noChangeArrowheads="1"/>
            </p:cNvSpPr>
            <p:nvPr/>
          </p:nvSpPr>
          <p:spPr bwMode="auto">
            <a:xfrm>
              <a:off x="3997" y="2270"/>
              <a:ext cx="71" cy="5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Oval 31"/>
            <p:cNvSpPr>
              <a:spLocks noChangeArrowheads="1"/>
            </p:cNvSpPr>
            <p:nvPr/>
          </p:nvSpPr>
          <p:spPr bwMode="auto">
            <a:xfrm>
              <a:off x="4006" y="2277"/>
              <a:ext cx="55" cy="4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32"/>
            <p:cNvSpPr>
              <a:spLocks/>
            </p:cNvSpPr>
            <p:nvPr/>
          </p:nvSpPr>
          <p:spPr bwMode="auto">
            <a:xfrm>
              <a:off x="4023" y="2296"/>
              <a:ext cx="137" cy="109"/>
            </a:xfrm>
            <a:custGeom>
              <a:avLst/>
              <a:gdLst>
                <a:gd name="T0" fmla="*/ 36 w 58"/>
                <a:gd name="T1" fmla="*/ 6 h 46"/>
                <a:gd name="T2" fmla="*/ 0 w 58"/>
                <a:gd name="T3" fmla="*/ 46 h 46"/>
                <a:gd name="T4" fmla="*/ 5 w 58"/>
                <a:gd name="T5" fmla="*/ 46 h 46"/>
                <a:gd name="T6" fmla="*/ 45 w 58"/>
                <a:gd name="T7" fmla="*/ 9 h 46"/>
                <a:gd name="T8" fmla="*/ 58 w 58"/>
                <a:gd name="T9" fmla="*/ 0 h 46"/>
                <a:gd name="T10" fmla="*/ 36 w 58"/>
                <a:gd name="T11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46">
                  <a:moveTo>
                    <a:pt x="36" y="6"/>
                  </a:moveTo>
                  <a:cubicBezTo>
                    <a:pt x="36" y="6"/>
                    <a:pt x="40" y="43"/>
                    <a:pt x="0" y="46"/>
                  </a:cubicBezTo>
                  <a:cubicBezTo>
                    <a:pt x="2" y="46"/>
                    <a:pt x="4" y="46"/>
                    <a:pt x="5" y="46"/>
                  </a:cubicBezTo>
                  <a:cubicBezTo>
                    <a:pt x="27" y="46"/>
                    <a:pt x="44" y="30"/>
                    <a:pt x="45" y="9"/>
                  </a:cubicBezTo>
                  <a:cubicBezTo>
                    <a:pt x="58" y="0"/>
                    <a:pt x="58" y="0"/>
                    <a:pt x="58" y="0"/>
                  </a:cubicBezTo>
                  <a:lnTo>
                    <a:pt x="3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33"/>
            <p:cNvSpPr>
              <a:spLocks/>
            </p:cNvSpPr>
            <p:nvPr/>
          </p:nvSpPr>
          <p:spPr bwMode="auto">
            <a:xfrm>
              <a:off x="3949" y="2190"/>
              <a:ext cx="230" cy="85"/>
            </a:xfrm>
            <a:custGeom>
              <a:avLst/>
              <a:gdLst>
                <a:gd name="T0" fmla="*/ 0 w 97"/>
                <a:gd name="T1" fmla="*/ 32 h 36"/>
                <a:gd name="T2" fmla="*/ 68 w 97"/>
                <a:gd name="T3" fmla="*/ 26 h 36"/>
                <a:gd name="T4" fmla="*/ 92 w 97"/>
                <a:gd name="T5" fmla="*/ 22 h 36"/>
                <a:gd name="T6" fmla="*/ 90 w 97"/>
                <a:gd name="T7" fmla="*/ 16 h 36"/>
                <a:gd name="T8" fmla="*/ 68 w 97"/>
                <a:gd name="T9" fmla="*/ 21 h 36"/>
                <a:gd name="T10" fmla="*/ 34 w 97"/>
                <a:gd name="T11" fmla="*/ 0 h 36"/>
                <a:gd name="T12" fmla="*/ 0 w 97"/>
                <a:gd name="T13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36">
                  <a:moveTo>
                    <a:pt x="0" y="32"/>
                  </a:moveTo>
                  <a:cubicBezTo>
                    <a:pt x="0" y="32"/>
                    <a:pt x="46" y="36"/>
                    <a:pt x="68" y="26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2"/>
                    <a:pt x="97" y="18"/>
                    <a:pt x="90" y="16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21"/>
                    <a:pt x="60" y="0"/>
                    <a:pt x="34" y="0"/>
                  </a:cubicBezTo>
                  <a:cubicBezTo>
                    <a:pt x="7" y="0"/>
                    <a:pt x="0" y="20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34"/>
            <p:cNvSpPr>
              <a:spLocks/>
            </p:cNvSpPr>
            <p:nvPr/>
          </p:nvSpPr>
          <p:spPr bwMode="auto">
            <a:xfrm>
              <a:off x="3947" y="2242"/>
              <a:ext cx="50" cy="21"/>
            </a:xfrm>
            <a:custGeom>
              <a:avLst/>
              <a:gdLst>
                <a:gd name="T0" fmla="*/ 2 w 21"/>
                <a:gd name="T1" fmla="*/ 0 h 9"/>
                <a:gd name="T2" fmla="*/ 21 w 21"/>
                <a:gd name="T3" fmla="*/ 2 h 9"/>
                <a:gd name="T4" fmla="*/ 20 w 21"/>
                <a:gd name="T5" fmla="*/ 9 h 9"/>
                <a:gd name="T6" fmla="*/ 0 w 21"/>
                <a:gd name="T7" fmla="*/ 7 h 9"/>
                <a:gd name="T8" fmla="*/ 2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2" y="0"/>
                  </a:moveTo>
                  <a:cubicBezTo>
                    <a:pt x="2" y="0"/>
                    <a:pt x="11" y="2"/>
                    <a:pt x="21" y="2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6" y="9"/>
                    <a:pt x="0" y="7"/>
                  </a:cubicBezTo>
                  <a:cubicBezTo>
                    <a:pt x="0" y="7"/>
                    <a:pt x="1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Oval 35"/>
            <p:cNvSpPr>
              <a:spLocks noChangeArrowheads="1"/>
            </p:cNvSpPr>
            <p:nvPr/>
          </p:nvSpPr>
          <p:spPr bwMode="auto">
            <a:xfrm>
              <a:off x="4172" y="2365"/>
              <a:ext cx="52" cy="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Oval 36"/>
            <p:cNvSpPr>
              <a:spLocks noChangeArrowheads="1"/>
            </p:cNvSpPr>
            <p:nvPr/>
          </p:nvSpPr>
          <p:spPr bwMode="auto">
            <a:xfrm>
              <a:off x="4179" y="2374"/>
              <a:ext cx="24" cy="2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Oval 37"/>
            <p:cNvSpPr>
              <a:spLocks noChangeArrowheads="1"/>
            </p:cNvSpPr>
            <p:nvPr/>
          </p:nvSpPr>
          <p:spPr bwMode="auto">
            <a:xfrm>
              <a:off x="3165" y="1685"/>
              <a:ext cx="284" cy="2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Oval 38"/>
            <p:cNvSpPr>
              <a:spLocks noChangeArrowheads="1"/>
            </p:cNvSpPr>
            <p:nvPr/>
          </p:nvSpPr>
          <p:spPr bwMode="auto">
            <a:xfrm>
              <a:off x="3174" y="1694"/>
              <a:ext cx="266" cy="2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Oval 39"/>
            <p:cNvSpPr>
              <a:spLocks noChangeArrowheads="1"/>
            </p:cNvSpPr>
            <p:nvPr/>
          </p:nvSpPr>
          <p:spPr bwMode="auto">
            <a:xfrm>
              <a:off x="3226" y="1746"/>
              <a:ext cx="161" cy="1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Oval 40"/>
            <p:cNvSpPr>
              <a:spLocks noChangeArrowheads="1"/>
            </p:cNvSpPr>
            <p:nvPr/>
          </p:nvSpPr>
          <p:spPr bwMode="auto">
            <a:xfrm>
              <a:off x="3236" y="1758"/>
              <a:ext cx="142" cy="14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Oval 41"/>
            <p:cNvSpPr>
              <a:spLocks noChangeArrowheads="1"/>
            </p:cNvSpPr>
            <p:nvPr/>
          </p:nvSpPr>
          <p:spPr bwMode="auto">
            <a:xfrm>
              <a:off x="4001" y="1114"/>
              <a:ext cx="285" cy="28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Oval 42"/>
            <p:cNvSpPr>
              <a:spLocks noChangeArrowheads="1"/>
            </p:cNvSpPr>
            <p:nvPr/>
          </p:nvSpPr>
          <p:spPr bwMode="auto">
            <a:xfrm>
              <a:off x="4011" y="1126"/>
              <a:ext cx="265" cy="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Oval 43"/>
            <p:cNvSpPr>
              <a:spLocks noChangeArrowheads="1"/>
            </p:cNvSpPr>
            <p:nvPr/>
          </p:nvSpPr>
          <p:spPr bwMode="auto">
            <a:xfrm>
              <a:off x="4063" y="1178"/>
              <a:ext cx="161" cy="15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Oval 44"/>
            <p:cNvSpPr>
              <a:spLocks noChangeArrowheads="1"/>
            </p:cNvSpPr>
            <p:nvPr/>
          </p:nvSpPr>
          <p:spPr bwMode="auto">
            <a:xfrm>
              <a:off x="4075" y="1187"/>
              <a:ext cx="140" cy="14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Oval 45"/>
            <p:cNvSpPr>
              <a:spLocks noChangeArrowheads="1"/>
            </p:cNvSpPr>
            <p:nvPr/>
          </p:nvSpPr>
          <p:spPr bwMode="auto">
            <a:xfrm>
              <a:off x="5080" y="1732"/>
              <a:ext cx="286" cy="2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Oval 46"/>
            <p:cNvSpPr>
              <a:spLocks noChangeArrowheads="1"/>
            </p:cNvSpPr>
            <p:nvPr/>
          </p:nvSpPr>
          <p:spPr bwMode="auto">
            <a:xfrm>
              <a:off x="5091" y="1742"/>
              <a:ext cx="263" cy="26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Oval 47"/>
            <p:cNvSpPr>
              <a:spLocks noChangeArrowheads="1"/>
            </p:cNvSpPr>
            <p:nvPr/>
          </p:nvSpPr>
          <p:spPr bwMode="auto">
            <a:xfrm>
              <a:off x="5144" y="1794"/>
              <a:ext cx="158" cy="16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Oval 48"/>
            <p:cNvSpPr>
              <a:spLocks noChangeArrowheads="1"/>
            </p:cNvSpPr>
            <p:nvPr/>
          </p:nvSpPr>
          <p:spPr bwMode="auto">
            <a:xfrm>
              <a:off x="5153" y="1806"/>
              <a:ext cx="140" cy="14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49"/>
            <p:cNvSpPr>
              <a:spLocks/>
            </p:cNvSpPr>
            <p:nvPr/>
          </p:nvSpPr>
          <p:spPr bwMode="auto">
            <a:xfrm>
              <a:off x="3186" y="1787"/>
              <a:ext cx="273" cy="168"/>
            </a:xfrm>
            <a:custGeom>
              <a:avLst/>
              <a:gdLst>
                <a:gd name="T0" fmla="*/ 101 w 115"/>
                <a:gd name="T1" fmla="*/ 0 h 71"/>
                <a:gd name="T2" fmla="*/ 86 w 115"/>
                <a:gd name="T3" fmla="*/ 6 h 71"/>
                <a:gd name="T4" fmla="*/ 58 w 115"/>
                <a:gd name="T5" fmla="*/ 52 h 71"/>
                <a:gd name="T6" fmla="*/ 47 w 115"/>
                <a:gd name="T7" fmla="*/ 53 h 71"/>
                <a:gd name="T8" fmla="*/ 14 w 115"/>
                <a:gd name="T9" fmla="*/ 24 h 71"/>
                <a:gd name="T10" fmla="*/ 0 w 115"/>
                <a:gd name="T11" fmla="*/ 32 h 71"/>
                <a:gd name="T12" fmla="*/ 50 w 115"/>
                <a:gd name="T13" fmla="*/ 71 h 71"/>
                <a:gd name="T14" fmla="*/ 66 w 115"/>
                <a:gd name="T15" fmla="*/ 69 h 71"/>
                <a:gd name="T16" fmla="*/ 101 w 115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71">
                  <a:moveTo>
                    <a:pt x="101" y="0"/>
                  </a:moveTo>
                  <a:cubicBezTo>
                    <a:pt x="86" y="6"/>
                    <a:pt x="86" y="6"/>
                    <a:pt x="86" y="6"/>
                  </a:cubicBezTo>
                  <a:cubicBezTo>
                    <a:pt x="86" y="6"/>
                    <a:pt x="98" y="44"/>
                    <a:pt x="58" y="52"/>
                  </a:cubicBezTo>
                  <a:cubicBezTo>
                    <a:pt x="54" y="53"/>
                    <a:pt x="50" y="53"/>
                    <a:pt x="47" y="53"/>
                  </a:cubicBezTo>
                  <a:cubicBezTo>
                    <a:pt x="17" y="53"/>
                    <a:pt x="14" y="24"/>
                    <a:pt x="14" y="2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13" y="71"/>
                    <a:pt x="50" y="71"/>
                  </a:cubicBezTo>
                  <a:cubicBezTo>
                    <a:pt x="55" y="71"/>
                    <a:pt x="60" y="71"/>
                    <a:pt x="66" y="69"/>
                  </a:cubicBezTo>
                  <a:cubicBezTo>
                    <a:pt x="115" y="56"/>
                    <a:pt x="101" y="0"/>
                    <a:pt x="10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8" name="Group 4"/>
          <p:cNvGrpSpPr>
            <a:grpSpLocks noChangeAspect="1"/>
          </p:cNvGrpSpPr>
          <p:nvPr/>
        </p:nvGrpSpPr>
        <p:grpSpPr bwMode="auto">
          <a:xfrm flipH="1">
            <a:off x="5590498" y="2420340"/>
            <a:ext cx="2616619" cy="2307523"/>
            <a:chOff x="3165" y="1114"/>
            <a:chExt cx="2201" cy="1941"/>
          </a:xfrm>
        </p:grpSpPr>
        <p:sp>
          <p:nvSpPr>
            <p:cNvPr id="180" name="Freeform 5"/>
            <p:cNvSpPr>
              <a:spLocks/>
            </p:cNvSpPr>
            <p:nvPr/>
          </p:nvSpPr>
          <p:spPr bwMode="auto">
            <a:xfrm>
              <a:off x="3226" y="1168"/>
              <a:ext cx="2048" cy="1365"/>
            </a:xfrm>
            <a:custGeom>
              <a:avLst/>
              <a:gdLst>
                <a:gd name="T0" fmla="*/ 0 w 2048"/>
                <a:gd name="T1" fmla="*/ 635 h 1365"/>
                <a:gd name="T2" fmla="*/ 922 w 2048"/>
                <a:gd name="T3" fmla="*/ 0 h 1365"/>
                <a:gd name="T4" fmla="*/ 2048 w 2048"/>
                <a:gd name="T5" fmla="*/ 647 h 1365"/>
                <a:gd name="T6" fmla="*/ 1977 w 2048"/>
                <a:gd name="T7" fmla="*/ 770 h 1365"/>
                <a:gd name="T8" fmla="*/ 929 w 2048"/>
                <a:gd name="T9" fmla="*/ 169 h 1365"/>
                <a:gd name="T10" fmla="*/ 183 w 2048"/>
                <a:gd name="T11" fmla="*/ 683 h 1365"/>
                <a:gd name="T12" fmla="*/ 491 w 2048"/>
                <a:gd name="T13" fmla="*/ 1304 h 1365"/>
                <a:gd name="T14" fmla="*/ 363 w 2048"/>
                <a:gd name="T15" fmla="*/ 1365 h 1365"/>
                <a:gd name="T16" fmla="*/ 0 w 2048"/>
                <a:gd name="T17" fmla="*/ 635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8" h="1365">
                  <a:moveTo>
                    <a:pt x="0" y="635"/>
                  </a:moveTo>
                  <a:lnTo>
                    <a:pt x="922" y="0"/>
                  </a:lnTo>
                  <a:lnTo>
                    <a:pt x="2048" y="647"/>
                  </a:lnTo>
                  <a:lnTo>
                    <a:pt x="1977" y="770"/>
                  </a:lnTo>
                  <a:lnTo>
                    <a:pt x="929" y="169"/>
                  </a:lnTo>
                  <a:lnTo>
                    <a:pt x="183" y="683"/>
                  </a:lnTo>
                  <a:lnTo>
                    <a:pt x="491" y="1304"/>
                  </a:lnTo>
                  <a:lnTo>
                    <a:pt x="363" y="1365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C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6"/>
            <p:cNvSpPr>
              <a:spLocks/>
            </p:cNvSpPr>
            <p:nvPr/>
          </p:nvSpPr>
          <p:spPr bwMode="auto">
            <a:xfrm>
              <a:off x="3226" y="1168"/>
              <a:ext cx="2048" cy="1365"/>
            </a:xfrm>
            <a:custGeom>
              <a:avLst/>
              <a:gdLst>
                <a:gd name="T0" fmla="*/ 0 w 2048"/>
                <a:gd name="T1" fmla="*/ 635 h 1365"/>
                <a:gd name="T2" fmla="*/ 922 w 2048"/>
                <a:gd name="T3" fmla="*/ 0 h 1365"/>
                <a:gd name="T4" fmla="*/ 2048 w 2048"/>
                <a:gd name="T5" fmla="*/ 647 h 1365"/>
                <a:gd name="T6" fmla="*/ 1977 w 2048"/>
                <a:gd name="T7" fmla="*/ 770 h 1365"/>
                <a:gd name="T8" fmla="*/ 929 w 2048"/>
                <a:gd name="T9" fmla="*/ 169 h 1365"/>
                <a:gd name="T10" fmla="*/ 183 w 2048"/>
                <a:gd name="T11" fmla="*/ 683 h 1365"/>
                <a:gd name="T12" fmla="*/ 491 w 2048"/>
                <a:gd name="T13" fmla="*/ 1304 h 1365"/>
                <a:gd name="T14" fmla="*/ 363 w 2048"/>
                <a:gd name="T15" fmla="*/ 1365 h 1365"/>
                <a:gd name="T16" fmla="*/ 0 w 2048"/>
                <a:gd name="T17" fmla="*/ 635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8" h="1365">
                  <a:moveTo>
                    <a:pt x="0" y="635"/>
                  </a:moveTo>
                  <a:lnTo>
                    <a:pt x="922" y="0"/>
                  </a:lnTo>
                  <a:lnTo>
                    <a:pt x="2048" y="647"/>
                  </a:lnTo>
                  <a:lnTo>
                    <a:pt x="1977" y="770"/>
                  </a:lnTo>
                  <a:lnTo>
                    <a:pt x="929" y="169"/>
                  </a:lnTo>
                  <a:lnTo>
                    <a:pt x="183" y="683"/>
                  </a:lnTo>
                  <a:lnTo>
                    <a:pt x="491" y="1304"/>
                  </a:lnTo>
                  <a:lnTo>
                    <a:pt x="363" y="1365"/>
                  </a:lnTo>
                  <a:lnTo>
                    <a:pt x="0" y="63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7"/>
            <p:cNvSpPr>
              <a:spLocks/>
            </p:cNvSpPr>
            <p:nvPr/>
          </p:nvSpPr>
          <p:spPr bwMode="auto">
            <a:xfrm>
              <a:off x="3385" y="1318"/>
              <a:ext cx="1889" cy="1215"/>
            </a:xfrm>
            <a:custGeom>
              <a:avLst/>
              <a:gdLst>
                <a:gd name="T0" fmla="*/ 1849 w 1889"/>
                <a:gd name="T1" fmla="*/ 474 h 1215"/>
                <a:gd name="T2" fmla="*/ 1782 w 1889"/>
                <a:gd name="T3" fmla="*/ 585 h 1215"/>
                <a:gd name="T4" fmla="*/ 770 w 1889"/>
                <a:gd name="T5" fmla="*/ 0 h 1215"/>
                <a:gd name="T6" fmla="*/ 0 w 1889"/>
                <a:gd name="T7" fmla="*/ 528 h 1215"/>
                <a:gd name="T8" fmla="*/ 292 w 1889"/>
                <a:gd name="T9" fmla="*/ 1128 h 1215"/>
                <a:gd name="T10" fmla="*/ 185 w 1889"/>
                <a:gd name="T11" fmla="*/ 1180 h 1215"/>
                <a:gd name="T12" fmla="*/ 204 w 1889"/>
                <a:gd name="T13" fmla="*/ 1215 h 1215"/>
                <a:gd name="T14" fmla="*/ 332 w 1889"/>
                <a:gd name="T15" fmla="*/ 1154 h 1215"/>
                <a:gd name="T16" fmla="*/ 24 w 1889"/>
                <a:gd name="T17" fmla="*/ 533 h 1215"/>
                <a:gd name="T18" fmla="*/ 770 w 1889"/>
                <a:gd name="T19" fmla="*/ 19 h 1215"/>
                <a:gd name="T20" fmla="*/ 1818 w 1889"/>
                <a:gd name="T21" fmla="*/ 620 h 1215"/>
                <a:gd name="T22" fmla="*/ 1889 w 1889"/>
                <a:gd name="T23" fmla="*/ 497 h 1215"/>
                <a:gd name="T24" fmla="*/ 1849 w 1889"/>
                <a:gd name="T25" fmla="*/ 474 h 1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9" h="1215">
                  <a:moveTo>
                    <a:pt x="1849" y="474"/>
                  </a:moveTo>
                  <a:lnTo>
                    <a:pt x="1782" y="585"/>
                  </a:lnTo>
                  <a:lnTo>
                    <a:pt x="770" y="0"/>
                  </a:lnTo>
                  <a:lnTo>
                    <a:pt x="0" y="528"/>
                  </a:lnTo>
                  <a:lnTo>
                    <a:pt x="292" y="1128"/>
                  </a:lnTo>
                  <a:lnTo>
                    <a:pt x="185" y="1180"/>
                  </a:lnTo>
                  <a:lnTo>
                    <a:pt x="204" y="1215"/>
                  </a:lnTo>
                  <a:lnTo>
                    <a:pt x="332" y="1154"/>
                  </a:lnTo>
                  <a:lnTo>
                    <a:pt x="24" y="533"/>
                  </a:lnTo>
                  <a:lnTo>
                    <a:pt x="770" y="19"/>
                  </a:lnTo>
                  <a:lnTo>
                    <a:pt x="1818" y="620"/>
                  </a:lnTo>
                  <a:lnTo>
                    <a:pt x="1889" y="497"/>
                  </a:lnTo>
                  <a:lnTo>
                    <a:pt x="1849" y="474"/>
                  </a:lnTo>
                  <a:close/>
                </a:path>
              </a:pathLst>
            </a:custGeom>
            <a:solidFill>
              <a:srgbClr val="E0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8"/>
            <p:cNvSpPr>
              <a:spLocks/>
            </p:cNvSpPr>
            <p:nvPr/>
          </p:nvSpPr>
          <p:spPr bwMode="auto">
            <a:xfrm>
              <a:off x="3385" y="1318"/>
              <a:ext cx="1889" cy="1215"/>
            </a:xfrm>
            <a:custGeom>
              <a:avLst/>
              <a:gdLst>
                <a:gd name="T0" fmla="*/ 1849 w 1889"/>
                <a:gd name="T1" fmla="*/ 474 h 1215"/>
                <a:gd name="T2" fmla="*/ 1782 w 1889"/>
                <a:gd name="T3" fmla="*/ 585 h 1215"/>
                <a:gd name="T4" fmla="*/ 770 w 1889"/>
                <a:gd name="T5" fmla="*/ 0 h 1215"/>
                <a:gd name="T6" fmla="*/ 0 w 1889"/>
                <a:gd name="T7" fmla="*/ 528 h 1215"/>
                <a:gd name="T8" fmla="*/ 292 w 1889"/>
                <a:gd name="T9" fmla="*/ 1128 h 1215"/>
                <a:gd name="T10" fmla="*/ 185 w 1889"/>
                <a:gd name="T11" fmla="*/ 1180 h 1215"/>
                <a:gd name="T12" fmla="*/ 204 w 1889"/>
                <a:gd name="T13" fmla="*/ 1215 h 1215"/>
                <a:gd name="T14" fmla="*/ 332 w 1889"/>
                <a:gd name="T15" fmla="*/ 1154 h 1215"/>
                <a:gd name="T16" fmla="*/ 24 w 1889"/>
                <a:gd name="T17" fmla="*/ 533 h 1215"/>
                <a:gd name="T18" fmla="*/ 770 w 1889"/>
                <a:gd name="T19" fmla="*/ 19 h 1215"/>
                <a:gd name="T20" fmla="*/ 1818 w 1889"/>
                <a:gd name="T21" fmla="*/ 620 h 1215"/>
                <a:gd name="T22" fmla="*/ 1889 w 1889"/>
                <a:gd name="T23" fmla="*/ 497 h 1215"/>
                <a:gd name="T24" fmla="*/ 1849 w 1889"/>
                <a:gd name="T25" fmla="*/ 474 h 1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9" h="1215">
                  <a:moveTo>
                    <a:pt x="1849" y="474"/>
                  </a:moveTo>
                  <a:lnTo>
                    <a:pt x="1782" y="585"/>
                  </a:lnTo>
                  <a:lnTo>
                    <a:pt x="770" y="0"/>
                  </a:lnTo>
                  <a:lnTo>
                    <a:pt x="0" y="528"/>
                  </a:lnTo>
                  <a:lnTo>
                    <a:pt x="292" y="1128"/>
                  </a:lnTo>
                  <a:lnTo>
                    <a:pt x="185" y="1180"/>
                  </a:lnTo>
                  <a:lnTo>
                    <a:pt x="204" y="1215"/>
                  </a:lnTo>
                  <a:lnTo>
                    <a:pt x="332" y="1154"/>
                  </a:lnTo>
                  <a:lnTo>
                    <a:pt x="24" y="533"/>
                  </a:lnTo>
                  <a:lnTo>
                    <a:pt x="770" y="19"/>
                  </a:lnTo>
                  <a:lnTo>
                    <a:pt x="1818" y="620"/>
                  </a:lnTo>
                  <a:lnTo>
                    <a:pt x="1889" y="497"/>
                  </a:lnTo>
                  <a:lnTo>
                    <a:pt x="1849" y="4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9"/>
            <p:cNvSpPr>
              <a:spLocks/>
            </p:cNvSpPr>
            <p:nvPr/>
          </p:nvSpPr>
          <p:spPr bwMode="auto">
            <a:xfrm>
              <a:off x="3290" y="2128"/>
              <a:ext cx="1252" cy="839"/>
            </a:xfrm>
            <a:custGeom>
              <a:avLst/>
              <a:gdLst>
                <a:gd name="T0" fmla="*/ 528 w 528"/>
                <a:gd name="T1" fmla="*/ 354 h 354"/>
                <a:gd name="T2" fmla="*/ 528 w 528"/>
                <a:gd name="T3" fmla="*/ 201 h 354"/>
                <a:gd name="T4" fmla="*/ 468 w 528"/>
                <a:gd name="T5" fmla="*/ 174 h 354"/>
                <a:gd name="T6" fmla="*/ 396 w 528"/>
                <a:gd name="T7" fmla="*/ 27 h 354"/>
                <a:gd name="T8" fmla="*/ 354 w 528"/>
                <a:gd name="T9" fmla="*/ 0 h 354"/>
                <a:gd name="T10" fmla="*/ 207 w 528"/>
                <a:gd name="T11" fmla="*/ 0 h 354"/>
                <a:gd name="T12" fmla="*/ 164 w 528"/>
                <a:gd name="T13" fmla="*/ 39 h 354"/>
                <a:gd name="T14" fmla="*/ 164 w 528"/>
                <a:gd name="T15" fmla="*/ 134 h 354"/>
                <a:gd name="T16" fmla="*/ 50 w 528"/>
                <a:gd name="T17" fmla="*/ 134 h 354"/>
                <a:gd name="T18" fmla="*/ 0 w 528"/>
                <a:gd name="T19" fmla="*/ 160 h 354"/>
                <a:gd name="T20" fmla="*/ 0 w 528"/>
                <a:gd name="T21" fmla="*/ 354 h 354"/>
                <a:gd name="T22" fmla="*/ 528 w 528"/>
                <a:gd name="T23" fmla="*/ 3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8" h="354">
                  <a:moveTo>
                    <a:pt x="528" y="354"/>
                  </a:moveTo>
                  <a:cubicBezTo>
                    <a:pt x="528" y="201"/>
                    <a:pt x="528" y="201"/>
                    <a:pt x="528" y="201"/>
                  </a:cubicBezTo>
                  <a:cubicBezTo>
                    <a:pt x="528" y="201"/>
                    <a:pt x="504" y="174"/>
                    <a:pt x="468" y="174"/>
                  </a:cubicBezTo>
                  <a:cubicBezTo>
                    <a:pt x="396" y="27"/>
                    <a:pt x="396" y="27"/>
                    <a:pt x="396" y="27"/>
                  </a:cubicBezTo>
                  <a:cubicBezTo>
                    <a:pt x="396" y="27"/>
                    <a:pt x="378" y="0"/>
                    <a:pt x="354" y="0"/>
                  </a:cubicBezTo>
                  <a:cubicBezTo>
                    <a:pt x="330" y="0"/>
                    <a:pt x="207" y="0"/>
                    <a:pt x="207" y="0"/>
                  </a:cubicBezTo>
                  <a:cubicBezTo>
                    <a:pt x="207" y="0"/>
                    <a:pt x="164" y="2"/>
                    <a:pt x="164" y="39"/>
                  </a:cubicBezTo>
                  <a:cubicBezTo>
                    <a:pt x="164" y="134"/>
                    <a:pt x="164" y="134"/>
                    <a:pt x="164" y="134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0" y="134"/>
                    <a:pt x="0" y="127"/>
                    <a:pt x="0" y="160"/>
                  </a:cubicBezTo>
                  <a:cubicBezTo>
                    <a:pt x="0" y="354"/>
                    <a:pt x="0" y="354"/>
                    <a:pt x="0" y="354"/>
                  </a:cubicBezTo>
                  <a:lnTo>
                    <a:pt x="528" y="354"/>
                  </a:lnTo>
                  <a:close/>
                </a:path>
              </a:pathLst>
            </a:custGeom>
            <a:solidFill>
              <a:srgbClr val="FFC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0"/>
            <p:cNvSpPr>
              <a:spLocks/>
            </p:cNvSpPr>
            <p:nvPr/>
          </p:nvSpPr>
          <p:spPr bwMode="auto">
            <a:xfrm>
              <a:off x="3290" y="2607"/>
              <a:ext cx="318" cy="279"/>
            </a:xfrm>
            <a:custGeom>
              <a:avLst/>
              <a:gdLst>
                <a:gd name="T0" fmla="*/ 280 w 318"/>
                <a:gd name="T1" fmla="*/ 279 h 279"/>
                <a:gd name="T2" fmla="*/ 280 w 318"/>
                <a:gd name="T3" fmla="*/ 85 h 279"/>
                <a:gd name="T4" fmla="*/ 209 w 318"/>
                <a:gd name="T5" fmla="*/ 38 h 279"/>
                <a:gd name="T6" fmla="*/ 0 w 318"/>
                <a:gd name="T7" fmla="*/ 38 h 279"/>
                <a:gd name="T8" fmla="*/ 0 w 318"/>
                <a:gd name="T9" fmla="*/ 0 h 279"/>
                <a:gd name="T10" fmla="*/ 221 w 318"/>
                <a:gd name="T11" fmla="*/ 0 h 279"/>
                <a:gd name="T12" fmla="*/ 318 w 318"/>
                <a:gd name="T13" fmla="*/ 66 h 279"/>
                <a:gd name="T14" fmla="*/ 318 w 318"/>
                <a:gd name="T15" fmla="*/ 279 h 279"/>
                <a:gd name="T16" fmla="*/ 280 w 318"/>
                <a:gd name="T17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" h="279">
                  <a:moveTo>
                    <a:pt x="280" y="279"/>
                  </a:moveTo>
                  <a:lnTo>
                    <a:pt x="280" y="85"/>
                  </a:lnTo>
                  <a:lnTo>
                    <a:pt x="209" y="38"/>
                  </a:lnTo>
                  <a:lnTo>
                    <a:pt x="0" y="38"/>
                  </a:lnTo>
                  <a:lnTo>
                    <a:pt x="0" y="0"/>
                  </a:lnTo>
                  <a:lnTo>
                    <a:pt x="221" y="0"/>
                  </a:lnTo>
                  <a:lnTo>
                    <a:pt x="318" y="66"/>
                  </a:lnTo>
                  <a:lnTo>
                    <a:pt x="318" y="279"/>
                  </a:lnTo>
                  <a:lnTo>
                    <a:pt x="280" y="279"/>
                  </a:lnTo>
                  <a:close/>
                </a:path>
              </a:pathLst>
            </a:custGeom>
            <a:solidFill>
              <a:srgbClr val="E0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1"/>
            <p:cNvSpPr>
              <a:spLocks/>
            </p:cNvSpPr>
            <p:nvPr/>
          </p:nvSpPr>
          <p:spPr bwMode="auto">
            <a:xfrm>
              <a:off x="3290" y="2583"/>
              <a:ext cx="1252" cy="384"/>
            </a:xfrm>
            <a:custGeom>
              <a:avLst/>
              <a:gdLst>
                <a:gd name="T0" fmla="*/ 528 w 528"/>
                <a:gd name="T1" fmla="*/ 9 h 162"/>
                <a:gd name="T2" fmla="*/ 519 w 528"/>
                <a:gd name="T3" fmla="*/ 0 h 162"/>
                <a:gd name="T4" fmla="*/ 519 w 528"/>
                <a:gd name="T5" fmla="*/ 84 h 162"/>
                <a:gd name="T6" fmla="*/ 394 w 528"/>
                <a:gd name="T7" fmla="*/ 84 h 162"/>
                <a:gd name="T8" fmla="*/ 385 w 528"/>
                <a:gd name="T9" fmla="*/ 122 h 162"/>
                <a:gd name="T10" fmla="*/ 0 w 528"/>
                <a:gd name="T11" fmla="*/ 122 h 162"/>
                <a:gd name="T12" fmla="*/ 0 w 528"/>
                <a:gd name="T13" fmla="*/ 122 h 162"/>
                <a:gd name="T14" fmla="*/ 0 w 528"/>
                <a:gd name="T15" fmla="*/ 162 h 162"/>
                <a:gd name="T16" fmla="*/ 528 w 528"/>
                <a:gd name="T17" fmla="*/ 162 h 162"/>
                <a:gd name="T18" fmla="*/ 528 w 528"/>
                <a:gd name="T19" fmla="*/ 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8" h="162">
                  <a:moveTo>
                    <a:pt x="528" y="9"/>
                  </a:moveTo>
                  <a:cubicBezTo>
                    <a:pt x="528" y="9"/>
                    <a:pt x="525" y="5"/>
                    <a:pt x="519" y="0"/>
                  </a:cubicBezTo>
                  <a:cubicBezTo>
                    <a:pt x="519" y="84"/>
                    <a:pt x="519" y="84"/>
                    <a:pt x="519" y="84"/>
                  </a:cubicBezTo>
                  <a:cubicBezTo>
                    <a:pt x="394" y="84"/>
                    <a:pt x="394" y="84"/>
                    <a:pt x="394" y="84"/>
                  </a:cubicBezTo>
                  <a:cubicBezTo>
                    <a:pt x="385" y="122"/>
                    <a:pt x="385" y="122"/>
                    <a:pt x="385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528" y="162"/>
                    <a:pt x="528" y="162"/>
                    <a:pt x="528" y="162"/>
                  </a:cubicBezTo>
                  <a:lnTo>
                    <a:pt x="528" y="9"/>
                  </a:lnTo>
                  <a:close/>
                </a:path>
              </a:pathLst>
            </a:custGeom>
            <a:solidFill>
              <a:srgbClr val="E0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2"/>
            <p:cNvSpPr>
              <a:spLocks/>
            </p:cNvSpPr>
            <p:nvPr/>
          </p:nvSpPr>
          <p:spPr bwMode="auto">
            <a:xfrm>
              <a:off x="4219" y="2810"/>
              <a:ext cx="334" cy="157"/>
            </a:xfrm>
            <a:custGeom>
              <a:avLst/>
              <a:gdLst>
                <a:gd name="T0" fmla="*/ 332 w 334"/>
                <a:gd name="T1" fmla="*/ 0 h 157"/>
                <a:gd name="T2" fmla="*/ 29 w 334"/>
                <a:gd name="T3" fmla="*/ 0 h 157"/>
                <a:gd name="T4" fmla="*/ 0 w 334"/>
                <a:gd name="T5" fmla="*/ 157 h 157"/>
                <a:gd name="T6" fmla="*/ 334 w 334"/>
                <a:gd name="T7" fmla="*/ 157 h 157"/>
                <a:gd name="T8" fmla="*/ 332 w 334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157">
                  <a:moveTo>
                    <a:pt x="332" y="0"/>
                  </a:moveTo>
                  <a:lnTo>
                    <a:pt x="29" y="0"/>
                  </a:lnTo>
                  <a:lnTo>
                    <a:pt x="0" y="157"/>
                  </a:lnTo>
                  <a:lnTo>
                    <a:pt x="334" y="157"/>
                  </a:lnTo>
                  <a:lnTo>
                    <a:pt x="332" y="0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3"/>
            <p:cNvSpPr>
              <a:spLocks/>
            </p:cNvSpPr>
            <p:nvPr/>
          </p:nvSpPr>
          <p:spPr bwMode="auto">
            <a:xfrm>
              <a:off x="3845" y="2173"/>
              <a:ext cx="445" cy="372"/>
            </a:xfrm>
            <a:custGeom>
              <a:avLst/>
              <a:gdLst>
                <a:gd name="T0" fmla="*/ 445 w 445"/>
                <a:gd name="T1" fmla="*/ 372 h 372"/>
                <a:gd name="T2" fmla="*/ 0 w 445"/>
                <a:gd name="T3" fmla="*/ 372 h 372"/>
                <a:gd name="T4" fmla="*/ 0 w 445"/>
                <a:gd name="T5" fmla="*/ 0 h 372"/>
                <a:gd name="T6" fmla="*/ 251 w 445"/>
                <a:gd name="T7" fmla="*/ 0 h 372"/>
                <a:gd name="T8" fmla="*/ 445 w 445"/>
                <a:gd name="T9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372">
                  <a:moveTo>
                    <a:pt x="445" y="372"/>
                  </a:moveTo>
                  <a:lnTo>
                    <a:pt x="0" y="372"/>
                  </a:lnTo>
                  <a:lnTo>
                    <a:pt x="0" y="0"/>
                  </a:lnTo>
                  <a:lnTo>
                    <a:pt x="251" y="0"/>
                  </a:lnTo>
                  <a:lnTo>
                    <a:pt x="445" y="372"/>
                  </a:lnTo>
                  <a:close/>
                </a:path>
              </a:pathLst>
            </a:custGeom>
            <a:solidFill>
              <a:srgbClr val="E0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4"/>
            <p:cNvSpPr>
              <a:spLocks/>
            </p:cNvSpPr>
            <p:nvPr/>
          </p:nvSpPr>
          <p:spPr bwMode="auto">
            <a:xfrm>
              <a:off x="3890" y="2161"/>
              <a:ext cx="441" cy="382"/>
            </a:xfrm>
            <a:custGeom>
              <a:avLst/>
              <a:gdLst>
                <a:gd name="T0" fmla="*/ 186 w 186"/>
                <a:gd name="T1" fmla="*/ 161 h 161"/>
                <a:gd name="T2" fmla="*/ 0 w 186"/>
                <a:gd name="T3" fmla="*/ 161 h 161"/>
                <a:gd name="T4" fmla="*/ 0 w 186"/>
                <a:gd name="T5" fmla="*/ 5 h 161"/>
                <a:gd name="T6" fmla="*/ 84 w 186"/>
                <a:gd name="T7" fmla="*/ 5 h 161"/>
                <a:gd name="T8" fmla="*/ 130 w 186"/>
                <a:gd name="T9" fmla="*/ 34 h 161"/>
                <a:gd name="T10" fmla="*/ 186 w 186"/>
                <a:gd name="T11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6" h="161">
                  <a:moveTo>
                    <a:pt x="186" y="161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4" y="5"/>
                    <a:pt x="107" y="0"/>
                    <a:pt x="130" y="34"/>
                  </a:cubicBezTo>
                  <a:lnTo>
                    <a:pt x="186" y="161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5"/>
            <p:cNvSpPr>
              <a:spLocks/>
            </p:cNvSpPr>
            <p:nvPr/>
          </p:nvSpPr>
          <p:spPr bwMode="auto">
            <a:xfrm>
              <a:off x="3290" y="2429"/>
              <a:ext cx="389" cy="107"/>
            </a:xfrm>
            <a:custGeom>
              <a:avLst/>
              <a:gdLst>
                <a:gd name="T0" fmla="*/ 0 w 164"/>
                <a:gd name="T1" fmla="*/ 33 h 45"/>
                <a:gd name="T2" fmla="*/ 0 w 164"/>
                <a:gd name="T3" fmla="*/ 45 h 45"/>
                <a:gd name="T4" fmla="*/ 164 w 164"/>
                <a:gd name="T5" fmla="*/ 45 h 45"/>
                <a:gd name="T6" fmla="*/ 164 w 164"/>
                <a:gd name="T7" fmla="*/ 7 h 45"/>
                <a:gd name="T8" fmla="*/ 50 w 164"/>
                <a:gd name="T9" fmla="*/ 7 h 45"/>
                <a:gd name="T10" fmla="*/ 0 w 164"/>
                <a:gd name="T11" fmla="*/ 3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4" h="45">
                  <a:moveTo>
                    <a:pt x="0" y="33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164" y="45"/>
                    <a:pt x="164" y="45"/>
                    <a:pt x="164" y="45"/>
                  </a:cubicBezTo>
                  <a:cubicBezTo>
                    <a:pt x="164" y="7"/>
                    <a:pt x="164" y="7"/>
                    <a:pt x="164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7"/>
                    <a:pt x="0" y="0"/>
                    <a:pt x="0" y="33"/>
                  </a:cubicBezTo>
                  <a:close/>
                </a:path>
              </a:pathLst>
            </a:custGeom>
            <a:solidFill>
              <a:srgbClr val="E0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6"/>
            <p:cNvSpPr>
              <a:spLocks/>
            </p:cNvSpPr>
            <p:nvPr/>
          </p:nvSpPr>
          <p:spPr bwMode="auto">
            <a:xfrm>
              <a:off x="4542" y="2604"/>
              <a:ext cx="52" cy="204"/>
            </a:xfrm>
            <a:custGeom>
              <a:avLst/>
              <a:gdLst>
                <a:gd name="T0" fmla="*/ 0 w 22"/>
                <a:gd name="T1" fmla="*/ 0 h 86"/>
                <a:gd name="T2" fmla="*/ 0 w 22"/>
                <a:gd name="T3" fmla="*/ 86 h 86"/>
                <a:gd name="T4" fmla="*/ 22 w 22"/>
                <a:gd name="T5" fmla="*/ 37 h 86"/>
                <a:gd name="T6" fmla="*/ 0 w 22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86">
                  <a:moveTo>
                    <a:pt x="0" y="0"/>
                  </a:move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22" y="77"/>
                    <a:pt x="22" y="37"/>
                  </a:cubicBezTo>
                  <a:cubicBezTo>
                    <a:pt x="22" y="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7"/>
            <p:cNvSpPr>
              <a:spLocks/>
            </p:cNvSpPr>
            <p:nvPr/>
          </p:nvSpPr>
          <p:spPr bwMode="auto">
            <a:xfrm>
              <a:off x="4376" y="2810"/>
              <a:ext cx="177" cy="157"/>
            </a:xfrm>
            <a:custGeom>
              <a:avLst/>
              <a:gdLst>
                <a:gd name="T0" fmla="*/ 0 w 177"/>
                <a:gd name="T1" fmla="*/ 157 h 157"/>
                <a:gd name="T2" fmla="*/ 177 w 177"/>
                <a:gd name="T3" fmla="*/ 157 h 157"/>
                <a:gd name="T4" fmla="*/ 175 w 177"/>
                <a:gd name="T5" fmla="*/ 0 h 157"/>
                <a:gd name="T6" fmla="*/ 71 w 177"/>
                <a:gd name="T7" fmla="*/ 0 h 157"/>
                <a:gd name="T8" fmla="*/ 0 w 177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57">
                  <a:moveTo>
                    <a:pt x="0" y="157"/>
                  </a:moveTo>
                  <a:lnTo>
                    <a:pt x="177" y="157"/>
                  </a:lnTo>
                  <a:lnTo>
                    <a:pt x="175" y="0"/>
                  </a:lnTo>
                  <a:lnTo>
                    <a:pt x="71" y="0"/>
                  </a:lnTo>
                  <a:lnTo>
                    <a:pt x="0" y="157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Rectangle 18"/>
            <p:cNvSpPr>
              <a:spLocks noChangeArrowheads="1"/>
            </p:cNvSpPr>
            <p:nvPr/>
          </p:nvSpPr>
          <p:spPr bwMode="auto">
            <a:xfrm>
              <a:off x="3845" y="2585"/>
              <a:ext cx="40" cy="323"/>
            </a:xfrm>
            <a:prstGeom prst="rect">
              <a:avLst/>
            </a:prstGeom>
            <a:solidFill>
              <a:srgbClr val="E0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9"/>
            <p:cNvSpPr>
              <a:spLocks/>
            </p:cNvSpPr>
            <p:nvPr/>
          </p:nvSpPr>
          <p:spPr bwMode="auto">
            <a:xfrm>
              <a:off x="3935" y="2683"/>
              <a:ext cx="123" cy="40"/>
            </a:xfrm>
            <a:custGeom>
              <a:avLst/>
              <a:gdLst>
                <a:gd name="T0" fmla="*/ 52 w 52"/>
                <a:gd name="T1" fmla="*/ 9 h 17"/>
                <a:gd name="T2" fmla="*/ 44 w 52"/>
                <a:gd name="T3" fmla="*/ 17 h 17"/>
                <a:gd name="T4" fmla="*/ 8 w 52"/>
                <a:gd name="T5" fmla="*/ 17 h 17"/>
                <a:gd name="T6" fmla="*/ 0 w 52"/>
                <a:gd name="T7" fmla="*/ 9 h 17"/>
                <a:gd name="T8" fmla="*/ 8 w 52"/>
                <a:gd name="T9" fmla="*/ 0 h 17"/>
                <a:gd name="T10" fmla="*/ 44 w 52"/>
                <a:gd name="T11" fmla="*/ 0 h 17"/>
                <a:gd name="T12" fmla="*/ 52 w 52"/>
                <a:gd name="T1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7">
                  <a:moveTo>
                    <a:pt x="52" y="9"/>
                  </a:moveTo>
                  <a:cubicBezTo>
                    <a:pt x="52" y="13"/>
                    <a:pt x="48" y="17"/>
                    <a:pt x="44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4" y="17"/>
                    <a:pt x="0" y="13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8" y="0"/>
                    <a:pt x="52" y="4"/>
                    <a:pt x="52" y="9"/>
                  </a:cubicBezTo>
                  <a:close/>
                </a:path>
              </a:pathLst>
            </a:custGeom>
            <a:solidFill>
              <a:srgbClr val="E0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Oval 20"/>
            <p:cNvSpPr>
              <a:spLocks noChangeArrowheads="1"/>
            </p:cNvSpPr>
            <p:nvPr/>
          </p:nvSpPr>
          <p:spPr bwMode="auto">
            <a:xfrm>
              <a:off x="3411" y="2825"/>
              <a:ext cx="228" cy="230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Oval 21"/>
            <p:cNvSpPr>
              <a:spLocks noChangeArrowheads="1"/>
            </p:cNvSpPr>
            <p:nvPr/>
          </p:nvSpPr>
          <p:spPr bwMode="auto">
            <a:xfrm>
              <a:off x="3463" y="2877"/>
              <a:ext cx="124" cy="12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Oval 22"/>
            <p:cNvSpPr>
              <a:spLocks noChangeArrowheads="1"/>
            </p:cNvSpPr>
            <p:nvPr/>
          </p:nvSpPr>
          <p:spPr bwMode="auto">
            <a:xfrm>
              <a:off x="3966" y="2825"/>
              <a:ext cx="230" cy="230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Oval 23"/>
            <p:cNvSpPr>
              <a:spLocks noChangeArrowheads="1"/>
            </p:cNvSpPr>
            <p:nvPr/>
          </p:nvSpPr>
          <p:spPr bwMode="auto">
            <a:xfrm>
              <a:off x="4018" y="2877"/>
              <a:ext cx="125" cy="12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24"/>
            <p:cNvSpPr>
              <a:spLocks/>
            </p:cNvSpPr>
            <p:nvPr/>
          </p:nvSpPr>
          <p:spPr bwMode="auto">
            <a:xfrm>
              <a:off x="4153" y="2405"/>
              <a:ext cx="45" cy="140"/>
            </a:xfrm>
            <a:custGeom>
              <a:avLst/>
              <a:gdLst>
                <a:gd name="T0" fmla="*/ 0 w 45"/>
                <a:gd name="T1" fmla="*/ 140 h 140"/>
                <a:gd name="T2" fmla="*/ 35 w 45"/>
                <a:gd name="T3" fmla="*/ 0 h 140"/>
                <a:gd name="T4" fmla="*/ 45 w 45"/>
                <a:gd name="T5" fmla="*/ 3 h 140"/>
                <a:gd name="T6" fmla="*/ 12 w 45"/>
                <a:gd name="T7" fmla="*/ 138 h 140"/>
                <a:gd name="T8" fmla="*/ 0 w 45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40">
                  <a:moveTo>
                    <a:pt x="0" y="140"/>
                  </a:moveTo>
                  <a:lnTo>
                    <a:pt x="35" y="0"/>
                  </a:lnTo>
                  <a:lnTo>
                    <a:pt x="45" y="3"/>
                  </a:lnTo>
                  <a:lnTo>
                    <a:pt x="12" y="138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25"/>
            <p:cNvSpPr>
              <a:spLocks/>
            </p:cNvSpPr>
            <p:nvPr/>
          </p:nvSpPr>
          <p:spPr bwMode="auto">
            <a:xfrm>
              <a:off x="3980" y="2403"/>
              <a:ext cx="123" cy="142"/>
            </a:xfrm>
            <a:custGeom>
              <a:avLst/>
              <a:gdLst>
                <a:gd name="T0" fmla="*/ 35 w 123"/>
                <a:gd name="T1" fmla="*/ 0 h 142"/>
                <a:gd name="T2" fmla="*/ 0 w 123"/>
                <a:gd name="T3" fmla="*/ 142 h 142"/>
                <a:gd name="T4" fmla="*/ 123 w 123"/>
                <a:gd name="T5" fmla="*/ 142 h 142"/>
                <a:gd name="T6" fmla="*/ 76 w 123"/>
                <a:gd name="T7" fmla="*/ 0 h 142"/>
                <a:gd name="T8" fmla="*/ 35 w 123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42">
                  <a:moveTo>
                    <a:pt x="35" y="0"/>
                  </a:moveTo>
                  <a:lnTo>
                    <a:pt x="0" y="142"/>
                  </a:lnTo>
                  <a:lnTo>
                    <a:pt x="123" y="142"/>
                  </a:lnTo>
                  <a:lnTo>
                    <a:pt x="76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26"/>
            <p:cNvSpPr>
              <a:spLocks/>
            </p:cNvSpPr>
            <p:nvPr/>
          </p:nvSpPr>
          <p:spPr bwMode="auto">
            <a:xfrm>
              <a:off x="4015" y="2415"/>
              <a:ext cx="169" cy="47"/>
            </a:xfrm>
            <a:custGeom>
              <a:avLst/>
              <a:gdLst>
                <a:gd name="T0" fmla="*/ 64 w 71"/>
                <a:gd name="T1" fmla="*/ 20 h 20"/>
                <a:gd name="T2" fmla="*/ 6 w 71"/>
                <a:gd name="T3" fmla="*/ 13 h 20"/>
                <a:gd name="T4" fmla="*/ 0 w 71"/>
                <a:gd name="T5" fmla="*/ 6 h 20"/>
                <a:gd name="T6" fmla="*/ 7 w 71"/>
                <a:gd name="T7" fmla="*/ 1 h 20"/>
                <a:gd name="T8" fmla="*/ 66 w 71"/>
                <a:gd name="T9" fmla="*/ 8 h 20"/>
                <a:gd name="T10" fmla="*/ 71 w 71"/>
                <a:gd name="T11" fmla="*/ 15 h 20"/>
                <a:gd name="T12" fmla="*/ 65 w 71"/>
                <a:gd name="T13" fmla="*/ 20 h 20"/>
                <a:gd name="T14" fmla="*/ 64 w 71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20">
                  <a:moveTo>
                    <a:pt x="64" y="20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1" y="3"/>
                    <a:pt x="4" y="0"/>
                    <a:pt x="7" y="1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9" y="9"/>
                    <a:pt x="71" y="12"/>
                    <a:pt x="71" y="15"/>
                  </a:cubicBezTo>
                  <a:cubicBezTo>
                    <a:pt x="70" y="18"/>
                    <a:pt x="68" y="20"/>
                    <a:pt x="65" y="20"/>
                  </a:cubicBezTo>
                  <a:lnTo>
                    <a:pt x="64" y="20"/>
                  </a:lnTo>
                  <a:close/>
                </a:path>
              </a:pathLst>
            </a:custGeom>
            <a:solidFill>
              <a:srgbClr val="029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Oval 27"/>
            <p:cNvSpPr>
              <a:spLocks noChangeArrowheads="1"/>
            </p:cNvSpPr>
            <p:nvPr/>
          </p:nvSpPr>
          <p:spPr bwMode="auto">
            <a:xfrm>
              <a:off x="4158" y="2422"/>
              <a:ext cx="49" cy="50"/>
            </a:xfrm>
            <a:prstGeom prst="ellipse">
              <a:avLst/>
            </a:prstGeom>
            <a:solidFill>
              <a:srgbClr val="F4C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Oval 28"/>
            <p:cNvSpPr>
              <a:spLocks noChangeArrowheads="1"/>
            </p:cNvSpPr>
            <p:nvPr/>
          </p:nvSpPr>
          <p:spPr bwMode="auto">
            <a:xfrm>
              <a:off x="3942" y="2218"/>
              <a:ext cx="187" cy="187"/>
            </a:xfrm>
            <a:prstGeom prst="ellipse">
              <a:avLst/>
            </a:prstGeom>
            <a:solidFill>
              <a:srgbClr val="F4C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29"/>
            <p:cNvSpPr>
              <a:spLocks/>
            </p:cNvSpPr>
            <p:nvPr/>
          </p:nvSpPr>
          <p:spPr bwMode="auto">
            <a:xfrm>
              <a:off x="4101" y="2256"/>
              <a:ext cx="59" cy="81"/>
            </a:xfrm>
            <a:custGeom>
              <a:avLst/>
              <a:gdLst>
                <a:gd name="T0" fmla="*/ 0 w 59"/>
                <a:gd name="T1" fmla="*/ 81 h 81"/>
                <a:gd name="T2" fmla="*/ 59 w 59"/>
                <a:gd name="T3" fmla="*/ 40 h 81"/>
                <a:gd name="T4" fmla="*/ 12 w 59"/>
                <a:gd name="T5" fmla="*/ 0 h 81"/>
                <a:gd name="T6" fmla="*/ 0 w 59"/>
                <a:gd name="T7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81">
                  <a:moveTo>
                    <a:pt x="0" y="81"/>
                  </a:moveTo>
                  <a:lnTo>
                    <a:pt x="59" y="40"/>
                  </a:lnTo>
                  <a:lnTo>
                    <a:pt x="12" y="0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F4C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Oval 30"/>
            <p:cNvSpPr>
              <a:spLocks noChangeArrowheads="1"/>
            </p:cNvSpPr>
            <p:nvPr/>
          </p:nvSpPr>
          <p:spPr bwMode="auto">
            <a:xfrm>
              <a:off x="3997" y="2270"/>
              <a:ext cx="71" cy="57"/>
            </a:xfrm>
            <a:prstGeom prst="ellipse">
              <a:avLst/>
            </a:prstGeom>
            <a:solidFill>
              <a:srgbClr val="E2A2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Oval 31"/>
            <p:cNvSpPr>
              <a:spLocks noChangeArrowheads="1"/>
            </p:cNvSpPr>
            <p:nvPr/>
          </p:nvSpPr>
          <p:spPr bwMode="auto">
            <a:xfrm>
              <a:off x="4006" y="2277"/>
              <a:ext cx="55" cy="43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32"/>
            <p:cNvSpPr>
              <a:spLocks/>
            </p:cNvSpPr>
            <p:nvPr/>
          </p:nvSpPr>
          <p:spPr bwMode="auto">
            <a:xfrm>
              <a:off x="4023" y="2296"/>
              <a:ext cx="137" cy="109"/>
            </a:xfrm>
            <a:custGeom>
              <a:avLst/>
              <a:gdLst>
                <a:gd name="T0" fmla="*/ 36 w 58"/>
                <a:gd name="T1" fmla="*/ 6 h 46"/>
                <a:gd name="T2" fmla="*/ 0 w 58"/>
                <a:gd name="T3" fmla="*/ 46 h 46"/>
                <a:gd name="T4" fmla="*/ 5 w 58"/>
                <a:gd name="T5" fmla="*/ 46 h 46"/>
                <a:gd name="T6" fmla="*/ 45 w 58"/>
                <a:gd name="T7" fmla="*/ 9 h 46"/>
                <a:gd name="T8" fmla="*/ 58 w 58"/>
                <a:gd name="T9" fmla="*/ 0 h 46"/>
                <a:gd name="T10" fmla="*/ 36 w 58"/>
                <a:gd name="T11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46">
                  <a:moveTo>
                    <a:pt x="36" y="6"/>
                  </a:moveTo>
                  <a:cubicBezTo>
                    <a:pt x="36" y="6"/>
                    <a:pt x="40" y="43"/>
                    <a:pt x="0" y="46"/>
                  </a:cubicBezTo>
                  <a:cubicBezTo>
                    <a:pt x="2" y="46"/>
                    <a:pt x="4" y="46"/>
                    <a:pt x="5" y="46"/>
                  </a:cubicBezTo>
                  <a:cubicBezTo>
                    <a:pt x="27" y="46"/>
                    <a:pt x="44" y="30"/>
                    <a:pt x="45" y="9"/>
                  </a:cubicBezTo>
                  <a:cubicBezTo>
                    <a:pt x="58" y="0"/>
                    <a:pt x="58" y="0"/>
                    <a:pt x="58" y="0"/>
                  </a:cubicBezTo>
                  <a:lnTo>
                    <a:pt x="36" y="6"/>
                  </a:lnTo>
                  <a:close/>
                </a:path>
              </a:pathLst>
            </a:custGeom>
            <a:solidFill>
              <a:srgbClr val="E2A2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33"/>
            <p:cNvSpPr>
              <a:spLocks/>
            </p:cNvSpPr>
            <p:nvPr/>
          </p:nvSpPr>
          <p:spPr bwMode="auto">
            <a:xfrm>
              <a:off x="3949" y="2190"/>
              <a:ext cx="230" cy="85"/>
            </a:xfrm>
            <a:custGeom>
              <a:avLst/>
              <a:gdLst>
                <a:gd name="T0" fmla="*/ 0 w 97"/>
                <a:gd name="T1" fmla="*/ 32 h 36"/>
                <a:gd name="T2" fmla="*/ 68 w 97"/>
                <a:gd name="T3" fmla="*/ 26 h 36"/>
                <a:gd name="T4" fmla="*/ 92 w 97"/>
                <a:gd name="T5" fmla="*/ 22 h 36"/>
                <a:gd name="T6" fmla="*/ 90 w 97"/>
                <a:gd name="T7" fmla="*/ 16 h 36"/>
                <a:gd name="T8" fmla="*/ 68 w 97"/>
                <a:gd name="T9" fmla="*/ 21 h 36"/>
                <a:gd name="T10" fmla="*/ 34 w 97"/>
                <a:gd name="T11" fmla="*/ 0 h 36"/>
                <a:gd name="T12" fmla="*/ 0 w 97"/>
                <a:gd name="T13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36">
                  <a:moveTo>
                    <a:pt x="0" y="32"/>
                  </a:moveTo>
                  <a:cubicBezTo>
                    <a:pt x="0" y="32"/>
                    <a:pt x="46" y="36"/>
                    <a:pt x="68" y="26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2"/>
                    <a:pt x="97" y="18"/>
                    <a:pt x="90" y="16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21"/>
                    <a:pt x="60" y="0"/>
                    <a:pt x="34" y="0"/>
                  </a:cubicBezTo>
                  <a:cubicBezTo>
                    <a:pt x="7" y="0"/>
                    <a:pt x="0" y="20"/>
                    <a:pt x="0" y="32"/>
                  </a:cubicBez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34"/>
            <p:cNvSpPr>
              <a:spLocks/>
            </p:cNvSpPr>
            <p:nvPr/>
          </p:nvSpPr>
          <p:spPr bwMode="auto">
            <a:xfrm>
              <a:off x="3947" y="2242"/>
              <a:ext cx="50" cy="21"/>
            </a:xfrm>
            <a:custGeom>
              <a:avLst/>
              <a:gdLst>
                <a:gd name="T0" fmla="*/ 2 w 21"/>
                <a:gd name="T1" fmla="*/ 0 h 9"/>
                <a:gd name="T2" fmla="*/ 21 w 21"/>
                <a:gd name="T3" fmla="*/ 2 h 9"/>
                <a:gd name="T4" fmla="*/ 20 w 21"/>
                <a:gd name="T5" fmla="*/ 9 h 9"/>
                <a:gd name="T6" fmla="*/ 0 w 21"/>
                <a:gd name="T7" fmla="*/ 7 h 9"/>
                <a:gd name="T8" fmla="*/ 2 w 21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2" y="0"/>
                  </a:moveTo>
                  <a:cubicBezTo>
                    <a:pt x="2" y="0"/>
                    <a:pt x="11" y="2"/>
                    <a:pt x="21" y="2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6" y="9"/>
                    <a:pt x="0" y="7"/>
                  </a:cubicBezTo>
                  <a:cubicBezTo>
                    <a:pt x="0" y="7"/>
                    <a:pt x="1" y="2"/>
                    <a:pt x="2" y="0"/>
                  </a:cubicBezTo>
                  <a:close/>
                </a:path>
              </a:pathLst>
            </a:custGeom>
            <a:solidFill>
              <a:srgbClr val="05D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Oval 35"/>
            <p:cNvSpPr>
              <a:spLocks noChangeArrowheads="1"/>
            </p:cNvSpPr>
            <p:nvPr/>
          </p:nvSpPr>
          <p:spPr bwMode="auto">
            <a:xfrm>
              <a:off x="4172" y="2365"/>
              <a:ext cx="52" cy="52"/>
            </a:xfrm>
            <a:prstGeom prst="ellipse">
              <a:avLst/>
            </a:pr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Oval 36"/>
            <p:cNvSpPr>
              <a:spLocks noChangeArrowheads="1"/>
            </p:cNvSpPr>
            <p:nvPr/>
          </p:nvSpPr>
          <p:spPr bwMode="auto">
            <a:xfrm>
              <a:off x="4179" y="2374"/>
              <a:ext cx="24" cy="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Oval 37"/>
            <p:cNvSpPr>
              <a:spLocks noChangeArrowheads="1"/>
            </p:cNvSpPr>
            <p:nvPr/>
          </p:nvSpPr>
          <p:spPr bwMode="auto">
            <a:xfrm>
              <a:off x="3165" y="1685"/>
              <a:ext cx="284" cy="284"/>
            </a:xfrm>
            <a:prstGeom prst="ellipse">
              <a:avLst/>
            </a:prstGeom>
            <a:solidFill>
              <a:srgbClr val="E0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Oval 38"/>
            <p:cNvSpPr>
              <a:spLocks noChangeArrowheads="1"/>
            </p:cNvSpPr>
            <p:nvPr/>
          </p:nvSpPr>
          <p:spPr bwMode="auto">
            <a:xfrm>
              <a:off x="3174" y="1694"/>
              <a:ext cx="266" cy="266"/>
            </a:xfrm>
            <a:prstGeom prst="ellipse">
              <a:avLst/>
            </a:prstGeom>
            <a:solidFill>
              <a:srgbClr val="FFC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Oval 39"/>
            <p:cNvSpPr>
              <a:spLocks noChangeArrowheads="1"/>
            </p:cNvSpPr>
            <p:nvPr/>
          </p:nvSpPr>
          <p:spPr bwMode="auto">
            <a:xfrm>
              <a:off x="3226" y="1746"/>
              <a:ext cx="161" cy="162"/>
            </a:xfrm>
            <a:prstGeom prst="ellipse">
              <a:avLst/>
            </a:prstGeom>
            <a:solidFill>
              <a:srgbClr val="E0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Oval 40"/>
            <p:cNvSpPr>
              <a:spLocks noChangeArrowheads="1"/>
            </p:cNvSpPr>
            <p:nvPr/>
          </p:nvSpPr>
          <p:spPr bwMode="auto">
            <a:xfrm>
              <a:off x="3236" y="1758"/>
              <a:ext cx="142" cy="1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Oval 41"/>
            <p:cNvSpPr>
              <a:spLocks noChangeArrowheads="1"/>
            </p:cNvSpPr>
            <p:nvPr/>
          </p:nvSpPr>
          <p:spPr bwMode="auto">
            <a:xfrm>
              <a:off x="4001" y="1114"/>
              <a:ext cx="285" cy="286"/>
            </a:xfrm>
            <a:prstGeom prst="ellipse">
              <a:avLst/>
            </a:prstGeom>
            <a:solidFill>
              <a:srgbClr val="E0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Oval 42"/>
            <p:cNvSpPr>
              <a:spLocks noChangeArrowheads="1"/>
            </p:cNvSpPr>
            <p:nvPr/>
          </p:nvSpPr>
          <p:spPr bwMode="auto">
            <a:xfrm>
              <a:off x="4011" y="1126"/>
              <a:ext cx="265" cy="263"/>
            </a:xfrm>
            <a:prstGeom prst="ellipse">
              <a:avLst/>
            </a:prstGeom>
            <a:solidFill>
              <a:srgbClr val="FFC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Oval 43"/>
            <p:cNvSpPr>
              <a:spLocks noChangeArrowheads="1"/>
            </p:cNvSpPr>
            <p:nvPr/>
          </p:nvSpPr>
          <p:spPr bwMode="auto">
            <a:xfrm>
              <a:off x="4063" y="1178"/>
              <a:ext cx="161" cy="159"/>
            </a:xfrm>
            <a:prstGeom prst="ellipse">
              <a:avLst/>
            </a:prstGeom>
            <a:solidFill>
              <a:srgbClr val="E0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Oval 44"/>
            <p:cNvSpPr>
              <a:spLocks noChangeArrowheads="1"/>
            </p:cNvSpPr>
            <p:nvPr/>
          </p:nvSpPr>
          <p:spPr bwMode="auto">
            <a:xfrm>
              <a:off x="4075" y="1187"/>
              <a:ext cx="140" cy="1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Oval 45"/>
            <p:cNvSpPr>
              <a:spLocks noChangeArrowheads="1"/>
            </p:cNvSpPr>
            <p:nvPr/>
          </p:nvSpPr>
          <p:spPr bwMode="auto">
            <a:xfrm>
              <a:off x="5080" y="1732"/>
              <a:ext cx="286" cy="285"/>
            </a:xfrm>
            <a:prstGeom prst="ellipse">
              <a:avLst/>
            </a:prstGeom>
            <a:solidFill>
              <a:srgbClr val="E0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Oval 46"/>
            <p:cNvSpPr>
              <a:spLocks noChangeArrowheads="1"/>
            </p:cNvSpPr>
            <p:nvPr/>
          </p:nvSpPr>
          <p:spPr bwMode="auto">
            <a:xfrm>
              <a:off x="5091" y="1742"/>
              <a:ext cx="263" cy="265"/>
            </a:xfrm>
            <a:prstGeom prst="ellipse">
              <a:avLst/>
            </a:prstGeom>
            <a:solidFill>
              <a:srgbClr val="FFC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Oval 47"/>
            <p:cNvSpPr>
              <a:spLocks noChangeArrowheads="1"/>
            </p:cNvSpPr>
            <p:nvPr/>
          </p:nvSpPr>
          <p:spPr bwMode="auto">
            <a:xfrm>
              <a:off x="5144" y="1794"/>
              <a:ext cx="158" cy="161"/>
            </a:xfrm>
            <a:prstGeom prst="ellipse">
              <a:avLst/>
            </a:prstGeom>
            <a:solidFill>
              <a:srgbClr val="E0A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Oval 48"/>
            <p:cNvSpPr>
              <a:spLocks noChangeArrowheads="1"/>
            </p:cNvSpPr>
            <p:nvPr/>
          </p:nvSpPr>
          <p:spPr bwMode="auto">
            <a:xfrm>
              <a:off x="5153" y="1806"/>
              <a:ext cx="140" cy="1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49"/>
            <p:cNvSpPr>
              <a:spLocks/>
            </p:cNvSpPr>
            <p:nvPr/>
          </p:nvSpPr>
          <p:spPr bwMode="auto">
            <a:xfrm>
              <a:off x="3186" y="1787"/>
              <a:ext cx="273" cy="168"/>
            </a:xfrm>
            <a:custGeom>
              <a:avLst/>
              <a:gdLst>
                <a:gd name="T0" fmla="*/ 101 w 115"/>
                <a:gd name="T1" fmla="*/ 0 h 71"/>
                <a:gd name="T2" fmla="*/ 86 w 115"/>
                <a:gd name="T3" fmla="*/ 6 h 71"/>
                <a:gd name="T4" fmla="*/ 58 w 115"/>
                <a:gd name="T5" fmla="*/ 52 h 71"/>
                <a:gd name="T6" fmla="*/ 47 w 115"/>
                <a:gd name="T7" fmla="*/ 53 h 71"/>
                <a:gd name="T8" fmla="*/ 14 w 115"/>
                <a:gd name="T9" fmla="*/ 24 h 71"/>
                <a:gd name="T10" fmla="*/ 0 w 115"/>
                <a:gd name="T11" fmla="*/ 32 h 71"/>
                <a:gd name="T12" fmla="*/ 50 w 115"/>
                <a:gd name="T13" fmla="*/ 71 h 71"/>
                <a:gd name="T14" fmla="*/ 66 w 115"/>
                <a:gd name="T15" fmla="*/ 69 h 71"/>
                <a:gd name="T16" fmla="*/ 101 w 115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71">
                  <a:moveTo>
                    <a:pt x="101" y="0"/>
                  </a:moveTo>
                  <a:cubicBezTo>
                    <a:pt x="86" y="6"/>
                    <a:pt x="86" y="6"/>
                    <a:pt x="86" y="6"/>
                  </a:cubicBezTo>
                  <a:cubicBezTo>
                    <a:pt x="86" y="6"/>
                    <a:pt x="98" y="44"/>
                    <a:pt x="58" y="52"/>
                  </a:cubicBezTo>
                  <a:cubicBezTo>
                    <a:pt x="54" y="53"/>
                    <a:pt x="50" y="53"/>
                    <a:pt x="47" y="53"/>
                  </a:cubicBezTo>
                  <a:cubicBezTo>
                    <a:pt x="17" y="53"/>
                    <a:pt x="14" y="24"/>
                    <a:pt x="14" y="2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13" y="71"/>
                    <a:pt x="50" y="71"/>
                  </a:cubicBezTo>
                  <a:cubicBezTo>
                    <a:pt x="55" y="71"/>
                    <a:pt x="60" y="71"/>
                    <a:pt x="66" y="69"/>
                  </a:cubicBezTo>
                  <a:cubicBezTo>
                    <a:pt x="115" y="56"/>
                    <a:pt x="101" y="0"/>
                    <a:pt x="101" y="0"/>
                  </a:cubicBezTo>
                </a:path>
              </a:pathLst>
            </a:custGeom>
            <a:solidFill>
              <a:srgbClr val="F3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9" name="组合 238"/>
          <p:cNvGrpSpPr/>
          <p:nvPr/>
        </p:nvGrpSpPr>
        <p:grpSpPr>
          <a:xfrm>
            <a:off x="2020739" y="1514482"/>
            <a:ext cx="1981200" cy="1981200"/>
            <a:chOff x="2048827" y="1659254"/>
            <a:chExt cx="1541146" cy="1541146"/>
          </a:xfrm>
        </p:grpSpPr>
        <p:sp>
          <p:nvSpPr>
            <p:cNvPr id="227" name="椭圆 226"/>
            <p:cNvSpPr/>
            <p:nvPr/>
          </p:nvSpPr>
          <p:spPr>
            <a:xfrm>
              <a:off x="2048827" y="1659254"/>
              <a:ext cx="1541146" cy="1541146"/>
            </a:xfrm>
            <a:prstGeom prst="ellipse">
              <a:avLst/>
            </a:prstGeom>
            <a:solidFill>
              <a:srgbClr val="DE19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8" name="Group 52"/>
            <p:cNvGrpSpPr>
              <a:grpSpLocks noChangeAspect="1"/>
            </p:cNvGrpSpPr>
            <p:nvPr/>
          </p:nvGrpSpPr>
          <p:grpSpPr bwMode="auto">
            <a:xfrm>
              <a:off x="2415169" y="1907540"/>
              <a:ext cx="788242" cy="974474"/>
              <a:chOff x="1807" y="2553"/>
              <a:chExt cx="728" cy="900"/>
            </a:xfrm>
          </p:grpSpPr>
          <p:sp>
            <p:nvSpPr>
              <p:cNvPr id="230" name="Freeform 53"/>
              <p:cNvSpPr>
                <a:spLocks/>
              </p:cNvSpPr>
              <p:nvPr/>
            </p:nvSpPr>
            <p:spPr bwMode="auto">
              <a:xfrm>
                <a:off x="1844" y="3007"/>
                <a:ext cx="653" cy="441"/>
              </a:xfrm>
              <a:custGeom>
                <a:avLst/>
                <a:gdLst>
                  <a:gd name="T0" fmla="*/ 522 w 522"/>
                  <a:gd name="T1" fmla="*/ 334 h 353"/>
                  <a:gd name="T2" fmla="*/ 503 w 522"/>
                  <a:gd name="T3" fmla="*/ 353 h 353"/>
                  <a:gd name="T4" fmla="*/ 19 w 522"/>
                  <a:gd name="T5" fmla="*/ 353 h 353"/>
                  <a:gd name="T6" fmla="*/ 0 w 522"/>
                  <a:gd name="T7" fmla="*/ 334 h 353"/>
                  <a:gd name="T8" fmla="*/ 0 w 522"/>
                  <a:gd name="T9" fmla="*/ 19 h 353"/>
                  <a:gd name="T10" fmla="*/ 19 w 522"/>
                  <a:gd name="T11" fmla="*/ 0 h 353"/>
                  <a:gd name="T12" fmla="*/ 503 w 522"/>
                  <a:gd name="T13" fmla="*/ 0 h 353"/>
                  <a:gd name="T14" fmla="*/ 522 w 522"/>
                  <a:gd name="T15" fmla="*/ 19 h 353"/>
                  <a:gd name="T16" fmla="*/ 522 w 522"/>
                  <a:gd name="T17" fmla="*/ 334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2" h="353">
                    <a:moveTo>
                      <a:pt x="522" y="334"/>
                    </a:moveTo>
                    <a:cubicBezTo>
                      <a:pt x="522" y="344"/>
                      <a:pt x="513" y="353"/>
                      <a:pt x="503" y="353"/>
                    </a:cubicBezTo>
                    <a:cubicBezTo>
                      <a:pt x="19" y="353"/>
                      <a:pt x="19" y="353"/>
                      <a:pt x="19" y="353"/>
                    </a:cubicBezTo>
                    <a:cubicBezTo>
                      <a:pt x="9" y="353"/>
                      <a:pt x="0" y="344"/>
                      <a:pt x="0" y="33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ubicBezTo>
                      <a:pt x="503" y="0"/>
                      <a:pt x="503" y="0"/>
                      <a:pt x="503" y="0"/>
                    </a:cubicBezTo>
                    <a:cubicBezTo>
                      <a:pt x="513" y="0"/>
                      <a:pt x="522" y="9"/>
                      <a:pt x="522" y="19"/>
                    </a:cubicBezTo>
                    <a:lnTo>
                      <a:pt x="522" y="334"/>
                    </a:lnTo>
                    <a:close/>
                  </a:path>
                </a:pathLst>
              </a:custGeom>
              <a:solidFill>
                <a:srgbClr val="C3E6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54"/>
              <p:cNvSpPr>
                <a:spLocks/>
              </p:cNvSpPr>
              <p:nvPr/>
            </p:nvSpPr>
            <p:spPr bwMode="auto">
              <a:xfrm>
                <a:off x="2173" y="3063"/>
                <a:ext cx="324" cy="375"/>
              </a:xfrm>
              <a:custGeom>
                <a:avLst/>
                <a:gdLst>
                  <a:gd name="T0" fmla="*/ 240 w 259"/>
                  <a:gd name="T1" fmla="*/ 0 h 300"/>
                  <a:gd name="T2" fmla="*/ 25 w 259"/>
                  <a:gd name="T3" fmla="*/ 0 h 300"/>
                  <a:gd name="T4" fmla="*/ 0 w 259"/>
                  <a:gd name="T5" fmla="*/ 24 h 300"/>
                  <a:gd name="T6" fmla="*/ 0 w 259"/>
                  <a:gd name="T7" fmla="*/ 45 h 300"/>
                  <a:gd name="T8" fmla="*/ 255 w 259"/>
                  <a:gd name="T9" fmla="*/ 300 h 300"/>
                  <a:gd name="T10" fmla="*/ 259 w 259"/>
                  <a:gd name="T11" fmla="*/ 289 h 300"/>
                  <a:gd name="T12" fmla="*/ 259 w 259"/>
                  <a:gd name="T13" fmla="*/ 19 h 300"/>
                  <a:gd name="T14" fmla="*/ 240 w 259"/>
                  <a:gd name="T15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9" h="300">
                    <a:moveTo>
                      <a:pt x="240" y="0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255" y="300"/>
                      <a:pt x="255" y="300"/>
                      <a:pt x="255" y="300"/>
                    </a:cubicBezTo>
                    <a:cubicBezTo>
                      <a:pt x="258" y="297"/>
                      <a:pt x="259" y="293"/>
                      <a:pt x="259" y="289"/>
                    </a:cubicBezTo>
                    <a:cubicBezTo>
                      <a:pt x="259" y="19"/>
                      <a:pt x="259" y="19"/>
                      <a:pt x="259" y="19"/>
                    </a:cubicBezTo>
                    <a:cubicBezTo>
                      <a:pt x="259" y="8"/>
                      <a:pt x="250" y="0"/>
                      <a:pt x="240" y="0"/>
                    </a:cubicBezTo>
                    <a:close/>
                  </a:path>
                </a:pathLst>
              </a:custGeom>
              <a:solidFill>
                <a:srgbClr val="7DAE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55"/>
              <p:cNvSpPr>
                <a:spLocks/>
              </p:cNvSpPr>
              <p:nvPr/>
            </p:nvSpPr>
            <p:spPr bwMode="auto">
              <a:xfrm>
                <a:off x="1844" y="3007"/>
                <a:ext cx="653" cy="129"/>
              </a:xfrm>
              <a:custGeom>
                <a:avLst/>
                <a:gdLst>
                  <a:gd name="T0" fmla="*/ 503 w 522"/>
                  <a:gd name="T1" fmla="*/ 0 h 103"/>
                  <a:gd name="T2" fmla="*/ 19 w 522"/>
                  <a:gd name="T3" fmla="*/ 0 h 103"/>
                  <a:gd name="T4" fmla="*/ 0 w 522"/>
                  <a:gd name="T5" fmla="*/ 19 h 103"/>
                  <a:gd name="T6" fmla="*/ 0 w 522"/>
                  <a:gd name="T7" fmla="*/ 103 h 103"/>
                  <a:gd name="T8" fmla="*/ 314 w 522"/>
                  <a:gd name="T9" fmla="*/ 103 h 103"/>
                  <a:gd name="T10" fmla="*/ 522 w 522"/>
                  <a:gd name="T11" fmla="*/ 103 h 103"/>
                  <a:gd name="T12" fmla="*/ 522 w 522"/>
                  <a:gd name="T13" fmla="*/ 19 h 103"/>
                  <a:gd name="T14" fmla="*/ 503 w 522"/>
                  <a:gd name="T15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2" h="103">
                    <a:moveTo>
                      <a:pt x="503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19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314" y="103"/>
                      <a:pt x="314" y="103"/>
                      <a:pt x="314" y="103"/>
                    </a:cubicBezTo>
                    <a:cubicBezTo>
                      <a:pt x="522" y="103"/>
                      <a:pt x="522" y="103"/>
                      <a:pt x="522" y="103"/>
                    </a:cubicBezTo>
                    <a:cubicBezTo>
                      <a:pt x="522" y="19"/>
                      <a:pt x="522" y="19"/>
                      <a:pt x="522" y="19"/>
                    </a:cubicBezTo>
                    <a:cubicBezTo>
                      <a:pt x="522" y="9"/>
                      <a:pt x="513" y="0"/>
                      <a:pt x="503" y="0"/>
                    </a:cubicBezTo>
                    <a:close/>
                  </a:path>
                </a:pathLst>
              </a:custGeom>
              <a:solidFill>
                <a:srgbClr val="698E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56"/>
              <p:cNvSpPr>
                <a:spLocks/>
              </p:cNvSpPr>
              <p:nvPr/>
            </p:nvSpPr>
            <p:spPr bwMode="auto">
              <a:xfrm>
                <a:off x="1807" y="2844"/>
                <a:ext cx="728" cy="249"/>
              </a:xfrm>
              <a:custGeom>
                <a:avLst/>
                <a:gdLst>
                  <a:gd name="T0" fmla="*/ 582 w 582"/>
                  <a:gd name="T1" fmla="*/ 178 h 200"/>
                  <a:gd name="T2" fmla="*/ 560 w 582"/>
                  <a:gd name="T3" fmla="*/ 200 h 200"/>
                  <a:gd name="T4" fmla="*/ 22 w 582"/>
                  <a:gd name="T5" fmla="*/ 200 h 200"/>
                  <a:gd name="T6" fmla="*/ 0 w 582"/>
                  <a:gd name="T7" fmla="*/ 178 h 200"/>
                  <a:gd name="T8" fmla="*/ 0 w 582"/>
                  <a:gd name="T9" fmla="*/ 21 h 200"/>
                  <a:gd name="T10" fmla="*/ 22 w 582"/>
                  <a:gd name="T11" fmla="*/ 0 h 200"/>
                  <a:gd name="T12" fmla="*/ 560 w 582"/>
                  <a:gd name="T13" fmla="*/ 0 h 200"/>
                  <a:gd name="T14" fmla="*/ 582 w 582"/>
                  <a:gd name="T15" fmla="*/ 21 h 200"/>
                  <a:gd name="T16" fmla="*/ 582 w 582"/>
                  <a:gd name="T17" fmla="*/ 178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2" h="200">
                    <a:moveTo>
                      <a:pt x="582" y="178"/>
                    </a:moveTo>
                    <a:cubicBezTo>
                      <a:pt x="582" y="190"/>
                      <a:pt x="572" y="200"/>
                      <a:pt x="560" y="200"/>
                    </a:cubicBezTo>
                    <a:cubicBezTo>
                      <a:pt x="22" y="200"/>
                      <a:pt x="22" y="200"/>
                      <a:pt x="22" y="200"/>
                    </a:cubicBezTo>
                    <a:cubicBezTo>
                      <a:pt x="10" y="200"/>
                      <a:pt x="0" y="190"/>
                      <a:pt x="0" y="178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560" y="0"/>
                      <a:pt x="560" y="0"/>
                      <a:pt x="560" y="0"/>
                    </a:cubicBezTo>
                    <a:cubicBezTo>
                      <a:pt x="572" y="0"/>
                      <a:pt x="582" y="10"/>
                      <a:pt x="582" y="21"/>
                    </a:cubicBezTo>
                    <a:lnTo>
                      <a:pt x="582" y="178"/>
                    </a:lnTo>
                    <a:close/>
                  </a:path>
                </a:pathLst>
              </a:custGeom>
              <a:solidFill>
                <a:srgbClr val="C3E6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Rectangle 57"/>
              <p:cNvSpPr>
                <a:spLocks noChangeArrowheads="1"/>
              </p:cNvSpPr>
              <p:nvPr/>
            </p:nvSpPr>
            <p:spPr bwMode="auto">
              <a:xfrm>
                <a:off x="2094" y="2829"/>
                <a:ext cx="154" cy="624"/>
              </a:xfrm>
              <a:prstGeom prst="rect">
                <a:avLst/>
              </a:prstGeom>
              <a:solidFill>
                <a:srgbClr val="FAD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58"/>
              <p:cNvSpPr>
                <a:spLocks noEditPoints="1"/>
              </p:cNvSpPr>
              <p:nvPr/>
            </p:nvSpPr>
            <p:spPr bwMode="auto">
              <a:xfrm>
                <a:off x="1835" y="2553"/>
                <a:ext cx="380" cy="312"/>
              </a:xfrm>
              <a:custGeom>
                <a:avLst/>
                <a:gdLst>
                  <a:gd name="T0" fmla="*/ 292 w 303"/>
                  <a:gd name="T1" fmla="*/ 219 h 250"/>
                  <a:gd name="T2" fmla="*/ 154 w 303"/>
                  <a:gd name="T3" fmla="*/ 29 h 250"/>
                  <a:gd name="T4" fmla="*/ 29 w 303"/>
                  <a:gd name="T5" fmla="*/ 50 h 250"/>
                  <a:gd name="T6" fmla="*/ 50 w 303"/>
                  <a:gd name="T7" fmla="*/ 175 h 250"/>
                  <a:gd name="T8" fmla="*/ 273 w 303"/>
                  <a:gd name="T9" fmla="*/ 245 h 250"/>
                  <a:gd name="T10" fmla="*/ 292 w 303"/>
                  <a:gd name="T11" fmla="*/ 219 h 250"/>
                  <a:gd name="T12" fmla="*/ 199 w 303"/>
                  <a:gd name="T13" fmla="*/ 182 h 250"/>
                  <a:gd name="T14" fmla="*/ 91 w 303"/>
                  <a:gd name="T15" fmla="*/ 148 h 250"/>
                  <a:gd name="T16" fmla="*/ 81 w 303"/>
                  <a:gd name="T17" fmla="*/ 87 h 250"/>
                  <a:gd name="T18" fmla="*/ 142 w 303"/>
                  <a:gd name="T19" fmla="*/ 78 h 250"/>
                  <a:gd name="T20" fmla="*/ 208 w 303"/>
                  <a:gd name="T21" fmla="*/ 169 h 250"/>
                  <a:gd name="T22" fmla="*/ 199 w 303"/>
                  <a:gd name="T23" fmla="*/ 182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3" h="250">
                    <a:moveTo>
                      <a:pt x="292" y="219"/>
                    </a:moveTo>
                    <a:cubicBezTo>
                      <a:pt x="292" y="219"/>
                      <a:pt x="195" y="58"/>
                      <a:pt x="154" y="29"/>
                    </a:cubicBezTo>
                    <a:cubicBezTo>
                      <a:pt x="114" y="0"/>
                      <a:pt x="58" y="9"/>
                      <a:pt x="29" y="50"/>
                    </a:cubicBezTo>
                    <a:cubicBezTo>
                      <a:pt x="0" y="90"/>
                      <a:pt x="9" y="146"/>
                      <a:pt x="50" y="175"/>
                    </a:cubicBezTo>
                    <a:cubicBezTo>
                      <a:pt x="90" y="204"/>
                      <a:pt x="273" y="245"/>
                      <a:pt x="273" y="245"/>
                    </a:cubicBezTo>
                    <a:cubicBezTo>
                      <a:pt x="295" y="250"/>
                      <a:pt x="303" y="238"/>
                      <a:pt x="292" y="219"/>
                    </a:cubicBezTo>
                    <a:close/>
                    <a:moveTo>
                      <a:pt x="199" y="182"/>
                    </a:moveTo>
                    <a:cubicBezTo>
                      <a:pt x="199" y="182"/>
                      <a:pt x="111" y="162"/>
                      <a:pt x="91" y="148"/>
                    </a:cubicBezTo>
                    <a:cubicBezTo>
                      <a:pt x="72" y="134"/>
                      <a:pt x="67" y="107"/>
                      <a:pt x="81" y="87"/>
                    </a:cubicBezTo>
                    <a:cubicBezTo>
                      <a:pt x="95" y="68"/>
                      <a:pt x="122" y="64"/>
                      <a:pt x="142" y="78"/>
                    </a:cubicBezTo>
                    <a:cubicBezTo>
                      <a:pt x="161" y="91"/>
                      <a:pt x="208" y="169"/>
                      <a:pt x="208" y="169"/>
                    </a:cubicBezTo>
                    <a:cubicBezTo>
                      <a:pt x="214" y="178"/>
                      <a:pt x="210" y="184"/>
                      <a:pt x="199" y="182"/>
                    </a:cubicBezTo>
                    <a:close/>
                  </a:path>
                </a:pathLst>
              </a:custGeom>
              <a:solidFill>
                <a:srgbClr val="FAD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59"/>
              <p:cNvSpPr>
                <a:spLocks/>
              </p:cNvSpPr>
              <p:nvPr/>
            </p:nvSpPr>
            <p:spPr bwMode="auto">
              <a:xfrm>
                <a:off x="2173" y="2844"/>
                <a:ext cx="362" cy="249"/>
              </a:xfrm>
              <a:custGeom>
                <a:avLst/>
                <a:gdLst>
                  <a:gd name="T0" fmla="*/ 267 w 289"/>
                  <a:gd name="T1" fmla="*/ 0 h 200"/>
                  <a:gd name="T2" fmla="*/ 0 w 289"/>
                  <a:gd name="T3" fmla="*/ 0 h 200"/>
                  <a:gd name="T4" fmla="*/ 0 w 289"/>
                  <a:gd name="T5" fmla="*/ 200 h 200"/>
                  <a:gd name="T6" fmla="*/ 267 w 289"/>
                  <a:gd name="T7" fmla="*/ 200 h 200"/>
                  <a:gd name="T8" fmla="*/ 289 w 289"/>
                  <a:gd name="T9" fmla="*/ 178 h 200"/>
                  <a:gd name="T10" fmla="*/ 289 w 289"/>
                  <a:gd name="T11" fmla="*/ 21 h 200"/>
                  <a:gd name="T12" fmla="*/ 267 w 289"/>
                  <a:gd name="T13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9" h="200">
                    <a:moveTo>
                      <a:pt x="26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267" y="200"/>
                      <a:pt x="267" y="200"/>
                      <a:pt x="267" y="200"/>
                    </a:cubicBezTo>
                    <a:cubicBezTo>
                      <a:pt x="279" y="200"/>
                      <a:pt x="289" y="190"/>
                      <a:pt x="289" y="178"/>
                    </a:cubicBezTo>
                    <a:cubicBezTo>
                      <a:pt x="289" y="21"/>
                      <a:pt x="289" y="21"/>
                      <a:pt x="289" y="21"/>
                    </a:cubicBezTo>
                    <a:cubicBezTo>
                      <a:pt x="289" y="10"/>
                      <a:pt x="279" y="0"/>
                      <a:pt x="267" y="0"/>
                    </a:cubicBezTo>
                    <a:close/>
                  </a:path>
                </a:pathLst>
              </a:custGeom>
              <a:solidFill>
                <a:srgbClr val="92CE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60"/>
              <p:cNvSpPr>
                <a:spLocks noEditPoints="1"/>
              </p:cNvSpPr>
              <p:nvPr/>
            </p:nvSpPr>
            <p:spPr bwMode="auto">
              <a:xfrm>
                <a:off x="2173" y="2553"/>
                <a:ext cx="344" cy="306"/>
              </a:xfrm>
              <a:custGeom>
                <a:avLst/>
                <a:gdLst>
                  <a:gd name="T0" fmla="*/ 120 w 275"/>
                  <a:gd name="T1" fmla="*/ 29 h 245"/>
                  <a:gd name="T2" fmla="*/ 0 w 275"/>
                  <a:gd name="T3" fmla="*/ 191 h 245"/>
                  <a:gd name="T4" fmla="*/ 0 w 275"/>
                  <a:gd name="T5" fmla="*/ 245 h 245"/>
                  <a:gd name="T6" fmla="*/ 1 w 275"/>
                  <a:gd name="T7" fmla="*/ 245 h 245"/>
                  <a:gd name="T8" fmla="*/ 225 w 275"/>
                  <a:gd name="T9" fmla="*/ 175 h 245"/>
                  <a:gd name="T10" fmla="*/ 246 w 275"/>
                  <a:gd name="T11" fmla="*/ 50 h 245"/>
                  <a:gd name="T12" fmla="*/ 120 w 275"/>
                  <a:gd name="T13" fmla="*/ 29 h 245"/>
                  <a:gd name="T14" fmla="*/ 183 w 275"/>
                  <a:gd name="T15" fmla="*/ 148 h 245"/>
                  <a:gd name="T16" fmla="*/ 75 w 275"/>
                  <a:gd name="T17" fmla="*/ 182 h 245"/>
                  <a:gd name="T18" fmla="*/ 66 w 275"/>
                  <a:gd name="T19" fmla="*/ 169 h 245"/>
                  <a:gd name="T20" fmla="*/ 133 w 275"/>
                  <a:gd name="T21" fmla="*/ 78 h 245"/>
                  <a:gd name="T22" fmla="*/ 193 w 275"/>
                  <a:gd name="T23" fmla="*/ 87 h 245"/>
                  <a:gd name="T24" fmla="*/ 183 w 275"/>
                  <a:gd name="T25" fmla="*/ 148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5" h="245">
                    <a:moveTo>
                      <a:pt x="120" y="29"/>
                    </a:moveTo>
                    <a:cubicBezTo>
                      <a:pt x="91" y="51"/>
                      <a:pt x="30" y="143"/>
                      <a:pt x="0" y="191"/>
                    </a:cubicBezTo>
                    <a:cubicBezTo>
                      <a:pt x="0" y="245"/>
                      <a:pt x="0" y="245"/>
                      <a:pt x="0" y="245"/>
                    </a:cubicBezTo>
                    <a:cubicBezTo>
                      <a:pt x="1" y="245"/>
                      <a:pt x="1" y="245"/>
                      <a:pt x="1" y="245"/>
                    </a:cubicBezTo>
                    <a:cubicBezTo>
                      <a:pt x="1" y="245"/>
                      <a:pt x="185" y="204"/>
                      <a:pt x="225" y="175"/>
                    </a:cubicBezTo>
                    <a:cubicBezTo>
                      <a:pt x="265" y="146"/>
                      <a:pt x="275" y="90"/>
                      <a:pt x="246" y="50"/>
                    </a:cubicBezTo>
                    <a:cubicBezTo>
                      <a:pt x="217" y="9"/>
                      <a:pt x="161" y="0"/>
                      <a:pt x="120" y="29"/>
                    </a:cubicBezTo>
                    <a:close/>
                    <a:moveTo>
                      <a:pt x="183" y="148"/>
                    </a:moveTo>
                    <a:cubicBezTo>
                      <a:pt x="164" y="162"/>
                      <a:pt x="75" y="182"/>
                      <a:pt x="75" y="182"/>
                    </a:cubicBezTo>
                    <a:cubicBezTo>
                      <a:pt x="65" y="184"/>
                      <a:pt x="61" y="178"/>
                      <a:pt x="66" y="169"/>
                    </a:cubicBezTo>
                    <a:cubicBezTo>
                      <a:pt x="66" y="169"/>
                      <a:pt x="113" y="91"/>
                      <a:pt x="133" y="78"/>
                    </a:cubicBezTo>
                    <a:cubicBezTo>
                      <a:pt x="152" y="64"/>
                      <a:pt x="179" y="68"/>
                      <a:pt x="193" y="87"/>
                    </a:cubicBezTo>
                    <a:cubicBezTo>
                      <a:pt x="207" y="107"/>
                      <a:pt x="203" y="134"/>
                      <a:pt x="183" y="148"/>
                    </a:cubicBezTo>
                    <a:close/>
                  </a:path>
                </a:pathLst>
              </a:custGeom>
              <a:solidFill>
                <a:srgbClr val="CBA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Rectangle 61"/>
              <p:cNvSpPr>
                <a:spLocks noChangeArrowheads="1"/>
              </p:cNvSpPr>
              <p:nvPr/>
            </p:nvSpPr>
            <p:spPr bwMode="auto">
              <a:xfrm>
                <a:off x="2173" y="2829"/>
                <a:ext cx="75" cy="624"/>
              </a:xfrm>
              <a:prstGeom prst="rect">
                <a:avLst/>
              </a:prstGeom>
              <a:solidFill>
                <a:srgbClr val="CBA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463536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1885949" y="663381"/>
            <a:ext cx="5372102" cy="5799516"/>
            <a:chOff x="-744" y="-533"/>
            <a:chExt cx="6913" cy="7463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-160" y="1308"/>
              <a:ext cx="6102" cy="815"/>
            </a:xfrm>
            <a:custGeom>
              <a:avLst/>
              <a:gdLst>
                <a:gd name="T0" fmla="*/ 2541 w 2581"/>
                <a:gd name="T1" fmla="*/ 345 h 345"/>
                <a:gd name="T2" fmla="*/ 40 w 2581"/>
                <a:gd name="T3" fmla="*/ 345 h 345"/>
                <a:gd name="T4" fmla="*/ 0 w 2581"/>
                <a:gd name="T5" fmla="*/ 305 h 345"/>
                <a:gd name="T6" fmla="*/ 0 w 2581"/>
                <a:gd name="T7" fmla="*/ 40 h 345"/>
                <a:gd name="T8" fmla="*/ 40 w 2581"/>
                <a:gd name="T9" fmla="*/ 0 h 345"/>
                <a:gd name="T10" fmla="*/ 2541 w 2581"/>
                <a:gd name="T11" fmla="*/ 0 h 345"/>
                <a:gd name="T12" fmla="*/ 2581 w 2581"/>
                <a:gd name="T13" fmla="*/ 40 h 345"/>
                <a:gd name="T14" fmla="*/ 2581 w 2581"/>
                <a:gd name="T15" fmla="*/ 305 h 345"/>
                <a:gd name="T16" fmla="*/ 2541 w 2581"/>
                <a:gd name="T17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1" h="345">
                  <a:moveTo>
                    <a:pt x="2541" y="345"/>
                  </a:moveTo>
                  <a:cubicBezTo>
                    <a:pt x="40" y="345"/>
                    <a:pt x="40" y="345"/>
                    <a:pt x="40" y="345"/>
                  </a:cubicBezTo>
                  <a:cubicBezTo>
                    <a:pt x="18" y="345"/>
                    <a:pt x="0" y="328"/>
                    <a:pt x="0" y="30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2541" y="0"/>
                    <a:pt x="2541" y="0"/>
                    <a:pt x="2541" y="0"/>
                  </a:cubicBezTo>
                  <a:cubicBezTo>
                    <a:pt x="2563" y="0"/>
                    <a:pt x="2581" y="18"/>
                    <a:pt x="2581" y="40"/>
                  </a:cubicBezTo>
                  <a:cubicBezTo>
                    <a:pt x="2581" y="305"/>
                    <a:pt x="2581" y="305"/>
                    <a:pt x="2581" y="305"/>
                  </a:cubicBezTo>
                  <a:cubicBezTo>
                    <a:pt x="2581" y="328"/>
                    <a:pt x="2563" y="345"/>
                    <a:pt x="2541" y="345"/>
                  </a:cubicBezTo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-99" y="1254"/>
              <a:ext cx="6102" cy="817"/>
            </a:xfrm>
            <a:custGeom>
              <a:avLst/>
              <a:gdLst>
                <a:gd name="T0" fmla="*/ 2541 w 2581"/>
                <a:gd name="T1" fmla="*/ 346 h 346"/>
                <a:gd name="T2" fmla="*/ 40 w 2581"/>
                <a:gd name="T3" fmla="*/ 346 h 346"/>
                <a:gd name="T4" fmla="*/ 0 w 2581"/>
                <a:gd name="T5" fmla="*/ 306 h 346"/>
                <a:gd name="T6" fmla="*/ 0 w 2581"/>
                <a:gd name="T7" fmla="*/ 40 h 346"/>
                <a:gd name="T8" fmla="*/ 40 w 2581"/>
                <a:gd name="T9" fmla="*/ 0 h 346"/>
                <a:gd name="T10" fmla="*/ 2541 w 2581"/>
                <a:gd name="T11" fmla="*/ 0 h 346"/>
                <a:gd name="T12" fmla="*/ 2581 w 2581"/>
                <a:gd name="T13" fmla="*/ 40 h 346"/>
                <a:gd name="T14" fmla="*/ 2581 w 2581"/>
                <a:gd name="T15" fmla="*/ 306 h 346"/>
                <a:gd name="T16" fmla="*/ 2541 w 2581"/>
                <a:gd name="T17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1" h="346">
                  <a:moveTo>
                    <a:pt x="2541" y="346"/>
                  </a:moveTo>
                  <a:cubicBezTo>
                    <a:pt x="40" y="346"/>
                    <a:pt x="40" y="346"/>
                    <a:pt x="40" y="346"/>
                  </a:cubicBezTo>
                  <a:cubicBezTo>
                    <a:pt x="18" y="346"/>
                    <a:pt x="0" y="328"/>
                    <a:pt x="0" y="30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2541" y="0"/>
                    <a:pt x="2541" y="0"/>
                    <a:pt x="2541" y="0"/>
                  </a:cubicBezTo>
                  <a:cubicBezTo>
                    <a:pt x="2563" y="0"/>
                    <a:pt x="2581" y="18"/>
                    <a:pt x="2581" y="40"/>
                  </a:cubicBezTo>
                  <a:cubicBezTo>
                    <a:pt x="2581" y="306"/>
                    <a:pt x="2581" y="306"/>
                    <a:pt x="2581" y="306"/>
                  </a:cubicBezTo>
                  <a:cubicBezTo>
                    <a:pt x="2581" y="328"/>
                    <a:pt x="2563" y="346"/>
                    <a:pt x="2541" y="346"/>
                  </a:cubicBezTo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-99" y="1254"/>
              <a:ext cx="147" cy="194"/>
            </a:xfrm>
            <a:custGeom>
              <a:avLst/>
              <a:gdLst>
                <a:gd name="T0" fmla="*/ 62 w 62"/>
                <a:gd name="T1" fmla="*/ 0 h 82"/>
                <a:gd name="T2" fmla="*/ 40 w 62"/>
                <a:gd name="T3" fmla="*/ 0 h 82"/>
                <a:gd name="T4" fmla="*/ 27 w 62"/>
                <a:gd name="T5" fmla="*/ 2 h 82"/>
                <a:gd name="T6" fmla="*/ 0 w 62"/>
                <a:gd name="T7" fmla="*/ 38 h 82"/>
                <a:gd name="T8" fmla="*/ 0 w 62"/>
                <a:gd name="T9" fmla="*/ 40 h 82"/>
                <a:gd name="T10" fmla="*/ 0 w 62"/>
                <a:gd name="T11" fmla="*/ 82 h 82"/>
                <a:gd name="T12" fmla="*/ 62 w 62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82">
                  <a:moveTo>
                    <a:pt x="62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6" y="0"/>
                    <a:pt x="31" y="1"/>
                    <a:pt x="27" y="2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9"/>
                    <a:pt x="0" y="4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62" y="0"/>
                    <a:pt x="62" y="0"/>
                    <a:pt x="62" y="0"/>
                  </a:cubicBezTo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-99" y="1254"/>
              <a:ext cx="315" cy="413"/>
            </a:xfrm>
            <a:custGeom>
              <a:avLst/>
              <a:gdLst>
                <a:gd name="T0" fmla="*/ 315 w 315"/>
                <a:gd name="T1" fmla="*/ 0 h 413"/>
                <a:gd name="T2" fmla="*/ 234 w 315"/>
                <a:gd name="T3" fmla="*/ 0 h 413"/>
                <a:gd name="T4" fmla="*/ 0 w 315"/>
                <a:gd name="T5" fmla="*/ 309 h 413"/>
                <a:gd name="T6" fmla="*/ 0 w 315"/>
                <a:gd name="T7" fmla="*/ 413 h 413"/>
                <a:gd name="T8" fmla="*/ 315 w 315"/>
                <a:gd name="T9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5" h="413">
                  <a:moveTo>
                    <a:pt x="315" y="0"/>
                  </a:moveTo>
                  <a:lnTo>
                    <a:pt x="234" y="0"/>
                  </a:lnTo>
                  <a:lnTo>
                    <a:pt x="0" y="309"/>
                  </a:lnTo>
                  <a:lnTo>
                    <a:pt x="0" y="413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-99" y="1254"/>
              <a:ext cx="315" cy="413"/>
            </a:xfrm>
            <a:custGeom>
              <a:avLst/>
              <a:gdLst>
                <a:gd name="T0" fmla="*/ 315 w 315"/>
                <a:gd name="T1" fmla="*/ 0 h 413"/>
                <a:gd name="T2" fmla="*/ 234 w 315"/>
                <a:gd name="T3" fmla="*/ 0 h 413"/>
                <a:gd name="T4" fmla="*/ 0 w 315"/>
                <a:gd name="T5" fmla="*/ 309 h 413"/>
                <a:gd name="T6" fmla="*/ 0 w 315"/>
                <a:gd name="T7" fmla="*/ 413 h 413"/>
                <a:gd name="T8" fmla="*/ 315 w 315"/>
                <a:gd name="T9" fmla="*/ 0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5" h="413">
                  <a:moveTo>
                    <a:pt x="315" y="0"/>
                  </a:moveTo>
                  <a:lnTo>
                    <a:pt x="234" y="0"/>
                  </a:lnTo>
                  <a:lnTo>
                    <a:pt x="0" y="309"/>
                  </a:lnTo>
                  <a:lnTo>
                    <a:pt x="0" y="413"/>
                  </a:lnTo>
                  <a:lnTo>
                    <a:pt x="3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-99" y="1254"/>
              <a:ext cx="480" cy="633"/>
            </a:xfrm>
            <a:custGeom>
              <a:avLst/>
              <a:gdLst>
                <a:gd name="T0" fmla="*/ 480 w 480"/>
                <a:gd name="T1" fmla="*/ 0 h 633"/>
                <a:gd name="T2" fmla="*/ 400 w 480"/>
                <a:gd name="T3" fmla="*/ 0 h 633"/>
                <a:gd name="T4" fmla="*/ 0 w 480"/>
                <a:gd name="T5" fmla="*/ 529 h 633"/>
                <a:gd name="T6" fmla="*/ 0 w 480"/>
                <a:gd name="T7" fmla="*/ 633 h 633"/>
                <a:gd name="T8" fmla="*/ 480 w 480"/>
                <a:gd name="T9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633">
                  <a:moveTo>
                    <a:pt x="480" y="0"/>
                  </a:moveTo>
                  <a:lnTo>
                    <a:pt x="400" y="0"/>
                  </a:lnTo>
                  <a:lnTo>
                    <a:pt x="0" y="529"/>
                  </a:lnTo>
                  <a:lnTo>
                    <a:pt x="0" y="633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-99" y="1254"/>
              <a:ext cx="480" cy="633"/>
            </a:xfrm>
            <a:custGeom>
              <a:avLst/>
              <a:gdLst>
                <a:gd name="T0" fmla="*/ 480 w 480"/>
                <a:gd name="T1" fmla="*/ 0 h 633"/>
                <a:gd name="T2" fmla="*/ 400 w 480"/>
                <a:gd name="T3" fmla="*/ 0 h 633"/>
                <a:gd name="T4" fmla="*/ 0 w 480"/>
                <a:gd name="T5" fmla="*/ 529 h 633"/>
                <a:gd name="T6" fmla="*/ 0 w 480"/>
                <a:gd name="T7" fmla="*/ 633 h 633"/>
                <a:gd name="T8" fmla="*/ 480 w 480"/>
                <a:gd name="T9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633">
                  <a:moveTo>
                    <a:pt x="480" y="0"/>
                  </a:moveTo>
                  <a:lnTo>
                    <a:pt x="400" y="0"/>
                  </a:lnTo>
                  <a:lnTo>
                    <a:pt x="0" y="529"/>
                  </a:lnTo>
                  <a:lnTo>
                    <a:pt x="0" y="633"/>
                  </a:lnTo>
                  <a:lnTo>
                    <a:pt x="48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-97" y="1254"/>
              <a:ext cx="644" cy="799"/>
            </a:xfrm>
            <a:custGeom>
              <a:avLst/>
              <a:gdLst>
                <a:gd name="T0" fmla="*/ 272 w 272"/>
                <a:gd name="T1" fmla="*/ 0 h 338"/>
                <a:gd name="T2" fmla="*/ 239 w 272"/>
                <a:gd name="T3" fmla="*/ 0 h 338"/>
                <a:gd name="T4" fmla="*/ 0 w 272"/>
                <a:gd name="T5" fmla="*/ 315 h 338"/>
                <a:gd name="T6" fmla="*/ 16 w 272"/>
                <a:gd name="T7" fmla="*/ 338 h 338"/>
                <a:gd name="T8" fmla="*/ 272 w 272"/>
                <a:gd name="T9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338">
                  <a:moveTo>
                    <a:pt x="272" y="0"/>
                  </a:moveTo>
                  <a:cubicBezTo>
                    <a:pt x="239" y="0"/>
                    <a:pt x="239" y="0"/>
                    <a:pt x="239" y="0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3" y="325"/>
                    <a:pt x="8" y="333"/>
                    <a:pt x="16" y="338"/>
                  </a:cubicBezTo>
                  <a:cubicBezTo>
                    <a:pt x="272" y="0"/>
                    <a:pt x="272" y="0"/>
                    <a:pt x="272" y="0"/>
                  </a:cubicBezTo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5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9 w 697"/>
                <a:gd name="T3" fmla="*/ 0 h 817"/>
                <a:gd name="T4" fmla="*/ 0 w 697"/>
                <a:gd name="T5" fmla="*/ 817 h 817"/>
                <a:gd name="T6" fmla="*/ 80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9" y="0"/>
                  </a:lnTo>
                  <a:lnTo>
                    <a:pt x="0" y="817"/>
                  </a:lnTo>
                  <a:lnTo>
                    <a:pt x="80" y="817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15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9 w 697"/>
                <a:gd name="T3" fmla="*/ 0 h 817"/>
                <a:gd name="T4" fmla="*/ 0 w 697"/>
                <a:gd name="T5" fmla="*/ 817 h 817"/>
                <a:gd name="T6" fmla="*/ 80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9" y="0"/>
                  </a:lnTo>
                  <a:lnTo>
                    <a:pt x="0" y="817"/>
                  </a:lnTo>
                  <a:lnTo>
                    <a:pt x="80" y="817"/>
                  </a:lnTo>
                  <a:lnTo>
                    <a:pt x="6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82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18 w 698"/>
                <a:gd name="T3" fmla="*/ 0 h 817"/>
                <a:gd name="T4" fmla="*/ 0 w 698"/>
                <a:gd name="T5" fmla="*/ 817 h 817"/>
                <a:gd name="T6" fmla="*/ 78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18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82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18 w 698"/>
                <a:gd name="T3" fmla="*/ 0 h 817"/>
                <a:gd name="T4" fmla="*/ 0 w 698"/>
                <a:gd name="T5" fmla="*/ 817 h 817"/>
                <a:gd name="T6" fmla="*/ 78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18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48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9 w 697"/>
                <a:gd name="T3" fmla="*/ 0 h 817"/>
                <a:gd name="T4" fmla="*/ 0 w 697"/>
                <a:gd name="T5" fmla="*/ 817 h 817"/>
                <a:gd name="T6" fmla="*/ 80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9" y="0"/>
                  </a:lnTo>
                  <a:lnTo>
                    <a:pt x="0" y="817"/>
                  </a:lnTo>
                  <a:lnTo>
                    <a:pt x="80" y="817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348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9 w 697"/>
                <a:gd name="T3" fmla="*/ 0 h 817"/>
                <a:gd name="T4" fmla="*/ 0 w 697"/>
                <a:gd name="T5" fmla="*/ 817 h 817"/>
                <a:gd name="T6" fmla="*/ 80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9" y="0"/>
                  </a:lnTo>
                  <a:lnTo>
                    <a:pt x="0" y="817"/>
                  </a:lnTo>
                  <a:lnTo>
                    <a:pt x="80" y="817"/>
                  </a:lnTo>
                  <a:lnTo>
                    <a:pt x="6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513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20 w 698"/>
                <a:gd name="T3" fmla="*/ 0 h 817"/>
                <a:gd name="T4" fmla="*/ 0 w 698"/>
                <a:gd name="T5" fmla="*/ 817 h 817"/>
                <a:gd name="T6" fmla="*/ 81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20" y="0"/>
                  </a:lnTo>
                  <a:lnTo>
                    <a:pt x="0" y="817"/>
                  </a:lnTo>
                  <a:lnTo>
                    <a:pt x="81" y="817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513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20 w 698"/>
                <a:gd name="T3" fmla="*/ 0 h 817"/>
                <a:gd name="T4" fmla="*/ 0 w 698"/>
                <a:gd name="T5" fmla="*/ 817 h 817"/>
                <a:gd name="T6" fmla="*/ 81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20" y="0"/>
                  </a:lnTo>
                  <a:lnTo>
                    <a:pt x="0" y="817"/>
                  </a:lnTo>
                  <a:lnTo>
                    <a:pt x="81" y="817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681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17 w 698"/>
                <a:gd name="T3" fmla="*/ 0 h 817"/>
                <a:gd name="T4" fmla="*/ 0 w 698"/>
                <a:gd name="T5" fmla="*/ 817 h 817"/>
                <a:gd name="T6" fmla="*/ 78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681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17 w 698"/>
                <a:gd name="T3" fmla="*/ 0 h 817"/>
                <a:gd name="T4" fmla="*/ 0 w 698"/>
                <a:gd name="T5" fmla="*/ 817 h 817"/>
                <a:gd name="T6" fmla="*/ 78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847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7 w 697"/>
                <a:gd name="T3" fmla="*/ 0 h 817"/>
                <a:gd name="T4" fmla="*/ 0 w 697"/>
                <a:gd name="T5" fmla="*/ 817 h 817"/>
                <a:gd name="T6" fmla="*/ 80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80" y="817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847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7 w 697"/>
                <a:gd name="T3" fmla="*/ 0 h 817"/>
                <a:gd name="T4" fmla="*/ 0 w 697"/>
                <a:gd name="T5" fmla="*/ 817 h 817"/>
                <a:gd name="T6" fmla="*/ 80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80" y="817"/>
                  </a:lnTo>
                  <a:lnTo>
                    <a:pt x="6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012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20 w 698"/>
                <a:gd name="T3" fmla="*/ 0 h 817"/>
                <a:gd name="T4" fmla="*/ 0 w 698"/>
                <a:gd name="T5" fmla="*/ 817 h 817"/>
                <a:gd name="T6" fmla="*/ 81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20" y="0"/>
                  </a:lnTo>
                  <a:lnTo>
                    <a:pt x="0" y="817"/>
                  </a:lnTo>
                  <a:lnTo>
                    <a:pt x="81" y="817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012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20 w 698"/>
                <a:gd name="T3" fmla="*/ 0 h 817"/>
                <a:gd name="T4" fmla="*/ 0 w 698"/>
                <a:gd name="T5" fmla="*/ 817 h 817"/>
                <a:gd name="T6" fmla="*/ 81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20" y="0"/>
                  </a:lnTo>
                  <a:lnTo>
                    <a:pt x="0" y="817"/>
                  </a:lnTo>
                  <a:lnTo>
                    <a:pt x="81" y="817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180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17 w 698"/>
                <a:gd name="T3" fmla="*/ 0 h 817"/>
                <a:gd name="T4" fmla="*/ 0 w 698"/>
                <a:gd name="T5" fmla="*/ 817 h 817"/>
                <a:gd name="T6" fmla="*/ 78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180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17 w 698"/>
                <a:gd name="T3" fmla="*/ 0 h 817"/>
                <a:gd name="T4" fmla="*/ 0 w 698"/>
                <a:gd name="T5" fmla="*/ 817 h 817"/>
                <a:gd name="T6" fmla="*/ 78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346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7 w 697"/>
                <a:gd name="T3" fmla="*/ 0 h 817"/>
                <a:gd name="T4" fmla="*/ 0 w 697"/>
                <a:gd name="T5" fmla="*/ 817 h 817"/>
                <a:gd name="T6" fmla="*/ 80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80" y="817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346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7 w 697"/>
                <a:gd name="T3" fmla="*/ 0 h 817"/>
                <a:gd name="T4" fmla="*/ 0 w 697"/>
                <a:gd name="T5" fmla="*/ 817 h 817"/>
                <a:gd name="T6" fmla="*/ 80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80" y="817"/>
                  </a:lnTo>
                  <a:lnTo>
                    <a:pt x="6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511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20 w 698"/>
                <a:gd name="T3" fmla="*/ 0 h 817"/>
                <a:gd name="T4" fmla="*/ 0 w 698"/>
                <a:gd name="T5" fmla="*/ 817 h 817"/>
                <a:gd name="T6" fmla="*/ 81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20" y="0"/>
                  </a:lnTo>
                  <a:lnTo>
                    <a:pt x="0" y="817"/>
                  </a:lnTo>
                  <a:lnTo>
                    <a:pt x="81" y="817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511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20 w 698"/>
                <a:gd name="T3" fmla="*/ 0 h 817"/>
                <a:gd name="T4" fmla="*/ 0 w 698"/>
                <a:gd name="T5" fmla="*/ 817 h 817"/>
                <a:gd name="T6" fmla="*/ 81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20" y="0"/>
                  </a:lnTo>
                  <a:lnTo>
                    <a:pt x="0" y="817"/>
                  </a:lnTo>
                  <a:lnTo>
                    <a:pt x="81" y="817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679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7 w 697"/>
                <a:gd name="T3" fmla="*/ 0 h 817"/>
                <a:gd name="T4" fmla="*/ 0 w 697"/>
                <a:gd name="T5" fmla="*/ 817 h 817"/>
                <a:gd name="T6" fmla="*/ 78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679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7 w 697"/>
                <a:gd name="T3" fmla="*/ 0 h 817"/>
                <a:gd name="T4" fmla="*/ 0 w 697"/>
                <a:gd name="T5" fmla="*/ 817 h 817"/>
                <a:gd name="T6" fmla="*/ 78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844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18 w 698"/>
                <a:gd name="T3" fmla="*/ 0 h 817"/>
                <a:gd name="T4" fmla="*/ 0 w 698"/>
                <a:gd name="T5" fmla="*/ 817 h 817"/>
                <a:gd name="T6" fmla="*/ 78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18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844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18 w 698"/>
                <a:gd name="T3" fmla="*/ 0 h 817"/>
                <a:gd name="T4" fmla="*/ 0 w 698"/>
                <a:gd name="T5" fmla="*/ 817 h 817"/>
                <a:gd name="T6" fmla="*/ 78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18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2010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9 w 697"/>
                <a:gd name="T3" fmla="*/ 0 h 817"/>
                <a:gd name="T4" fmla="*/ 0 w 697"/>
                <a:gd name="T5" fmla="*/ 817 h 817"/>
                <a:gd name="T6" fmla="*/ 80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9" y="0"/>
                  </a:lnTo>
                  <a:lnTo>
                    <a:pt x="0" y="817"/>
                  </a:lnTo>
                  <a:lnTo>
                    <a:pt x="80" y="817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2010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9 w 697"/>
                <a:gd name="T3" fmla="*/ 0 h 817"/>
                <a:gd name="T4" fmla="*/ 0 w 697"/>
                <a:gd name="T5" fmla="*/ 817 h 817"/>
                <a:gd name="T6" fmla="*/ 80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9" y="0"/>
                  </a:lnTo>
                  <a:lnTo>
                    <a:pt x="0" y="817"/>
                  </a:lnTo>
                  <a:lnTo>
                    <a:pt x="80" y="817"/>
                  </a:lnTo>
                  <a:lnTo>
                    <a:pt x="6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2178" y="1254"/>
              <a:ext cx="695" cy="817"/>
            </a:xfrm>
            <a:custGeom>
              <a:avLst/>
              <a:gdLst>
                <a:gd name="T0" fmla="*/ 695 w 695"/>
                <a:gd name="T1" fmla="*/ 0 h 817"/>
                <a:gd name="T2" fmla="*/ 617 w 695"/>
                <a:gd name="T3" fmla="*/ 0 h 817"/>
                <a:gd name="T4" fmla="*/ 0 w 695"/>
                <a:gd name="T5" fmla="*/ 817 h 817"/>
                <a:gd name="T6" fmla="*/ 78 w 695"/>
                <a:gd name="T7" fmla="*/ 817 h 817"/>
                <a:gd name="T8" fmla="*/ 695 w 695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5" h="817">
                  <a:moveTo>
                    <a:pt x="695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5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2178" y="1254"/>
              <a:ext cx="695" cy="817"/>
            </a:xfrm>
            <a:custGeom>
              <a:avLst/>
              <a:gdLst>
                <a:gd name="T0" fmla="*/ 695 w 695"/>
                <a:gd name="T1" fmla="*/ 0 h 817"/>
                <a:gd name="T2" fmla="*/ 617 w 695"/>
                <a:gd name="T3" fmla="*/ 0 h 817"/>
                <a:gd name="T4" fmla="*/ 0 w 695"/>
                <a:gd name="T5" fmla="*/ 817 h 817"/>
                <a:gd name="T6" fmla="*/ 78 w 695"/>
                <a:gd name="T7" fmla="*/ 817 h 817"/>
                <a:gd name="T8" fmla="*/ 695 w 695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5" h="817">
                  <a:moveTo>
                    <a:pt x="695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2343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17 w 698"/>
                <a:gd name="T3" fmla="*/ 0 h 817"/>
                <a:gd name="T4" fmla="*/ 0 w 698"/>
                <a:gd name="T5" fmla="*/ 817 h 817"/>
                <a:gd name="T6" fmla="*/ 78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2343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17 w 698"/>
                <a:gd name="T3" fmla="*/ 0 h 817"/>
                <a:gd name="T4" fmla="*/ 0 w 698"/>
                <a:gd name="T5" fmla="*/ 817 h 817"/>
                <a:gd name="T6" fmla="*/ 78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2509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9 w 697"/>
                <a:gd name="T3" fmla="*/ 0 h 817"/>
                <a:gd name="T4" fmla="*/ 0 w 697"/>
                <a:gd name="T5" fmla="*/ 817 h 817"/>
                <a:gd name="T6" fmla="*/ 80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9" y="0"/>
                  </a:lnTo>
                  <a:lnTo>
                    <a:pt x="0" y="817"/>
                  </a:lnTo>
                  <a:lnTo>
                    <a:pt x="80" y="817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2509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9 w 697"/>
                <a:gd name="T3" fmla="*/ 0 h 817"/>
                <a:gd name="T4" fmla="*/ 0 w 697"/>
                <a:gd name="T5" fmla="*/ 817 h 817"/>
                <a:gd name="T6" fmla="*/ 80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9" y="0"/>
                  </a:lnTo>
                  <a:lnTo>
                    <a:pt x="0" y="817"/>
                  </a:lnTo>
                  <a:lnTo>
                    <a:pt x="80" y="817"/>
                  </a:lnTo>
                  <a:lnTo>
                    <a:pt x="6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2674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20 w 698"/>
                <a:gd name="T3" fmla="*/ 0 h 817"/>
                <a:gd name="T4" fmla="*/ 0 w 698"/>
                <a:gd name="T5" fmla="*/ 817 h 817"/>
                <a:gd name="T6" fmla="*/ 81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20" y="0"/>
                  </a:lnTo>
                  <a:lnTo>
                    <a:pt x="0" y="817"/>
                  </a:lnTo>
                  <a:lnTo>
                    <a:pt x="81" y="817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2674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20 w 698"/>
                <a:gd name="T3" fmla="*/ 0 h 817"/>
                <a:gd name="T4" fmla="*/ 0 w 698"/>
                <a:gd name="T5" fmla="*/ 817 h 817"/>
                <a:gd name="T6" fmla="*/ 81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20" y="0"/>
                  </a:lnTo>
                  <a:lnTo>
                    <a:pt x="0" y="817"/>
                  </a:lnTo>
                  <a:lnTo>
                    <a:pt x="81" y="817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2842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17 w 698"/>
                <a:gd name="T3" fmla="*/ 0 h 817"/>
                <a:gd name="T4" fmla="*/ 0 w 698"/>
                <a:gd name="T5" fmla="*/ 817 h 817"/>
                <a:gd name="T6" fmla="*/ 78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2842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17 w 698"/>
                <a:gd name="T3" fmla="*/ 0 h 817"/>
                <a:gd name="T4" fmla="*/ 0 w 698"/>
                <a:gd name="T5" fmla="*/ 817 h 817"/>
                <a:gd name="T6" fmla="*/ 78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3008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9 w 697"/>
                <a:gd name="T3" fmla="*/ 0 h 817"/>
                <a:gd name="T4" fmla="*/ 0 w 697"/>
                <a:gd name="T5" fmla="*/ 817 h 817"/>
                <a:gd name="T6" fmla="*/ 80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9" y="0"/>
                  </a:lnTo>
                  <a:lnTo>
                    <a:pt x="0" y="817"/>
                  </a:lnTo>
                  <a:lnTo>
                    <a:pt x="80" y="817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3008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9 w 697"/>
                <a:gd name="T3" fmla="*/ 0 h 817"/>
                <a:gd name="T4" fmla="*/ 0 w 697"/>
                <a:gd name="T5" fmla="*/ 817 h 817"/>
                <a:gd name="T6" fmla="*/ 80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9" y="0"/>
                  </a:lnTo>
                  <a:lnTo>
                    <a:pt x="0" y="817"/>
                  </a:lnTo>
                  <a:lnTo>
                    <a:pt x="80" y="817"/>
                  </a:lnTo>
                  <a:lnTo>
                    <a:pt x="6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3173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20 w 698"/>
                <a:gd name="T3" fmla="*/ 0 h 817"/>
                <a:gd name="T4" fmla="*/ 0 w 698"/>
                <a:gd name="T5" fmla="*/ 817 h 817"/>
                <a:gd name="T6" fmla="*/ 81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20" y="0"/>
                  </a:lnTo>
                  <a:lnTo>
                    <a:pt x="0" y="817"/>
                  </a:lnTo>
                  <a:lnTo>
                    <a:pt x="81" y="817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3173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20 w 698"/>
                <a:gd name="T3" fmla="*/ 0 h 817"/>
                <a:gd name="T4" fmla="*/ 0 w 698"/>
                <a:gd name="T5" fmla="*/ 817 h 817"/>
                <a:gd name="T6" fmla="*/ 81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20" y="0"/>
                  </a:lnTo>
                  <a:lnTo>
                    <a:pt x="0" y="817"/>
                  </a:lnTo>
                  <a:lnTo>
                    <a:pt x="81" y="817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3341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7 w 697"/>
                <a:gd name="T3" fmla="*/ 0 h 817"/>
                <a:gd name="T4" fmla="*/ 0 w 697"/>
                <a:gd name="T5" fmla="*/ 817 h 817"/>
                <a:gd name="T6" fmla="*/ 78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3341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7 w 697"/>
                <a:gd name="T3" fmla="*/ 0 h 817"/>
                <a:gd name="T4" fmla="*/ 0 w 697"/>
                <a:gd name="T5" fmla="*/ 817 h 817"/>
                <a:gd name="T6" fmla="*/ 78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3506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18 w 698"/>
                <a:gd name="T3" fmla="*/ 0 h 817"/>
                <a:gd name="T4" fmla="*/ 0 w 698"/>
                <a:gd name="T5" fmla="*/ 817 h 817"/>
                <a:gd name="T6" fmla="*/ 81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18" y="0"/>
                  </a:lnTo>
                  <a:lnTo>
                    <a:pt x="0" y="817"/>
                  </a:lnTo>
                  <a:lnTo>
                    <a:pt x="81" y="817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3506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18 w 698"/>
                <a:gd name="T3" fmla="*/ 0 h 817"/>
                <a:gd name="T4" fmla="*/ 0 w 698"/>
                <a:gd name="T5" fmla="*/ 817 h 817"/>
                <a:gd name="T6" fmla="*/ 81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18" y="0"/>
                  </a:lnTo>
                  <a:lnTo>
                    <a:pt x="0" y="817"/>
                  </a:lnTo>
                  <a:lnTo>
                    <a:pt x="81" y="817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3672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9 w 697"/>
                <a:gd name="T3" fmla="*/ 0 h 817"/>
                <a:gd name="T4" fmla="*/ 0 w 697"/>
                <a:gd name="T5" fmla="*/ 817 h 817"/>
                <a:gd name="T6" fmla="*/ 80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9" y="0"/>
                  </a:lnTo>
                  <a:lnTo>
                    <a:pt x="0" y="817"/>
                  </a:lnTo>
                  <a:lnTo>
                    <a:pt x="80" y="817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3672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9 w 697"/>
                <a:gd name="T3" fmla="*/ 0 h 817"/>
                <a:gd name="T4" fmla="*/ 0 w 697"/>
                <a:gd name="T5" fmla="*/ 817 h 817"/>
                <a:gd name="T6" fmla="*/ 80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9" y="0"/>
                  </a:lnTo>
                  <a:lnTo>
                    <a:pt x="0" y="817"/>
                  </a:lnTo>
                  <a:lnTo>
                    <a:pt x="80" y="817"/>
                  </a:lnTo>
                  <a:lnTo>
                    <a:pt x="6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3840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7 w 697"/>
                <a:gd name="T3" fmla="*/ 0 h 817"/>
                <a:gd name="T4" fmla="*/ 0 w 697"/>
                <a:gd name="T5" fmla="*/ 817 h 817"/>
                <a:gd name="T6" fmla="*/ 78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3840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7 w 697"/>
                <a:gd name="T3" fmla="*/ 0 h 817"/>
                <a:gd name="T4" fmla="*/ 0 w 697"/>
                <a:gd name="T5" fmla="*/ 817 h 817"/>
                <a:gd name="T6" fmla="*/ 78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005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17 w 698"/>
                <a:gd name="T3" fmla="*/ 0 h 817"/>
                <a:gd name="T4" fmla="*/ 0 w 698"/>
                <a:gd name="T5" fmla="*/ 817 h 817"/>
                <a:gd name="T6" fmla="*/ 81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81" y="817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4005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17 w 698"/>
                <a:gd name="T3" fmla="*/ 0 h 817"/>
                <a:gd name="T4" fmla="*/ 0 w 698"/>
                <a:gd name="T5" fmla="*/ 817 h 817"/>
                <a:gd name="T6" fmla="*/ 81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81" y="817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4171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9 w 697"/>
                <a:gd name="T3" fmla="*/ 0 h 817"/>
                <a:gd name="T4" fmla="*/ 0 w 697"/>
                <a:gd name="T5" fmla="*/ 817 h 817"/>
                <a:gd name="T6" fmla="*/ 80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9" y="0"/>
                  </a:lnTo>
                  <a:lnTo>
                    <a:pt x="0" y="817"/>
                  </a:lnTo>
                  <a:lnTo>
                    <a:pt x="80" y="817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4171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9 w 697"/>
                <a:gd name="T3" fmla="*/ 0 h 817"/>
                <a:gd name="T4" fmla="*/ 0 w 697"/>
                <a:gd name="T5" fmla="*/ 817 h 817"/>
                <a:gd name="T6" fmla="*/ 80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9" y="0"/>
                  </a:lnTo>
                  <a:lnTo>
                    <a:pt x="0" y="817"/>
                  </a:lnTo>
                  <a:lnTo>
                    <a:pt x="80" y="817"/>
                  </a:lnTo>
                  <a:lnTo>
                    <a:pt x="6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4339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7 w 697"/>
                <a:gd name="T3" fmla="*/ 0 h 817"/>
                <a:gd name="T4" fmla="*/ 0 w 697"/>
                <a:gd name="T5" fmla="*/ 817 h 817"/>
                <a:gd name="T6" fmla="*/ 78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4339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7 w 697"/>
                <a:gd name="T3" fmla="*/ 0 h 817"/>
                <a:gd name="T4" fmla="*/ 0 w 697"/>
                <a:gd name="T5" fmla="*/ 817 h 817"/>
                <a:gd name="T6" fmla="*/ 78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4504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17 w 698"/>
                <a:gd name="T3" fmla="*/ 0 h 817"/>
                <a:gd name="T4" fmla="*/ 0 w 698"/>
                <a:gd name="T5" fmla="*/ 817 h 817"/>
                <a:gd name="T6" fmla="*/ 78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504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17 w 698"/>
                <a:gd name="T3" fmla="*/ 0 h 817"/>
                <a:gd name="T4" fmla="*/ 0 w 698"/>
                <a:gd name="T5" fmla="*/ 817 h 817"/>
                <a:gd name="T6" fmla="*/ 78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4670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9 w 697"/>
                <a:gd name="T3" fmla="*/ 0 h 817"/>
                <a:gd name="T4" fmla="*/ 0 w 697"/>
                <a:gd name="T5" fmla="*/ 817 h 817"/>
                <a:gd name="T6" fmla="*/ 80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9" y="0"/>
                  </a:lnTo>
                  <a:lnTo>
                    <a:pt x="0" y="817"/>
                  </a:lnTo>
                  <a:lnTo>
                    <a:pt x="80" y="817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4670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9 w 697"/>
                <a:gd name="T3" fmla="*/ 0 h 817"/>
                <a:gd name="T4" fmla="*/ 0 w 697"/>
                <a:gd name="T5" fmla="*/ 817 h 817"/>
                <a:gd name="T6" fmla="*/ 80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9" y="0"/>
                  </a:lnTo>
                  <a:lnTo>
                    <a:pt x="0" y="817"/>
                  </a:lnTo>
                  <a:lnTo>
                    <a:pt x="80" y="817"/>
                  </a:lnTo>
                  <a:lnTo>
                    <a:pt x="6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4837" y="1254"/>
              <a:ext cx="696" cy="817"/>
            </a:xfrm>
            <a:custGeom>
              <a:avLst/>
              <a:gdLst>
                <a:gd name="T0" fmla="*/ 696 w 696"/>
                <a:gd name="T1" fmla="*/ 0 h 817"/>
                <a:gd name="T2" fmla="*/ 618 w 696"/>
                <a:gd name="T3" fmla="*/ 0 h 817"/>
                <a:gd name="T4" fmla="*/ 0 w 696"/>
                <a:gd name="T5" fmla="*/ 817 h 817"/>
                <a:gd name="T6" fmla="*/ 79 w 696"/>
                <a:gd name="T7" fmla="*/ 817 h 817"/>
                <a:gd name="T8" fmla="*/ 696 w 696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6" h="817">
                  <a:moveTo>
                    <a:pt x="696" y="0"/>
                  </a:moveTo>
                  <a:lnTo>
                    <a:pt x="618" y="0"/>
                  </a:lnTo>
                  <a:lnTo>
                    <a:pt x="0" y="817"/>
                  </a:lnTo>
                  <a:lnTo>
                    <a:pt x="79" y="817"/>
                  </a:lnTo>
                  <a:lnTo>
                    <a:pt x="696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4837" y="1254"/>
              <a:ext cx="696" cy="817"/>
            </a:xfrm>
            <a:custGeom>
              <a:avLst/>
              <a:gdLst>
                <a:gd name="T0" fmla="*/ 696 w 696"/>
                <a:gd name="T1" fmla="*/ 0 h 817"/>
                <a:gd name="T2" fmla="*/ 618 w 696"/>
                <a:gd name="T3" fmla="*/ 0 h 817"/>
                <a:gd name="T4" fmla="*/ 0 w 696"/>
                <a:gd name="T5" fmla="*/ 817 h 817"/>
                <a:gd name="T6" fmla="*/ 79 w 696"/>
                <a:gd name="T7" fmla="*/ 817 h 817"/>
                <a:gd name="T8" fmla="*/ 696 w 696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6" h="817">
                  <a:moveTo>
                    <a:pt x="696" y="0"/>
                  </a:moveTo>
                  <a:lnTo>
                    <a:pt x="618" y="0"/>
                  </a:lnTo>
                  <a:lnTo>
                    <a:pt x="0" y="817"/>
                  </a:lnTo>
                  <a:lnTo>
                    <a:pt x="79" y="817"/>
                  </a:lnTo>
                  <a:lnTo>
                    <a:pt x="69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5003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7 w 697"/>
                <a:gd name="T3" fmla="*/ 0 h 817"/>
                <a:gd name="T4" fmla="*/ 0 w 697"/>
                <a:gd name="T5" fmla="*/ 817 h 817"/>
                <a:gd name="T6" fmla="*/ 78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5003" y="1254"/>
              <a:ext cx="697" cy="817"/>
            </a:xfrm>
            <a:custGeom>
              <a:avLst/>
              <a:gdLst>
                <a:gd name="T0" fmla="*/ 697 w 697"/>
                <a:gd name="T1" fmla="*/ 0 h 817"/>
                <a:gd name="T2" fmla="*/ 617 w 697"/>
                <a:gd name="T3" fmla="*/ 0 h 817"/>
                <a:gd name="T4" fmla="*/ 0 w 697"/>
                <a:gd name="T5" fmla="*/ 817 h 817"/>
                <a:gd name="T6" fmla="*/ 78 w 697"/>
                <a:gd name="T7" fmla="*/ 817 h 817"/>
                <a:gd name="T8" fmla="*/ 697 w 697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17">
                  <a:moveTo>
                    <a:pt x="697" y="0"/>
                  </a:moveTo>
                  <a:lnTo>
                    <a:pt x="617" y="0"/>
                  </a:lnTo>
                  <a:lnTo>
                    <a:pt x="0" y="817"/>
                  </a:lnTo>
                  <a:lnTo>
                    <a:pt x="78" y="817"/>
                  </a:lnTo>
                  <a:lnTo>
                    <a:pt x="6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5168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20 w 698"/>
                <a:gd name="T3" fmla="*/ 0 h 817"/>
                <a:gd name="T4" fmla="*/ 0 w 698"/>
                <a:gd name="T5" fmla="*/ 817 h 817"/>
                <a:gd name="T6" fmla="*/ 81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20" y="0"/>
                  </a:lnTo>
                  <a:lnTo>
                    <a:pt x="0" y="817"/>
                  </a:lnTo>
                  <a:lnTo>
                    <a:pt x="81" y="817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5168" y="1254"/>
              <a:ext cx="698" cy="817"/>
            </a:xfrm>
            <a:custGeom>
              <a:avLst/>
              <a:gdLst>
                <a:gd name="T0" fmla="*/ 698 w 698"/>
                <a:gd name="T1" fmla="*/ 0 h 817"/>
                <a:gd name="T2" fmla="*/ 620 w 698"/>
                <a:gd name="T3" fmla="*/ 0 h 817"/>
                <a:gd name="T4" fmla="*/ 0 w 698"/>
                <a:gd name="T5" fmla="*/ 817 h 817"/>
                <a:gd name="T6" fmla="*/ 81 w 698"/>
                <a:gd name="T7" fmla="*/ 817 h 817"/>
                <a:gd name="T8" fmla="*/ 698 w 698"/>
                <a:gd name="T9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817">
                  <a:moveTo>
                    <a:pt x="698" y="0"/>
                  </a:moveTo>
                  <a:lnTo>
                    <a:pt x="620" y="0"/>
                  </a:lnTo>
                  <a:lnTo>
                    <a:pt x="0" y="817"/>
                  </a:lnTo>
                  <a:lnTo>
                    <a:pt x="81" y="817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5334" y="1261"/>
              <a:ext cx="660" cy="810"/>
            </a:xfrm>
            <a:custGeom>
              <a:avLst/>
              <a:gdLst>
                <a:gd name="T0" fmla="*/ 259 w 279"/>
                <a:gd name="T1" fmla="*/ 0 h 343"/>
                <a:gd name="T2" fmla="*/ 0 w 279"/>
                <a:gd name="T3" fmla="*/ 343 h 343"/>
                <a:gd name="T4" fmla="*/ 34 w 279"/>
                <a:gd name="T5" fmla="*/ 343 h 343"/>
                <a:gd name="T6" fmla="*/ 279 w 279"/>
                <a:gd name="T7" fmla="*/ 19 h 343"/>
                <a:gd name="T8" fmla="*/ 259 w 279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343">
                  <a:moveTo>
                    <a:pt x="259" y="0"/>
                  </a:moveTo>
                  <a:cubicBezTo>
                    <a:pt x="0" y="343"/>
                    <a:pt x="0" y="343"/>
                    <a:pt x="0" y="343"/>
                  </a:cubicBezTo>
                  <a:cubicBezTo>
                    <a:pt x="34" y="343"/>
                    <a:pt x="34" y="343"/>
                    <a:pt x="34" y="343"/>
                  </a:cubicBezTo>
                  <a:cubicBezTo>
                    <a:pt x="279" y="19"/>
                    <a:pt x="279" y="19"/>
                    <a:pt x="279" y="19"/>
                  </a:cubicBezTo>
                  <a:cubicBezTo>
                    <a:pt x="275" y="11"/>
                    <a:pt x="268" y="4"/>
                    <a:pt x="259" y="0"/>
                  </a:cubicBezTo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5502" y="1407"/>
              <a:ext cx="501" cy="664"/>
            </a:xfrm>
            <a:custGeom>
              <a:avLst/>
              <a:gdLst>
                <a:gd name="T0" fmla="*/ 501 w 501"/>
                <a:gd name="T1" fmla="*/ 0 h 664"/>
                <a:gd name="T2" fmla="*/ 0 w 501"/>
                <a:gd name="T3" fmla="*/ 664 h 664"/>
                <a:gd name="T4" fmla="*/ 78 w 501"/>
                <a:gd name="T5" fmla="*/ 664 h 664"/>
                <a:gd name="T6" fmla="*/ 501 w 501"/>
                <a:gd name="T7" fmla="*/ 107 h 664"/>
                <a:gd name="T8" fmla="*/ 501 w 501"/>
                <a:gd name="T9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1" h="664">
                  <a:moveTo>
                    <a:pt x="501" y="0"/>
                  </a:moveTo>
                  <a:lnTo>
                    <a:pt x="0" y="664"/>
                  </a:lnTo>
                  <a:lnTo>
                    <a:pt x="78" y="664"/>
                  </a:lnTo>
                  <a:lnTo>
                    <a:pt x="501" y="107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5502" y="1407"/>
              <a:ext cx="501" cy="664"/>
            </a:xfrm>
            <a:custGeom>
              <a:avLst/>
              <a:gdLst>
                <a:gd name="T0" fmla="*/ 501 w 501"/>
                <a:gd name="T1" fmla="*/ 0 h 664"/>
                <a:gd name="T2" fmla="*/ 0 w 501"/>
                <a:gd name="T3" fmla="*/ 664 h 664"/>
                <a:gd name="T4" fmla="*/ 78 w 501"/>
                <a:gd name="T5" fmla="*/ 664 h 664"/>
                <a:gd name="T6" fmla="*/ 501 w 501"/>
                <a:gd name="T7" fmla="*/ 107 h 664"/>
                <a:gd name="T8" fmla="*/ 501 w 501"/>
                <a:gd name="T9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1" h="664">
                  <a:moveTo>
                    <a:pt x="501" y="0"/>
                  </a:moveTo>
                  <a:lnTo>
                    <a:pt x="0" y="664"/>
                  </a:lnTo>
                  <a:lnTo>
                    <a:pt x="78" y="664"/>
                  </a:lnTo>
                  <a:lnTo>
                    <a:pt x="501" y="107"/>
                  </a:lnTo>
                  <a:lnTo>
                    <a:pt x="5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5667" y="1627"/>
              <a:ext cx="336" cy="444"/>
            </a:xfrm>
            <a:custGeom>
              <a:avLst/>
              <a:gdLst>
                <a:gd name="T0" fmla="*/ 336 w 336"/>
                <a:gd name="T1" fmla="*/ 0 h 444"/>
                <a:gd name="T2" fmla="*/ 0 w 336"/>
                <a:gd name="T3" fmla="*/ 444 h 444"/>
                <a:gd name="T4" fmla="*/ 81 w 336"/>
                <a:gd name="T5" fmla="*/ 444 h 444"/>
                <a:gd name="T6" fmla="*/ 336 w 336"/>
                <a:gd name="T7" fmla="*/ 107 h 444"/>
                <a:gd name="T8" fmla="*/ 336 w 336"/>
                <a:gd name="T9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" h="444">
                  <a:moveTo>
                    <a:pt x="336" y="0"/>
                  </a:moveTo>
                  <a:lnTo>
                    <a:pt x="0" y="444"/>
                  </a:lnTo>
                  <a:lnTo>
                    <a:pt x="81" y="444"/>
                  </a:lnTo>
                  <a:lnTo>
                    <a:pt x="336" y="107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5667" y="1627"/>
              <a:ext cx="336" cy="444"/>
            </a:xfrm>
            <a:custGeom>
              <a:avLst/>
              <a:gdLst>
                <a:gd name="T0" fmla="*/ 336 w 336"/>
                <a:gd name="T1" fmla="*/ 0 h 444"/>
                <a:gd name="T2" fmla="*/ 0 w 336"/>
                <a:gd name="T3" fmla="*/ 444 h 444"/>
                <a:gd name="T4" fmla="*/ 81 w 336"/>
                <a:gd name="T5" fmla="*/ 444 h 444"/>
                <a:gd name="T6" fmla="*/ 336 w 336"/>
                <a:gd name="T7" fmla="*/ 107 h 444"/>
                <a:gd name="T8" fmla="*/ 336 w 336"/>
                <a:gd name="T9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" h="444">
                  <a:moveTo>
                    <a:pt x="336" y="0"/>
                  </a:moveTo>
                  <a:lnTo>
                    <a:pt x="0" y="444"/>
                  </a:lnTo>
                  <a:lnTo>
                    <a:pt x="81" y="444"/>
                  </a:lnTo>
                  <a:lnTo>
                    <a:pt x="336" y="107"/>
                  </a:lnTo>
                  <a:lnTo>
                    <a:pt x="3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5833" y="1847"/>
              <a:ext cx="170" cy="224"/>
            </a:xfrm>
            <a:custGeom>
              <a:avLst/>
              <a:gdLst>
                <a:gd name="T0" fmla="*/ 72 w 72"/>
                <a:gd name="T1" fmla="*/ 0 h 95"/>
                <a:gd name="T2" fmla="*/ 0 w 72"/>
                <a:gd name="T3" fmla="*/ 95 h 95"/>
                <a:gd name="T4" fmla="*/ 32 w 72"/>
                <a:gd name="T5" fmla="*/ 95 h 95"/>
                <a:gd name="T6" fmla="*/ 34 w 72"/>
                <a:gd name="T7" fmla="*/ 95 h 95"/>
                <a:gd name="T8" fmla="*/ 72 w 72"/>
                <a:gd name="T9" fmla="*/ 45 h 95"/>
                <a:gd name="T10" fmla="*/ 72 w 72"/>
                <a:gd name="T1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95">
                  <a:moveTo>
                    <a:pt x="72" y="0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3" y="95"/>
                    <a:pt x="33" y="95"/>
                    <a:pt x="34" y="95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2" y="0"/>
                    <a:pt x="72" y="0"/>
                    <a:pt x="72" y="0"/>
                  </a:cubicBezTo>
                </a:path>
              </a:pathLst>
            </a:custGeom>
            <a:solidFill>
              <a:srgbClr val="EF6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5" y="1351"/>
              <a:ext cx="4518" cy="619"/>
            </a:xfrm>
            <a:custGeom>
              <a:avLst/>
              <a:gdLst>
                <a:gd name="T0" fmla="*/ 1891 w 1911"/>
                <a:gd name="T1" fmla="*/ 262 h 262"/>
                <a:gd name="T2" fmla="*/ 20 w 1911"/>
                <a:gd name="T3" fmla="*/ 262 h 262"/>
                <a:gd name="T4" fmla="*/ 0 w 1911"/>
                <a:gd name="T5" fmla="*/ 242 h 262"/>
                <a:gd name="T6" fmla="*/ 0 w 1911"/>
                <a:gd name="T7" fmla="*/ 20 h 262"/>
                <a:gd name="T8" fmla="*/ 20 w 1911"/>
                <a:gd name="T9" fmla="*/ 0 h 262"/>
                <a:gd name="T10" fmla="*/ 1891 w 1911"/>
                <a:gd name="T11" fmla="*/ 0 h 262"/>
                <a:gd name="T12" fmla="*/ 1911 w 1911"/>
                <a:gd name="T13" fmla="*/ 20 h 262"/>
                <a:gd name="T14" fmla="*/ 1911 w 1911"/>
                <a:gd name="T15" fmla="*/ 242 h 262"/>
                <a:gd name="T16" fmla="*/ 1891 w 1911"/>
                <a:gd name="T17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1" h="262">
                  <a:moveTo>
                    <a:pt x="1891" y="262"/>
                  </a:moveTo>
                  <a:cubicBezTo>
                    <a:pt x="20" y="262"/>
                    <a:pt x="20" y="262"/>
                    <a:pt x="20" y="262"/>
                  </a:cubicBezTo>
                  <a:cubicBezTo>
                    <a:pt x="9" y="262"/>
                    <a:pt x="0" y="253"/>
                    <a:pt x="0" y="24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91" y="0"/>
                    <a:pt x="1891" y="0"/>
                    <a:pt x="1891" y="0"/>
                  </a:cubicBezTo>
                  <a:cubicBezTo>
                    <a:pt x="1902" y="0"/>
                    <a:pt x="1911" y="9"/>
                    <a:pt x="1911" y="20"/>
                  </a:cubicBezTo>
                  <a:cubicBezTo>
                    <a:pt x="1911" y="242"/>
                    <a:pt x="1911" y="242"/>
                    <a:pt x="1911" y="242"/>
                  </a:cubicBezTo>
                  <a:cubicBezTo>
                    <a:pt x="1911" y="253"/>
                    <a:pt x="1902" y="262"/>
                    <a:pt x="1891" y="2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4707" y="1540"/>
              <a:ext cx="168" cy="253"/>
            </a:xfrm>
            <a:custGeom>
              <a:avLst/>
              <a:gdLst>
                <a:gd name="T0" fmla="*/ 26 w 71"/>
                <a:gd name="T1" fmla="*/ 61 h 107"/>
                <a:gd name="T2" fmla="*/ 17 w 71"/>
                <a:gd name="T3" fmla="*/ 57 h 107"/>
                <a:gd name="T4" fmla="*/ 9 w 71"/>
                <a:gd name="T5" fmla="*/ 51 h 107"/>
                <a:gd name="T6" fmla="*/ 5 w 71"/>
                <a:gd name="T7" fmla="*/ 43 h 107"/>
                <a:gd name="T8" fmla="*/ 3 w 71"/>
                <a:gd name="T9" fmla="*/ 32 h 107"/>
                <a:gd name="T10" fmla="*/ 6 w 71"/>
                <a:gd name="T11" fmla="*/ 18 h 107"/>
                <a:gd name="T12" fmla="*/ 13 w 71"/>
                <a:gd name="T13" fmla="*/ 8 h 107"/>
                <a:gd name="T14" fmla="*/ 24 w 71"/>
                <a:gd name="T15" fmla="*/ 2 h 107"/>
                <a:gd name="T16" fmla="*/ 39 w 71"/>
                <a:gd name="T17" fmla="*/ 0 h 107"/>
                <a:gd name="T18" fmla="*/ 53 w 71"/>
                <a:gd name="T19" fmla="*/ 2 h 107"/>
                <a:gd name="T20" fmla="*/ 68 w 71"/>
                <a:gd name="T21" fmla="*/ 6 h 107"/>
                <a:gd name="T22" fmla="*/ 66 w 71"/>
                <a:gd name="T23" fmla="*/ 16 h 107"/>
                <a:gd name="T24" fmla="*/ 62 w 71"/>
                <a:gd name="T25" fmla="*/ 26 h 107"/>
                <a:gd name="T26" fmla="*/ 53 w 71"/>
                <a:gd name="T27" fmla="*/ 23 h 107"/>
                <a:gd name="T28" fmla="*/ 41 w 71"/>
                <a:gd name="T29" fmla="*/ 21 h 107"/>
                <a:gd name="T30" fmla="*/ 36 w 71"/>
                <a:gd name="T31" fmla="*/ 22 h 107"/>
                <a:gd name="T32" fmla="*/ 32 w 71"/>
                <a:gd name="T33" fmla="*/ 23 h 107"/>
                <a:gd name="T34" fmla="*/ 30 w 71"/>
                <a:gd name="T35" fmla="*/ 26 h 107"/>
                <a:gd name="T36" fmla="*/ 29 w 71"/>
                <a:gd name="T37" fmla="*/ 30 h 107"/>
                <a:gd name="T38" fmla="*/ 31 w 71"/>
                <a:gd name="T39" fmla="*/ 36 h 107"/>
                <a:gd name="T40" fmla="*/ 38 w 71"/>
                <a:gd name="T41" fmla="*/ 39 h 107"/>
                <a:gd name="T42" fmla="*/ 45 w 71"/>
                <a:gd name="T43" fmla="*/ 42 h 107"/>
                <a:gd name="T44" fmla="*/ 56 w 71"/>
                <a:gd name="T45" fmla="*/ 47 h 107"/>
                <a:gd name="T46" fmla="*/ 64 w 71"/>
                <a:gd name="T47" fmla="*/ 53 h 107"/>
                <a:gd name="T48" fmla="*/ 69 w 71"/>
                <a:gd name="T49" fmla="*/ 62 h 107"/>
                <a:gd name="T50" fmla="*/ 71 w 71"/>
                <a:gd name="T51" fmla="*/ 74 h 107"/>
                <a:gd name="T52" fmla="*/ 69 w 71"/>
                <a:gd name="T53" fmla="*/ 87 h 107"/>
                <a:gd name="T54" fmla="*/ 61 w 71"/>
                <a:gd name="T55" fmla="*/ 98 h 107"/>
                <a:gd name="T56" fmla="*/ 48 w 71"/>
                <a:gd name="T57" fmla="*/ 105 h 107"/>
                <a:gd name="T58" fmla="*/ 31 w 71"/>
                <a:gd name="T59" fmla="*/ 107 h 107"/>
                <a:gd name="T60" fmla="*/ 15 w 71"/>
                <a:gd name="T61" fmla="*/ 106 h 107"/>
                <a:gd name="T62" fmla="*/ 0 w 71"/>
                <a:gd name="T63" fmla="*/ 101 h 107"/>
                <a:gd name="T64" fmla="*/ 2 w 71"/>
                <a:gd name="T65" fmla="*/ 90 h 107"/>
                <a:gd name="T66" fmla="*/ 6 w 71"/>
                <a:gd name="T67" fmla="*/ 79 h 107"/>
                <a:gd name="T68" fmla="*/ 29 w 71"/>
                <a:gd name="T69" fmla="*/ 85 h 107"/>
                <a:gd name="T70" fmla="*/ 40 w 71"/>
                <a:gd name="T71" fmla="*/ 82 h 107"/>
                <a:gd name="T72" fmla="*/ 44 w 71"/>
                <a:gd name="T73" fmla="*/ 75 h 107"/>
                <a:gd name="T74" fmla="*/ 43 w 71"/>
                <a:gd name="T75" fmla="*/ 71 h 107"/>
                <a:gd name="T76" fmla="*/ 41 w 71"/>
                <a:gd name="T77" fmla="*/ 68 h 107"/>
                <a:gd name="T78" fmla="*/ 38 w 71"/>
                <a:gd name="T79" fmla="*/ 66 h 107"/>
                <a:gd name="T80" fmla="*/ 34 w 71"/>
                <a:gd name="T81" fmla="*/ 64 h 107"/>
                <a:gd name="T82" fmla="*/ 26 w 71"/>
                <a:gd name="T83" fmla="*/ 6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1" h="107">
                  <a:moveTo>
                    <a:pt x="26" y="61"/>
                  </a:moveTo>
                  <a:cubicBezTo>
                    <a:pt x="23" y="60"/>
                    <a:pt x="19" y="59"/>
                    <a:pt x="17" y="57"/>
                  </a:cubicBezTo>
                  <a:cubicBezTo>
                    <a:pt x="14" y="55"/>
                    <a:pt x="11" y="53"/>
                    <a:pt x="9" y="51"/>
                  </a:cubicBezTo>
                  <a:cubicBezTo>
                    <a:pt x="7" y="49"/>
                    <a:pt x="6" y="46"/>
                    <a:pt x="5" y="43"/>
                  </a:cubicBezTo>
                  <a:cubicBezTo>
                    <a:pt x="4" y="40"/>
                    <a:pt x="3" y="36"/>
                    <a:pt x="3" y="32"/>
                  </a:cubicBezTo>
                  <a:cubicBezTo>
                    <a:pt x="3" y="27"/>
                    <a:pt x="4" y="22"/>
                    <a:pt x="6" y="18"/>
                  </a:cubicBezTo>
                  <a:cubicBezTo>
                    <a:pt x="7" y="14"/>
                    <a:pt x="10" y="11"/>
                    <a:pt x="13" y="8"/>
                  </a:cubicBezTo>
                  <a:cubicBezTo>
                    <a:pt x="16" y="6"/>
                    <a:pt x="20" y="4"/>
                    <a:pt x="24" y="2"/>
                  </a:cubicBezTo>
                  <a:cubicBezTo>
                    <a:pt x="29" y="1"/>
                    <a:pt x="34" y="0"/>
                    <a:pt x="39" y="0"/>
                  </a:cubicBezTo>
                  <a:cubicBezTo>
                    <a:pt x="44" y="0"/>
                    <a:pt x="49" y="1"/>
                    <a:pt x="53" y="2"/>
                  </a:cubicBezTo>
                  <a:cubicBezTo>
                    <a:pt x="58" y="3"/>
                    <a:pt x="63" y="4"/>
                    <a:pt x="68" y="6"/>
                  </a:cubicBezTo>
                  <a:cubicBezTo>
                    <a:pt x="67" y="9"/>
                    <a:pt x="67" y="12"/>
                    <a:pt x="66" y="16"/>
                  </a:cubicBezTo>
                  <a:cubicBezTo>
                    <a:pt x="65" y="20"/>
                    <a:pt x="63" y="23"/>
                    <a:pt x="62" y="26"/>
                  </a:cubicBezTo>
                  <a:cubicBezTo>
                    <a:pt x="59" y="25"/>
                    <a:pt x="56" y="24"/>
                    <a:pt x="53" y="23"/>
                  </a:cubicBezTo>
                  <a:cubicBezTo>
                    <a:pt x="50" y="22"/>
                    <a:pt x="46" y="21"/>
                    <a:pt x="41" y="21"/>
                  </a:cubicBezTo>
                  <a:cubicBezTo>
                    <a:pt x="39" y="21"/>
                    <a:pt x="38" y="21"/>
                    <a:pt x="36" y="22"/>
                  </a:cubicBezTo>
                  <a:cubicBezTo>
                    <a:pt x="35" y="22"/>
                    <a:pt x="34" y="22"/>
                    <a:pt x="32" y="23"/>
                  </a:cubicBezTo>
                  <a:cubicBezTo>
                    <a:pt x="31" y="24"/>
                    <a:pt x="30" y="25"/>
                    <a:pt x="30" y="26"/>
                  </a:cubicBezTo>
                  <a:cubicBezTo>
                    <a:pt x="29" y="27"/>
                    <a:pt x="29" y="28"/>
                    <a:pt x="29" y="30"/>
                  </a:cubicBezTo>
                  <a:cubicBezTo>
                    <a:pt x="29" y="33"/>
                    <a:pt x="30" y="35"/>
                    <a:pt x="31" y="36"/>
                  </a:cubicBezTo>
                  <a:cubicBezTo>
                    <a:pt x="33" y="37"/>
                    <a:pt x="35" y="38"/>
                    <a:pt x="38" y="39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9" y="44"/>
                    <a:pt x="53" y="45"/>
                    <a:pt x="56" y="47"/>
                  </a:cubicBezTo>
                  <a:cubicBezTo>
                    <a:pt x="59" y="49"/>
                    <a:pt x="62" y="51"/>
                    <a:pt x="64" y="53"/>
                  </a:cubicBezTo>
                  <a:cubicBezTo>
                    <a:pt x="66" y="56"/>
                    <a:pt x="68" y="58"/>
                    <a:pt x="69" y="62"/>
                  </a:cubicBezTo>
                  <a:cubicBezTo>
                    <a:pt x="71" y="65"/>
                    <a:pt x="71" y="69"/>
                    <a:pt x="71" y="74"/>
                  </a:cubicBezTo>
                  <a:cubicBezTo>
                    <a:pt x="71" y="79"/>
                    <a:pt x="70" y="83"/>
                    <a:pt x="69" y="87"/>
                  </a:cubicBezTo>
                  <a:cubicBezTo>
                    <a:pt x="67" y="92"/>
                    <a:pt x="64" y="95"/>
                    <a:pt x="61" y="98"/>
                  </a:cubicBezTo>
                  <a:cubicBezTo>
                    <a:pt x="57" y="101"/>
                    <a:pt x="53" y="103"/>
                    <a:pt x="48" y="105"/>
                  </a:cubicBezTo>
                  <a:cubicBezTo>
                    <a:pt x="43" y="106"/>
                    <a:pt x="37" y="107"/>
                    <a:pt x="31" y="107"/>
                  </a:cubicBezTo>
                  <a:cubicBezTo>
                    <a:pt x="25" y="107"/>
                    <a:pt x="19" y="107"/>
                    <a:pt x="15" y="106"/>
                  </a:cubicBezTo>
                  <a:cubicBezTo>
                    <a:pt x="10" y="105"/>
                    <a:pt x="5" y="103"/>
                    <a:pt x="0" y="101"/>
                  </a:cubicBezTo>
                  <a:cubicBezTo>
                    <a:pt x="0" y="98"/>
                    <a:pt x="1" y="94"/>
                    <a:pt x="2" y="90"/>
                  </a:cubicBezTo>
                  <a:cubicBezTo>
                    <a:pt x="3" y="87"/>
                    <a:pt x="4" y="83"/>
                    <a:pt x="6" y="79"/>
                  </a:cubicBezTo>
                  <a:cubicBezTo>
                    <a:pt x="14" y="83"/>
                    <a:pt x="22" y="85"/>
                    <a:pt x="29" y="85"/>
                  </a:cubicBezTo>
                  <a:cubicBezTo>
                    <a:pt x="34" y="85"/>
                    <a:pt x="37" y="84"/>
                    <a:pt x="40" y="82"/>
                  </a:cubicBezTo>
                  <a:cubicBezTo>
                    <a:pt x="43" y="81"/>
                    <a:pt x="44" y="78"/>
                    <a:pt x="44" y="75"/>
                  </a:cubicBezTo>
                  <a:cubicBezTo>
                    <a:pt x="44" y="73"/>
                    <a:pt x="44" y="72"/>
                    <a:pt x="43" y="71"/>
                  </a:cubicBezTo>
                  <a:cubicBezTo>
                    <a:pt x="43" y="70"/>
                    <a:pt x="42" y="69"/>
                    <a:pt x="41" y="68"/>
                  </a:cubicBezTo>
                  <a:cubicBezTo>
                    <a:pt x="40" y="67"/>
                    <a:pt x="39" y="67"/>
                    <a:pt x="38" y="66"/>
                  </a:cubicBezTo>
                  <a:cubicBezTo>
                    <a:pt x="37" y="65"/>
                    <a:pt x="35" y="65"/>
                    <a:pt x="34" y="64"/>
                  </a:cubicBezTo>
                  <a:lnTo>
                    <a:pt x="26" y="61"/>
                  </a:lnTo>
                  <a:close/>
                </a:path>
              </a:pathLst>
            </a:custGeom>
            <a:solidFill>
              <a:srgbClr val="A82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5"/>
            <p:cNvSpPr>
              <a:spLocks noEditPoints="1"/>
            </p:cNvSpPr>
            <p:nvPr/>
          </p:nvSpPr>
          <p:spPr bwMode="auto">
            <a:xfrm>
              <a:off x="4899" y="1608"/>
              <a:ext cx="163" cy="185"/>
            </a:xfrm>
            <a:custGeom>
              <a:avLst/>
              <a:gdLst>
                <a:gd name="T0" fmla="*/ 24 w 69"/>
                <a:gd name="T1" fmla="*/ 47 h 78"/>
                <a:gd name="T2" fmla="*/ 30 w 69"/>
                <a:gd name="T3" fmla="*/ 55 h 78"/>
                <a:gd name="T4" fmla="*/ 40 w 69"/>
                <a:gd name="T5" fmla="*/ 58 h 78"/>
                <a:gd name="T6" fmla="*/ 50 w 69"/>
                <a:gd name="T7" fmla="*/ 57 h 78"/>
                <a:gd name="T8" fmla="*/ 60 w 69"/>
                <a:gd name="T9" fmla="*/ 54 h 78"/>
                <a:gd name="T10" fmla="*/ 63 w 69"/>
                <a:gd name="T11" fmla="*/ 63 h 78"/>
                <a:gd name="T12" fmla="*/ 65 w 69"/>
                <a:gd name="T13" fmla="*/ 73 h 78"/>
                <a:gd name="T14" fmla="*/ 39 w 69"/>
                <a:gd name="T15" fmla="*/ 78 h 78"/>
                <a:gd name="T16" fmla="*/ 21 w 69"/>
                <a:gd name="T17" fmla="*/ 75 h 78"/>
                <a:gd name="T18" fmla="*/ 9 w 69"/>
                <a:gd name="T19" fmla="*/ 67 h 78"/>
                <a:gd name="T20" fmla="*/ 2 w 69"/>
                <a:gd name="T21" fmla="*/ 55 h 78"/>
                <a:gd name="T22" fmla="*/ 0 w 69"/>
                <a:gd name="T23" fmla="*/ 40 h 78"/>
                <a:gd name="T24" fmla="*/ 2 w 69"/>
                <a:gd name="T25" fmla="*/ 24 h 78"/>
                <a:gd name="T26" fmla="*/ 9 w 69"/>
                <a:gd name="T27" fmla="*/ 12 h 78"/>
                <a:gd name="T28" fmla="*/ 21 w 69"/>
                <a:gd name="T29" fmla="*/ 3 h 78"/>
                <a:gd name="T30" fmla="*/ 37 w 69"/>
                <a:gd name="T31" fmla="*/ 0 h 78"/>
                <a:gd name="T32" fmla="*/ 50 w 69"/>
                <a:gd name="T33" fmla="*/ 3 h 78"/>
                <a:gd name="T34" fmla="*/ 61 w 69"/>
                <a:gd name="T35" fmla="*/ 10 h 78"/>
                <a:gd name="T36" fmla="*/ 67 w 69"/>
                <a:gd name="T37" fmla="*/ 21 h 78"/>
                <a:gd name="T38" fmla="*/ 69 w 69"/>
                <a:gd name="T39" fmla="*/ 35 h 78"/>
                <a:gd name="T40" fmla="*/ 69 w 69"/>
                <a:gd name="T41" fmla="*/ 42 h 78"/>
                <a:gd name="T42" fmla="*/ 68 w 69"/>
                <a:gd name="T43" fmla="*/ 47 h 78"/>
                <a:gd name="T44" fmla="*/ 24 w 69"/>
                <a:gd name="T45" fmla="*/ 47 h 78"/>
                <a:gd name="T46" fmla="*/ 47 w 69"/>
                <a:gd name="T47" fmla="*/ 30 h 78"/>
                <a:gd name="T48" fmla="*/ 44 w 69"/>
                <a:gd name="T49" fmla="*/ 22 h 78"/>
                <a:gd name="T50" fmla="*/ 36 w 69"/>
                <a:gd name="T51" fmla="*/ 19 h 78"/>
                <a:gd name="T52" fmla="*/ 28 w 69"/>
                <a:gd name="T53" fmla="*/ 21 h 78"/>
                <a:gd name="T54" fmla="*/ 24 w 69"/>
                <a:gd name="T55" fmla="*/ 30 h 78"/>
                <a:gd name="T56" fmla="*/ 47 w 69"/>
                <a:gd name="T57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" h="78">
                  <a:moveTo>
                    <a:pt x="24" y="47"/>
                  </a:moveTo>
                  <a:cubicBezTo>
                    <a:pt x="25" y="51"/>
                    <a:pt x="27" y="54"/>
                    <a:pt x="30" y="55"/>
                  </a:cubicBezTo>
                  <a:cubicBezTo>
                    <a:pt x="33" y="57"/>
                    <a:pt x="36" y="58"/>
                    <a:pt x="40" y="58"/>
                  </a:cubicBezTo>
                  <a:cubicBezTo>
                    <a:pt x="43" y="58"/>
                    <a:pt x="46" y="57"/>
                    <a:pt x="50" y="57"/>
                  </a:cubicBezTo>
                  <a:cubicBezTo>
                    <a:pt x="53" y="56"/>
                    <a:pt x="57" y="55"/>
                    <a:pt x="60" y="54"/>
                  </a:cubicBezTo>
                  <a:cubicBezTo>
                    <a:pt x="61" y="56"/>
                    <a:pt x="62" y="59"/>
                    <a:pt x="63" y="63"/>
                  </a:cubicBezTo>
                  <a:cubicBezTo>
                    <a:pt x="64" y="66"/>
                    <a:pt x="65" y="70"/>
                    <a:pt x="65" y="73"/>
                  </a:cubicBezTo>
                  <a:cubicBezTo>
                    <a:pt x="57" y="77"/>
                    <a:pt x="48" y="78"/>
                    <a:pt x="39" y="78"/>
                  </a:cubicBezTo>
                  <a:cubicBezTo>
                    <a:pt x="32" y="78"/>
                    <a:pt x="26" y="77"/>
                    <a:pt x="21" y="75"/>
                  </a:cubicBezTo>
                  <a:cubicBezTo>
                    <a:pt x="16" y="73"/>
                    <a:pt x="12" y="71"/>
                    <a:pt x="9" y="67"/>
                  </a:cubicBezTo>
                  <a:cubicBezTo>
                    <a:pt x="6" y="64"/>
                    <a:pt x="4" y="60"/>
                    <a:pt x="2" y="55"/>
                  </a:cubicBezTo>
                  <a:cubicBezTo>
                    <a:pt x="1" y="50"/>
                    <a:pt x="0" y="45"/>
                    <a:pt x="0" y="40"/>
                  </a:cubicBezTo>
                  <a:cubicBezTo>
                    <a:pt x="0" y="34"/>
                    <a:pt x="1" y="29"/>
                    <a:pt x="2" y="24"/>
                  </a:cubicBezTo>
                  <a:cubicBezTo>
                    <a:pt x="4" y="19"/>
                    <a:pt x="6" y="15"/>
                    <a:pt x="9" y="12"/>
                  </a:cubicBezTo>
                  <a:cubicBezTo>
                    <a:pt x="12" y="8"/>
                    <a:pt x="16" y="5"/>
                    <a:pt x="21" y="3"/>
                  </a:cubicBezTo>
                  <a:cubicBezTo>
                    <a:pt x="25" y="1"/>
                    <a:pt x="31" y="0"/>
                    <a:pt x="37" y="0"/>
                  </a:cubicBezTo>
                  <a:cubicBezTo>
                    <a:pt x="42" y="0"/>
                    <a:pt x="46" y="1"/>
                    <a:pt x="50" y="3"/>
                  </a:cubicBezTo>
                  <a:cubicBezTo>
                    <a:pt x="54" y="5"/>
                    <a:pt x="58" y="7"/>
                    <a:pt x="61" y="10"/>
                  </a:cubicBezTo>
                  <a:cubicBezTo>
                    <a:pt x="63" y="13"/>
                    <a:pt x="65" y="17"/>
                    <a:pt x="67" y="21"/>
                  </a:cubicBezTo>
                  <a:cubicBezTo>
                    <a:pt x="68" y="25"/>
                    <a:pt x="69" y="30"/>
                    <a:pt x="69" y="35"/>
                  </a:cubicBezTo>
                  <a:cubicBezTo>
                    <a:pt x="69" y="37"/>
                    <a:pt x="69" y="40"/>
                    <a:pt x="69" y="42"/>
                  </a:cubicBezTo>
                  <a:cubicBezTo>
                    <a:pt x="69" y="44"/>
                    <a:pt x="68" y="46"/>
                    <a:pt x="68" y="47"/>
                  </a:cubicBezTo>
                  <a:lnTo>
                    <a:pt x="24" y="47"/>
                  </a:lnTo>
                  <a:close/>
                  <a:moveTo>
                    <a:pt x="47" y="30"/>
                  </a:moveTo>
                  <a:cubicBezTo>
                    <a:pt x="47" y="27"/>
                    <a:pt x="46" y="24"/>
                    <a:pt x="44" y="22"/>
                  </a:cubicBezTo>
                  <a:cubicBezTo>
                    <a:pt x="42" y="20"/>
                    <a:pt x="39" y="19"/>
                    <a:pt x="36" y="19"/>
                  </a:cubicBezTo>
                  <a:cubicBezTo>
                    <a:pt x="33" y="19"/>
                    <a:pt x="30" y="19"/>
                    <a:pt x="28" y="21"/>
                  </a:cubicBezTo>
                  <a:cubicBezTo>
                    <a:pt x="26" y="23"/>
                    <a:pt x="24" y="26"/>
                    <a:pt x="24" y="30"/>
                  </a:cubicBezTo>
                  <a:lnTo>
                    <a:pt x="47" y="30"/>
                  </a:lnTo>
                  <a:close/>
                </a:path>
              </a:pathLst>
            </a:custGeom>
            <a:solidFill>
              <a:srgbClr val="A82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6"/>
            <p:cNvSpPr>
              <a:spLocks noEditPoints="1"/>
            </p:cNvSpPr>
            <p:nvPr/>
          </p:nvSpPr>
          <p:spPr bwMode="auto">
            <a:xfrm>
              <a:off x="5081" y="1608"/>
              <a:ext cx="151" cy="185"/>
            </a:xfrm>
            <a:custGeom>
              <a:avLst/>
              <a:gdLst>
                <a:gd name="T0" fmla="*/ 42 w 64"/>
                <a:gd name="T1" fmla="*/ 28 h 78"/>
                <a:gd name="T2" fmla="*/ 40 w 64"/>
                <a:gd name="T3" fmla="*/ 24 h 78"/>
                <a:gd name="T4" fmla="*/ 37 w 64"/>
                <a:gd name="T5" fmla="*/ 21 h 78"/>
                <a:gd name="T6" fmla="*/ 32 w 64"/>
                <a:gd name="T7" fmla="*/ 20 h 78"/>
                <a:gd name="T8" fmla="*/ 27 w 64"/>
                <a:gd name="T9" fmla="*/ 20 h 78"/>
                <a:gd name="T10" fmla="*/ 19 w 64"/>
                <a:gd name="T11" fmla="*/ 20 h 78"/>
                <a:gd name="T12" fmla="*/ 10 w 64"/>
                <a:gd name="T13" fmla="*/ 23 h 78"/>
                <a:gd name="T14" fmla="*/ 7 w 64"/>
                <a:gd name="T15" fmla="*/ 18 h 78"/>
                <a:gd name="T16" fmla="*/ 6 w 64"/>
                <a:gd name="T17" fmla="*/ 14 h 78"/>
                <a:gd name="T18" fmla="*/ 5 w 64"/>
                <a:gd name="T19" fmla="*/ 10 h 78"/>
                <a:gd name="T20" fmla="*/ 5 w 64"/>
                <a:gd name="T21" fmla="*/ 5 h 78"/>
                <a:gd name="T22" fmla="*/ 19 w 64"/>
                <a:gd name="T23" fmla="*/ 1 h 78"/>
                <a:gd name="T24" fmla="*/ 31 w 64"/>
                <a:gd name="T25" fmla="*/ 0 h 78"/>
                <a:gd name="T26" fmla="*/ 45 w 64"/>
                <a:gd name="T27" fmla="*/ 2 h 78"/>
                <a:gd name="T28" fmla="*/ 55 w 64"/>
                <a:gd name="T29" fmla="*/ 8 h 78"/>
                <a:gd name="T30" fmla="*/ 62 w 64"/>
                <a:gd name="T31" fmla="*/ 17 h 78"/>
                <a:gd name="T32" fmla="*/ 64 w 64"/>
                <a:gd name="T33" fmla="*/ 31 h 78"/>
                <a:gd name="T34" fmla="*/ 64 w 64"/>
                <a:gd name="T35" fmla="*/ 73 h 78"/>
                <a:gd name="T36" fmla="*/ 51 w 64"/>
                <a:gd name="T37" fmla="*/ 76 h 78"/>
                <a:gd name="T38" fmla="*/ 34 w 64"/>
                <a:gd name="T39" fmla="*/ 78 h 78"/>
                <a:gd name="T40" fmla="*/ 20 w 64"/>
                <a:gd name="T41" fmla="*/ 77 h 78"/>
                <a:gd name="T42" fmla="*/ 10 w 64"/>
                <a:gd name="T43" fmla="*/ 72 h 78"/>
                <a:gd name="T44" fmla="*/ 3 w 64"/>
                <a:gd name="T45" fmla="*/ 64 h 78"/>
                <a:gd name="T46" fmla="*/ 0 w 64"/>
                <a:gd name="T47" fmla="*/ 52 h 78"/>
                <a:gd name="T48" fmla="*/ 3 w 64"/>
                <a:gd name="T49" fmla="*/ 40 h 78"/>
                <a:gd name="T50" fmla="*/ 11 w 64"/>
                <a:gd name="T51" fmla="*/ 33 h 78"/>
                <a:gd name="T52" fmla="*/ 22 w 64"/>
                <a:gd name="T53" fmla="*/ 29 h 78"/>
                <a:gd name="T54" fmla="*/ 33 w 64"/>
                <a:gd name="T55" fmla="*/ 28 h 78"/>
                <a:gd name="T56" fmla="*/ 42 w 64"/>
                <a:gd name="T57" fmla="*/ 28 h 78"/>
                <a:gd name="T58" fmla="*/ 42 w 64"/>
                <a:gd name="T59" fmla="*/ 43 h 78"/>
                <a:gd name="T60" fmla="*/ 33 w 64"/>
                <a:gd name="T61" fmla="*/ 43 h 78"/>
                <a:gd name="T62" fmla="*/ 25 w 64"/>
                <a:gd name="T63" fmla="*/ 46 h 78"/>
                <a:gd name="T64" fmla="*/ 21 w 64"/>
                <a:gd name="T65" fmla="*/ 52 h 78"/>
                <a:gd name="T66" fmla="*/ 23 w 64"/>
                <a:gd name="T67" fmla="*/ 56 h 78"/>
                <a:gd name="T68" fmla="*/ 26 w 64"/>
                <a:gd name="T69" fmla="*/ 59 h 78"/>
                <a:gd name="T70" fmla="*/ 30 w 64"/>
                <a:gd name="T71" fmla="*/ 60 h 78"/>
                <a:gd name="T72" fmla="*/ 34 w 64"/>
                <a:gd name="T73" fmla="*/ 60 h 78"/>
                <a:gd name="T74" fmla="*/ 38 w 64"/>
                <a:gd name="T75" fmla="*/ 60 h 78"/>
                <a:gd name="T76" fmla="*/ 42 w 64"/>
                <a:gd name="T77" fmla="*/ 59 h 78"/>
                <a:gd name="T78" fmla="*/ 42 w 64"/>
                <a:gd name="T79" fmla="*/ 4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" h="78">
                  <a:moveTo>
                    <a:pt x="42" y="28"/>
                  </a:moveTo>
                  <a:cubicBezTo>
                    <a:pt x="41" y="26"/>
                    <a:pt x="41" y="25"/>
                    <a:pt x="40" y="24"/>
                  </a:cubicBezTo>
                  <a:cubicBezTo>
                    <a:pt x="39" y="23"/>
                    <a:pt x="38" y="22"/>
                    <a:pt x="37" y="21"/>
                  </a:cubicBezTo>
                  <a:cubicBezTo>
                    <a:pt x="35" y="21"/>
                    <a:pt x="34" y="20"/>
                    <a:pt x="32" y="20"/>
                  </a:cubicBezTo>
                  <a:cubicBezTo>
                    <a:pt x="31" y="20"/>
                    <a:pt x="29" y="20"/>
                    <a:pt x="27" y="20"/>
                  </a:cubicBezTo>
                  <a:cubicBezTo>
                    <a:pt x="25" y="20"/>
                    <a:pt x="22" y="20"/>
                    <a:pt x="19" y="20"/>
                  </a:cubicBezTo>
                  <a:cubicBezTo>
                    <a:pt x="16" y="21"/>
                    <a:pt x="13" y="22"/>
                    <a:pt x="10" y="23"/>
                  </a:cubicBezTo>
                  <a:cubicBezTo>
                    <a:pt x="9" y="21"/>
                    <a:pt x="8" y="20"/>
                    <a:pt x="7" y="18"/>
                  </a:cubicBezTo>
                  <a:cubicBezTo>
                    <a:pt x="7" y="17"/>
                    <a:pt x="6" y="16"/>
                    <a:pt x="6" y="14"/>
                  </a:cubicBezTo>
                  <a:cubicBezTo>
                    <a:pt x="6" y="13"/>
                    <a:pt x="5" y="11"/>
                    <a:pt x="5" y="10"/>
                  </a:cubicBezTo>
                  <a:cubicBezTo>
                    <a:pt x="5" y="8"/>
                    <a:pt x="5" y="7"/>
                    <a:pt x="5" y="5"/>
                  </a:cubicBezTo>
                  <a:cubicBezTo>
                    <a:pt x="10" y="3"/>
                    <a:pt x="14" y="2"/>
                    <a:pt x="19" y="1"/>
                  </a:cubicBezTo>
                  <a:cubicBezTo>
                    <a:pt x="23" y="1"/>
                    <a:pt x="28" y="0"/>
                    <a:pt x="31" y="0"/>
                  </a:cubicBezTo>
                  <a:cubicBezTo>
                    <a:pt x="36" y="0"/>
                    <a:pt x="41" y="1"/>
                    <a:pt x="45" y="2"/>
                  </a:cubicBezTo>
                  <a:cubicBezTo>
                    <a:pt x="49" y="3"/>
                    <a:pt x="52" y="5"/>
                    <a:pt x="55" y="8"/>
                  </a:cubicBezTo>
                  <a:cubicBezTo>
                    <a:pt x="58" y="10"/>
                    <a:pt x="60" y="13"/>
                    <a:pt x="62" y="17"/>
                  </a:cubicBezTo>
                  <a:cubicBezTo>
                    <a:pt x="63" y="21"/>
                    <a:pt x="64" y="26"/>
                    <a:pt x="64" y="31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0" y="74"/>
                    <a:pt x="56" y="75"/>
                    <a:pt x="51" y="76"/>
                  </a:cubicBezTo>
                  <a:cubicBezTo>
                    <a:pt x="45" y="77"/>
                    <a:pt x="40" y="78"/>
                    <a:pt x="34" y="78"/>
                  </a:cubicBezTo>
                  <a:cubicBezTo>
                    <a:pt x="29" y="78"/>
                    <a:pt x="25" y="78"/>
                    <a:pt x="20" y="77"/>
                  </a:cubicBezTo>
                  <a:cubicBezTo>
                    <a:pt x="16" y="76"/>
                    <a:pt x="13" y="74"/>
                    <a:pt x="10" y="72"/>
                  </a:cubicBezTo>
                  <a:cubicBezTo>
                    <a:pt x="7" y="70"/>
                    <a:pt x="4" y="68"/>
                    <a:pt x="3" y="64"/>
                  </a:cubicBezTo>
                  <a:cubicBezTo>
                    <a:pt x="1" y="61"/>
                    <a:pt x="0" y="57"/>
                    <a:pt x="0" y="52"/>
                  </a:cubicBezTo>
                  <a:cubicBezTo>
                    <a:pt x="0" y="47"/>
                    <a:pt x="1" y="43"/>
                    <a:pt x="3" y="40"/>
                  </a:cubicBezTo>
                  <a:cubicBezTo>
                    <a:pt x="5" y="37"/>
                    <a:pt x="8" y="35"/>
                    <a:pt x="11" y="33"/>
                  </a:cubicBezTo>
                  <a:cubicBezTo>
                    <a:pt x="14" y="31"/>
                    <a:pt x="18" y="30"/>
                    <a:pt x="22" y="29"/>
                  </a:cubicBezTo>
                  <a:cubicBezTo>
                    <a:pt x="25" y="29"/>
                    <a:pt x="29" y="28"/>
                    <a:pt x="33" y="28"/>
                  </a:cubicBezTo>
                  <a:lnTo>
                    <a:pt x="42" y="28"/>
                  </a:lnTo>
                  <a:close/>
                  <a:moveTo>
                    <a:pt x="42" y="43"/>
                  </a:moveTo>
                  <a:cubicBezTo>
                    <a:pt x="33" y="43"/>
                    <a:pt x="33" y="43"/>
                    <a:pt x="33" y="43"/>
                  </a:cubicBezTo>
                  <a:cubicBezTo>
                    <a:pt x="30" y="43"/>
                    <a:pt x="27" y="44"/>
                    <a:pt x="25" y="46"/>
                  </a:cubicBezTo>
                  <a:cubicBezTo>
                    <a:pt x="23" y="47"/>
                    <a:pt x="21" y="49"/>
                    <a:pt x="21" y="52"/>
                  </a:cubicBezTo>
                  <a:cubicBezTo>
                    <a:pt x="21" y="54"/>
                    <a:pt x="22" y="55"/>
                    <a:pt x="23" y="56"/>
                  </a:cubicBezTo>
                  <a:cubicBezTo>
                    <a:pt x="24" y="57"/>
                    <a:pt x="25" y="58"/>
                    <a:pt x="26" y="59"/>
                  </a:cubicBezTo>
                  <a:cubicBezTo>
                    <a:pt x="27" y="59"/>
                    <a:pt x="29" y="60"/>
                    <a:pt x="30" y="60"/>
                  </a:cubicBezTo>
                  <a:cubicBezTo>
                    <a:pt x="32" y="60"/>
                    <a:pt x="33" y="60"/>
                    <a:pt x="34" y="60"/>
                  </a:cubicBezTo>
                  <a:cubicBezTo>
                    <a:pt x="35" y="60"/>
                    <a:pt x="36" y="60"/>
                    <a:pt x="38" y="60"/>
                  </a:cubicBezTo>
                  <a:cubicBezTo>
                    <a:pt x="40" y="60"/>
                    <a:pt x="41" y="59"/>
                    <a:pt x="42" y="59"/>
                  </a:cubicBezTo>
                  <a:lnTo>
                    <a:pt x="42" y="43"/>
                  </a:lnTo>
                  <a:close/>
                </a:path>
              </a:pathLst>
            </a:custGeom>
            <a:solidFill>
              <a:srgbClr val="A82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5268" y="1608"/>
              <a:ext cx="165" cy="182"/>
            </a:xfrm>
            <a:custGeom>
              <a:avLst/>
              <a:gdLst>
                <a:gd name="T0" fmla="*/ 0 w 70"/>
                <a:gd name="T1" fmla="*/ 2 h 77"/>
                <a:gd name="T2" fmla="*/ 14 w 70"/>
                <a:gd name="T3" fmla="*/ 1 h 77"/>
                <a:gd name="T4" fmla="*/ 28 w 70"/>
                <a:gd name="T5" fmla="*/ 0 h 77"/>
                <a:gd name="T6" fmla="*/ 54 w 70"/>
                <a:gd name="T7" fmla="*/ 7 h 77"/>
                <a:gd name="T8" fmla="*/ 63 w 70"/>
                <a:gd name="T9" fmla="*/ 25 h 77"/>
                <a:gd name="T10" fmla="*/ 62 w 70"/>
                <a:gd name="T11" fmla="*/ 33 h 77"/>
                <a:gd name="T12" fmla="*/ 59 w 70"/>
                <a:gd name="T13" fmla="*/ 39 h 77"/>
                <a:gd name="T14" fmla="*/ 56 w 70"/>
                <a:gd name="T15" fmla="*/ 42 h 77"/>
                <a:gd name="T16" fmla="*/ 54 w 70"/>
                <a:gd name="T17" fmla="*/ 45 h 77"/>
                <a:gd name="T18" fmla="*/ 70 w 70"/>
                <a:gd name="T19" fmla="*/ 76 h 77"/>
                <a:gd name="T20" fmla="*/ 64 w 70"/>
                <a:gd name="T21" fmla="*/ 77 h 77"/>
                <a:gd name="T22" fmla="*/ 57 w 70"/>
                <a:gd name="T23" fmla="*/ 77 h 77"/>
                <a:gd name="T24" fmla="*/ 49 w 70"/>
                <a:gd name="T25" fmla="*/ 77 h 77"/>
                <a:gd name="T26" fmla="*/ 43 w 70"/>
                <a:gd name="T27" fmla="*/ 76 h 77"/>
                <a:gd name="T28" fmla="*/ 27 w 70"/>
                <a:gd name="T29" fmla="*/ 42 h 77"/>
                <a:gd name="T30" fmla="*/ 29 w 70"/>
                <a:gd name="T31" fmla="*/ 41 h 77"/>
                <a:gd name="T32" fmla="*/ 36 w 70"/>
                <a:gd name="T33" fmla="*/ 35 h 77"/>
                <a:gd name="T34" fmla="*/ 38 w 70"/>
                <a:gd name="T35" fmla="*/ 28 h 77"/>
                <a:gd name="T36" fmla="*/ 36 w 70"/>
                <a:gd name="T37" fmla="*/ 22 h 77"/>
                <a:gd name="T38" fmla="*/ 28 w 70"/>
                <a:gd name="T39" fmla="*/ 19 h 77"/>
                <a:gd name="T40" fmla="*/ 24 w 70"/>
                <a:gd name="T41" fmla="*/ 20 h 77"/>
                <a:gd name="T42" fmla="*/ 24 w 70"/>
                <a:gd name="T43" fmla="*/ 76 h 77"/>
                <a:gd name="T44" fmla="*/ 18 w 70"/>
                <a:gd name="T45" fmla="*/ 77 h 77"/>
                <a:gd name="T46" fmla="*/ 12 w 70"/>
                <a:gd name="T47" fmla="*/ 77 h 77"/>
                <a:gd name="T48" fmla="*/ 7 w 70"/>
                <a:gd name="T49" fmla="*/ 77 h 77"/>
                <a:gd name="T50" fmla="*/ 0 w 70"/>
                <a:gd name="T51" fmla="*/ 76 h 77"/>
                <a:gd name="T52" fmla="*/ 0 w 70"/>
                <a:gd name="T53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77">
                  <a:moveTo>
                    <a:pt x="0" y="2"/>
                  </a:moveTo>
                  <a:cubicBezTo>
                    <a:pt x="5" y="2"/>
                    <a:pt x="9" y="1"/>
                    <a:pt x="14" y="1"/>
                  </a:cubicBezTo>
                  <a:cubicBezTo>
                    <a:pt x="19" y="0"/>
                    <a:pt x="24" y="0"/>
                    <a:pt x="28" y="0"/>
                  </a:cubicBezTo>
                  <a:cubicBezTo>
                    <a:pt x="40" y="0"/>
                    <a:pt x="48" y="2"/>
                    <a:pt x="54" y="7"/>
                  </a:cubicBezTo>
                  <a:cubicBezTo>
                    <a:pt x="60" y="11"/>
                    <a:pt x="63" y="17"/>
                    <a:pt x="63" y="25"/>
                  </a:cubicBezTo>
                  <a:cubicBezTo>
                    <a:pt x="63" y="28"/>
                    <a:pt x="63" y="31"/>
                    <a:pt x="62" y="33"/>
                  </a:cubicBezTo>
                  <a:cubicBezTo>
                    <a:pt x="61" y="35"/>
                    <a:pt x="60" y="37"/>
                    <a:pt x="59" y="39"/>
                  </a:cubicBezTo>
                  <a:cubicBezTo>
                    <a:pt x="58" y="40"/>
                    <a:pt x="57" y="41"/>
                    <a:pt x="56" y="42"/>
                  </a:cubicBezTo>
                  <a:cubicBezTo>
                    <a:pt x="55" y="43"/>
                    <a:pt x="54" y="44"/>
                    <a:pt x="54" y="45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68" y="76"/>
                    <a:pt x="66" y="77"/>
                    <a:pt x="64" y="77"/>
                  </a:cubicBezTo>
                  <a:cubicBezTo>
                    <a:pt x="61" y="77"/>
                    <a:pt x="59" y="77"/>
                    <a:pt x="57" y="77"/>
                  </a:cubicBezTo>
                  <a:cubicBezTo>
                    <a:pt x="54" y="77"/>
                    <a:pt x="52" y="77"/>
                    <a:pt x="49" y="77"/>
                  </a:cubicBezTo>
                  <a:cubicBezTo>
                    <a:pt x="47" y="77"/>
                    <a:pt x="45" y="76"/>
                    <a:pt x="43" y="76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32" y="39"/>
                    <a:pt x="35" y="37"/>
                    <a:pt x="36" y="35"/>
                  </a:cubicBezTo>
                  <a:cubicBezTo>
                    <a:pt x="37" y="33"/>
                    <a:pt x="38" y="30"/>
                    <a:pt x="38" y="28"/>
                  </a:cubicBezTo>
                  <a:cubicBezTo>
                    <a:pt x="38" y="25"/>
                    <a:pt x="37" y="23"/>
                    <a:pt x="36" y="22"/>
                  </a:cubicBezTo>
                  <a:cubicBezTo>
                    <a:pt x="34" y="20"/>
                    <a:pt x="32" y="19"/>
                    <a:pt x="28" y="19"/>
                  </a:cubicBezTo>
                  <a:cubicBezTo>
                    <a:pt x="27" y="19"/>
                    <a:pt x="25" y="19"/>
                    <a:pt x="24" y="20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2" y="77"/>
                    <a:pt x="20" y="77"/>
                    <a:pt x="18" y="77"/>
                  </a:cubicBezTo>
                  <a:cubicBezTo>
                    <a:pt x="16" y="77"/>
                    <a:pt x="14" y="77"/>
                    <a:pt x="12" y="77"/>
                  </a:cubicBezTo>
                  <a:cubicBezTo>
                    <a:pt x="11" y="77"/>
                    <a:pt x="9" y="77"/>
                    <a:pt x="7" y="77"/>
                  </a:cubicBezTo>
                  <a:cubicBezTo>
                    <a:pt x="5" y="77"/>
                    <a:pt x="3" y="77"/>
                    <a:pt x="0" y="76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A82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5440" y="1608"/>
              <a:ext cx="145" cy="185"/>
            </a:xfrm>
            <a:custGeom>
              <a:avLst/>
              <a:gdLst>
                <a:gd name="T0" fmla="*/ 55 w 61"/>
                <a:gd name="T1" fmla="*/ 54 h 78"/>
                <a:gd name="T2" fmla="*/ 59 w 61"/>
                <a:gd name="T3" fmla="*/ 63 h 78"/>
                <a:gd name="T4" fmla="*/ 61 w 61"/>
                <a:gd name="T5" fmla="*/ 74 h 78"/>
                <a:gd name="T6" fmla="*/ 49 w 61"/>
                <a:gd name="T7" fmla="*/ 77 h 78"/>
                <a:gd name="T8" fmla="*/ 38 w 61"/>
                <a:gd name="T9" fmla="*/ 78 h 78"/>
                <a:gd name="T10" fmla="*/ 21 w 61"/>
                <a:gd name="T11" fmla="*/ 75 h 78"/>
                <a:gd name="T12" fmla="*/ 10 w 61"/>
                <a:gd name="T13" fmla="*/ 68 h 78"/>
                <a:gd name="T14" fmla="*/ 2 w 61"/>
                <a:gd name="T15" fmla="*/ 55 h 78"/>
                <a:gd name="T16" fmla="*/ 0 w 61"/>
                <a:gd name="T17" fmla="*/ 39 h 78"/>
                <a:gd name="T18" fmla="*/ 2 w 61"/>
                <a:gd name="T19" fmla="*/ 23 h 78"/>
                <a:gd name="T20" fmla="*/ 9 w 61"/>
                <a:gd name="T21" fmla="*/ 11 h 78"/>
                <a:gd name="T22" fmla="*/ 21 w 61"/>
                <a:gd name="T23" fmla="*/ 3 h 78"/>
                <a:gd name="T24" fmla="*/ 37 w 61"/>
                <a:gd name="T25" fmla="*/ 0 h 78"/>
                <a:gd name="T26" fmla="*/ 43 w 61"/>
                <a:gd name="T27" fmla="*/ 0 h 78"/>
                <a:gd name="T28" fmla="*/ 48 w 61"/>
                <a:gd name="T29" fmla="*/ 1 h 78"/>
                <a:gd name="T30" fmla="*/ 54 w 61"/>
                <a:gd name="T31" fmla="*/ 2 h 78"/>
                <a:gd name="T32" fmla="*/ 60 w 61"/>
                <a:gd name="T33" fmla="*/ 4 h 78"/>
                <a:gd name="T34" fmla="*/ 59 w 61"/>
                <a:gd name="T35" fmla="*/ 14 h 78"/>
                <a:gd name="T36" fmla="*/ 55 w 61"/>
                <a:gd name="T37" fmla="*/ 24 h 78"/>
                <a:gd name="T38" fmla="*/ 51 w 61"/>
                <a:gd name="T39" fmla="*/ 22 h 78"/>
                <a:gd name="T40" fmla="*/ 47 w 61"/>
                <a:gd name="T41" fmla="*/ 21 h 78"/>
                <a:gd name="T42" fmla="*/ 44 w 61"/>
                <a:gd name="T43" fmla="*/ 21 h 78"/>
                <a:gd name="T44" fmla="*/ 40 w 61"/>
                <a:gd name="T45" fmla="*/ 21 h 78"/>
                <a:gd name="T46" fmla="*/ 29 w 61"/>
                <a:gd name="T47" fmla="*/ 25 h 78"/>
                <a:gd name="T48" fmla="*/ 24 w 61"/>
                <a:gd name="T49" fmla="*/ 39 h 78"/>
                <a:gd name="T50" fmla="*/ 26 w 61"/>
                <a:gd name="T51" fmla="*/ 48 h 78"/>
                <a:gd name="T52" fmla="*/ 29 w 61"/>
                <a:gd name="T53" fmla="*/ 54 h 78"/>
                <a:gd name="T54" fmla="*/ 35 w 61"/>
                <a:gd name="T55" fmla="*/ 57 h 78"/>
                <a:gd name="T56" fmla="*/ 41 w 61"/>
                <a:gd name="T57" fmla="*/ 57 h 78"/>
                <a:gd name="T58" fmla="*/ 48 w 61"/>
                <a:gd name="T59" fmla="*/ 57 h 78"/>
                <a:gd name="T60" fmla="*/ 55 w 61"/>
                <a:gd name="T61" fmla="*/ 5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1" h="78">
                  <a:moveTo>
                    <a:pt x="55" y="54"/>
                  </a:moveTo>
                  <a:cubicBezTo>
                    <a:pt x="57" y="57"/>
                    <a:pt x="58" y="60"/>
                    <a:pt x="59" y="63"/>
                  </a:cubicBezTo>
                  <a:cubicBezTo>
                    <a:pt x="60" y="66"/>
                    <a:pt x="61" y="70"/>
                    <a:pt x="61" y="74"/>
                  </a:cubicBezTo>
                  <a:cubicBezTo>
                    <a:pt x="56" y="76"/>
                    <a:pt x="52" y="77"/>
                    <a:pt x="49" y="77"/>
                  </a:cubicBezTo>
                  <a:cubicBezTo>
                    <a:pt x="45" y="78"/>
                    <a:pt x="41" y="78"/>
                    <a:pt x="38" y="78"/>
                  </a:cubicBezTo>
                  <a:cubicBezTo>
                    <a:pt x="32" y="78"/>
                    <a:pt x="26" y="77"/>
                    <a:pt x="21" y="75"/>
                  </a:cubicBezTo>
                  <a:cubicBezTo>
                    <a:pt x="17" y="74"/>
                    <a:pt x="13" y="71"/>
                    <a:pt x="10" y="68"/>
                  </a:cubicBezTo>
                  <a:cubicBezTo>
                    <a:pt x="6" y="64"/>
                    <a:pt x="4" y="60"/>
                    <a:pt x="2" y="55"/>
                  </a:cubicBezTo>
                  <a:cubicBezTo>
                    <a:pt x="1" y="51"/>
                    <a:pt x="0" y="45"/>
                    <a:pt x="0" y="39"/>
                  </a:cubicBezTo>
                  <a:cubicBezTo>
                    <a:pt x="0" y="33"/>
                    <a:pt x="1" y="28"/>
                    <a:pt x="2" y="23"/>
                  </a:cubicBezTo>
                  <a:cubicBezTo>
                    <a:pt x="4" y="19"/>
                    <a:pt x="6" y="14"/>
                    <a:pt x="9" y="11"/>
                  </a:cubicBezTo>
                  <a:cubicBezTo>
                    <a:pt x="13" y="8"/>
                    <a:pt x="17" y="5"/>
                    <a:pt x="21" y="3"/>
                  </a:cubicBezTo>
                  <a:cubicBezTo>
                    <a:pt x="26" y="1"/>
                    <a:pt x="31" y="0"/>
                    <a:pt x="37" y="0"/>
                  </a:cubicBezTo>
                  <a:cubicBezTo>
                    <a:pt x="39" y="0"/>
                    <a:pt x="41" y="0"/>
                    <a:pt x="43" y="0"/>
                  </a:cubicBezTo>
                  <a:cubicBezTo>
                    <a:pt x="45" y="0"/>
                    <a:pt x="46" y="1"/>
                    <a:pt x="48" y="1"/>
                  </a:cubicBezTo>
                  <a:cubicBezTo>
                    <a:pt x="50" y="1"/>
                    <a:pt x="52" y="2"/>
                    <a:pt x="54" y="2"/>
                  </a:cubicBezTo>
                  <a:cubicBezTo>
                    <a:pt x="55" y="3"/>
                    <a:pt x="58" y="4"/>
                    <a:pt x="60" y="4"/>
                  </a:cubicBezTo>
                  <a:cubicBezTo>
                    <a:pt x="60" y="8"/>
                    <a:pt x="60" y="11"/>
                    <a:pt x="59" y="14"/>
                  </a:cubicBezTo>
                  <a:cubicBezTo>
                    <a:pt x="58" y="17"/>
                    <a:pt x="57" y="20"/>
                    <a:pt x="55" y="24"/>
                  </a:cubicBezTo>
                  <a:cubicBezTo>
                    <a:pt x="54" y="23"/>
                    <a:pt x="52" y="23"/>
                    <a:pt x="51" y="22"/>
                  </a:cubicBezTo>
                  <a:cubicBezTo>
                    <a:pt x="50" y="22"/>
                    <a:pt x="49" y="22"/>
                    <a:pt x="47" y="21"/>
                  </a:cubicBezTo>
                  <a:cubicBezTo>
                    <a:pt x="46" y="21"/>
                    <a:pt x="45" y="21"/>
                    <a:pt x="44" y="21"/>
                  </a:cubicBezTo>
                  <a:cubicBezTo>
                    <a:pt x="43" y="21"/>
                    <a:pt x="42" y="21"/>
                    <a:pt x="40" y="21"/>
                  </a:cubicBezTo>
                  <a:cubicBezTo>
                    <a:pt x="36" y="21"/>
                    <a:pt x="32" y="22"/>
                    <a:pt x="29" y="25"/>
                  </a:cubicBezTo>
                  <a:cubicBezTo>
                    <a:pt x="26" y="28"/>
                    <a:pt x="24" y="33"/>
                    <a:pt x="24" y="39"/>
                  </a:cubicBezTo>
                  <a:cubicBezTo>
                    <a:pt x="24" y="43"/>
                    <a:pt x="25" y="46"/>
                    <a:pt x="26" y="48"/>
                  </a:cubicBezTo>
                  <a:cubicBezTo>
                    <a:pt x="27" y="50"/>
                    <a:pt x="28" y="52"/>
                    <a:pt x="29" y="54"/>
                  </a:cubicBezTo>
                  <a:cubicBezTo>
                    <a:pt x="31" y="55"/>
                    <a:pt x="33" y="56"/>
                    <a:pt x="35" y="57"/>
                  </a:cubicBezTo>
                  <a:cubicBezTo>
                    <a:pt x="37" y="57"/>
                    <a:pt x="39" y="57"/>
                    <a:pt x="41" y="57"/>
                  </a:cubicBezTo>
                  <a:cubicBezTo>
                    <a:pt x="44" y="57"/>
                    <a:pt x="46" y="57"/>
                    <a:pt x="48" y="57"/>
                  </a:cubicBezTo>
                  <a:cubicBezTo>
                    <a:pt x="50" y="56"/>
                    <a:pt x="53" y="55"/>
                    <a:pt x="55" y="54"/>
                  </a:cubicBezTo>
                  <a:close/>
                </a:path>
              </a:pathLst>
            </a:custGeom>
            <a:solidFill>
              <a:srgbClr val="A82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5608" y="1611"/>
              <a:ext cx="166" cy="179"/>
            </a:xfrm>
            <a:custGeom>
              <a:avLst/>
              <a:gdLst>
                <a:gd name="T0" fmla="*/ 0 w 70"/>
                <a:gd name="T1" fmla="*/ 1 h 76"/>
                <a:gd name="T2" fmla="*/ 7 w 70"/>
                <a:gd name="T3" fmla="*/ 0 h 76"/>
                <a:gd name="T4" fmla="*/ 13 w 70"/>
                <a:gd name="T5" fmla="*/ 0 h 76"/>
                <a:gd name="T6" fmla="*/ 18 w 70"/>
                <a:gd name="T7" fmla="*/ 0 h 76"/>
                <a:gd name="T8" fmla="*/ 25 w 70"/>
                <a:gd name="T9" fmla="*/ 1 h 76"/>
                <a:gd name="T10" fmla="*/ 25 w 70"/>
                <a:gd name="T11" fmla="*/ 26 h 76"/>
                <a:gd name="T12" fmla="*/ 46 w 70"/>
                <a:gd name="T13" fmla="*/ 26 h 76"/>
                <a:gd name="T14" fmla="*/ 46 w 70"/>
                <a:gd name="T15" fmla="*/ 1 h 76"/>
                <a:gd name="T16" fmla="*/ 52 w 70"/>
                <a:gd name="T17" fmla="*/ 0 h 76"/>
                <a:gd name="T18" fmla="*/ 58 w 70"/>
                <a:gd name="T19" fmla="*/ 0 h 76"/>
                <a:gd name="T20" fmla="*/ 64 w 70"/>
                <a:gd name="T21" fmla="*/ 0 h 76"/>
                <a:gd name="T22" fmla="*/ 70 w 70"/>
                <a:gd name="T23" fmla="*/ 1 h 76"/>
                <a:gd name="T24" fmla="*/ 70 w 70"/>
                <a:gd name="T25" fmla="*/ 75 h 76"/>
                <a:gd name="T26" fmla="*/ 63 w 70"/>
                <a:gd name="T27" fmla="*/ 76 h 76"/>
                <a:gd name="T28" fmla="*/ 58 w 70"/>
                <a:gd name="T29" fmla="*/ 76 h 76"/>
                <a:gd name="T30" fmla="*/ 53 w 70"/>
                <a:gd name="T31" fmla="*/ 76 h 76"/>
                <a:gd name="T32" fmla="*/ 46 w 70"/>
                <a:gd name="T33" fmla="*/ 75 h 76"/>
                <a:gd name="T34" fmla="*/ 46 w 70"/>
                <a:gd name="T35" fmla="*/ 48 h 76"/>
                <a:gd name="T36" fmla="*/ 25 w 70"/>
                <a:gd name="T37" fmla="*/ 48 h 76"/>
                <a:gd name="T38" fmla="*/ 25 w 70"/>
                <a:gd name="T39" fmla="*/ 75 h 76"/>
                <a:gd name="T40" fmla="*/ 18 w 70"/>
                <a:gd name="T41" fmla="*/ 76 h 76"/>
                <a:gd name="T42" fmla="*/ 12 w 70"/>
                <a:gd name="T43" fmla="*/ 76 h 76"/>
                <a:gd name="T44" fmla="*/ 7 w 70"/>
                <a:gd name="T45" fmla="*/ 76 h 76"/>
                <a:gd name="T46" fmla="*/ 0 w 70"/>
                <a:gd name="T47" fmla="*/ 75 h 76"/>
                <a:gd name="T48" fmla="*/ 0 w 70"/>
                <a:gd name="T49" fmla="*/ 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0" h="76">
                  <a:moveTo>
                    <a:pt x="0" y="1"/>
                  </a:moveTo>
                  <a:cubicBezTo>
                    <a:pt x="2" y="0"/>
                    <a:pt x="4" y="0"/>
                    <a:pt x="7" y="0"/>
                  </a:cubicBezTo>
                  <a:cubicBezTo>
                    <a:pt x="9" y="0"/>
                    <a:pt x="11" y="0"/>
                    <a:pt x="13" y="0"/>
                  </a:cubicBezTo>
                  <a:cubicBezTo>
                    <a:pt x="14" y="0"/>
                    <a:pt x="16" y="0"/>
                    <a:pt x="18" y="0"/>
                  </a:cubicBezTo>
                  <a:cubicBezTo>
                    <a:pt x="21" y="0"/>
                    <a:pt x="23" y="0"/>
                    <a:pt x="25" y="1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8" y="0"/>
                    <a:pt x="50" y="0"/>
                    <a:pt x="52" y="0"/>
                  </a:cubicBezTo>
                  <a:cubicBezTo>
                    <a:pt x="54" y="0"/>
                    <a:pt x="56" y="0"/>
                    <a:pt x="58" y="0"/>
                  </a:cubicBezTo>
                  <a:cubicBezTo>
                    <a:pt x="60" y="0"/>
                    <a:pt x="62" y="0"/>
                    <a:pt x="64" y="0"/>
                  </a:cubicBezTo>
                  <a:cubicBezTo>
                    <a:pt x="66" y="0"/>
                    <a:pt x="68" y="0"/>
                    <a:pt x="70" y="1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68" y="76"/>
                    <a:pt x="65" y="76"/>
                    <a:pt x="63" y="76"/>
                  </a:cubicBezTo>
                  <a:cubicBezTo>
                    <a:pt x="61" y="76"/>
                    <a:pt x="60" y="76"/>
                    <a:pt x="58" y="76"/>
                  </a:cubicBezTo>
                  <a:cubicBezTo>
                    <a:pt x="56" y="76"/>
                    <a:pt x="55" y="76"/>
                    <a:pt x="53" y="76"/>
                  </a:cubicBezTo>
                  <a:cubicBezTo>
                    <a:pt x="51" y="76"/>
                    <a:pt x="48" y="76"/>
                    <a:pt x="46" y="75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75"/>
                    <a:pt x="25" y="75"/>
                    <a:pt x="25" y="75"/>
                  </a:cubicBezTo>
                  <a:cubicBezTo>
                    <a:pt x="22" y="76"/>
                    <a:pt x="20" y="76"/>
                    <a:pt x="18" y="76"/>
                  </a:cubicBezTo>
                  <a:cubicBezTo>
                    <a:pt x="16" y="76"/>
                    <a:pt x="14" y="76"/>
                    <a:pt x="12" y="76"/>
                  </a:cubicBezTo>
                  <a:cubicBezTo>
                    <a:pt x="11" y="76"/>
                    <a:pt x="9" y="76"/>
                    <a:pt x="7" y="76"/>
                  </a:cubicBezTo>
                  <a:cubicBezTo>
                    <a:pt x="5" y="76"/>
                    <a:pt x="3" y="76"/>
                    <a:pt x="0" y="75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A82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4707" y="1511"/>
              <a:ext cx="168" cy="253"/>
            </a:xfrm>
            <a:custGeom>
              <a:avLst/>
              <a:gdLst>
                <a:gd name="T0" fmla="*/ 26 w 71"/>
                <a:gd name="T1" fmla="*/ 61 h 107"/>
                <a:gd name="T2" fmla="*/ 17 w 71"/>
                <a:gd name="T3" fmla="*/ 57 h 107"/>
                <a:gd name="T4" fmla="*/ 9 w 71"/>
                <a:gd name="T5" fmla="*/ 51 h 107"/>
                <a:gd name="T6" fmla="*/ 5 w 71"/>
                <a:gd name="T7" fmla="*/ 43 h 107"/>
                <a:gd name="T8" fmla="*/ 3 w 71"/>
                <a:gd name="T9" fmla="*/ 32 h 107"/>
                <a:gd name="T10" fmla="*/ 6 w 71"/>
                <a:gd name="T11" fmla="*/ 18 h 107"/>
                <a:gd name="T12" fmla="*/ 13 w 71"/>
                <a:gd name="T13" fmla="*/ 8 h 107"/>
                <a:gd name="T14" fmla="*/ 24 w 71"/>
                <a:gd name="T15" fmla="*/ 2 h 107"/>
                <a:gd name="T16" fmla="*/ 39 w 71"/>
                <a:gd name="T17" fmla="*/ 0 h 107"/>
                <a:gd name="T18" fmla="*/ 53 w 71"/>
                <a:gd name="T19" fmla="*/ 2 h 107"/>
                <a:gd name="T20" fmla="*/ 68 w 71"/>
                <a:gd name="T21" fmla="*/ 6 h 107"/>
                <a:gd name="T22" fmla="*/ 66 w 71"/>
                <a:gd name="T23" fmla="*/ 16 h 107"/>
                <a:gd name="T24" fmla="*/ 62 w 71"/>
                <a:gd name="T25" fmla="*/ 26 h 107"/>
                <a:gd name="T26" fmla="*/ 53 w 71"/>
                <a:gd name="T27" fmla="*/ 23 h 107"/>
                <a:gd name="T28" fmla="*/ 41 w 71"/>
                <a:gd name="T29" fmla="*/ 21 h 107"/>
                <a:gd name="T30" fmla="*/ 36 w 71"/>
                <a:gd name="T31" fmla="*/ 22 h 107"/>
                <a:gd name="T32" fmla="*/ 32 w 71"/>
                <a:gd name="T33" fmla="*/ 23 h 107"/>
                <a:gd name="T34" fmla="*/ 30 w 71"/>
                <a:gd name="T35" fmla="*/ 26 h 107"/>
                <a:gd name="T36" fmla="*/ 29 w 71"/>
                <a:gd name="T37" fmla="*/ 30 h 107"/>
                <a:gd name="T38" fmla="*/ 31 w 71"/>
                <a:gd name="T39" fmla="*/ 36 h 107"/>
                <a:gd name="T40" fmla="*/ 38 w 71"/>
                <a:gd name="T41" fmla="*/ 39 h 107"/>
                <a:gd name="T42" fmla="*/ 45 w 71"/>
                <a:gd name="T43" fmla="*/ 42 h 107"/>
                <a:gd name="T44" fmla="*/ 56 w 71"/>
                <a:gd name="T45" fmla="*/ 47 h 107"/>
                <a:gd name="T46" fmla="*/ 64 w 71"/>
                <a:gd name="T47" fmla="*/ 53 h 107"/>
                <a:gd name="T48" fmla="*/ 69 w 71"/>
                <a:gd name="T49" fmla="*/ 62 h 107"/>
                <a:gd name="T50" fmla="*/ 71 w 71"/>
                <a:gd name="T51" fmla="*/ 74 h 107"/>
                <a:gd name="T52" fmla="*/ 69 w 71"/>
                <a:gd name="T53" fmla="*/ 87 h 107"/>
                <a:gd name="T54" fmla="*/ 61 w 71"/>
                <a:gd name="T55" fmla="*/ 98 h 107"/>
                <a:gd name="T56" fmla="*/ 48 w 71"/>
                <a:gd name="T57" fmla="*/ 105 h 107"/>
                <a:gd name="T58" fmla="*/ 31 w 71"/>
                <a:gd name="T59" fmla="*/ 107 h 107"/>
                <a:gd name="T60" fmla="*/ 15 w 71"/>
                <a:gd name="T61" fmla="*/ 106 h 107"/>
                <a:gd name="T62" fmla="*/ 0 w 71"/>
                <a:gd name="T63" fmla="*/ 101 h 107"/>
                <a:gd name="T64" fmla="*/ 2 w 71"/>
                <a:gd name="T65" fmla="*/ 90 h 107"/>
                <a:gd name="T66" fmla="*/ 6 w 71"/>
                <a:gd name="T67" fmla="*/ 79 h 107"/>
                <a:gd name="T68" fmla="*/ 29 w 71"/>
                <a:gd name="T69" fmla="*/ 85 h 107"/>
                <a:gd name="T70" fmla="*/ 40 w 71"/>
                <a:gd name="T71" fmla="*/ 82 h 107"/>
                <a:gd name="T72" fmla="*/ 44 w 71"/>
                <a:gd name="T73" fmla="*/ 75 h 107"/>
                <a:gd name="T74" fmla="*/ 43 w 71"/>
                <a:gd name="T75" fmla="*/ 71 h 107"/>
                <a:gd name="T76" fmla="*/ 41 w 71"/>
                <a:gd name="T77" fmla="*/ 68 h 107"/>
                <a:gd name="T78" fmla="*/ 38 w 71"/>
                <a:gd name="T79" fmla="*/ 66 h 107"/>
                <a:gd name="T80" fmla="*/ 34 w 71"/>
                <a:gd name="T81" fmla="*/ 64 h 107"/>
                <a:gd name="T82" fmla="*/ 26 w 71"/>
                <a:gd name="T83" fmla="*/ 6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1" h="107">
                  <a:moveTo>
                    <a:pt x="26" y="61"/>
                  </a:moveTo>
                  <a:cubicBezTo>
                    <a:pt x="23" y="60"/>
                    <a:pt x="19" y="59"/>
                    <a:pt x="17" y="57"/>
                  </a:cubicBezTo>
                  <a:cubicBezTo>
                    <a:pt x="14" y="55"/>
                    <a:pt x="11" y="53"/>
                    <a:pt x="9" y="51"/>
                  </a:cubicBezTo>
                  <a:cubicBezTo>
                    <a:pt x="7" y="49"/>
                    <a:pt x="6" y="46"/>
                    <a:pt x="5" y="43"/>
                  </a:cubicBezTo>
                  <a:cubicBezTo>
                    <a:pt x="4" y="40"/>
                    <a:pt x="3" y="36"/>
                    <a:pt x="3" y="32"/>
                  </a:cubicBezTo>
                  <a:cubicBezTo>
                    <a:pt x="3" y="27"/>
                    <a:pt x="4" y="22"/>
                    <a:pt x="6" y="18"/>
                  </a:cubicBezTo>
                  <a:cubicBezTo>
                    <a:pt x="7" y="14"/>
                    <a:pt x="10" y="11"/>
                    <a:pt x="13" y="8"/>
                  </a:cubicBezTo>
                  <a:cubicBezTo>
                    <a:pt x="16" y="6"/>
                    <a:pt x="20" y="4"/>
                    <a:pt x="24" y="2"/>
                  </a:cubicBezTo>
                  <a:cubicBezTo>
                    <a:pt x="29" y="1"/>
                    <a:pt x="34" y="0"/>
                    <a:pt x="39" y="0"/>
                  </a:cubicBezTo>
                  <a:cubicBezTo>
                    <a:pt x="44" y="0"/>
                    <a:pt x="49" y="1"/>
                    <a:pt x="53" y="2"/>
                  </a:cubicBezTo>
                  <a:cubicBezTo>
                    <a:pt x="58" y="3"/>
                    <a:pt x="63" y="4"/>
                    <a:pt x="68" y="6"/>
                  </a:cubicBezTo>
                  <a:cubicBezTo>
                    <a:pt x="67" y="9"/>
                    <a:pt x="67" y="12"/>
                    <a:pt x="66" y="16"/>
                  </a:cubicBezTo>
                  <a:cubicBezTo>
                    <a:pt x="65" y="20"/>
                    <a:pt x="63" y="23"/>
                    <a:pt x="62" y="26"/>
                  </a:cubicBezTo>
                  <a:cubicBezTo>
                    <a:pt x="59" y="25"/>
                    <a:pt x="56" y="24"/>
                    <a:pt x="53" y="23"/>
                  </a:cubicBezTo>
                  <a:cubicBezTo>
                    <a:pt x="50" y="22"/>
                    <a:pt x="46" y="21"/>
                    <a:pt x="41" y="21"/>
                  </a:cubicBezTo>
                  <a:cubicBezTo>
                    <a:pt x="39" y="21"/>
                    <a:pt x="38" y="21"/>
                    <a:pt x="36" y="22"/>
                  </a:cubicBezTo>
                  <a:cubicBezTo>
                    <a:pt x="35" y="22"/>
                    <a:pt x="34" y="22"/>
                    <a:pt x="32" y="23"/>
                  </a:cubicBezTo>
                  <a:cubicBezTo>
                    <a:pt x="31" y="24"/>
                    <a:pt x="30" y="25"/>
                    <a:pt x="30" y="26"/>
                  </a:cubicBezTo>
                  <a:cubicBezTo>
                    <a:pt x="29" y="27"/>
                    <a:pt x="29" y="28"/>
                    <a:pt x="29" y="30"/>
                  </a:cubicBezTo>
                  <a:cubicBezTo>
                    <a:pt x="29" y="33"/>
                    <a:pt x="30" y="35"/>
                    <a:pt x="31" y="36"/>
                  </a:cubicBezTo>
                  <a:cubicBezTo>
                    <a:pt x="33" y="37"/>
                    <a:pt x="35" y="38"/>
                    <a:pt x="38" y="39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9" y="44"/>
                    <a:pt x="53" y="45"/>
                    <a:pt x="56" y="47"/>
                  </a:cubicBezTo>
                  <a:cubicBezTo>
                    <a:pt x="59" y="49"/>
                    <a:pt x="62" y="51"/>
                    <a:pt x="64" y="53"/>
                  </a:cubicBezTo>
                  <a:cubicBezTo>
                    <a:pt x="66" y="56"/>
                    <a:pt x="68" y="58"/>
                    <a:pt x="69" y="62"/>
                  </a:cubicBezTo>
                  <a:cubicBezTo>
                    <a:pt x="71" y="65"/>
                    <a:pt x="71" y="69"/>
                    <a:pt x="71" y="74"/>
                  </a:cubicBezTo>
                  <a:cubicBezTo>
                    <a:pt x="71" y="79"/>
                    <a:pt x="70" y="83"/>
                    <a:pt x="69" y="87"/>
                  </a:cubicBezTo>
                  <a:cubicBezTo>
                    <a:pt x="67" y="92"/>
                    <a:pt x="64" y="95"/>
                    <a:pt x="61" y="98"/>
                  </a:cubicBezTo>
                  <a:cubicBezTo>
                    <a:pt x="57" y="101"/>
                    <a:pt x="53" y="103"/>
                    <a:pt x="48" y="105"/>
                  </a:cubicBezTo>
                  <a:cubicBezTo>
                    <a:pt x="43" y="106"/>
                    <a:pt x="37" y="107"/>
                    <a:pt x="31" y="107"/>
                  </a:cubicBezTo>
                  <a:cubicBezTo>
                    <a:pt x="25" y="107"/>
                    <a:pt x="19" y="107"/>
                    <a:pt x="15" y="106"/>
                  </a:cubicBezTo>
                  <a:cubicBezTo>
                    <a:pt x="10" y="105"/>
                    <a:pt x="5" y="103"/>
                    <a:pt x="0" y="101"/>
                  </a:cubicBezTo>
                  <a:cubicBezTo>
                    <a:pt x="0" y="98"/>
                    <a:pt x="1" y="94"/>
                    <a:pt x="2" y="90"/>
                  </a:cubicBezTo>
                  <a:cubicBezTo>
                    <a:pt x="3" y="87"/>
                    <a:pt x="4" y="83"/>
                    <a:pt x="6" y="79"/>
                  </a:cubicBezTo>
                  <a:cubicBezTo>
                    <a:pt x="14" y="83"/>
                    <a:pt x="22" y="85"/>
                    <a:pt x="29" y="85"/>
                  </a:cubicBezTo>
                  <a:cubicBezTo>
                    <a:pt x="34" y="85"/>
                    <a:pt x="37" y="84"/>
                    <a:pt x="40" y="82"/>
                  </a:cubicBezTo>
                  <a:cubicBezTo>
                    <a:pt x="43" y="81"/>
                    <a:pt x="44" y="78"/>
                    <a:pt x="44" y="75"/>
                  </a:cubicBezTo>
                  <a:cubicBezTo>
                    <a:pt x="44" y="73"/>
                    <a:pt x="44" y="72"/>
                    <a:pt x="43" y="71"/>
                  </a:cubicBezTo>
                  <a:cubicBezTo>
                    <a:pt x="43" y="70"/>
                    <a:pt x="42" y="69"/>
                    <a:pt x="41" y="68"/>
                  </a:cubicBezTo>
                  <a:cubicBezTo>
                    <a:pt x="40" y="67"/>
                    <a:pt x="39" y="67"/>
                    <a:pt x="38" y="66"/>
                  </a:cubicBezTo>
                  <a:cubicBezTo>
                    <a:pt x="37" y="65"/>
                    <a:pt x="35" y="65"/>
                    <a:pt x="34" y="64"/>
                  </a:cubicBezTo>
                  <a:lnTo>
                    <a:pt x="26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1"/>
            <p:cNvSpPr>
              <a:spLocks noEditPoints="1"/>
            </p:cNvSpPr>
            <p:nvPr/>
          </p:nvSpPr>
          <p:spPr bwMode="auto">
            <a:xfrm>
              <a:off x="4899" y="1580"/>
              <a:ext cx="163" cy="184"/>
            </a:xfrm>
            <a:custGeom>
              <a:avLst/>
              <a:gdLst>
                <a:gd name="T0" fmla="*/ 24 w 69"/>
                <a:gd name="T1" fmla="*/ 47 h 78"/>
                <a:gd name="T2" fmla="*/ 30 w 69"/>
                <a:gd name="T3" fmla="*/ 55 h 78"/>
                <a:gd name="T4" fmla="*/ 40 w 69"/>
                <a:gd name="T5" fmla="*/ 58 h 78"/>
                <a:gd name="T6" fmla="*/ 50 w 69"/>
                <a:gd name="T7" fmla="*/ 57 h 78"/>
                <a:gd name="T8" fmla="*/ 60 w 69"/>
                <a:gd name="T9" fmla="*/ 54 h 78"/>
                <a:gd name="T10" fmla="*/ 63 w 69"/>
                <a:gd name="T11" fmla="*/ 63 h 78"/>
                <a:gd name="T12" fmla="*/ 65 w 69"/>
                <a:gd name="T13" fmla="*/ 73 h 78"/>
                <a:gd name="T14" fmla="*/ 39 w 69"/>
                <a:gd name="T15" fmla="*/ 78 h 78"/>
                <a:gd name="T16" fmla="*/ 21 w 69"/>
                <a:gd name="T17" fmla="*/ 75 h 78"/>
                <a:gd name="T18" fmla="*/ 9 w 69"/>
                <a:gd name="T19" fmla="*/ 67 h 78"/>
                <a:gd name="T20" fmla="*/ 2 w 69"/>
                <a:gd name="T21" fmla="*/ 55 h 78"/>
                <a:gd name="T22" fmla="*/ 0 w 69"/>
                <a:gd name="T23" fmla="*/ 40 h 78"/>
                <a:gd name="T24" fmla="*/ 2 w 69"/>
                <a:gd name="T25" fmla="*/ 24 h 78"/>
                <a:gd name="T26" fmla="*/ 9 w 69"/>
                <a:gd name="T27" fmla="*/ 12 h 78"/>
                <a:gd name="T28" fmla="*/ 21 w 69"/>
                <a:gd name="T29" fmla="*/ 3 h 78"/>
                <a:gd name="T30" fmla="*/ 37 w 69"/>
                <a:gd name="T31" fmla="*/ 0 h 78"/>
                <a:gd name="T32" fmla="*/ 50 w 69"/>
                <a:gd name="T33" fmla="*/ 3 h 78"/>
                <a:gd name="T34" fmla="*/ 61 w 69"/>
                <a:gd name="T35" fmla="*/ 10 h 78"/>
                <a:gd name="T36" fmla="*/ 67 w 69"/>
                <a:gd name="T37" fmla="*/ 21 h 78"/>
                <a:gd name="T38" fmla="*/ 69 w 69"/>
                <a:gd name="T39" fmla="*/ 35 h 78"/>
                <a:gd name="T40" fmla="*/ 69 w 69"/>
                <a:gd name="T41" fmla="*/ 42 h 78"/>
                <a:gd name="T42" fmla="*/ 68 w 69"/>
                <a:gd name="T43" fmla="*/ 47 h 78"/>
                <a:gd name="T44" fmla="*/ 24 w 69"/>
                <a:gd name="T45" fmla="*/ 47 h 78"/>
                <a:gd name="T46" fmla="*/ 47 w 69"/>
                <a:gd name="T47" fmla="*/ 30 h 78"/>
                <a:gd name="T48" fmla="*/ 44 w 69"/>
                <a:gd name="T49" fmla="*/ 22 h 78"/>
                <a:gd name="T50" fmla="*/ 36 w 69"/>
                <a:gd name="T51" fmla="*/ 19 h 78"/>
                <a:gd name="T52" fmla="*/ 28 w 69"/>
                <a:gd name="T53" fmla="*/ 21 h 78"/>
                <a:gd name="T54" fmla="*/ 24 w 69"/>
                <a:gd name="T55" fmla="*/ 30 h 78"/>
                <a:gd name="T56" fmla="*/ 47 w 69"/>
                <a:gd name="T57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" h="78">
                  <a:moveTo>
                    <a:pt x="24" y="47"/>
                  </a:moveTo>
                  <a:cubicBezTo>
                    <a:pt x="25" y="51"/>
                    <a:pt x="27" y="54"/>
                    <a:pt x="30" y="55"/>
                  </a:cubicBezTo>
                  <a:cubicBezTo>
                    <a:pt x="33" y="57"/>
                    <a:pt x="36" y="58"/>
                    <a:pt x="40" y="58"/>
                  </a:cubicBezTo>
                  <a:cubicBezTo>
                    <a:pt x="43" y="58"/>
                    <a:pt x="46" y="57"/>
                    <a:pt x="50" y="57"/>
                  </a:cubicBezTo>
                  <a:cubicBezTo>
                    <a:pt x="53" y="56"/>
                    <a:pt x="57" y="55"/>
                    <a:pt x="60" y="54"/>
                  </a:cubicBezTo>
                  <a:cubicBezTo>
                    <a:pt x="61" y="56"/>
                    <a:pt x="62" y="59"/>
                    <a:pt x="63" y="63"/>
                  </a:cubicBezTo>
                  <a:cubicBezTo>
                    <a:pt x="64" y="66"/>
                    <a:pt x="65" y="70"/>
                    <a:pt x="65" y="73"/>
                  </a:cubicBezTo>
                  <a:cubicBezTo>
                    <a:pt x="57" y="77"/>
                    <a:pt x="48" y="78"/>
                    <a:pt x="39" y="78"/>
                  </a:cubicBezTo>
                  <a:cubicBezTo>
                    <a:pt x="32" y="78"/>
                    <a:pt x="26" y="77"/>
                    <a:pt x="21" y="75"/>
                  </a:cubicBezTo>
                  <a:cubicBezTo>
                    <a:pt x="16" y="73"/>
                    <a:pt x="12" y="71"/>
                    <a:pt x="9" y="67"/>
                  </a:cubicBezTo>
                  <a:cubicBezTo>
                    <a:pt x="6" y="64"/>
                    <a:pt x="4" y="60"/>
                    <a:pt x="2" y="55"/>
                  </a:cubicBezTo>
                  <a:cubicBezTo>
                    <a:pt x="1" y="50"/>
                    <a:pt x="0" y="45"/>
                    <a:pt x="0" y="40"/>
                  </a:cubicBezTo>
                  <a:cubicBezTo>
                    <a:pt x="0" y="34"/>
                    <a:pt x="1" y="29"/>
                    <a:pt x="2" y="24"/>
                  </a:cubicBezTo>
                  <a:cubicBezTo>
                    <a:pt x="4" y="19"/>
                    <a:pt x="6" y="15"/>
                    <a:pt x="9" y="12"/>
                  </a:cubicBezTo>
                  <a:cubicBezTo>
                    <a:pt x="12" y="8"/>
                    <a:pt x="16" y="5"/>
                    <a:pt x="21" y="3"/>
                  </a:cubicBezTo>
                  <a:cubicBezTo>
                    <a:pt x="25" y="1"/>
                    <a:pt x="31" y="0"/>
                    <a:pt x="37" y="0"/>
                  </a:cubicBezTo>
                  <a:cubicBezTo>
                    <a:pt x="42" y="0"/>
                    <a:pt x="46" y="1"/>
                    <a:pt x="50" y="3"/>
                  </a:cubicBezTo>
                  <a:cubicBezTo>
                    <a:pt x="54" y="5"/>
                    <a:pt x="58" y="7"/>
                    <a:pt x="61" y="10"/>
                  </a:cubicBezTo>
                  <a:cubicBezTo>
                    <a:pt x="63" y="13"/>
                    <a:pt x="65" y="17"/>
                    <a:pt x="67" y="21"/>
                  </a:cubicBezTo>
                  <a:cubicBezTo>
                    <a:pt x="68" y="25"/>
                    <a:pt x="69" y="30"/>
                    <a:pt x="69" y="35"/>
                  </a:cubicBezTo>
                  <a:cubicBezTo>
                    <a:pt x="69" y="37"/>
                    <a:pt x="69" y="40"/>
                    <a:pt x="69" y="42"/>
                  </a:cubicBezTo>
                  <a:cubicBezTo>
                    <a:pt x="69" y="44"/>
                    <a:pt x="68" y="46"/>
                    <a:pt x="68" y="47"/>
                  </a:cubicBezTo>
                  <a:lnTo>
                    <a:pt x="24" y="47"/>
                  </a:lnTo>
                  <a:close/>
                  <a:moveTo>
                    <a:pt x="47" y="30"/>
                  </a:moveTo>
                  <a:cubicBezTo>
                    <a:pt x="47" y="27"/>
                    <a:pt x="46" y="24"/>
                    <a:pt x="44" y="22"/>
                  </a:cubicBezTo>
                  <a:cubicBezTo>
                    <a:pt x="42" y="20"/>
                    <a:pt x="39" y="19"/>
                    <a:pt x="36" y="19"/>
                  </a:cubicBezTo>
                  <a:cubicBezTo>
                    <a:pt x="33" y="19"/>
                    <a:pt x="30" y="19"/>
                    <a:pt x="28" y="21"/>
                  </a:cubicBezTo>
                  <a:cubicBezTo>
                    <a:pt x="26" y="23"/>
                    <a:pt x="24" y="26"/>
                    <a:pt x="24" y="30"/>
                  </a:cubicBezTo>
                  <a:lnTo>
                    <a:pt x="47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2"/>
            <p:cNvSpPr>
              <a:spLocks noEditPoints="1"/>
            </p:cNvSpPr>
            <p:nvPr/>
          </p:nvSpPr>
          <p:spPr bwMode="auto">
            <a:xfrm>
              <a:off x="5081" y="1580"/>
              <a:ext cx="151" cy="184"/>
            </a:xfrm>
            <a:custGeom>
              <a:avLst/>
              <a:gdLst>
                <a:gd name="T0" fmla="*/ 42 w 64"/>
                <a:gd name="T1" fmla="*/ 28 h 78"/>
                <a:gd name="T2" fmla="*/ 40 w 64"/>
                <a:gd name="T3" fmla="*/ 24 h 78"/>
                <a:gd name="T4" fmla="*/ 37 w 64"/>
                <a:gd name="T5" fmla="*/ 21 h 78"/>
                <a:gd name="T6" fmla="*/ 32 w 64"/>
                <a:gd name="T7" fmla="*/ 20 h 78"/>
                <a:gd name="T8" fmla="*/ 27 w 64"/>
                <a:gd name="T9" fmla="*/ 20 h 78"/>
                <a:gd name="T10" fmla="*/ 19 w 64"/>
                <a:gd name="T11" fmla="*/ 20 h 78"/>
                <a:gd name="T12" fmla="*/ 10 w 64"/>
                <a:gd name="T13" fmla="*/ 23 h 78"/>
                <a:gd name="T14" fmla="*/ 7 w 64"/>
                <a:gd name="T15" fmla="*/ 18 h 78"/>
                <a:gd name="T16" fmla="*/ 6 w 64"/>
                <a:gd name="T17" fmla="*/ 14 h 78"/>
                <a:gd name="T18" fmla="*/ 5 w 64"/>
                <a:gd name="T19" fmla="*/ 10 h 78"/>
                <a:gd name="T20" fmla="*/ 5 w 64"/>
                <a:gd name="T21" fmla="*/ 5 h 78"/>
                <a:gd name="T22" fmla="*/ 19 w 64"/>
                <a:gd name="T23" fmla="*/ 1 h 78"/>
                <a:gd name="T24" fmla="*/ 31 w 64"/>
                <a:gd name="T25" fmla="*/ 0 h 78"/>
                <a:gd name="T26" fmla="*/ 45 w 64"/>
                <a:gd name="T27" fmla="*/ 2 h 78"/>
                <a:gd name="T28" fmla="*/ 55 w 64"/>
                <a:gd name="T29" fmla="*/ 8 h 78"/>
                <a:gd name="T30" fmla="*/ 62 w 64"/>
                <a:gd name="T31" fmla="*/ 17 h 78"/>
                <a:gd name="T32" fmla="*/ 64 w 64"/>
                <a:gd name="T33" fmla="*/ 31 h 78"/>
                <a:gd name="T34" fmla="*/ 64 w 64"/>
                <a:gd name="T35" fmla="*/ 73 h 78"/>
                <a:gd name="T36" fmla="*/ 51 w 64"/>
                <a:gd name="T37" fmla="*/ 76 h 78"/>
                <a:gd name="T38" fmla="*/ 34 w 64"/>
                <a:gd name="T39" fmla="*/ 78 h 78"/>
                <a:gd name="T40" fmla="*/ 20 w 64"/>
                <a:gd name="T41" fmla="*/ 77 h 78"/>
                <a:gd name="T42" fmla="*/ 10 w 64"/>
                <a:gd name="T43" fmla="*/ 72 h 78"/>
                <a:gd name="T44" fmla="*/ 3 w 64"/>
                <a:gd name="T45" fmla="*/ 64 h 78"/>
                <a:gd name="T46" fmla="*/ 0 w 64"/>
                <a:gd name="T47" fmla="*/ 52 h 78"/>
                <a:gd name="T48" fmla="*/ 3 w 64"/>
                <a:gd name="T49" fmla="*/ 40 h 78"/>
                <a:gd name="T50" fmla="*/ 11 w 64"/>
                <a:gd name="T51" fmla="*/ 33 h 78"/>
                <a:gd name="T52" fmla="*/ 22 w 64"/>
                <a:gd name="T53" fmla="*/ 29 h 78"/>
                <a:gd name="T54" fmla="*/ 33 w 64"/>
                <a:gd name="T55" fmla="*/ 28 h 78"/>
                <a:gd name="T56" fmla="*/ 42 w 64"/>
                <a:gd name="T57" fmla="*/ 28 h 78"/>
                <a:gd name="T58" fmla="*/ 42 w 64"/>
                <a:gd name="T59" fmla="*/ 43 h 78"/>
                <a:gd name="T60" fmla="*/ 33 w 64"/>
                <a:gd name="T61" fmla="*/ 43 h 78"/>
                <a:gd name="T62" fmla="*/ 25 w 64"/>
                <a:gd name="T63" fmla="*/ 46 h 78"/>
                <a:gd name="T64" fmla="*/ 21 w 64"/>
                <a:gd name="T65" fmla="*/ 52 h 78"/>
                <a:gd name="T66" fmla="*/ 23 w 64"/>
                <a:gd name="T67" fmla="*/ 56 h 78"/>
                <a:gd name="T68" fmla="*/ 26 w 64"/>
                <a:gd name="T69" fmla="*/ 59 h 78"/>
                <a:gd name="T70" fmla="*/ 30 w 64"/>
                <a:gd name="T71" fmla="*/ 60 h 78"/>
                <a:gd name="T72" fmla="*/ 34 w 64"/>
                <a:gd name="T73" fmla="*/ 60 h 78"/>
                <a:gd name="T74" fmla="*/ 38 w 64"/>
                <a:gd name="T75" fmla="*/ 60 h 78"/>
                <a:gd name="T76" fmla="*/ 42 w 64"/>
                <a:gd name="T77" fmla="*/ 59 h 78"/>
                <a:gd name="T78" fmla="*/ 42 w 64"/>
                <a:gd name="T79" fmla="*/ 4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" h="78">
                  <a:moveTo>
                    <a:pt x="42" y="28"/>
                  </a:moveTo>
                  <a:cubicBezTo>
                    <a:pt x="41" y="26"/>
                    <a:pt x="41" y="25"/>
                    <a:pt x="40" y="24"/>
                  </a:cubicBezTo>
                  <a:cubicBezTo>
                    <a:pt x="39" y="23"/>
                    <a:pt x="38" y="22"/>
                    <a:pt x="37" y="21"/>
                  </a:cubicBezTo>
                  <a:cubicBezTo>
                    <a:pt x="35" y="21"/>
                    <a:pt x="34" y="20"/>
                    <a:pt x="32" y="20"/>
                  </a:cubicBezTo>
                  <a:cubicBezTo>
                    <a:pt x="31" y="20"/>
                    <a:pt x="29" y="20"/>
                    <a:pt x="27" y="20"/>
                  </a:cubicBezTo>
                  <a:cubicBezTo>
                    <a:pt x="25" y="20"/>
                    <a:pt x="22" y="20"/>
                    <a:pt x="19" y="20"/>
                  </a:cubicBezTo>
                  <a:cubicBezTo>
                    <a:pt x="16" y="21"/>
                    <a:pt x="13" y="22"/>
                    <a:pt x="10" y="23"/>
                  </a:cubicBezTo>
                  <a:cubicBezTo>
                    <a:pt x="9" y="21"/>
                    <a:pt x="8" y="20"/>
                    <a:pt x="7" y="18"/>
                  </a:cubicBezTo>
                  <a:cubicBezTo>
                    <a:pt x="7" y="17"/>
                    <a:pt x="6" y="16"/>
                    <a:pt x="6" y="14"/>
                  </a:cubicBezTo>
                  <a:cubicBezTo>
                    <a:pt x="6" y="13"/>
                    <a:pt x="5" y="11"/>
                    <a:pt x="5" y="10"/>
                  </a:cubicBezTo>
                  <a:cubicBezTo>
                    <a:pt x="5" y="8"/>
                    <a:pt x="5" y="7"/>
                    <a:pt x="5" y="5"/>
                  </a:cubicBezTo>
                  <a:cubicBezTo>
                    <a:pt x="10" y="3"/>
                    <a:pt x="14" y="2"/>
                    <a:pt x="19" y="1"/>
                  </a:cubicBezTo>
                  <a:cubicBezTo>
                    <a:pt x="23" y="1"/>
                    <a:pt x="28" y="0"/>
                    <a:pt x="31" y="0"/>
                  </a:cubicBezTo>
                  <a:cubicBezTo>
                    <a:pt x="36" y="0"/>
                    <a:pt x="41" y="1"/>
                    <a:pt x="45" y="2"/>
                  </a:cubicBezTo>
                  <a:cubicBezTo>
                    <a:pt x="49" y="3"/>
                    <a:pt x="52" y="5"/>
                    <a:pt x="55" y="8"/>
                  </a:cubicBezTo>
                  <a:cubicBezTo>
                    <a:pt x="58" y="10"/>
                    <a:pt x="60" y="13"/>
                    <a:pt x="62" y="17"/>
                  </a:cubicBezTo>
                  <a:cubicBezTo>
                    <a:pt x="63" y="21"/>
                    <a:pt x="64" y="26"/>
                    <a:pt x="64" y="31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0" y="74"/>
                    <a:pt x="56" y="75"/>
                    <a:pt x="51" y="76"/>
                  </a:cubicBezTo>
                  <a:cubicBezTo>
                    <a:pt x="45" y="77"/>
                    <a:pt x="40" y="78"/>
                    <a:pt x="34" y="78"/>
                  </a:cubicBezTo>
                  <a:cubicBezTo>
                    <a:pt x="29" y="78"/>
                    <a:pt x="25" y="78"/>
                    <a:pt x="20" y="77"/>
                  </a:cubicBezTo>
                  <a:cubicBezTo>
                    <a:pt x="16" y="76"/>
                    <a:pt x="13" y="74"/>
                    <a:pt x="10" y="72"/>
                  </a:cubicBezTo>
                  <a:cubicBezTo>
                    <a:pt x="7" y="70"/>
                    <a:pt x="4" y="68"/>
                    <a:pt x="3" y="64"/>
                  </a:cubicBezTo>
                  <a:cubicBezTo>
                    <a:pt x="1" y="61"/>
                    <a:pt x="0" y="57"/>
                    <a:pt x="0" y="52"/>
                  </a:cubicBezTo>
                  <a:cubicBezTo>
                    <a:pt x="0" y="47"/>
                    <a:pt x="1" y="43"/>
                    <a:pt x="3" y="40"/>
                  </a:cubicBezTo>
                  <a:cubicBezTo>
                    <a:pt x="5" y="37"/>
                    <a:pt x="8" y="35"/>
                    <a:pt x="11" y="33"/>
                  </a:cubicBezTo>
                  <a:cubicBezTo>
                    <a:pt x="14" y="31"/>
                    <a:pt x="18" y="30"/>
                    <a:pt x="22" y="29"/>
                  </a:cubicBezTo>
                  <a:cubicBezTo>
                    <a:pt x="25" y="29"/>
                    <a:pt x="29" y="28"/>
                    <a:pt x="33" y="28"/>
                  </a:cubicBezTo>
                  <a:lnTo>
                    <a:pt x="42" y="28"/>
                  </a:lnTo>
                  <a:close/>
                  <a:moveTo>
                    <a:pt x="42" y="43"/>
                  </a:moveTo>
                  <a:cubicBezTo>
                    <a:pt x="33" y="43"/>
                    <a:pt x="33" y="43"/>
                    <a:pt x="33" y="43"/>
                  </a:cubicBezTo>
                  <a:cubicBezTo>
                    <a:pt x="30" y="43"/>
                    <a:pt x="27" y="44"/>
                    <a:pt x="25" y="46"/>
                  </a:cubicBezTo>
                  <a:cubicBezTo>
                    <a:pt x="23" y="47"/>
                    <a:pt x="21" y="49"/>
                    <a:pt x="21" y="52"/>
                  </a:cubicBezTo>
                  <a:cubicBezTo>
                    <a:pt x="21" y="54"/>
                    <a:pt x="22" y="55"/>
                    <a:pt x="23" y="56"/>
                  </a:cubicBezTo>
                  <a:cubicBezTo>
                    <a:pt x="24" y="57"/>
                    <a:pt x="25" y="58"/>
                    <a:pt x="26" y="59"/>
                  </a:cubicBezTo>
                  <a:cubicBezTo>
                    <a:pt x="27" y="59"/>
                    <a:pt x="29" y="60"/>
                    <a:pt x="30" y="60"/>
                  </a:cubicBezTo>
                  <a:cubicBezTo>
                    <a:pt x="32" y="60"/>
                    <a:pt x="33" y="60"/>
                    <a:pt x="34" y="60"/>
                  </a:cubicBezTo>
                  <a:cubicBezTo>
                    <a:pt x="35" y="60"/>
                    <a:pt x="36" y="60"/>
                    <a:pt x="38" y="60"/>
                  </a:cubicBezTo>
                  <a:cubicBezTo>
                    <a:pt x="40" y="60"/>
                    <a:pt x="41" y="59"/>
                    <a:pt x="42" y="59"/>
                  </a:cubicBezTo>
                  <a:lnTo>
                    <a:pt x="42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5268" y="1580"/>
              <a:ext cx="165" cy="182"/>
            </a:xfrm>
            <a:custGeom>
              <a:avLst/>
              <a:gdLst>
                <a:gd name="T0" fmla="*/ 0 w 70"/>
                <a:gd name="T1" fmla="*/ 2 h 77"/>
                <a:gd name="T2" fmla="*/ 14 w 70"/>
                <a:gd name="T3" fmla="*/ 1 h 77"/>
                <a:gd name="T4" fmla="*/ 28 w 70"/>
                <a:gd name="T5" fmla="*/ 0 h 77"/>
                <a:gd name="T6" fmla="*/ 54 w 70"/>
                <a:gd name="T7" fmla="*/ 7 h 77"/>
                <a:gd name="T8" fmla="*/ 63 w 70"/>
                <a:gd name="T9" fmla="*/ 25 h 77"/>
                <a:gd name="T10" fmla="*/ 62 w 70"/>
                <a:gd name="T11" fmla="*/ 33 h 77"/>
                <a:gd name="T12" fmla="*/ 59 w 70"/>
                <a:gd name="T13" fmla="*/ 39 h 77"/>
                <a:gd name="T14" fmla="*/ 56 w 70"/>
                <a:gd name="T15" fmla="*/ 42 h 77"/>
                <a:gd name="T16" fmla="*/ 54 w 70"/>
                <a:gd name="T17" fmla="*/ 45 h 77"/>
                <a:gd name="T18" fmla="*/ 70 w 70"/>
                <a:gd name="T19" fmla="*/ 76 h 77"/>
                <a:gd name="T20" fmla="*/ 64 w 70"/>
                <a:gd name="T21" fmla="*/ 77 h 77"/>
                <a:gd name="T22" fmla="*/ 57 w 70"/>
                <a:gd name="T23" fmla="*/ 77 h 77"/>
                <a:gd name="T24" fmla="*/ 49 w 70"/>
                <a:gd name="T25" fmla="*/ 77 h 77"/>
                <a:gd name="T26" fmla="*/ 43 w 70"/>
                <a:gd name="T27" fmla="*/ 76 h 77"/>
                <a:gd name="T28" fmla="*/ 27 w 70"/>
                <a:gd name="T29" fmla="*/ 42 h 77"/>
                <a:gd name="T30" fmla="*/ 29 w 70"/>
                <a:gd name="T31" fmla="*/ 41 h 77"/>
                <a:gd name="T32" fmla="*/ 36 w 70"/>
                <a:gd name="T33" fmla="*/ 35 h 77"/>
                <a:gd name="T34" fmla="*/ 38 w 70"/>
                <a:gd name="T35" fmla="*/ 28 h 77"/>
                <a:gd name="T36" fmla="*/ 36 w 70"/>
                <a:gd name="T37" fmla="*/ 22 h 77"/>
                <a:gd name="T38" fmla="*/ 28 w 70"/>
                <a:gd name="T39" fmla="*/ 19 h 77"/>
                <a:gd name="T40" fmla="*/ 24 w 70"/>
                <a:gd name="T41" fmla="*/ 20 h 77"/>
                <a:gd name="T42" fmla="*/ 24 w 70"/>
                <a:gd name="T43" fmla="*/ 76 h 77"/>
                <a:gd name="T44" fmla="*/ 18 w 70"/>
                <a:gd name="T45" fmla="*/ 77 h 77"/>
                <a:gd name="T46" fmla="*/ 12 w 70"/>
                <a:gd name="T47" fmla="*/ 77 h 77"/>
                <a:gd name="T48" fmla="*/ 7 w 70"/>
                <a:gd name="T49" fmla="*/ 77 h 77"/>
                <a:gd name="T50" fmla="*/ 0 w 70"/>
                <a:gd name="T51" fmla="*/ 76 h 77"/>
                <a:gd name="T52" fmla="*/ 0 w 70"/>
                <a:gd name="T53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77">
                  <a:moveTo>
                    <a:pt x="0" y="2"/>
                  </a:moveTo>
                  <a:cubicBezTo>
                    <a:pt x="5" y="2"/>
                    <a:pt x="9" y="1"/>
                    <a:pt x="14" y="1"/>
                  </a:cubicBezTo>
                  <a:cubicBezTo>
                    <a:pt x="19" y="0"/>
                    <a:pt x="24" y="0"/>
                    <a:pt x="28" y="0"/>
                  </a:cubicBezTo>
                  <a:cubicBezTo>
                    <a:pt x="40" y="0"/>
                    <a:pt x="48" y="2"/>
                    <a:pt x="54" y="7"/>
                  </a:cubicBezTo>
                  <a:cubicBezTo>
                    <a:pt x="60" y="11"/>
                    <a:pt x="63" y="17"/>
                    <a:pt x="63" y="25"/>
                  </a:cubicBezTo>
                  <a:cubicBezTo>
                    <a:pt x="63" y="28"/>
                    <a:pt x="63" y="31"/>
                    <a:pt x="62" y="33"/>
                  </a:cubicBezTo>
                  <a:cubicBezTo>
                    <a:pt x="61" y="35"/>
                    <a:pt x="60" y="37"/>
                    <a:pt x="59" y="39"/>
                  </a:cubicBezTo>
                  <a:cubicBezTo>
                    <a:pt x="58" y="40"/>
                    <a:pt x="57" y="41"/>
                    <a:pt x="56" y="42"/>
                  </a:cubicBezTo>
                  <a:cubicBezTo>
                    <a:pt x="55" y="43"/>
                    <a:pt x="54" y="44"/>
                    <a:pt x="54" y="45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68" y="76"/>
                    <a:pt x="66" y="77"/>
                    <a:pt x="64" y="77"/>
                  </a:cubicBezTo>
                  <a:cubicBezTo>
                    <a:pt x="61" y="77"/>
                    <a:pt x="59" y="77"/>
                    <a:pt x="57" y="77"/>
                  </a:cubicBezTo>
                  <a:cubicBezTo>
                    <a:pt x="54" y="77"/>
                    <a:pt x="52" y="77"/>
                    <a:pt x="49" y="77"/>
                  </a:cubicBezTo>
                  <a:cubicBezTo>
                    <a:pt x="47" y="77"/>
                    <a:pt x="45" y="76"/>
                    <a:pt x="43" y="76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32" y="39"/>
                    <a:pt x="35" y="37"/>
                    <a:pt x="36" y="35"/>
                  </a:cubicBezTo>
                  <a:cubicBezTo>
                    <a:pt x="37" y="33"/>
                    <a:pt x="38" y="30"/>
                    <a:pt x="38" y="28"/>
                  </a:cubicBezTo>
                  <a:cubicBezTo>
                    <a:pt x="38" y="25"/>
                    <a:pt x="37" y="23"/>
                    <a:pt x="36" y="22"/>
                  </a:cubicBezTo>
                  <a:cubicBezTo>
                    <a:pt x="34" y="20"/>
                    <a:pt x="32" y="19"/>
                    <a:pt x="28" y="19"/>
                  </a:cubicBezTo>
                  <a:cubicBezTo>
                    <a:pt x="27" y="19"/>
                    <a:pt x="25" y="19"/>
                    <a:pt x="24" y="20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2" y="77"/>
                    <a:pt x="20" y="77"/>
                    <a:pt x="18" y="77"/>
                  </a:cubicBezTo>
                  <a:cubicBezTo>
                    <a:pt x="16" y="77"/>
                    <a:pt x="14" y="77"/>
                    <a:pt x="12" y="77"/>
                  </a:cubicBezTo>
                  <a:cubicBezTo>
                    <a:pt x="11" y="77"/>
                    <a:pt x="9" y="77"/>
                    <a:pt x="7" y="77"/>
                  </a:cubicBezTo>
                  <a:cubicBezTo>
                    <a:pt x="5" y="77"/>
                    <a:pt x="3" y="77"/>
                    <a:pt x="0" y="76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5440" y="1580"/>
              <a:ext cx="145" cy="184"/>
            </a:xfrm>
            <a:custGeom>
              <a:avLst/>
              <a:gdLst>
                <a:gd name="T0" fmla="*/ 55 w 61"/>
                <a:gd name="T1" fmla="*/ 54 h 78"/>
                <a:gd name="T2" fmla="*/ 59 w 61"/>
                <a:gd name="T3" fmla="*/ 63 h 78"/>
                <a:gd name="T4" fmla="*/ 61 w 61"/>
                <a:gd name="T5" fmla="*/ 74 h 78"/>
                <a:gd name="T6" fmla="*/ 49 w 61"/>
                <a:gd name="T7" fmla="*/ 77 h 78"/>
                <a:gd name="T8" fmla="*/ 38 w 61"/>
                <a:gd name="T9" fmla="*/ 78 h 78"/>
                <a:gd name="T10" fmla="*/ 21 w 61"/>
                <a:gd name="T11" fmla="*/ 75 h 78"/>
                <a:gd name="T12" fmla="*/ 10 w 61"/>
                <a:gd name="T13" fmla="*/ 68 h 78"/>
                <a:gd name="T14" fmla="*/ 2 w 61"/>
                <a:gd name="T15" fmla="*/ 55 h 78"/>
                <a:gd name="T16" fmla="*/ 0 w 61"/>
                <a:gd name="T17" fmla="*/ 39 h 78"/>
                <a:gd name="T18" fmla="*/ 2 w 61"/>
                <a:gd name="T19" fmla="*/ 23 h 78"/>
                <a:gd name="T20" fmla="*/ 9 w 61"/>
                <a:gd name="T21" fmla="*/ 11 h 78"/>
                <a:gd name="T22" fmla="*/ 21 w 61"/>
                <a:gd name="T23" fmla="*/ 3 h 78"/>
                <a:gd name="T24" fmla="*/ 37 w 61"/>
                <a:gd name="T25" fmla="*/ 0 h 78"/>
                <a:gd name="T26" fmla="*/ 43 w 61"/>
                <a:gd name="T27" fmla="*/ 0 h 78"/>
                <a:gd name="T28" fmla="*/ 48 w 61"/>
                <a:gd name="T29" fmla="*/ 1 h 78"/>
                <a:gd name="T30" fmla="*/ 54 w 61"/>
                <a:gd name="T31" fmla="*/ 2 h 78"/>
                <a:gd name="T32" fmla="*/ 60 w 61"/>
                <a:gd name="T33" fmla="*/ 4 h 78"/>
                <a:gd name="T34" fmla="*/ 59 w 61"/>
                <a:gd name="T35" fmla="*/ 14 h 78"/>
                <a:gd name="T36" fmla="*/ 55 w 61"/>
                <a:gd name="T37" fmla="*/ 24 h 78"/>
                <a:gd name="T38" fmla="*/ 51 w 61"/>
                <a:gd name="T39" fmla="*/ 22 h 78"/>
                <a:gd name="T40" fmla="*/ 47 w 61"/>
                <a:gd name="T41" fmla="*/ 21 h 78"/>
                <a:gd name="T42" fmla="*/ 44 w 61"/>
                <a:gd name="T43" fmla="*/ 21 h 78"/>
                <a:gd name="T44" fmla="*/ 40 w 61"/>
                <a:gd name="T45" fmla="*/ 21 h 78"/>
                <a:gd name="T46" fmla="*/ 29 w 61"/>
                <a:gd name="T47" fmla="*/ 25 h 78"/>
                <a:gd name="T48" fmla="*/ 24 w 61"/>
                <a:gd name="T49" fmla="*/ 39 h 78"/>
                <a:gd name="T50" fmla="*/ 26 w 61"/>
                <a:gd name="T51" fmla="*/ 48 h 78"/>
                <a:gd name="T52" fmla="*/ 29 w 61"/>
                <a:gd name="T53" fmla="*/ 54 h 78"/>
                <a:gd name="T54" fmla="*/ 35 w 61"/>
                <a:gd name="T55" fmla="*/ 57 h 78"/>
                <a:gd name="T56" fmla="*/ 41 w 61"/>
                <a:gd name="T57" fmla="*/ 57 h 78"/>
                <a:gd name="T58" fmla="*/ 48 w 61"/>
                <a:gd name="T59" fmla="*/ 57 h 78"/>
                <a:gd name="T60" fmla="*/ 55 w 61"/>
                <a:gd name="T61" fmla="*/ 5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1" h="78">
                  <a:moveTo>
                    <a:pt x="55" y="54"/>
                  </a:moveTo>
                  <a:cubicBezTo>
                    <a:pt x="57" y="57"/>
                    <a:pt x="58" y="60"/>
                    <a:pt x="59" y="63"/>
                  </a:cubicBezTo>
                  <a:cubicBezTo>
                    <a:pt x="60" y="66"/>
                    <a:pt x="61" y="70"/>
                    <a:pt x="61" y="74"/>
                  </a:cubicBezTo>
                  <a:cubicBezTo>
                    <a:pt x="56" y="76"/>
                    <a:pt x="52" y="77"/>
                    <a:pt x="49" y="77"/>
                  </a:cubicBezTo>
                  <a:cubicBezTo>
                    <a:pt x="45" y="78"/>
                    <a:pt x="41" y="78"/>
                    <a:pt x="38" y="78"/>
                  </a:cubicBezTo>
                  <a:cubicBezTo>
                    <a:pt x="32" y="78"/>
                    <a:pt x="26" y="77"/>
                    <a:pt x="21" y="75"/>
                  </a:cubicBezTo>
                  <a:cubicBezTo>
                    <a:pt x="17" y="74"/>
                    <a:pt x="13" y="71"/>
                    <a:pt x="10" y="68"/>
                  </a:cubicBezTo>
                  <a:cubicBezTo>
                    <a:pt x="6" y="64"/>
                    <a:pt x="4" y="60"/>
                    <a:pt x="2" y="55"/>
                  </a:cubicBezTo>
                  <a:cubicBezTo>
                    <a:pt x="1" y="51"/>
                    <a:pt x="0" y="45"/>
                    <a:pt x="0" y="39"/>
                  </a:cubicBezTo>
                  <a:cubicBezTo>
                    <a:pt x="0" y="33"/>
                    <a:pt x="1" y="28"/>
                    <a:pt x="2" y="23"/>
                  </a:cubicBezTo>
                  <a:cubicBezTo>
                    <a:pt x="4" y="19"/>
                    <a:pt x="6" y="14"/>
                    <a:pt x="9" y="11"/>
                  </a:cubicBezTo>
                  <a:cubicBezTo>
                    <a:pt x="13" y="8"/>
                    <a:pt x="17" y="5"/>
                    <a:pt x="21" y="3"/>
                  </a:cubicBezTo>
                  <a:cubicBezTo>
                    <a:pt x="26" y="1"/>
                    <a:pt x="31" y="0"/>
                    <a:pt x="37" y="0"/>
                  </a:cubicBezTo>
                  <a:cubicBezTo>
                    <a:pt x="39" y="0"/>
                    <a:pt x="41" y="0"/>
                    <a:pt x="43" y="0"/>
                  </a:cubicBezTo>
                  <a:cubicBezTo>
                    <a:pt x="45" y="0"/>
                    <a:pt x="46" y="1"/>
                    <a:pt x="48" y="1"/>
                  </a:cubicBezTo>
                  <a:cubicBezTo>
                    <a:pt x="50" y="1"/>
                    <a:pt x="52" y="2"/>
                    <a:pt x="54" y="2"/>
                  </a:cubicBezTo>
                  <a:cubicBezTo>
                    <a:pt x="55" y="3"/>
                    <a:pt x="58" y="4"/>
                    <a:pt x="60" y="4"/>
                  </a:cubicBezTo>
                  <a:cubicBezTo>
                    <a:pt x="60" y="8"/>
                    <a:pt x="60" y="11"/>
                    <a:pt x="59" y="14"/>
                  </a:cubicBezTo>
                  <a:cubicBezTo>
                    <a:pt x="58" y="17"/>
                    <a:pt x="57" y="20"/>
                    <a:pt x="55" y="24"/>
                  </a:cubicBezTo>
                  <a:cubicBezTo>
                    <a:pt x="54" y="23"/>
                    <a:pt x="52" y="23"/>
                    <a:pt x="51" y="22"/>
                  </a:cubicBezTo>
                  <a:cubicBezTo>
                    <a:pt x="50" y="22"/>
                    <a:pt x="49" y="22"/>
                    <a:pt x="47" y="21"/>
                  </a:cubicBezTo>
                  <a:cubicBezTo>
                    <a:pt x="46" y="21"/>
                    <a:pt x="45" y="21"/>
                    <a:pt x="44" y="21"/>
                  </a:cubicBezTo>
                  <a:cubicBezTo>
                    <a:pt x="43" y="21"/>
                    <a:pt x="42" y="21"/>
                    <a:pt x="40" y="21"/>
                  </a:cubicBezTo>
                  <a:cubicBezTo>
                    <a:pt x="36" y="21"/>
                    <a:pt x="32" y="22"/>
                    <a:pt x="29" y="25"/>
                  </a:cubicBezTo>
                  <a:cubicBezTo>
                    <a:pt x="26" y="28"/>
                    <a:pt x="24" y="33"/>
                    <a:pt x="24" y="39"/>
                  </a:cubicBezTo>
                  <a:cubicBezTo>
                    <a:pt x="24" y="43"/>
                    <a:pt x="25" y="46"/>
                    <a:pt x="26" y="48"/>
                  </a:cubicBezTo>
                  <a:cubicBezTo>
                    <a:pt x="27" y="50"/>
                    <a:pt x="28" y="52"/>
                    <a:pt x="29" y="54"/>
                  </a:cubicBezTo>
                  <a:cubicBezTo>
                    <a:pt x="31" y="55"/>
                    <a:pt x="33" y="56"/>
                    <a:pt x="35" y="57"/>
                  </a:cubicBezTo>
                  <a:cubicBezTo>
                    <a:pt x="37" y="57"/>
                    <a:pt x="39" y="57"/>
                    <a:pt x="41" y="57"/>
                  </a:cubicBezTo>
                  <a:cubicBezTo>
                    <a:pt x="44" y="57"/>
                    <a:pt x="46" y="57"/>
                    <a:pt x="48" y="57"/>
                  </a:cubicBezTo>
                  <a:cubicBezTo>
                    <a:pt x="50" y="56"/>
                    <a:pt x="53" y="55"/>
                    <a:pt x="55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5608" y="1582"/>
              <a:ext cx="166" cy="180"/>
            </a:xfrm>
            <a:custGeom>
              <a:avLst/>
              <a:gdLst>
                <a:gd name="T0" fmla="*/ 0 w 70"/>
                <a:gd name="T1" fmla="*/ 1 h 76"/>
                <a:gd name="T2" fmla="*/ 7 w 70"/>
                <a:gd name="T3" fmla="*/ 0 h 76"/>
                <a:gd name="T4" fmla="*/ 13 w 70"/>
                <a:gd name="T5" fmla="*/ 0 h 76"/>
                <a:gd name="T6" fmla="*/ 18 w 70"/>
                <a:gd name="T7" fmla="*/ 0 h 76"/>
                <a:gd name="T8" fmla="*/ 25 w 70"/>
                <a:gd name="T9" fmla="*/ 1 h 76"/>
                <a:gd name="T10" fmla="*/ 25 w 70"/>
                <a:gd name="T11" fmla="*/ 26 h 76"/>
                <a:gd name="T12" fmla="*/ 46 w 70"/>
                <a:gd name="T13" fmla="*/ 26 h 76"/>
                <a:gd name="T14" fmla="*/ 46 w 70"/>
                <a:gd name="T15" fmla="*/ 1 h 76"/>
                <a:gd name="T16" fmla="*/ 52 w 70"/>
                <a:gd name="T17" fmla="*/ 0 h 76"/>
                <a:gd name="T18" fmla="*/ 58 w 70"/>
                <a:gd name="T19" fmla="*/ 0 h 76"/>
                <a:gd name="T20" fmla="*/ 64 w 70"/>
                <a:gd name="T21" fmla="*/ 0 h 76"/>
                <a:gd name="T22" fmla="*/ 70 w 70"/>
                <a:gd name="T23" fmla="*/ 1 h 76"/>
                <a:gd name="T24" fmla="*/ 70 w 70"/>
                <a:gd name="T25" fmla="*/ 75 h 76"/>
                <a:gd name="T26" fmla="*/ 63 w 70"/>
                <a:gd name="T27" fmla="*/ 76 h 76"/>
                <a:gd name="T28" fmla="*/ 58 w 70"/>
                <a:gd name="T29" fmla="*/ 76 h 76"/>
                <a:gd name="T30" fmla="*/ 53 w 70"/>
                <a:gd name="T31" fmla="*/ 76 h 76"/>
                <a:gd name="T32" fmla="*/ 46 w 70"/>
                <a:gd name="T33" fmla="*/ 75 h 76"/>
                <a:gd name="T34" fmla="*/ 46 w 70"/>
                <a:gd name="T35" fmla="*/ 48 h 76"/>
                <a:gd name="T36" fmla="*/ 25 w 70"/>
                <a:gd name="T37" fmla="*/ 48 h 76"/>
                <a:gd name="T38" fmla="*/ 25 w 70"/>
                <a:gd name="T39" fmla="*/ 75 h 76"/>
                <a:gd name="T40" fmla="*/ 18 w 70"/>
                <a:gd name="T41" fmla="*/ 76 h 76"/>
                <a:gd name="T42" fmla="*/ 12 w 70"/>
                <a:gd name="T43" fmla="*/ 76 h 76"/>
                <a:gd name="T44" fmla="*/ 7 w 70"/>
                <a:gd name="T45" fmla="*/ 76 h 76"/>
                <a:gd name="T46" fmla="*/ 0 w 70"/>
                <a:gd name="T47" fmla="*/ 75 h 76"/>
                <a:gd name="T48" fmla="*/ 0 w 70"/>
                <a:gd name="T49" fmla="*/ 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0" h="76">
                  <a:moveTo>
                    <a:pt x="0" y="1"/>
                  </a:moveTo>
                  <a:cubicBezTo>
                    <a:pt x="2" y="0"/>
                    <a:pt x="4" y="0"/>
                    <a:pt x="7" y="0"/>
                  </a:cubicBezTo>
                  <a:cubicBezTo>
                    <a:pt x="9" y="0"/>
                    <a:pt x="11" y="0"/>
                    <a:pt x="13" y="0"/>
                  </a:cubicBezTo>
                  <a:cubicBezTo>
                    <a:pt x="14" y="0"/>
                    <a:pt x="16" y="0"/>
                    <a:pt x="18" y="0"/>
                  </a:cubicBezTo>
                  <a:cubicBezTo>
                    <a:pt x="21" y="0"/>
                    <a:pt x="23" y="0"/>
                    <a:pt x="25" y="1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8" y="0"/>
                    <a:pt x="50" y="0"/>
                    <a:pt x="52" y="0"/>
                  </a:cubicBezTo>
                  <a:cubicBezTo>
                    <a:pt x="54" y="0"/>
                    <a:pt x="56" y="0"/>
                    <a:pt x="58" y="0"/>
                  </a:cubicBezTo>
                  <a:cubicBezTo>
                    <a:pt x="60" y="0"/>
                    <a:pt x="62" y="0"/>
                    <a:pt x="64" y="0"/>
                  </a:cubicBezTo>
                  <a:cubicBezTo>
                    <a:pt x="66" y="0"/>
                    <a:pt x="68" y="0"/>
                    <a:pt x="70" y="1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68" y="76"/>
                    <a:pt x="65" y="76"/>
                    <a:pt x="63" y="76"/>
                  </a:cubicBezTo>
                  <a:cubicBezTo>
                    <a:pt x="61" y="76"/>
                    <a:pt x="60" y="76"/>
                    <a:pt x="58" y="76"/>
                  </a:cubicBezTo>
                  <a:cubicBezTo>
                    <a:pt x="56" y="76"/>
                    <a:pt x="55" y="76"/>
                    <a:pt x="53" y="76"/>
                  </a:cubicBezTo>
                  <a:cubicBezTo>
                    <a:pt x="51" y="76"/>
                    <a:pt x="48" y="76"/>
                    <a:pt x="46" y="75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75"/>
                    <a:pt x="25" y="75"/>
                    <a:pt x="25" y="75"/>
                  </a:cubicBezTo>
                  <a:cubicBezTo>
                    <a:pt x="22" y="76"/>
                    <a:pt x="20" y="76"/>
                    <a:pt x="18" y="76"/>
                  </a:cubicBezTo>
                  <a:cubicBezTo>
                    <a:pt x="16" y="76"/>
                    <a:pt x="14" y="76"/>
                    <a:pt x="12" y="76"/>
                  </a:cubicBezTo>
                  <a:cubicBezTo>
                    <a:pt x="11" y="76"/>
                    <a:pt x="9" y="76"/>
                    <a:pt x="7" y="76"/>
                  </a:cubicBezTo>
                  <a:cubicBezTo>
                    <a:pt x="5" y="76"/>
                    <a:pt x="3" y="76"/>
                    <a:pt x="0" y="75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4840" y="1878"/>
              <a:ext cx="1182" cy="1571"/>
            </a:xfrm>
            <a:custGeom>
              <a:avLst/>
              <a:gdLst>
                <a:gd name="T0" fmla="*/ 448 w 500"/>
                <a:gd name="T1" fmla="*/ 245 h 665"/>
                <a:gd name="T2" fmla="*/ 396 w 500"/>
                <a:gd name="T3" fmla="*/ 267 h 665"/>
                <a:gd name="T4" fmla="*/ 396 w 500"/>
                <a:gd name="T5" fmla="*/ 267 h 665"/>
                <a:gd name="T6" fmla="*/ 345 w 500"/>
                <a:gd name="T7" fmla="*/ 213 h 665"/>
                <a:gd name="T8" fmla="*/ 293 w 500"/>
                <a:gd name="T9" fmla="*/ 239 h 665"/>
                <a:gd name="T10" fmla="*/ 293 w 500"/>
                <a:gd name="T11" fmla="*/ 225 h 665"/>
                <a:gd name="T12" fmla="*/ 242 w 500"/>
                <a:gd name="T13" fmla="*/ 174 h 665"/>
                <a:gd name="T14" fmla="*/ 190 w 500"/>
                <a:gd name="T15" fmla="*/ 205 h 665"/>
                <a:gd name="T16" fmla="*/ 190 w 500"/>
                <a:gd name="T17" fmla="*/ 336 h 665"/>
                <a:gd name="T18" fmla="*/ 189 w 500"/>
                <a:gd name="T19" fmla="*/ 336 h 665"/>
                <a:gd name="T20" fmla="*/ 182 w 500"/>
                <a:gd name="T21" fmla="*/ 48 h 665"/>
                <a:gd name="T22" fmla="*/ 142 w 500"/>
                <a:gd name="T23" fmla="*/ 0 h 665"/>
                <a:gd name="T24" fmla="*/ 99 w 500"/>
                <a:gd name="T25" fmla="*/ 48 h 665"/>
                <a:gd name="T26" fmla="*/ 87 w 500"/>
                <a:gd name="T27" fmla="*/ 374 h 665"/>
                <a:gd name="T28" fmla="*/ 87 w 500"/>
                <a:gd name="T29" fmla="*/ 381 h 665"/>
                <a:gd name="T30" fmla="*/ 2 w 500"/>
                <a:gd name="T31" fmla="*/ 473 h 665"/>
                <a:gd name="T32" fmla="*/ 90 w 500"/>
                <a:gd name="T33" fmla="*/ 624 h 665"/>
                <a:gd name="T34" fmla="*/ 147 w 500"/>
                <a:gd name="T35" fmla="*/ 665 h 665"/>
                <a:gd name="T36" fmla="*/ 440 w 500"/>
                <a:gd name="T37" fmla="*/ 665 h 665"/>
                <a:gd name="T38" fmla="*/ 500 w 500"/>
                <a:gd name="T39" fmla="*/ 605 h 665"/>
                <a:gd name="T40" fmla="*/ 500 w 500"/>
                <a:gd name="T41" fmla="*/ 404 h 665"/>
                <a:gd name="T42" fmla="*/ 500 w 500"/>
                <a:gd name="T43" fmla="*/ 396 h 665"/>
                <a:gd name="T44" fmla="*/ 500 w 500"/>
                <a:gd name="T45" fmla="*/ 307 h 665"/>
                <a:gd name="T46" fmla="*/ 448 w 500"/>
                <a:gd name="T47" fmla="*/ 245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00" h="665">
                  <a:moveTo>
                    <a:pt x="448" y="245"/>
                  </a:moveTo>
                  <a:cubicBezTo>
                    <a:pt x="419" y="245"/>
                    <a:pt x="396" y="255"/>
                    <a:pt x="396" y="267"/>
                  </a:cubicBezTo>
                  <a:cubicBezTo>
                    <a:pt x="396" y="267"/>
                    <a:pt x="396" y="267"/>
                    <a:pt x="396" y="267"/>
                  </a:cubicBezTo>
                  <a:cubicBezTo>
                    <a:pt x="396" y="253"/>
                    <a:pt x="373" y="213"/>
                    <a:pt x="345" y="213"/>
                  </a:cubicBezTo>
                  <a:cubicBezTo>
                    <a:pt x="316" y="213"/>
                    <a:pt x="293" y="225"/>
                    <a:pt x="293" y="239"/>
                  </a:cubicBezTo>
                  <a:cubicBezTo>
                    <a:pt x="293" y="225"/>
                    <a:pt x="293" y="225"/>
                    <a:pt x="293" y="225"/>
                  </a:cubicBezTo>
                  <a:cubicBezTo>
                    <a:pt x="293" y="208"/>
                    <a:pt x="270" y="174"/>
                    <a:pt x="242" y="174"/>
                  </a:cubicBezTo>
                  <a:cubicBezTo>
                    <a:pt x="213" y="174"/>
                    <a:pt x="190" y="188"/>
                    <a:pt x="190" y="205"/>
                  </a:cubicBezTo>
                  <a:cubicBezTo>
                    <a:pt x="190" y="336"/>
                    <a:pt x="190" y="336"/>
                    <a:pt x="190" y="336"/>
                  </a:cubicBezTo>
                  <a:cubicBezTo>
                    <a:pt x="189" y="336"/>
                    <a:pt x="189" y="336"/>
                    <a:pt x="189" y="336"/>
                  </a:cubicBezTo>
                  <a:cubicBezTo>
                    <a:pt x="182" y="48"/>
                    <a:pt x="182" y="48"/>
                    <a:pt x="182" y="48"/>
                  </a:cubicBezTo>
                  <a:cubicBezTo>
                    <a:pt x="182" y="19"/>
                    <a:pt x="171" y="0"/>
                    <a:pt x="142" y="0"/>
                  </a:cubicBezTo>
                  <a:cubicBezTo>
                    <a:pt x="114" y="0"/>
                    <a:pt x="99" y="19"/>
                    <a:pt x="99" y="48"/>
                  </a:cubicBezTo>
                  <a:cubicBezTo>
                    <a:pt x="87" y="374"/>
                    <a:pt x="87" y="374"/>
                    <a:pt x="87" y="374"/>
                  </a:cubicBezTo>
                  <a:cubicBezTo>
                    <a:pt x="87" y="376"/>
                    <a:pt x="87" y="379"/>
                    <a:pt x="87" y="381"/>
                  </a:cubicBezTo>
                  <a:cubicBezTo>
                    <a:pt x="11" y="412"/>
                    <a:pt x="4" y="450"/>
                    <a:pt x="2" y="473"/>
                  </a:cubicBezTo>
                  <a:cubicBezTo>
                    <a:pt x="0" y="490"/>
                    <a:pt x="61" y="582"/>
                    <a:pt x="90" y="624"/>
                  </a:cubicBezTo>
                  <a:cubicBezTo>
                    <a:pt x="98" y="648"/>
                    <a:pt x="120" y="665"/>
                    <a:pt x="147" y="665"/>
                  </a:cubicBezTo>
                  <a:cubicBezTo>
                    <a:pt x="440" y="665"/>
                    <a:pt x="440" y="665"/>
                    <a:pt x="440" y="665"/>
                  </a:cubicBezTo>
                  <a:cubicBezTo>
                    <a:pt x="473" y="665"/>
                    <a:pt x="500" y="638"/>
                    <a:pt x="500" y="605"/>
                  </a:cubicBezTo>
                  <a:cubicBezTo>
                    <a:pt x="500" y="404"/>
                    <a:pt x="500" y="404"/>
                    <a:pt x="500" y="404"/>
                  </a:cubicBezTo>
                  <a:cubicBezTo>
                    <a:pt x="500" y="396"/>
                    <a:pt x="500" y="396"/>
                    <a:pt x="500" y="396"/>
                  </a:cubicBezTo>
                  <a:cubicBezTo>
                    <a:pt x="500" y="307"/>
                    <a:pt x="500" y="307"/>
                    <a:pt x="500" y="307"/>
                  </a:cubicBezTo>
                  <a:cubicBezTo>
                    <a:pt x="500" y="295"/>
                    <a:pt x="476" y="245"/>
                    <a:pt x="448" y="245"/>
                  </a:cubicBezTo>
                  <a:close/>
                </a:path>
              </a:pathLst>
            </a:custGeom>
            <a:solidFill>
              <a:srgbClr val="0717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4887" y="2745"/>
              <a:ext cx="459" cy="650"/>
            </a:xfrm>
            <a:custGeom>
              <a:avLst/>
              <a:gdLst>
                <a:gd name="T0" fmla="*/ 105 w 194"/>
                <a:gd name="T1" fmla="*/ 275 h 275"/>
                <a:gd name="T2" fmla="*/ 2 w 194"/>
                <a:gd name="T3" fmla="*/ 102 h 275"/>
                <a:gd name="T4" fmla="*/ 91 w 194"/>
                <a:gd name="T5" fmla="*/ 8 h 275"/>
                <a:gd name="T6" fmla="*/ 105 w 194"/>
                <a:gd name="T7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275">
                  <a:moveTo>
                    <a:pt x="105" y="275"/>
                  </a:moveTo>
                  <a:cubicBezTo>
                    <a:pt x="105" y="275"/>
                    <a:pt x="0" y="125"/>
                    <a:pt x="2" y="102"/>
                  </a:cubicBezTo>
                  <a:cubicBezTo>
                    <a:pt x="4" y="79"/>
                    <a:pt x="11" y="40"/>
                    <a:pt x="91" y="8"/>
                  </a:cubicBezTo>
                  <a:cubicBezTo>
                    <a:pt x="194" y="0"/>
                    <a:pt x="105" y="275"/>
                    <a:pt x="105" y="275"/>
                  </a:cubicBezTo>
                  <a:close/>
                </a:path>
              </a:pathLst>
            </a:custGeom>
            <a:solidFill>
              <a:srgbClr val="DEE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5093" y="1868"/>
              <a:ext cx="243" cy="1007"/>
            </a:xfrm>
            <a:custGeom>
              <a:avLst/>
              <a:gdLst>
                <a:gd name="T0" fmla="*/ 103 w 103"/>
                <a:gd name="T1" fmla="*/ 374 h 426"/>
                <a:gd name="T2" fmla="*/ 51 w 103"/>
                <a:gd name="T3" fmla="*/ 426 h 426"/>
                <a:gd name="T4" fmla="*/ 0 w 103"/>
                <a:gd name="T5" fmla="*/ 374 h 426"/>
                <a:gd name="T6" fmla="*/ 8 w 103"/>
                <a:gd name="T7" fmla="*/ 48 h 426"/>
                <a:gd name="T8" fmla="*/ 51 w 103"/>
                <a:gd name="T9" fmla="*/ 0 h 426"/>
                <a:gd name="T10" fmla="*/ 95 w 103"/>
                <a:gd name="T11" fmla="*/ 48 h 426"/>
                <a:gd name="T12" fmla="*/ 103 w 103"/>
                <a:gd name="T13" fmla="*/ 374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426">
                  <a:moveTo>
                    <a:pt x="103" y="374"/>
                  </a:moveTo>
                  <a:cubicBezTo>
                    <a:pt x="103" y="403"/>
                    <a:pt x="80" y="426"/>
                    <a:pt x="51" y="426"/>
                  </a:cubicBezTo>
                  <a:cubicBezTo>
                    <a:pt x="23" y="426"/>
                    <a:pt x="0" y="403"/>
                    <a:pt x="0" y="374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19"/>
                    <a:pt x="23" y="0"/>
                    <a:pt x="51" y="0"/>
                  </a:cubicBezTo>
                  <a:cubicBezTo>
                    <a:pt x="80" y="0"/>
                    <a:pt x="95" y="19"/>
                    <a:pt x="95" y="48"/>
                  </a:cubicBezTo>
                  <a:lnTo>
                    <a:pt x="103" y="374"/>
                  </a:ln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5327" y="2279"/>
              <a:ext cx="253" cy="596"/>
            </a:xfrm>
            <a:custGeom>
              <a:avLst/>
              <a:gdLst>
                <a:gd name="T0" fmla="*/ 107 w 107"/>
                <a:gd name="T1" fmla="*/ 221 h 252"/>
                <a:gd name="T2" fmla="*/ 56 w 107"/>
                <a:gd name="T3" fmla="*/ 252 h 252"/>
                <a:gd name="T4" fmla="*/ 0 w 107"/>
                <a:gd name="T5" fmla="*/ 221 h 252"/>
                <a:gd name="T6" fmla="*/ 4 w 107"/>
                <a:gd name="T7" fmla="*/ 31 h 252"/>
                <a:gd name="T8" fmla="*/ 56 w 107"/>
                <a:gd name="T9" fmla="*/ 0 h 252"/>
                <a:gd name="T10" fmla="*/ 103 w 107"/>
                <a:gd name="T11" fmla="*/ 51 h 252"/>
                <a:gd name="T12" fmla="*/ 107 w 107"/>
                <a:gd name="T13" fmla="*/ 22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252">
                  <a:moveTo>
                    <a:pt x="107" y="221"/>
                  </a:moveTo>
                  <a:cubicBezTo>
                    <a:pt x="107" y="238"/>
                    <a:pt x="84" y="252"/>
                    <a:pt x="56" y="252"/>
                  </a:cubicBezTo>
                  <a:cubicBezTo>
                    <a:pt x="27" y="252"/>
                    <a:pt x="0" y="238"/>
                    <a:pt x="0" y="22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14"/>
                    <a:pt x="27" y="0"/>
                    <a:pt x="56" y="0"/>
                  </a:cubicBezTo>
                  <a:cubicBezTo>
                    <a:pt x="84" y="0"/>
                    <a:pt x="103" y="34"/>
                    <a:pt x="103" y="51"/>
                  </a:cubicBezTo>
                  <a:lnTo>
                    <a:pt x="107" y="221"/>
                  </a:ln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5580" y="2372"/>
              <a:ext cx="243" cy="503"/>
            </a:xfrm>
            <a:custGeom>
              <a:avLst/>
              <a:gdLst>
                <a:gd name="T0" fmla="*/ 103 w 103"/>
                <a:gd name="T1" fmla="*/ 187 h 213"/>
                <a:gd name="T2" fmla="*/ 52 w 103"/>
                <a:gd name="T3" fmla="*/ 213 h 213"/>
                <a:gd name="T4" fmla="*/ 0 w 103"/>
                <a:gd name="T5" fmla="*/ 187 h 213"/>
                <a:gd name="T6" fmla="*/ 0 w 103"/>
                <a:gd name="T7" fmla="*/ 26 h 213"/>
                <a:gd name="T8" fmla="*/ 52 w 103"/>
                <a:gd name="T9" fmla="*/ 0 h 213"/>
                <a:gd name="T10" fmla="*/ 99 w 103"/>
                <a:gd name="T11" fmla="*/ 54 h 213"/>
                <a:gd name="T12" fmla="*/ 103 w 103"/>
                <a:gd name="T13" fmla="*/ 18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213">
                  <a:moveTo>
                    <a:pt x="103" y="187"/>
                  </a:moveTo>
                  <a:cubicBezTo>
                    <a:pt x="103" y="201"/>
                    <a:pt x="80" y="213"/>
                    <a:pt x="52" y="213"/>
                  </a:cubicBezTo>
                  <a:cubicBezTo>
                    <a:pt x="23" y="213"/>
                    <a:pt x="0" y="201"/>
                    <a:pt x="0" y="18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23" y="0"/>
                    <a:pt x="52" y="0"/>
                  </a:cubicBezTo>
                  <a:cubicBezTo>
                    <a:pt x="80" y="0"/>
                    <a:pt x="99" y="40"/>
                    <a:pt x="99" y="54"/>
                  </a:cubicBezTo>
                  <a:lnTo>
                    <a:pt x="103" y="187"/>
                  </a:ln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5823" y="2447"/>
              <a:ext cx="246" cy="428"/>
            </a:xfrm>
            <a:custGeom>
              <a:avLst/>
              <a:gdLst>
                <a:gd name="T0" fmla="*/ 104 w 104"/>
                <a:gd name="T1" fmla="*/ 159 h 181"/>
                <a:gd name="T2" fmla="*/ 52 w 104"/>
                <a:gd name="T3" fmla="*/ 181 h 181"/>
                <a:gd name="T4" fmla="*/ 0 w 104"/>
                <a:gd name="T5" fmla="*/ 159 h 181"/>
                <a:gd name="T6" fmla="*/ 0 w 104"/>
                <a:gd name="T7" fmla="*/ 22 h 181"/>
                <a:gd name="T8" fmla="*/ 52 w 104"/>
                <a:gd name="T9" fmla="*/ 0 h 181"/>
                <a:gd name="T10" fmla="*/ 104 w 104"/>
                <a:gd name="T11" fmla="*/ 62 h 181"/>
                <a:gd name="T12" fmla="*/ 104 w 104"/>
                <a:gd name="T13" fmla="*/ 15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81">
                  <a:moveTo>
                    <a:pt x="104" y="159"/>
                  </a:moveTo>
                  <a:cubicBezTo>
                    <a:pt x="104" y="171"/>
                    <a:pt x="80" y="181"/>
                    <a:pt x="52" y="181"/>
                  </a:cubicBezTo>
                  <a:cubicBezTo>
                    <a:pt x="23" y="181"/>
                    <a:pt x="0" y="171"/>
                    <a:pt x="0" y="15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23" y="0"/>
                    <a:pt x="52" y="0"/>
                  </a:cubicBezTo>
                  <a:cubicBezTo>
                    <a:pt x="80" y="0"/>
                    <a:pt x="104" y="50"/>
                    <a:pt x="104" y="62"/>
                  </a:cubicBezTo>
                  <a:lnTo>
                    <a:pt x="104" y="159"/>
                  </a:ln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5093" y="2662"/>
              <a:ext cx="976" cy="778"/>
            </a:xfrm>
            <a:custGeom>
              <a:avLst/>
              <a:gdLst>
                <a:gd name="T0" fmla="*/ 413 w 413"/>
                <a:gd name="T1" fmla="*/ 269 h 329"/>
                <a:gd name="T2" fmla="*/ 353 w 413"/>
                <a:gd name="T3" fmla="*/ 329 h 329"/>
                <a:gd name="T4" fmla="*/ 60 w 413"/>
                <a:gd name="T5" fmla="*/ 329 h 329"/>
                <a:gd name="T6" fmla="*/ 0 w 413"/>
                <a:gd name="T7" fmla="*/ 269 h 329"/>
                <a:gd name="T8" fmla="*/ 0 w 413"/>
                <a:gd name="T9" fmla="*/ 60 h 329"/>
                <a:gd name="T10" fmla="*/ 60 w 413"/>
                <a:gd name="T11" fmla="*/ 0 h 329"/>
                <a:gd name="T12" fmla="*/ 353 w 413"/>
                <a:gd name="T13" fmla="*/ 0 h 329"/>
                <a:gd name="T14" fmla="*/ 413 w 413"/>
                <a:gd name="T15" fmla="*/ 60 h 329"/>
                <a:gd name="T16" fmla="*/ 413 w 413"/>
                <a:gd name="T17" fmla="*/ 26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3" h="329">
                  <a:moveTo>
                    <a:pt x="413" y="269"/>
                  </a:moveTo>
                  <a:cubicBezTo>
                    <a:pt x="413" y="302"/>
                    <a:pt x="386" y="329"/>
                    <a:pt x="353" y="329"/>
                  </a:cubicBezTo>
                  <a:cubicBezTo>
                    <a:pt x="60" y="329"/>
                    <a:pt x="60" y="329"/>
                    <a:pt x="60" y="329"/>
                  </a:cubicBezTo>
                  <a:cubicBezTo>
                    <a:pt x="27" y="329"/>
                    <a:pt x="0" y="302"/>
                    <a:pt x="0" y="269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26"/>
                    <a:pt x="27" y="0"/>
                    <a:pt x="60" y="0"/>
                  </a:cubicBezTo>
                  <a:cubicBezTo>
                    <a:pt x="353" y="0"/>
                    <a:pt x="353" y="0"/>
                    <a:pt x="353" y="0"/>
                  </a:cubicBezTo>
                  <a:cubicBezTo>
                    <a:pt x="386" y="0"/>
                    <a:pt x="413" y="26"/>
                    <a:pt x="413" y="60"/>
                  </a:cubicBezTo>
                  <a:lnTo>
                    <a:pt x="413" y="269"/>
                  </a:ln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3"/>
            <p:cNvSpPr>
              <a:spLocks/>
            </p:cNvSpPr>
            <p:nvPr/>
          </p:nvSpPr>
          <p:spPr bwMode="auto">
            <a:xfrm>
              <a:off x="4968" y="3440"/>
              <a:ext cx="1144" cy="3490"/>
            </a:xfrm>
            <a:custGeom>
              <a:avLst/>
              <a:gdLst>
                <a:gd name="T0" fmla="*/ 444 w 484"/>
                <a:gd name="T1" fmla="*/ 1477 h 1477"/>
                <a:gd name="T2" fmla="*/ 40 w 484"/>
                <a:gd name="T3" fmla="*/ 1477 h 1477"/>
                <a:gd name="T4" fmla="*/ 0 w 484"/>
                <a:gd name="T5" fmla="*/ 1437 h 1477"/>
                <a:gd name="T6" fmla="*/ 0 w 484"/>
                <a:gd name="T7" fmla="*/ 80 h 1477"/>
                <a:gd name="T8" fmla="*/ 40 w 484"/>
                <a:gd name="T9" fmla="*/ 0 h 1477"/>
                <a:gd name="T10" fmla="*/ 444 w 484"/>
                <a:gd name="T11" fmla="*/ 0 h 1477"/>
                <a:gd name="T12" fmla="*/ 484 w 484"/>
                <a:gd name="T13" fmla="*/ 40 h 1477"/>
                <a:gd name="T14" fmla="*/ 484 w 484"/>
                <a:gd name="T15" fmla="*/ 1437 h 1477"/>
                <a:gd name="T16" fmla="*/ 444 w 484"/>
                <a:gd name="T17" fmla="*/ 1477 h 1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4" h="1477">
                  <a:moveTo>
                    <a:pt x="444" y="1477"/>
                  </a:moveTo>
                  <a:cubicBezTo>
                    <a:pt x="40" y="1477"/>
                    <a:pt x="40" y="1477"/>
                    <a:pt x="40" y="1477"/>
                  </a:cubicBezTo>
                  <a:cubicBezTo>
                    <a:pt x="18" y="1477"/>
                    <a:pt x="0" y="1459"/>
                    <a:pt x="0" y="1437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57"/>
                    <a:pt x="18" y="0"/>
                    <a:pt x="40" y="0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66" y="0"/>
                    <a:pt x="484" y="17"/>
                    <a:pt x="484" y="40"/>
                  </a:cubicBezTo>
                  <a:cubicBezTo>
                    <a:pt x="484" y="1437"/>
                    <a:pt x="484" y="1437"/>
                    <a:pt x="484" y="1437"/>
                  </a:cubicBezTo>
                  <a:cubicBezTo>
                    <a:pt x="484" y="1459"/>
                    <a:pt x="466" y="1477"/>
                    <a:pt x="444" y="1477"/>
                  </a:cubicBezTo>
                  <a:close/>
                </a:path>
              </a:pathLst>
            </a:custGeom>
            <a:solidFill>
              <a:srgbClr val="081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>
              <a:off x="5093" y="3395"/>
              <a:ext cx="998" cy="352"/>
            </a:xfrm>
            <a:custGeom>
              <a:avLst/>
              <a:gdLst>
                <a:gd name="T0" fmla="*/ 378 w 422"/>
                <a:gd name="T1" fmla="*/ 149 h 149"/>
                <a:gd name="T2" fmla="*/ 44 w 422"/>
                <a:gd name="T3" fmla="*/ 149 h 149"/>
                <a:gd name="T4" fmla="*/ 0 w 422"/>
                <a:gd name="T5" fmla="*/ 109 h 149"/>
                <a:gd name="T6" fmla="*/ 0 w 422"/>
                <a:gd name="T7" fmla="*/ 40 h 149"/>
                <a:gd name="T8" fmla="*/ 44 w 422"/>
                <a:gd name="T9" fmla="*/ 0 h 149"/>
                <a:gd name="T10" fmla="*/ 378 w 422"/>
                <a:gd name="T11" fmla="*/ 0 h 149"/>
                <a:gd name="T12" fmla="*/ 422 w 422"/>
                <a:gd name="T13" fmla="*/ 40 h 149"/>
                <a:gd name="T14" fmla="*/ 422 w 422"/>
                <a:gd name="T15" fmla="*/ 109 h 149"/>
                <a:gd name="T16" fmla="*/ 378 w 422"/>
                <a:gd name="T17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2" h="149">
                  <a:moveTo>
                    <a:pt x="378" y="149"/>
                  </a:moveTo>
                  <a:cubicBezTo>
                    <a:pt x="44" y="149"/>
                    <a:pt x="44" y="149"/>
                    <a:pt x="44" y="149"/>
                  </a:cubicBezTo>
                  <a:cubicBezTo>
                    <a:pt x="20" y="149"/>
                    <a:pt x="0" y="132"/>
                    <a:pt x="0" y="109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20" y="0"/>
                    <a:pt x="44" y="0"/>
                  </a:cubicBezTo>
                  <a:cubicBezTo>
                    <a:pt x="378" y="0"/>
                    <a:pt x="378" y="0"/>
                    <a:pt x="378" y="0"/>
                  </a:cubicBezTo>
                  <a:cubicBezTo>
                    <a:pt x="402" y="0"/>
                    <a:pt x="422" y="18"/>
                    <a:pt x="422" y="40"/>
                  </a:cubicBezTo>
                  <a:cubicBezTo>
                    <a:pt x="422" y="109"/>
                    <a:pt x="422" y="109"/>
                    <a:pt x="422" y="109"/>
                  </a:cubicBezTo>
                  <a:cubicBezTo>
                    <a:pt x="422" y="132"/>
                    <a:pt x="402" y="149"/>
                    <a:pt x="378" y="149"/>
                  </a:cubicBez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5024" y="3440"/>
              <a:ext cx="1145" cy="3434"/>
            </a:xfrm>
            <a:custGeom>
              <a:avLst/>
              <a:gdLst>
                <a:gd name="T0" fmla="*/ 444 w 484"/>
                <a:gd name="T1" fmla="*/ 1453 h 1453"/>
                <a:gd name="T2" fmla="*/ 40 w 484"/>
                <a:gd name="T3" fmla="*/ 1453 h 1453"/>
                <a:gd name="T4" fmla="*/ 0 w 484"/>
                <a:gd name="T5" fmla="*/ 1414 h 1453"/>
                <a:gd name="T6" fmla="*/ 0 w 484"/>
                <a:gd name="T7" fmla="*/ 78 h 1453"/>
                <a:gd name="T8" fmla="*/ 40 w 484"/>
                <a:gd name="T9" fmla="*/ 0 h 1453"/>
                <a:gd name="T10" fmla="*/ 444 w 484"/>
                <a:gd name="T11" fmla="*/ 0 h 1453"/>
                <a:gd name="T12" fmla="*/ 484 w 484"/>
                <a:gd name="T13" fmla="*/ 78 h 1453"/>
                <a:gd name="T14" fmla="*/ 484 w 484"/>
                <a:gd name="T15" fmla="*/ 1414 h 1453"/>
                <a:gd name="T16" fmla="*/ 444 w 484"/>
                <a:gd name="T17" fmla="*/ 1453 h 1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4" h="1453">
                  <a:moveTo>
                    <a:pt x="444" y="1453"/>
                  </a:moveTo>
                  <a:cubicBezTo>
                    <a:pt x="40" y="1453"/>
                    <a:pt x="40" y="1453"/>
                    <a:pt x="40" y="1453"/>
                  </a:cubicBezTo>
                  <a:cubicBezTo>
                    <a:pt x="18" y="1453"/>
                    <a:pt x="0" y="1435"/>
                    <a:pt x="0" y="1414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57"/>
                    <a:pt x="18" y="0"/>
                    <a:pt x="40" y="0"/>
                  </a:cubicBezTo>
                  <a:cubicBezTo>
                    <a:pt x="444" y="0"/>
                    <a:pt x="444" y="0"/>
                    <a:pt x="444" y="0"/>
                  </a:cubicBezTo>
                  <a:cubicBezTo>
                    <a:pt x="466" y="0"/>
                    <a:pt x="484" y="57"/>
                    <a:pt x="484" y="78"/>
                  </a:cubicBezTo>
                  <a:cubicBezTo>
                    <a:pt x="484" y="1414"/>
                    <a:pt x="484" y="1414"/>
                    <a:pt x="484" y="1414"/>
                  </a:cubicBezTo>
                  <a:cubicBezTo>
                    <a:pt x="484" y="1435"/>
                    <a:pt x="466" y="1453"/>
                    <a:pt x="444" y="1453"/>
                  </a:cubicBezTo>
                  <a:close/>
                </a:path>
              </a:pathLst>
            </a:custGeom>
            <a:solidFill>
              <a:srgbClr val="2980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>
              <a:off x="5024" y="3440"/>
              <a:ext cx="572" cy="3434"/>
            </a:xfrm>
            <a:custGeom>
              <a:avLst/>
              <a:gdLst>
                <a:gd name="T0" fmla="*/ 202 w 242"/>
                <a:gd name="T1" fmla="*/ 1453 h 1453"/>
                <a:gd name="T2" fmla="*/ 40 w 242"/>
                <a:gd name="T3" fmla="*/ 1453 h 1453"/>
                <a:gd name="T4" fmla="*/ 0 w 242"/>
                <a:gd name="T5" fmla="*/ 1414 h 1453"/>
                <a:gd name="T6" fmla="*/ 0 w 242"/>
                <a:gd name="T7" fmla="*/ 78 h 1453"/>
                <a:gd name="T8" fmla="*/ 40 w 242"/>
                <a:gd name="T9" fmla="*/ 0 h 1453"/>
                <a:gd name="T10" fmla="*/ 202 w 242"/>
                <a:gd name="T11" fmla="*/ 0 h 1453"/>
                <a:gd name="T12" fmla="*/ 242 w 242"/>
                <a:gd name="T13" fmla="*/ 39 h 1453"/>
                <a:gd name="T14" fmla="*/ 242 w 242"/>
                <a:gd name="T15" fmla="*/ 1414 h 1453"/>
                <a:gd name="T16" fmla="*/ 202 w 242"/>
                <a:gd name="T17" fmla="*/ 1453 h 1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2" h="1453">
                  <a:moveTo>
                    <a:pt x="202" y="1453"/>
                  </a:moveTo>
                  <a:cubicBezTo>
                    <a:pt x="40" y="1453"/>
                    <a:pt x="40" y="1453"/>
                    <a:pt x="40" y="1453"/>
                  </a:cubicBezTo>
                  <a:cubicBezTo>
                    <a:pt x="18" y="1453"/>
                    <a:pt x="0" y="1435"/>
                    <a:pt x="0" y="1414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57"/>
                    <a:pt x="18" y="0"/>
                    <a:pt x="40" y="0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24" y="0"/>
                    <a:pt x="242" y="17"/>
                    <a:pt x="242" y="39"/>
                  </a:cubicBezTo>
                  <a:cubicBezTo>
                    <a:pt x="242" y="1414"/>
                    <a:pt x="242" y="1414"/>
                    <a:pt x="242" y="1414"/>
                  </a:cubicBezTo>
                  <a:cubicBezTo>
                    <a:pt x="242" y="1435"/>
                    <a:pt x="224" y="1453"/>
                    <a:pt x="202" y="1453"/>
                  </a:cubicBezTo>
                  <a:close/>
                </a:path>
              </a:pathLst>
            </a:custGeom>
            <a:solidFill>
              <a:srgbClr val="3498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>
              <a:off x="5140" y="1916"/>
              <a:ext cx="149" cy="118"/>
            </a:xfrm>
            <a:custGeom>
              <a:avLst/>
              <a:gdLst>
                <a:gd name="T0" fmla="*/ 63 w 63"/>
                <a:gd name="T1" fmla="*/ 33 h 50"/>
                <a:gd name="T2" fmla="*/ 32 w 63"/>
                <a:gd name="T3" fmla="*/ 50 h 50"/>
                <a:gd name="T4" fmla="*/ 0 w 63"/>
                <a:gd name="T5" fmla="*/ 33 h 50"/>
                <a:gd name="T6" fmla="*/ 32 w 63"/>
                <a:gd name="T7" fmla="*/ 0 h 50"/>
                <a:gd name="T8" fmla="*/ 63 w 63"/>
                <a:gd name="T9" fmla="*/ 3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0">
                  <a:moveTo>
                    <a:pt x="63" y="33"/>
                  </a:moveTo>
                  <a:cubicBezTo>
                    <a:pt x="63" y="46"/>
                    <a:pt x="47" y="50"/>
                    <a:pt x="32" y="50"/>
                  </a:cubicBezTo>
                  <a:cubicBezTo>
                    <a:pt x="16" y="50"/>
                    <a:pt x="0" y="46"/>
                    <a:pt x="0" y="33"/>
                  </a:cubicBezTo>
                  <a:cubicBezTo>
                    <a:pt x="0" y="20"/>
                    <a:pt x="12" y="0"/>
                    <a:pt x="32" y="0"/>
                  </a:cubicBezTo>
                  <a:cubicBezTo>
                    <a:pt x="52" y="0"/>
                    <a:pt x="63" y="20"/>
                    <a:pt x="63" y="33"/>
                  </a:cubicBezTo>
                  <a:close/>
                </a:path>
              </a:pathLst>
            </a:custGeom>
            <a:solidFill>
              <a:srgbClr val="9092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08"/>
            <p:cNvSpPr>
              <a:spLocks/>
            </p:cNvSpPr>
            <p:nvPr/>
          </p:nvSpPr>
          <p:spPr bwMode="auto">
            <a:xfrm>
              <a:off x="5150" y="1906"/>
              <a:ext cx="130" cy="118"/>
            </a:xfrm>
            <a:custGeom>
              <a:avLst/>
              <a:gdLst>
                <a:gd name="T0" fmla="*/ 55 w 55"/>
                <a:gd name="T1" fmla="*/ 33 h 50"/>
                <a:gd name="T2" fmla="*/ 28 w 55"/>
                <a:gd name="T3" fmla="*/ 50 h 50"/>
                <a:gd name="T4" fmla="*/ 0 w 55"/>
                <a:gd name="T5" fmla="*/ 33 h 50"/>
                <a:gd name="T6" fmla="*/ 28 w 55"/>
                <a:gd name="T7" fmla="*/ 0 h 50"/>
                <a:gd name="T8" fmla="*/ 55 w 55"/>
                <a:gd name="T9" fmla="*/ 3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0">
                  <a:moveTo>
                    <a:pt x="55" y="33"/>
                  </a:moveTo>
                  <a:cubicBezTo>
                    <a:pt x="55" y="46"/>
                    <a:pt x="43" y="50"/>
                    <a:pt x="28" y="50"/>
                  </a:cubicBezTo>
                  <a:cubicBezTo>
                    <a:pt x="12" y="50"/>
                    <a:pt x="0" y="46"/>
                    <a:pt x="0" y="33"/>
                  </a:cubicBezTo>
                  <a:cubicBezTo>
                    <a:pt x="0" y="20"/>
                    <a:pt x="8" y="0"/>
                    <a:pt x="28" y="0"/>
                  </a:cubicBezTo>
                  <a:cubicBezTo>
                    <a:pt x="48" y="0"/>
                    <a:pt x="55" y="20"/>
                    <a:pt x="55" y="33"/>
                  </a:cubicBezTo>
                  <a:close/>
                </a:path>
              </a:pathLst>
            </a:custGeom>
            <a:solidFill>
              <a:srgbClr val="FAF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>
              <a:off x="-721" y="-509"/>
              <a:ext cx="1930" cy="1474"/>
            </a:xfrm>
            <a:custGeom>
              <a:avLst/>
              <a:gdLst>
                <a:gd name="T0" fmla="*/ 382 w 816"/>
                <a:gd name="T1" fmla="*/ 513 h 624"/>
                <a:gd name="T2" fmla="*/ 464 w 816"/>
                <a:gd name="T3" fmla="*/ 4 h 624"/>
                <a:gd name="T4" fmla="*/ 570 w 816"/>
                <a:gd name="T5" fmla="*/ 4 h 624"/>
                <a:gd name="T6" fmla="*/ 670 w 816"/>
                <a:gd name="T7" fmla="*/ 513 h 624"/>
                <a:gd name="T8" fmla="*/ 752 w 816"/>
                <a:gd name="T9" fmla="*/ 4 h 624"/>
                <a:gd name="T10" fmla="*/ 816 w 816"/>
                <a:gd name="T11" fmla="*/ 4 h 624"/>
                <a:gd name="T12" fmla="*/ 701 w 816"/>
                <a:gd name="T13" fmla="*/ 624 h 624"/>
                <a:gd name="T14" fmla="*/ 575 w 816"/>
                <a:gd name="T15" fmla="*/ 624 h 624"/>
                <a:gd name="T16" fmla="*/ 492 w 816"/>
                <a:gd name="T17" fmla="*/ 201 h 624"/>
                <a:gd name="T18" fmla="*/ 407 w 816"/>
                <a:gd name="T19" fmla="*/ 624 h 624"/>
                <a:gd name="T20" fmla="*/ 287 w 816"/>
                <a:gd name="T21" fmla="*/ 624 h 624"/>
                <a:gd name="T22" fmla="*/ 170 w 816"/>
                <a:gd name="T23" fmla="*/ 56 h 624"/>
                <a:gd name="T24" fmla="*/ 79 w 816"/>
                <a:gd name="T25" fmla="*/ 203 h 624"/>
                <a:gd name="T26" fmla="*/ 108 w 816"/>
                <a:gd name="T27" fmla="*/ 297 h 624"/>
                <a:gd name="T28" fmla="*/ 0 w 816"/>
                <a:gd name="T29" fmla="*/ 201 h 624"/>
                <a:gd name="T30" fmla="*/ 247 w 816"/>
                <a:gd name="T31" fmla="*/ 0 h 624"/>
                <a:gd name="T32" fmla="*/ 282 w 816"/>
                <a:gd name="T33" fmla="*/ 2 h 624"/>
                <a:gd name="T34" fmla="*/ 382 w 816"/>
                <a:gd name="T35" fmla="*/ 513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6" h="624">
                  <a:moveTo>
                    <a:pt x="382" y="513"/>
                  </a:moveTo>
                  <a:cubicBezTo>
                    <a:pt x="464" y="4"/>
                    <a:pt x="464" y="4"/>
                    <a:pt x="464" y="4"/>
                  </a:cubicBezTo>
                  <a:cubicBezTo>
                    <a:pt x="570" y="4"/>
                    <a:pt x="570" y="4"/>
                    <a:pt x="570" y="4"/>
                  </a:cubicBezTo>
                  <a:cubicBezTo>
                    <a:pt x="670" y="513"/>
                    <a:pt x="670" y="513"/>
                    <a:pt x="670" y="513"/>
                  </a:cubicBezTo>
                  <a:cubicBezTo>
                    <a:pt x="752" y="4"/>
                    <a:pt x="752" y="4"/>
                    <a:pt x="752" y="4"/>
                  </a:cubicBezTo>
                  <a:cubicBezTo>
                    <a:pt x="816" y="4"/>
                    <a:pt x="816" y="4"/>
                    <a:pt x="816" y="4"/>
                  </a:cubicBezTo>
                  <a:cubicBezTo>
                    <a:pt x="701" y="624"/>
                    <a:pt x="701" y="624"/>
                    <a:pt x="701" y="624"/>
                  </a:cubicBezTo>
                  <a:cubicBezTo>
                    <a:pt x="575" y="624"/>
                    <a:pt x="575" y="624"/>
                    <a:pt x="575" y="624"/>
                  </a:cubicBezTo>
                  <a:cubicBezTo>
                    <a:pt x="492" y="201"/>
                    <a:pt x="492" y="201"/>
                    <a:pt x="492" y="201"/>
                  </a:cubicBezTo>
                  <a:cubicBezTo>
                    <a:pt x="407" y="624"/>
                    <a:pt x="407" y="624"/>
                    <a:pt x="407" y="624"/>
                  </a:cubicBezTo>
                  <a:cubicBezTo>
                    <a:pt x="287" y="624"/>
                    <a:pt x="287" y="624"/>
                    <a:pt x="287" y="624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11" y="80"/>
                    <a:pt x="79" y="130"/>
                    <a:pt x="79" y="203"/>
                  </a:cubicBezTo>
                  <a:cubicBezTo>
                    <a:pt x="79" y="269"/>
                    <a:pt x="104" y="288"/>
                    <a:pt x="108" y="297"/>
                  </a:cubicBezTo>
                  <a:cubicBezTo>
                    <a:pt x="42" y="297"/>
                    <a:pt x="0" y="266"/>
                    <a:pt x="0" y="201"/>
                  </a:cubicBezTo>
                  <a:cubicBezTo>
                    <a:pt x="0" y="88"/>
                    <a:pt x="121" y="0"/>
                    <a:pt x="247" y="0"/>
                  </a:cubicBezTo>
                  <a:cubicBezTo>
                    <a:pt x="260" y="0"/>
                    <a:pt x="271" y="1"/>
                    <a:pt x="282" y="2"/>
                  </a:cubicBezTo>
                  <a:lnTo>
                    <a:pt x="382" y="513"/>
                  </a:lnTo>
                  <a:close/>
                </a:path>
              </a:pathLst>
            </a:cu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>
              <a:off x="-744" y="-533"/>
              <a:ext cx="1981" cy="1522"/>
            </a:xfrm>
            <a:custGeom>
              <a:avLst/>
              <a:gdLst>
                <a:gd name="T0" fmla="*/ 402 w 838"/>
                <a:gd name="T1" fmla="*/ 525 h 644"/>
                <a:gd name="T2" fmla="*/ 572 w 838"/>
                <a:gd name="T3" fmla="*/ 24 h 644"/>
                <a:gd name="T4" fmla="*/ 690 w 838"/>
                <a:gd name="T5" fmla="*/ 525 h 644"/>
                <a:gd name="T6" fmla="*/ 814 w 838"/>
                <a:gd name="T7" fmla="*/ 24 h 644"/>
                <a:gd name="T8" fmla="*/ 593 w 838"/>
                <a:gd name="T9" fmla="*/ 624 h 644"/>
                <a:gd name="T10" fmla="*/ 492 w 838"/>
                <a:gd name="T11" fmla="*/ 209 h 644"/>
                <a:gd name="T12" fmla="*/ 305 w 838"/>
                <a:gd name="T13" fmla="*/ 624 h 644"/>
                <a:gd name="T14" fmla="*/ 176 w 838"/>
                <a:gd name="T15" fmla="*/ 57 h 644"/>
                <a:gd name="T16" fmla="*/ 79 w 838"/>
                <a:gd name="T17" fmla="*/ 213 h 644"/>
                <a:gd name="T18" fmla="*/ 104 w 838"/>
                <a:gd name="T19" fmla="*/ 304 h 644"/>
                <a:gd name="T20" fmla="*/ 109 w 838"/>
                <a:gd name="T21" fmla="*/ 311 h 644"/>
                <a:gd name="T22" fmla="*/ 118 w 838"/>
                <a:gd name="T23" fmla="*/ 297 h 644"/>
                <a:gd name="T24" fmla="*/ 52 w 838"/>
                <a:gd name="T25" fmla="*/ 281 h 644"/>
                <a:gd name="T26" fmla="*/ 20 w 838"/>
                <a:gd name="T27" fmla="*/ 211 h 644"/>
                <a:gd name="T28" fmla="*/ 128 w 838"/>
                <a:gd name="T29" fmla="*/ 53 h 644"/>
                <a:gd name="T30" fmla="*/ 291 w 838"/>
                <a:gd name="T31" fmla="*/ 22 h 644"/>
                <a:gd name="T32" fmla="*/ 282 w 838"/>
                <a:gd name="T33" fmla="*/ 14 h 644"/>
                <a:gd name="T34" fmla="*/ 402 w 838"/>
                <a:gd name="T35" fmla="*/ 525 h 644"/>
                <a:gd name="T36" fmla="*/ 402 w 838"/>
                <a:gd name="T37" fmla="*/ 521 h 644"/>
                <a:gd name="T38" fmla="*/ 293 w 838"/>
                <a:gd name="T39" fmla="*/ 2 h 644"/>
                <a:gd name="T40" fmla="*/ 80 w 838"/>
                <a:gd name="T41" fmla="*/ 60 h 644"/>
                <a:gd name="T42" fmla="*/ 0 w 838"/>
                <a:gd name="T43" fmla="*/ 211 h 644"/>
                <a:gd name="T44" fmla="*/ 25 w 838"/>
                <a:gd name="T45" fmla="*/ 284 h 644"/>
                <a:gd name="T46" fmla="*/ 118 w 838"/>
                <a:gd name="T47" fmla="*/ 317 h 644"/>
                <a:gd name="T48" fmla="*/ 127 w 838"/>
                <a:gd name="T49" fmla="*/ 303 h 644"/>
                <a:gd name="T50" fmla="*/ 117 w 838"/>
                <a:gd name="T51" fmla="*/ 287 h 644"/>
                <a:gd name="T52" fmla="*/ 99 w 838"/>
                <a:gd name="T53" fmla="*/ 213 h 644"/>
                <a:gd name="T54" fmla="*/ 184 w 838"/>
                <a:gd name="T55" fmla="*/ 75 h 644"/>
                <a:gd name="T56" fmla="*/ 170 w 838"/>
                <a:gd name="T57" fmla="*/ 68 h 644"/>
                <a:gd name="T58" fmla="*/ 425 w 838"/>
                <a:gd name="T59" fmla="*/ 644 h 644"/>
                <a:gd name="T60" fmla="*/ 577 w 838"/>
                <a:gd name="T61" fmla="*/ 644 h 644"/>
                <a:gd name="T62" fmla="*/ 838 w 838"/>
                <a:gd name="T63" fmla="*/ 4 h 644"/>
                <a:gd name="T64" fmla="*/ 679 w 838"/>
                <a:gd name="T65" fmla="*/ 467 h 644"/>
                <a:gd name="T66" fmla="*/ 466 w 838"/>
                <a:gd name="T67" fmla="*/ 4 h 644"/>
                <a:gd name="T68" fmla="*/ 392 w 838"/>
                <a:gd name="T69" fmla="*/ 523 h 644"/>
                <a:gd name="T70" fmla="*/ 392 w 838"/>
                <a:gd name="T71" fmla="*/ 523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38" h="644">
                  <a:moveTo>
                    <a:pt x="392" y="523"/>
                  </a:moveTo>
                  <a:cubicBezTo>
                    <a:pt x="402" y="525"/>
                    <a:pt x="402" y="525"/>
                    <a:pt x="402" y="525"/>
                  </a:cubicBezTo>
                  <a:cubicBezTo>
                    <a:pt x="483" y="24"/>
                    <a:pt x="483" y="24"/>
                    <a:pt x="483" y="24"/>
                  </a:cubicBezTo>
                  <a:cubicBezTo>
                    <a:pt x="572" y="24"/>
                    <a:pt x="572" y="24"/>
                    <a:pt x="572" y="24"/>
                  </a:cubicBezTo>
                  <a:cubicBezTo>
                    <a:pt x="670" y="525"/>
                    <a:pt x="670" y="525"/>
                    <a:pt x="670" y="525"/>
                  </a:cubicBezTo>
                  <a:cubicBezTo>
                    <a:pt x="690" y="525"/>
                    <a:pt x="690" y="525"/>
                    <a:pt x="690" y="525"/>
                  </a:cubicBezTo>
                  <a:cubicBezTo>
                    <a:pt x="771" y="24"/>
                    <a:pt x="771" y="24"/>
                    <a:pt x="771" y="24"/>
                  </a:cubicBezTo>
                  <a:cubicBezTo>
                    <a:pt x="814" y="24"/>
                    <a:pt x="814" y="24"/>
                    <a:pt x="814" y="24"/>
                  </a:cubicBezTo>
                  <a:cubicBezTo>
                    <a:pt x="702" y="624"/>
                    <a:pt x="702" y="624"/>
                    <a:pt x="702" y="624"/>
                  </a:cubicBezTo>
                  <a:cubicBezTo>
                    <a:pt x="593" y="624"/>
                    <a:pt x="593" y="624"/>
                    <a:pt x="593" y="624"/>
                  </a:cubicBezTo>
                  <a:cubicBezTo>
                    <a:pt x="512" y="209"/>
                    <a:pt x="512" y="209"/>
                    <a:pt x="512" y="209"/>
                  </a:cubicBezTo>
                  <a:cubicBezTo>
                    <a:pt x="492" y="209"/>
                    <a:pt x="492" y="209"/>
                    <a:pt x="492" y="209"/>
                  </a:cubicBezTo>
                  <a:cubicBezTo>
                    <a:pt x="409" y="624"/>
                    <a:pt x="409" y="624"/>
                    <a:pt x="409" y="624"/>
                  </a:cubicBezTo>
                  <a:cubicBezTo>
                    <a:pt x="305" y="624"/>
                    <a:pt x="305" y="624"/>
                    <a:pt x="305" y="624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76" y="57"/>
                    <a:pt x="176" y="57"/>
                    <a:pt x="176" y="57"/>
                  </a:cubicBezTo>
                  <a:cubicBezTo>
                    <a:pt x="145" y="69"/>
                    <a:pt x="120" y="89"/>
                    <a:pt x="104" y="116"/>
                  </a:cubicBezTo>
                  <a:cubicBezTo>
                    <a:pt x="87" y="142"/>
                    <a:pt x="79" y="175"/>
                    <a:pt x="79" y="213"/>
                  </a:cubicBezTo>
                  <a:cubicBezTo>
                    <a:pt x="79" y="247"/>
                    <a:pt x="86" y="270"/>
                    <a:pt x="93" y="286"/>
                  </a:cubicBezTo>
                  <a:cubicBezTo>
                    <a:pt x="97" y="293"/>
                    <a:pt x="101" y="299"/>
                    <a:pt x="104" y="304"/>
                  </a:cubicBezTo>
                  <a:cubicBezTo>
                    <a:pt x="105" y="306"/>
                    <a:pt x="107" y="308"/>
                    <a:pt x="108" y="309"/>
                  </a:cubicBezTo>
                  <a:cubicBezTo>
                    <a:pt x="109" y="310"/>
                    <a:pt x="109" y="311"/>
                    <a:pt x="109" y="311"/>
                  </a:cubicBezTo>
                  <a:cubicBezTo>
                    <a:pt x="118" y="307"/>
                    <a:pt x="118" y="307"/>
                    <a:pt x="118" y="307"/>
                  </a:cubicBezTo>
                  <a:cubicBezTo>
                    <a:pt x="118" y="297"/>
                    <a:pt x="118" y="297"/>
                    <a:pt x="118" y="297"/>
                  </a:cubicBezTo>
                  <a:cubicBezTo>
                    <a:pt x="102" y="297"/>
                    <a:pt x="88" y="295"/>
                    <a:pt x="76" y="292"/>
                  </a:cubicBezTo>
                  <a:cubicBezTo>
                    <a:pt x="67" y="289"/>
                    <a:pt x="59" y="285"/>
                    <a:pt x="52" y="281"/>
                  </a:cubicBezTo>
                  <a:cubicBezTo>
                    <a:pt x="42" y="274"/>
                    <a:pt x="34" y="265"/>
                    <a:pt x="29" y="254"/>
                  </a:cubicBezTo>
                  <a:cubicBezTo>
                    <a:pt x="23" y="242"/>
                    <a:pt x="20" y="228"/>
                    <a:pt x="20" y="211"/>
                  </a:cubicBezTo>
                  <a:cubicBezTo>
                    <a:pt x="20" y="184"/>
                    <a:pt x="27" y="159"/>
                    <a:pt x="40" y="137"/>
                  </a:cubicBezTo>
                  <a:cubicBezTo>
                    <a:pt x="59" y="103"/>
                    <a:pt x="90" y="73"/>
                    <a:pt x="128" y="53"/>
                  </a:cubicBezTo>
                  <a:cubicBezTo>
                    <a:pt x="166" y="32"/>
                    <a:pt x="212" y="20"/>
                    <a:pt x="257" y="20"/>
                  </a:cubicBezTo>
                  <a:cubicBezTo>
                    <a:pt x="269" y="20"/>
                    <a:pt x="281" y="21"/>
                    <a:pt x="291" y="22"/>
                  </a:cubicBezTo>
                  <a:cubicBezTo>
                    <a:pt x="292" y="12"/>
                    <a:pt x="292" y="12"/>
                    <a:pt x="292" y="12"/>
                  </a:cubicBezTo>
                  <a:cubicBezTo>
                    <a:pt x="282" y="14"/>
                    <a:pt x="282" y="14"/>
                    <a:pt x="282" y="14"/>
                  </a:cubicBezTo>
                  <a:cubicBezTo>
                    <a:pt x="382" y="525"/>
                    <a:pt x="382" y="525"/>
                    <a:pt x="382" y="525"/>
                  </a:cubicBezTo>
                  <a:cubicBezTo>
                    <a:pt x="402" y="525"/>
                    <a:pt x="402" y="525"/>
                    <a:pt x="402" y="525"/>
                  </a:cubicBezTo>
                  <a:cubicBezTo>
                    <a:pt x="392" y="523"/>
                    <a:pt x="392" y="523"/>
                    <a:pt x="392" y="523"/>
                  </a:cubicBezTo>
                  <a:cubicBezTo>
                    <a:pt x="402" y="521"/>
                    <a:pt x="402" y="521"/>
                    <a:pt x="402" y="521"/>
                  </a:cubicBezTo>
                  <a:cubicBezTo>
                    <a:pt x="301" y="2"/>
                    <a:pt x="301" y="2"/>
                    <a:pt x="301" y="2"/>
                  </a:cubicBezTo>
                  <a:cubicBezTo>
                    <a:pt x="293" y="2"/>
                    <a:pt x="293" y="2"/>
                    <a:pt x="293" y="2"/>
                  </a:cubicBezTo>
                  <a:cubicBezTo>
                    <a:pt x="282" y="1"/>
                    <a:pt x="270" y="0"/>
                    <a:pt x="257" y="0"/>
                  </a:cubicBezTo>
                  <a:cubicBezTo>
                    <a:pt x="192" y="0"/>
                    <a:pt x="128" y="23"/>
                    <a:pt x="80" y="60"/>
                  </a:cubicBezTo>
                  <a:cubicBezTo>
                    <a:pt x="56" y="79"/>
                    <a:pt x="36" y="102"/>
                    <a:pt x="22" y="127"/>
                  </a:cubicBezTo>
                  <a:cubicBezTo>
                    <a:pt x="8" y="152"/>
                    <a:pt x="0" y="181"/>
                    <a:pt x="0" y="211"/>
                  </a:cubicBezTo>
                  <a:cubicBezTo>
                    <a:pt x="0" y="228"/>
                    <a:pt x="3" y="244"/>
                    <a:pt x="8" y="257"/>
                  </a:cubicBezTo>
                  <a:cubicBezTo>
                    <a:pt x="13" y="267"/>
                    <a:pt x="18" y="276"/>
                    <a:pt x="25" y="284"/>
                  </a:cubicBezTo>
                  <a:cubicBezTo>
                    <a:pt x="36" y="295"/>
                    <a:pt x="49" y="304"/>
                    <a:pt x="65" y="309"/>
                  </a:cubicBezTo>
                  <a:cubicBezTo>
                    <a:pt x="81" y="315"/>
                    <a:pt x="99" y="317"/>
                    <a:pt x="118" y="317"/>
                  </a:cubicBezTo>
                  <a:cubicBezTo>
                    <a:pt x="134" y="317"/>
                    <a:pt x="134" y="317"/>
                    <a:pt x="134" y="317"/>
                  </a:cubicBezTo>
                  <a:cubicBezTo>
                    <a:pt x="127" y="303"/>
                    <a:pt x="127" y="303"/>
                    <a:pt x="127" y="303"/>
                  </a:cubicBezTo>
                  <a:cubicBezTo>
                    <a:pt x="126" y="301"/>
                    <a:pt x="125" y="299"/>
                    <a:pt x="124" y="297"/>
                  </a:cubicBezTo>
                  <a:cubicBezTo>
                    <a:pt x="122" y="294"/>
                    <a:pt x="120" y="291"/>
                    <a:pt x="117" y="287"/>
                  </a:cubicBezTo>
                  <a:cubicBezTo>
                    <a:pt x="113" y="281"/>
                    <a:pt x="109" y="273"/>
                    <a:pt x="105" y="261"/>
                  </a:cubicBezTo>
                  <a:cubicBezTo>
                    <a:pt x="102" y="249"/>
                    <a:pt x="99" y="234"/>
                    <a:pt x="99" y="213"/>
                  </a:cubicBezTo>
                  <a:cubicBezTo>
                    <a:pt x="99" y="178"/>
                    <a:pt x="107" y="149"/>
                    <a:pt x="121" y="126"/>
                  </a:cubicBezTo>
                  <a:cubicBezTo>
                    <a:pt x="135" y="104"/>
                    <a:pt x="156" y="86"/>
                    <a:pt x="184" y="75"/>
                  </a:cubicBezTo>
                  <a:cubicBezTo>
                    <a:pt x="180" y="66"/>
                    <a:pt x="180" y="66"/>
                    <a:pt x="180" y="66"/>
                  </a:cubicBezTo>
                  <a:cubicBezTo>
                    <a:pt x="170" y="68"/>
                    <a:pt x="170" y="68"/>
                    <a:pt x="170" y="68"/>
                  </a:cubicBezTo>
                  <a:cubicBezTo>
                    <a:pt x="289" y="644"/>
                    <a:pt x="289" y="644"/>
                    <a:pt x="289" y="644"/>
                  </a:cubicBezTo>
                  <a:cubicBezTo>
                    <a:pt x="425" y="644"/>
                    <a:pt x="425" y="644"/>
                    <a:pt x="425" y="644"/>
                  </a:cubicBezTo>
                  <a:cubicBezTo>
                    <a:pt x="502" y="262"/>
                    <a:pt x="502" y="262"/>
                    <a:pt x="502" y="262"/>
                  </a:cubicBezTo>
                  <a:cubicBezTo>
                    <a:pt x="577" y="644"/>
                    <a:pt x="577" y="644"/>
                    <a:pt x="577" y="644"/>
                  </a:cubicBezTo>
                  <a:cubicBezTo>
                    <a:pt x="719" y="644"/>
                    <a:pt x="719" y="644"/>
                    <a:pt x="719" y="644"/>
                  </a:cubicBezTo>
                  <a:cubicBezTo>
                    <a:pt x="838" y="4"/>
                    <a:pt x="838" y="4"/>
                    <a:pt x="838" y="4"/>
                  </a:cubicBezTo>
                  <a:cubicBezTo>
                    <a:pt x="754" y="4"/>
                    <a:pt x="754" y="4"/>
                    <a:pt x="754" y="4"/>
                  </a:cubicBezTo>
                  <a:cubicBezTo>
                    <a:pt x="679" y="467"/>
                    <a:pt x="679" y="467"/>
                    <a:pt x="679" y="467"/>
                  </a:cubicBezTo>
                  <a:cubicBezTo>
                    <a:pt x="588" y="4"/>
                    <a:pt x="588" y="4"/>
                    <a:pt x="588" y="4"/>
                  </a:cubicBezTo>
                  <a:cubicBezTo>
                    <a:pt x="466" y="4"/>
                    <a:pt x="466" y="4"/>
                    <a:pt x="466" y="4"/>
                  </a:cubicBezTo>
                  <a:cubicBezTo>
                    <a:pt x="382" y="522"/>
                    <a:pt x="382" y="522"/>
                    <a:pt x="382" y="522"/>
                  </a:cubicBezTo>
                  <a:cubicBezTo>
                    <a:pt x="392" y="523"/>
                    <a:pt x="392" y="523"/>
                    <a:pt x="392" y="523"/>
                  </a:cubicBezTo>
                  <a:cubicBezTo>
                    <a:pt x="402" y="521"/>
                    <a:pt x="402" y="521"/>
                    <a:pt x="402" y="521"/>
                  </a:cubicBezTo>
                  <a:lnTo>
                    <a:pt x="392" y="523"/>
                  </a:ln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1"/>
            <p:cNvSpPr>
              <a:spLocks noEditPoints="1"/>
            </p:cNvSpPr>
            <p:nvPr/>
          </p:nvSpPr>
          <p:spPr bwMode="auto">
            <a:xfrm>
              <a:off x="1230" y="-27"/>
              <a:ext cx="853" cy="1004"/>
            </a:xfrm>
            <a:custGeom>
              <a:avLst/>
              <a:gdLst>
                <a:gd name="T0" fmla="*/ 333 w 361"/>
                <a:gd name="T1" fmla="*/ 271 h 425"/>
                <a:gd name="T2" fmla="*/ 361 w 361"/>
                <a:gd name="T3" fmla="*/ 271 h 425"/>
                <a:gd name="T4" fmla="*/ 164 w 361"/>
                <a:gd name="T5" fmla="*/ 425 h 425"/>
                <a:gd name="T6" fmla="*/ 0 w 361"/>
                <a:gd name="T7" fmla="*/ 234 h 425"/>
                <a:gd name="T8" fmla="*/ 177 w 361"/>
                <a:gd name="T9" fmla="*/ 0 h 425"/>
                <a:gd name="T10" fmla="*/ 285 w 361"/>
                <a:gd name="T11" fmla="*/ 96 h 425"/>
                <a:gd name="T12" fmla="*/ 122 w 361"/>
                <a:gd name="T13" fmla="*/ 252 h 425"/>
                <a:gd name="T14" fmla="*/ 203 w 361"/>
                <a:gd name="T15" fmla="*/ 355 h 425"/>
                <a:gd name="T16" fmla="*/ 333 w 361"/>
                <a:gd name="T17" fmla="*/ 271 h 425"/>
                <a:gd name="T18" fmla="*/ 189 w 361"/>
                <a:gd name="T19" fmla="*/ 44 h 425"/>
                <a:gd name="T20" fmla="*/ 122 w 361"/>
                <a:gd name="T21" fmla="*/ 212 h 425"/>
                <a:gd name="T22" fmla="*/ 221 w 361"/>
                <a:gd name="T23" fmla="*/ 97 h 425"/>
                <a:gd name="T24" fmla="*/ 189 w 361"/>
                <a:gd name="T25" fmla="*/ 44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1" h="425">
                  <a:moveTo>
                    <a:pt x="333" y="271"/>
                  </a:moveTo>
                  <a:cubicBezTo>
                    <a:pt x="361" y="271"/>
                    <a:pt x="361" y="271"/>
                    <a:pt x="361" y="271"/>
                  </a:cubicBezTo>
                  <a:cubicBezTo>
                    <a:pt x="331" y="348"/>
                    <a:pt x="277" y="425"/>
                    <a:pt x="164" y="425"/>
                  </a:cubicBezTo>
                  <a:cubicBezTo>
                    <a:pt x="69" y="425"/>
                    <a:pt x="0" y="370"/>
                    <a:pt x="0" y="234"/>
                  </a:cubicBezTo>
                  <a:cubicBezTo>
                    <a:pt x="0" y="138"/>
                    <a:pt x="38" y="0"/>
                    <a:pt x="177" y="0"/>
                  </a:cubicBezTo>
                  <a:cubicBezTo>
                    <a:pt x="282" y="0"/>
                    <a:pt x="285" y="79"/>
                    <a:pt x="285" y="96"/>
                  </a:cubicBezTo>
                  <a:cubicBezTo>
                    <a:pt x="285" y="195"/>
                    <a:pt x="204" y="248"/>
                    <a:pt x="122" y="252"/>
                  </a:cubicBezTo>
                  <a:cubicBezTo>
                    <a:pt x="124" y="326"/>
                    <a:pt x="143" y="355"/>
                    <a:pt x="203" y="355"/>
                  </a:cubicBezTo>
                  <a:cubicBezTo>
                    <a:pt x="271" y="355"/>
                    <a:pt x="302" y="319"/>
                    <a:pt x="333" y="271"/>
                  </a:cubicBezTo>
                  <a:close/>
                  <a:moveTo>
                    <a:pt x="189" y="44"/>
                  </a:moveTo>
                  <a:cubicBezTo>
                    <a:pt x="152" y="44"/>
                    <a:pt x="126" y="122"/>
                    <a:pt x="122" y="212"/>
                  </a:cubicBezTo>
                  <a:cubicBezTo>
                    <a:pt x="178" y="208"/>
                    <a:pt x="221" y="159"/>
                    <a:pt x="221" y="97"/>
                  </a:cubicBezTo>
                  <a:cubicBezTo>
                    <a:pt x="221" y="59"/>
                    <a:pt x="205" y="44"/>
                    <a:pt x="189" y="44"/>
                  </a:cubicBezTo>
                  <a:close/>
                </a:path>
              </a:pathLst>
            </a:cu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2"/>
            <p:cNvSpPr>
              <a:spLocks noEditPoints="1"/>
            </p:cNvSpPr>
            <p:nvPr/>
          </p:nvSpPr>
          <p:spPr bwMode="auto">
            <a:xfrm>
              <a:off x="1206" y="-51"/>
              <a:ext cx="913" cy="1052"/>
            </a:xfrm>
            <a:custGeom>
              <a:avLst/>
              <a:gdLst>
                <a:gd name="T0" fmla="*/ 343 w 386"/>
                <a:gd name="T1" fmla="*/ 291 h 445"/>
                <a:gd name="T2" fmla="*/ 371 w 386"/>
                <a:gd name="T3" fmla="*/ 281 h 445"/>
                <a:gd name="T4" fmla="*/ 297 w 386"/>
                <a:gd name="T5" fmla="*/ 379 h 445"/>
                <a:gd name="T6" fmla="*/ 174 w 386"/>
                <a:gd name="T7" fmla="*/ 425 h 445"/>
                <a:gd name="T8" fmla="*/ 74 w 386"/>
                <a:gd name="T9" fmla="*/ 394 h 445"/>
                <a:gd name="T10" fmla="*/ 20 w 386"/>
                <a:gd name="T11" fmla="*/ 244 h 445"/>
                <a:gd name="T12" fmla="*/ 77 w 386"/>
                <a:gd name="T13" fmla="*/ 65 h 445"/>
                <a:gd name="T14" fmla="*/ 187 w 386"/>
                <a:gd name="T15" fmla="*/ 20 h 445"/>
                <a:gd name="T16" fmla="*/ 267 w 386"/>
                <a:gd name="T17" fmla="*/ 50 h 445"/>
                <a:gd name="T18" fmla="*/ 285 w 386"/>
                <a:gd name="T19" fmla="*/ 106 h 445"/>
                <a:gd name="T20" fmla="*/ 215 w 386"/>
                <a:gd name="T21" fmla="*/ 228 h 445"/>
                <a:gd name="T22" fmla="*/ 122 w 386"/>
                <a:gd name="T23" fmla="*/ 252 h 445"/>
                <a:gd name="T24" fmla="*/ 127 w 386"/>
                <a:gd name="T25" fmla="*/ 312 h 445"/>
                <a:gd name="T26" fmla="*/ 151 w 386"/>
                <a:gd name="T27" fmla="*/ 356 h 445"/>
                <a:gd name="T28" fmla="*/ 213 w 386"/>
                <a:gd name="T29" fmla="*/ 375 h 445"/>
                <a:gd name="T30" fmla="*/ 313 w 386"/>
                <a:gd name="T31" fmla="*/ 336 h 445"/>
                <a:gd name="T32" fmla="*/ 343 w 386"/>
                <a:gd name="T33" fmla="*/ 281 h 445"/>
                <a:gd name="T34" fmla="*/ 343 w 386"/>
                <a:gd name="T35" fmla="*/ 281 h 445"/>
                <a:gd name="T36" fmla="*/ 286 w 386"/>
                <a:gd name="T37" fmla="*/ 333 h 445"/>
                <a:gd name="T38" fmla="*/ 213 w 386"/>
                <a:gd name="T39" fmla="*/ 355 h 445"/>
                <a:gd name="T40" fmla="*/ 163 w 386"/>
                <a:gd name="T41" fmla="*/ 340 h 445"/>
                <a:gd name="T42" fmla="*/ 142 w 386"/>
                <a:gd name="T43" fmla="*/ 262 h 445"/>
                <a:gd name="T44" fmla="*/ 132 w 386"/>
                <a:gd name="T45" fmla="*/ 272 h 445"/>
                <a:gd name="T46" fmla="*/ 290 w 386"/>
                <a:gd name="T47" fmla="*/ 176 h 445"/>
                <a:gd name="T48" fmla="*/ 303 w 386"/>
                <a:gd name="T49" fmla="*/ 82 h 445"/>
                <a:gd name="T50" fmla="*/ 259 w 386"/>
                <a:gd name="T51" fmla="*/ 17 h 445"/>
                <a:gd name="T52" fmla="*/ 95 w 386"/>
                <a:gd name="T53" fmla="*/ 24 h 445"/>
                <a:gd name="T54" fmla="*/ 11 w 386"/>
                <a:gd name="T55" fmla="*/ 155 h 445"/>
                <a:gd name="T56" fmla="*/ 13 w 386"/>
                <a:gd name="T57" fmla="*/ 335 h 445"/>
                <a:gd name="T58" fmla="*/ 174 w 386"/>
                <a:gd name="T59" fmla="*/ 445 h 445"/>
                <a:gd name="T60" fmla="*/ 333 w 386"/>
                <a:gd name="T61" fmla="*/ 370 h 445"/>
                <a:gd name="T62" fmla="*/ 386 w 386"/>
                <a:gd name="T63" fmla="*/ 271 h 445"/>
                <a:gd name="T64" fmla="*/ 335 w 386"/>
                <a:gd name="T65" fmla="*/ 276 h 445"/>
                <a:gd name="T66" fmla="*/ 199 w 386"/>
                <a:gd name="T67" fmla="*/ 54 h 445"/>
                <a:gd name="T68" fmla="*/ 181 w 386"/>
                <a:gd name="T69" fmla="*/ 49 h 445"/>
                <a:gd name="T70" fmla="*/ 133 w 386"/>
                <a:gd name="T71" fmla="*/ 137 h 445"/>
                <a:gd name="T72" fmla="*/ 121 w 386"/>
                <a:gd name="T73" fmla="*/ 233 h 445"/>
                <a:gd name="T74" fmla="*/ 210 w 386"/>
                <a:gd name="T75" fmla="*/ 193 h 445"/>
                <a:gd name="T76" fmla="*/ 229 w 386"/>
                <a:gd name="T77" fmla="*/ 61 h 445"/>
                <a:gd name="T78" fmla="*/ 199 w 386"/>
                <a:gd name="T79" fmla="*/ 44 h 445"/>
                <a:gd name="T80" fmla="*/ 199 w 386"/>
                <a:gd name="T81" fmla="*/ 64 h 445"/>
                <a:gd name="T82" fmla="*/ 216 w 386"/>
                <a:gd name="T83" fmla="*/ 78 h 445"/>
                <a:gd name="T84" fmla="*/ 195 w 386"/>
                <a:gd name="T85" fmla="*/ 180 h 445"/>
                <a:gd name="T86" fmla="*/ 132 w 386"/>
                <a:gd name="T87" fmla="*/ 222 h 445"/>
                <a:gd name="T88" fmla="*/ 162 w 386"/>
                <a:gd name="T89" fmla="*/ 108 h 445"/>
                <a:gd name="T90" fmla="*/ 191 w 386"/>
                <a:gd name="T91" fmla="*/ 66 h 445"/>
                <a:gd name="T92" fmla="*/ 199 w 386"/>
                <a:gd name="T93" fmla="*/ 5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86" h="445">
                  <a:moveTo>
                    <a:pt x="343" y="281"/>
                  </a:moveTo>
                  <a:cubicBezTo>
                    <a:pt x="343" y="291"/>
                    <a:pt x="343" y="291"/>
                    <a:pt x="343" y="291"/>
                  </a:cubicBezTo>
                  <a:cubicBezTo>
                    <a:pt x="371" y="291"/>
                    <a:pt x="371" y="291"/>
                    <a:pt x="371" y="291"/>
                  </a:cubicBezTo>
                  <a:cubicBezTo>
                    <a:pt x="371" y="281"/>
                    <a:pt x="371" y="281"/>
                    <a:pt x="371" y="281"/>
                  </a:cubicBezTo>
                  <a:cubicBezTo>
                    <a:pt x="362" y="277"/>
                    <a:pt x="362" y="277"/>
                    <a:pt x="362" y="277"/>
                  </a:cubicBezTo>
                  <a:cubicBezTo>
                    <a:pt x="347" y="315"/>
                    <a:pt x="327" y="352"/>
                    <a:pt x="297" y="379"/>
                  </a:cubicBezTo>
                  <a:cubicBezTo>
                    <a:pt x="282" y="393"/>
                    <a:pt x="265" y="404"/>
                    <a:pt x="245" y="412"/>
                  </a:cubicBezTo>
                  <a:cubicBezTo>
                    <a:pt x="225" y="420"/>
                    <a:pt x="201" y="425"/>
                    <a:pt x="174" y="425"/>
                  </a:cubicBezTo>
                  <a:cubicBezTo>
                    <a:pt x="151" y="425"/>
                    <a:pt x="130" y="422"/>
                    <a:pt x="112" y="415"/>
                  </a:cubicBezTo>
                  <a:cubicBezTo>
                    <a:pt x="98" y="410"/>
                    <a:pt x="85" y="403"/>
                    <a:pt x="74" y="394"/>
                  </a:cubicBezTo>
                  <a:cubicBezTo>
                    <a:pt x="58" y="380"/>
                    <a:pt x="44" y="361"/>
                    <a:pt x="35" y="337"/>
                  </a:cubicBezTo>
                  <a:cubicBezTo>
                    <a:pt x="26" y="312"/>
                    <a:pt x="20" y="282"/>
                    <a:pt x="20" y="244"/>
                  </a:cubicBezTo>
                  <a:cubicBezTo>
                    <a:pt x="20" y="221"/>
                    <a:pt x="23" y="195"/>
                    <a:pt x="28" y="169"/>
                  </a:cubicBezTo>
                  <a:cubicBezTo>
                    <a:pt x="36" y="131"/>
                    <a:pt x="52" y="93"/>
                    <a:pt x="77" y="65"/>
                  </a:cubicBezTo>
                  <a:cubicBezTo>
                    <a:pt x="90" y="52"/>
                    <a:pt x="105" y="40"/>
                    <a:pt x="123" y="32"/>
                  </a:cubicBezTo>
                  <a:cubicBezTo>
                    <a:pt x="141" y="24"/>
                    <a:pt x="162" y="20"/>
                    <a:pt x="187" y="20"/>
                  </a:cubicBezTo>
                  <a:cubicBezTo>
                    <a:pt x="212" y="20"/>
                    <a:pt x="230" y="25"/>
                    <a:pt x="244" y="31"/>
                  </a:cubicBezTo>
                  <a:cubicBezTo>
                    <a:pt x="254" y="37"/>
                    <a:pt x="261" y="43"/>
                    <a:pt x="267" y="50"/>
                  </a:cubicBezTo>
                  <a:cubicBezTo>
                    <a:pt x="275" y="60"/>
                    <a:pt x="280" y="72"/>
                    <a:pt x="282" y="82"/>
                  </a:cubicBezTo>
                  <a:cubicBezTo>
                    <a:pt x="285" y="93"/>
                    <a:pt x="285" y="102"/>
                    <a:pt x="285" y="106"/>
                  </a:cubicBezTo>
                  <a:cubicBezTo>
                    <a:pt x="285" y="130"/>
                    <a:pt x="280" y="150"/>
                    <a:pt x="272" y="168"/>
                  </a:cubicBezTo>
                  <a:cubicBezTo>
                    <a:pt x="260" y="194"/>
                    <a:pt x="239" y="214"/>
                    <a:pt x="215" y="228"/>
                  </a:cubicBezTo>
                  <a:cubicBezTo>
                    <a:pt x="190" y="243"/>
                    <a:pt x="161" y="250"/>
                    <a:pt x="131" y="252"/>
                  </a:cubicBezTo>
                  <a:cubicBezTo>
                    <a:pt x="122" y="252"/>
                    <a:pt x="122" y="252"/>
                    <a:pt x="122" y="252"/>
                  </a:cubicBezTo>
                  <a:cubicBezTo>
                    <a:pt x="122" y="262"/>
                    <a:pt x="122" y="262"/>
                    <a:pt x="122" y="262"/>
                  </a:cubicBezTo>
                  <a:cubicBezTo>
                    <a:pt x="122" y="281"/>
                    <a:pt x="124" y="297"/>
                    <a:pt x="127" y="312"/>
                  </a:cubicBezTo>
                  <a:cubicBezTo>
                    <a:pt x="130" y="322"/>
                    <a:pt x="133" y="332"/>
                    <a:pt x="138" y="340"/>
                  </a:cubicBezTo>
                  <a:cubicBezTo>
                    <a:pt x="141" y="346"/>
                    <a:pt x="146" y="351"/>
                    <a:pt x="151" y="356"/>
                  </a:cubicBezTo>
                  <a:cubicBezTo>
                    <a:pt x="158" y="363"/>
                    <a:pt x="167" y="368"/>
                    <a:pt x="178" y="371"/>
                  </a:cubicBezTo>
                  <a:cubicBezTo>
                    <a:pt x="188" y="374"/>
                    <a:pt x="200" y="375"/>
                    <a:pt x="213" y="375"/>
                  </a:cubicBezTo>
                  <a:cubicBezTo>
                    <a:pt x="231" y="375"/>
                    <a:pt x="247" y="373"/>
                    <a:pt x="261" y="368"/>
                  </a:cubicBezTo>
                  <a:cubicBezTo>
                    <a:pt x="282" y="361"/>
                    <a:pt x="299" y="350"/>
                    <a:pt x="313" y="336"/>
                  </a:cubicBezTo>
                  <a:cubicBezTo>
                    <a:pt x="327" y="321"/>
                    <a:pt x="340" y="305"/>
                    <a:pt x="351" y="287"/>
                  </a:cubicBezTo>
                  <a:cubicBezTo>
                    <a:pt x="343" y="281"/>
                    <a:pt x="343" y="281"/>
                    <a:pt x="343" y="281"/>
                  </a:cubicBezTo>
                  <a:cubicBezTo>
                    <a:pt x="343" y="291"/>
                    <a:pt x="343" y="291"/>
                    <a:pt x="343" y="291"/>
                  </a:cubicBezTo>
                  <a:cubicBezTo>
                    <a:pt x="343" y="281"/>
                    <a:pt x="343" y="281"/>
                    <a:pt x="343" y="281"/>
                  </a:cubicBezTo>
                  <a:cubicBezTo>
                    <a:pt x="335" y="276"/>
                    <a:pt x="335" y="276"/>
                    <a:pt x="335" y="276"/>
                  </a:cubicBezTo>
                  <a:cubicBezTo>
                    <a:pt x="319" y="299"/>
                    <a:pt x="304" y="319"/>
                    <a:pt x="286" y="333"/>
                  </a:cubicBezTo>
                  <a:cubicBezTo>
                    <a:pt x="276" y="340"/>
                    <a:pt x="266" y="345"/>
                    <a:pt x="255" y="349"/>
                  </a:cubicBezTo>
                  <a:cubicBezTo>
                    <a:pt x="243" y="353"/>
                    <a:pt x="229" y="355"/>
                    <a:pt x="213" y="355"/>
                  </a:cubicBezTo>
                  <a:cubicBezTo>
                    <a:pt x="199" y="355"/>
                    <a:pt x="188" y="353"/>
                    <a:pt x="179" y="350"/>
                  </a:cubicBezTo>
                  <a:cubicBezTo>
                    <a:pt x="173" y="348"/>
                    <a:pt x="167" y="344"/>
                    <a:pt x="163" y="340"/>
                  </a:cubicBezTo>
                  <a:cubicBezTo>
                    <a:pt x="156" y="333"/>
                    <a:pt x="151" y="324"/>
                    <a:pt x="148" y="311"/>
                  </a:cubicBezTo>
                  <a:cubicBezTo>
                    <a:pt x="144" y="299"/>
                    <a:pt x="142" y="282"/>
                    <a:pt x="142" y="262"/>
                  </a:cubicBezTo>
                  <a:cubicBezTo>
                    <a:pt x="132" y="262"/>
                    <a:pt x="132" y="262"/>
                    <a:pt x="132" y="262"/>
                  </a:cubicBezTo>
                  <a:cubicBezTo>
                    <a:pt x="132" y="272"/>
                    <a:pt x="132" y="272"/>
                    <a:pt x="132" y="272"/>
                  </a:cubicBezTo>
                  <a:cubicBezTo>
                    <a:pt x="175" y="270"/>
                    <a:pt x="218" y="255"/>
                    <a:pt x="251" y="227"/>
                  </a:cubicBezTo>
                  <a:cubicBezTo>
                    <a:pt x="267" y="214"/>
                    <a:pt x="281" y="196"/>
                    <a:pt x="290" y="176"/>
                  </a:cubicBezTo>
                  <a:cubicBezTo>
                    <a:pt x="300" y="156"/>
                    <a:pt x="305" y="132"/>
                    <a:pt x="305" y="106"/>
                  </a:cubicBezTo>
                  <a:cubicBezTo>
                    <a:pt x="305" y="102"/>
                    <a:pt x="305" y="93"/>
                    <a:pt x="303" y="82"/>
                  </a:cubicBezTo>
                  <a:cubicBezTo>
                    <a:pt x="301" y="74"/>
                    <a:pt x="299" y="65"/>
                    <a:pt x="294" y="56"/>
                  </a:cubicBezTo>
                  <a:cubicBezTo>
                    <a:pt x="287" y="42"/>
                    <a:pt x="276" y="27"/>
                    <a:pt x="259" y="17"/>
                  </a:cubicBezTo>
                  <a:cubicBezTo>
                    <a:pt x="241" y="6"/>
                    <a:pt x="218" y="0"/>
                    <a:pt x="187" y="0"/>
                  </a:cubicBezTo>
                  <a:cubicBezTo>
                    <a:pt x="150" y="0"/>
                    <a:pt x="120" y="9"/>
                    <a:pt x="95" y="24"/>
                  </a:cubicBezTo>
                  <a:cubicBezTo>
                    <a:pt x="77" y="36"/>
                    <a:pt x="62" y="51"/>
                    <a:pt x="49" y="68"/>
                  </a:cubicBezTo>
                  <a:cubicBezTo>
                    <a:pt x="31" y="94"/>
                    <a:pt x="19" y="124"/>
                    <a:pt x="11" y="155"/>
                  </a:cubicBezTo>
                  <a:cubicBezTo>
                    <a:pt x="3" y="185"/>
                    <a:pt x="0" y="217"/>
                    <a:pt x="0" y="244"/>
                  </a:cubicBezTo>
                  <a:cubicBezTo>
                    <a:pt x="0" y="279"/>
                    <a:pt x="5" y="309"/>
                    <a:pt x="13" y="335"/>
                  </a:cubicBezTo>
                  <a:cubicBezTo>
                    <a:pt x="25" y="373"/>
                    <a:pt x="47" y="401"/>
                    <a:pt x="75" y="419"/>
                  </a:cubicBezTo>
                  <a:cubicBezTo>
                    <a:pt x="103" y="437"/>
                    <a:pt x="137" y="445"/>
                    <a:pt x="174" y="445"/>
                  </a:cubicBezTo>
                  <a:cubicBezTo>
                    <a:pt x="204" y="445"/>
                    <a:pt x="230" y="440"/>
                    <a:pt x="252" y="431"/>
                  </a:cubicBezTo>
                  <a:cubicBezTo>
                    <a:pt x="286" y="418"/>
                    <a:pt x="313" y="396"/>
                    <a:pt x="333" y="370"/>
                  </a:cubicBezTo>
                  <a:cubicBezTo>
                    <a:pt x="354" y="344"/>
                    <a:pt x="369" y="314"/>
                    <a:pt x="381" y="285"/>
                  </a:cubicBezTo>
                  <a:cubicBezTo>
                    <a:pt x="386" y="271"/>
                    <a:pt x="386" y="271"/>
                    <a:pt x="386" y="271"/>
                  </a:cubicBezTo>
                  <a:cubicBezTo>
                    <a:pt x="338" y="271"/>
                    <a:pt x="338" y="271"/>
                    <a:pt x="338" y="271"/>
                  </a:cubicBezTo>
                  <a:cubicBezTo>
                    <a:pt x="335" y="276"/>
                    <a:pt x="335" y="276"/>
                    <a:pt x="335" y="276"/>
                  </a:cubicBezTo>
                  <a:lnTo>
                    <a:pt x="343" y="281"/>
                  </a:lnTo>
                  <a:close/>
                  <a:moveTo>
                    <a:pt x="199" y="54"/>
                  </a:moveTo>
                  <a:cubicBezTo>
                    <a:pt x="199" y="44"/>
                    <a:pt x="199" y="44"/>
                    <a:pt x="199" y="44"/>
                  </a:cubicBezTo>
                  <a:cubicBezTo>
                    <a:pt x="193" y="44"/>
                    <a:pt x="187" y="46"/>
                    <a:pt x="181" y="49"/>
                  </a:cubicBezTo>
                  <a:cubicBezTo>
                    <a:pt x="171" y="54"/>
                    <a:pt x="163" y="63"/>
                    <a:pt x="157" y="74"/>
                  </a:cubicBezTo>
                  <a:cubicBezTo>
                    <a:pt x="147" y="90"/>
                    <a:pt x="139" y="112"/>
                    <a:pt x="133" y="137"/>
                  </a:cubicBezTo>
                  <a:cubicBezTo>
                    <a:pt x="127" y="163"/>
                    <a:pt x="123" y="192"/>
                    <a:pt x="122" y="222"/>
                  </a:cubicBezTo>
                  <a:cubicBezTo>
                    <a:pt x="121" y="233"/>
                    <a:pt x="121" y="233"/>
                    <a:pt x="121" y="233"/>
                  </a:cubicBezTo>
                  <a:cubicBezTo>
                    <a:pt x="133" y="232"/>
                    <a:pt x="133" y="232"/>
                    <a:pt x="133" y="232"/>
                  </a:cubicBezTo>
                  <a:cubicBezTo>
                    <a:pt x="163" y="230"/>
                    <a:pt x="190" y="215"/>
                    <a:pt x="210" y="193"/>
                  </a:cubicBezTo>
                  <a:cubicBezTo>
                    <a:pt x="229" y="170"/>
                    <a:pt x="241" y="140"/>
                    <a:pt x="241" y="107"/>
                  </a:cubicBezTo>
                  <a:cubicBezTo>
                    <a:pt x="241" y="87"/>
                    <a:pt x="237" y="71"/>
                    <a:pt x="229" y="61"/>
                  </a:cubicBezTo>
                  <a:cubicBezTo>
                    <a:pt x="225" y="55"/>
                    <a:pt x="221" y="51"/>
                    <a:pt x="216" y="48"/>
                  </a:cubicBezTo>
                  <a:cubicBezTo>
                    <a:pt x="210" y="45"/>
                    <a:pt x="205" y="44"/>
                    <a:pt x="199" y="44"/>
                  </a:cubicBezTo>
                  <a:cubicBezTo>
                    <a:pt x="199" y="54"/>
                    <a:pt x="199" y="54"/>
                    <a:pt x="199" y="54"/>
                  </a:cubicBezTo>
                  <a:cubicBezTo>
                    <a:pt x="199" y="64"/>
                    <a:pt x="199" y="64"/>
                    <a:pt x="199" y="64"/>
                  </a:cubicBezTo>
                  <a:cubicBezTo>
                    <a:pt x="202" y="64"/>
                    <a:pt x="204" y="65"/>
                    <a:pt x="206" y="66"/>
                  </a:cubicBezTo>
                  <a:cubicBezTo>
                    <a:pt x="209" y="68"/>
                    <a:pt x="213" y="71"/>
                    <a:pt x="216" y="78"/>
                  </a:cubicBezTo>
                  <a:cubicBezTo>
                    <a:pt x="219" y="84"/>
                    <a:pt x="221" y="94"/>
                    <a:pt x="221" y="107"/>
                  </a:cubicBezTo>
                  <a:cubicBezTo>
                    <a:pt x="221" y="136"/>
                    <a:pt x="211" y="161"/>
                    <a:pt x="195" y="180"/>
                  </a:cubicBezTo>
                  <a:cubicBezTo>
                    <a:pt x="179" y="198"/>
                    <a:pt x="156" y="210"/>
                    <a:pt x="131" y="212"/>
                  </a:cubicBezTo>
                  <a:cubicBezTo>
                    <a:pt x="132" y="222"/>
                    <a:pt x="132" y="222"/>
                    <a:pt x="132" y="222"/>
                  </a:cubicBezTo>
                  <a:cubicBezTo>
                    <a:pt x="142" y="222"/>
                    <a:pt x="142" y="222"/>
                    <a:pt x="142" y="222"/>
                  </a:cubicBezTo>
                  <a:cubicBezTo>
                    <a:pt x="144" y="178"/>
                    <a:pt x="151" y="137"/>
                    <a:pt x="162" y="108"/>
                  </a:cubicBezTo>
                  <a:cubicBezTo>
                    <a:pt x="168" y="93"/>
                    <a:pt x="174" y="82"/>
                    <a:pt x="181" y="74"/>
                  </a:cubicBezTo>
                  <a:cubicBezTo>
                    <a:pt x="184" y="71"/>
                    <a:pt x="187" y="68"/>
                    <a:pt x="191" y="66"/>
                  </a:cubicBezTo>
                  <a:cubicBezTo>
                    <a:pt x="194" y="65"/>
                    <a:pt x="196" y="64"/>
                    <a:pt x="199" y="64"/>
                  </a:cubicBezTo>
                  <a:lnTo>
                    <a:pt x="199" y="54"/>
                  </a:ln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3"/>
            <p:cNvSpPr>
              <a:spLocks noEditPoints="1"/>
            </p:cNvSpPr>
            <p:nvPr/>
          </p:nvSpPr>
          <p:spPr bwMode="auto">
            <a:xfrm>
              <a:off x="2015" y="-410"/>
              <a:ext cx="759" cy="1387"/>
            </a:xfrm>
            <a:custGeom>
              <a:avLst/>
              <a:gdLst>
                <a:gd name="T0" fmla="*/ 1 w 321"/>
                <a:gd name="T1" fmla="*/ 16 h 587"/>
                <a:gd name="T2" fmla="*/ 121 w 321"/>
                <a:gd name="T3" fmla="*/ 0 h 587"/>
                <a:gd name="T4" fmla="*/ 121 w 321"/>
                <a:gd name="T5" fmla="*/ 187 h 587"/>
                <a:gd name="T6" fmla="*/ 186 w 321"/>
                <a:gd name="T7" fmla="*/ 162 h 587"/>
                <a:gd name="T8" fmla="*/ 321 w 321"/>
                <a:gd name="T9" fmla="*/ 359 h 587"/>
                <a:gd name="T10" fmla="*/ 138 w 321"/>
                <a:gd name="T11" fmla="*/ 587 h 587"/>
                <a:gd name="T12" fmla="*/ 0 w 321"/>
                <a:gd name="T13" fmla="*/ 458 h 587"/>
                <a:gd name="T14" fmla="*/ 1 w 321"/>
                <a:gd name="T15" fmla="*/ 16 h 587"/>
                <a:gd name="T16" fmla="*/ 164 w 321"/>
                <a:gd name="T17" fmla="*/ 223 h 587"/>
                <a:gd name="T18" fmla="*/ 121 w 321"/>
                <a:gd name="T19" fmla="*/ 238 h 587"/>
                <a:gd name="T20" fmla="*/ 121 w 321"/>
                <a:gd name="T21" fmla="*/ 457 h 587"/>
                <a:gd name="T22" fmla="*/ 163 w 321"/>
                <a:gd name="T23" fmla="*/ 506 h 587"/>
                <a:gd name="T24" fmla="*/ 235 w 321"/>
                <a:gd name="T25" fmla="*/ 367 h 587"/>
                <a:gd name="T26" fmla="*/ 164 w 321"/>
                <a:gd name="T27" fmla="*/ 223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1" h="587">
                  <a:moveTo>
                    <a:pt x="1" y="16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187"/>
                    <a:pt x="121" y="187"/>
                    <a:pt x="121" y="187"/>
                  </a:cubicBezTo>
                  <a:cubicBezTo>
                    <a:pt x="151" y="166"/>
                    <a:pt x="167" y="162"/>
                    <a:pt x="186" y="162"/>
                  </a:cubicBezTo>
                  <a:cubicBezTo>
                    <a:pt x="265" y="162"/>
                    <a:pt x="321" y="232"/>
                    <a:pt x="321" y="359"/>
                  </a:cubicBezTo>
                  <a:cubicBezTo>
                    <a:pt x="321" y="457"/>
                    <a:pt x="287" y="587"/>
                    <a:pt x="138" y="587"/>
                  </a:cubicBezTo>
                  <a:cubicBezTo>
                    <a:pt x="45" y="587"/>
                    <a:pt x="0" y="536"/>
                    <a:pt x="0" y="458"/>
                  </a:cubicBezTo>
                  <a:lnTo>
                    <a:pt x="1" y="16"/>
                  </a:lnTo>
                  <a:close/>
                  <a:moveTo>
                    <a:pt x="164" y="223"/>
                  </a:moveTo>
                  <a:cubicBezTo>
                    <a:pt x="151" y="223"/>
                    <a:pt x="129" y="228"/>
                    <a:pt x="121" y="238"/>
                  </a:cubicBezTo>
                  <a:cubicBezTo>
                    <a:pt x="121" y="457"/>
                    <a:pt x="121" y="457"/>
                    <a:pt x="121" y="457"/>
                  </a:cubicBezTo>
                  <a:cubicBezTo>
                    <a:pt x="121" y="493"/>
                    <a:pt x="138" y="506"/>
                    <a:pt x="163" y="506"/>
                  </a:cubicBezTo>
                  <a:cubicBezTo>
                    <a:pt x="221" y="506"/>
                    <a:pt x="235" y="430"/>
                    <a:pt x="235" y="367"/>
                  </a:cubicBezTo>
                  <a:cubicBezTo>
                    <a:pt x="235" y="278"/>
                    <a:pt x="207" y="223"/>
                    <a:pt x="164" y="223"/>
                  </a:cubicBezTo>
                  <a:close/>
                </a:path>
              </a:pathLst>
            </a:cu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4"/>
            <p:cNvSpPr>
              <a:spLocks noEditPoints="1"/>
            </p:cNvSpPr>
            <p:nvPr/>
          </p:nvSpPr>
          <p:spPr bwMode="auto">
            <a:xfrm>
              <a:off x="1991" y="-438"/>
              <a:ext cx="806" cy="1439"/>
            </a:xfrm>
            <a:custGeom>
              <a:avLst/>
              <a:gdLst>
                <a:gd name="T0" fmla="*/ 13 w 341"/>
                <a:gd name="T1" fmla="*/ 38 h 609"/>
                <a:gd name="T2" fmla="*/ 121 w 341"/>
                <a:gd name="T3" fmla="*/ 218 h 609"/>
                <a:gd name="T4" fmla="*/ 171 w 341"/>
                <a:gd name="T5" fmla="*/ 188 h 609"/>
                <a:gd name="T6" fmla="*/ 246 w 341"/>
                <a:gd name="T7" fmla="*/ 196 h 609"/>
                <a:gd name="T8" fmla="*/ 321 w 341"/>
                <a:gd name="T9" fmla="*/ 371 h 609"/>
                <a:gd name="T10" fmla="*/ 264 w 341"/>
                <a:gd name="T11" fmla="*/ 546 h 609"/>
                <a:gd name="T12" fmla="*/ 148 w 341"/>
                <a:gd name="T13" fmla="*/ 589 h 609"/>
                <a:gd name="T14" fmla="*/ 38 w 341"/>
                <a:gd name="T15" fmla="*/ 540 h 609"/>
                <a:gd name="T16" fmla="*/ 20 w 341"/>
                <a:gd name="T17" fmla="*/ 470 h 609"/>
                <a:gd name="T18" fmla="*/ 11 w 341"/>
                <a:gd name="T19" fmla="*/ 28 h 609"/>
                <a:gd name="T20" fmla="*/ 11 w 341"/>
                <a:gd name="T21" fmla="*/ 28 h 609"/>
                <a:gd name="T22" fmla="*/ 0 w 341"/>
                <a:gd name="T23" fmla="*/ 470 h 609"/>
                <a:gd name="T24" fmla="*/ 9 w 341"/>
                <a:gd name="T25" fmla="*/ 527 h 609"/>
                <a:gd name="T26" fmla="*/ 148 w 341"/>
                <a:gd name="T27" fmla="*/ 609 h 609"/>
                <a:gd name="T28" fmla="*/ 292 w 341"/>
                <a:gd name="T29" fmla="*/ 544 h 609"/>
                <a:gd name="T30" fmla="*/ 341 w 341"/>
                <a:gd name="T31" fmla="*/ 371 h 609"/>
                <a:gd name="T32" fmla="*/ 255 w 341"/>
                <a:gd name="T33" fmla="*/ 178 h 609"/>
                <a:gd name="T34" fmla="*/ 164 w 341"/>
                <a:gd name="T35" fmla="*/ 169 h 609"/>
                <a:gd name="T36" fmla="*/ 131 w 341"/>
                <a:gd name="T37" fmla="*/ 199 h 609"/>
                <a:gd name="T38" fmla="*/ 141 w 341"/>
                <a:gd name="T39" fmla="*/ 0 h 609"/>
                <a:gd name="T40" fmla="*/ 1 w 341"/>
                <a:gd name="T41" fmla="*/ 28 h 609"/>
                <a:gd name="T42" fmla="*/ 174 w 341"/>
                <a:gd name="T43" fmla="*/ 235 h 609"/>
                <a:gd name="T44" fmla="*/ 148 w 341"/>
                <a:gd name="T45" fmla="*/ 229 h 609"/>
                <a:gd name="T46" fmla="*/ 123 w 341"/>
                <a:gd name="T47" fmla="*/ 243 h 609"/>
                <a:gd name="T48" fmla="*/ 121 w 341"/>
                <a:gd name="T49" fmla="*/ 469 h 609"/>
                <a:gd name="T50" fmla="*/ 132 w 341"/>
                <a:gd name="T51" fmla="*/ 510 h 609"/>
                <a:gd name="T52" fmla="*/ 173 w 341"/>
                <a:gd name="T53" fmla="*/ 528 h 609"/>
                <a:gd name="T54" fmla="*/ 226 w 341"/>
                <a:gd name="T55" fmla="*/ 501 h 609"/>
                <a:gd name="T56" fmla="*/ 255 w 341"/>
                <a:gd name="T57" fmla="*/ 379 h 609"/>
                <a:gd name="T58" fmla="*/ 210 w 341"/>
                <a:gd name="T59" fmla="*/ 237 h 609"/>
                <a:gd name="T60" fmla="*/ 174 w 341"/>
                <a:gd name="T61" fmla="*/ 235 h 609"/>
                <a:gd name="T62" fmla="*/ 197 w 341"/>
                <a:gd name="T63" fmla="*/ 253 h 609"/>
                <a:gd name="T64" fmla="*/ 235 w 341"/>
                <a:gd name="T65" fmla="*/ 379 h 609"/>
                <a:gd name="T66" fmla="*/ 213 w 341"/>
                <a:gd name="T67" fmla="*/ 485 h 609"/>
                <a:gd name="T68" fmla="*/ 173 w 341"/>
                <a:gd name="T69" fmla="*/ 508 h 609"/>
                <a:gd name="T70" fmla="*/ 152 w 341"/>
                <a:gd name="T71" fmla="*/ 502 h 609"/>
                <a:gd name="T72" fmla="*/ 141 w 341"/>
                <a:gd name="T73" fmla="*/ 469 h 609"/>
                <a:gd name="T74" fmla="*/ 131 w 341"/>
                <a:gd name="T75" fmla="*/ 250 h 609"/>
                <a:gd name="T76" fmla="*/ 144 w 341"/>
                <a:gd name="T77" fmla="*/ 252 h 609"/>
                <a:gd name="T78" fmla="*/ 174 w 341"/>
                <a:gd name="T79" fmla="*/ 245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41" h="609">
                  <a:moveTo>
                    <a:pt x="11" y="28"/>
                  </a:moveTo>
                  <a:cubicBezTo>
                    <a:pt x="13" y="38"/>
                    <a:pt x="13" y="38"/>
                    <a:pt x="13" y="38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21" y="218"/>
                    <a:pt x="121" y="218"/>
                    <a:pt x="121" y="218"/>
                  </a:cubicBezTo>
                  <a:cubicBezTo>
                    <a:pt x="137" y="207"/>
                    <a:pt x="137" y="207"/>
                    <a:pt x="137" y="207"/>
                  </a:cubicBezTo>
                  <a:cubicBezTo>
                    <a:pt x="151" y="197"/>
                    <a:pt x="162" y="191"/>
                    <a:pt x="171" y="188"/>
                  </a:cubicBezTo>
                  <a:cubicBezTo>
                    <a:pt x="180" y="185"/>
                    <a:pt x="187" y="184"/>
                    <a:pt x="196" y="184"/>
                  </a:cubicBezTo>
                  <a:cubicBezTo>
                    <a:pt x="214" y="184"/>
                    <a:pt x="231" y="188"/>
                    <a:pt x="246" y="196"/>
                  </a:cubicBezTo>
                  <a:cubicBezTo>
                    <a:pt x="268" y="207"/>
                    <a:pt x="286" y="228"/>
                    <a:pt x="300" y="257"/>
                  </a:cubicBezTo>
                  <a:cubicBezTo>
                    <a:pt x="313" y="286"/>
                    <a:pt x="321" y="324"/>
                    <a:pt x="321" y="371"/>
                  </a:cubicBezTo>
                  <a:cubicBezTo>
                    <a:pt x="321" y="395"/>
                    <a:pt x="319" y="421"/>
                    <a:pt x="313" y="446"/>
                  </a:cubicBezTo>
                  <a:cubicBezTo>
                    <a:pt x="305" y="484"/>
                    <a:pt x="290" y="520"/>
                    <a:pt x="264" y="546"/>
                  </a:cubicBezTo>
                  <a:cubicBezTo>
                    <a:pt x="251" y="559"/>
                    <a:pt x="236" y="570"/>
                    <a:pt x="217" y="577"/>
                  </a:cubicBezTo>
                  <a:cubicBezTo>
                    <a:pt x="198" y="585"/>
                    <a:pt x="175" y="589"/>
                    <a:pt x="148" y="589"/>
                  </a:cubicBezTo>
                  <a:cubicBezTo>
                    <a:pt x="126" y="589"/>
                    <a:pt x="107" y="586"/>
                    <a:pt x="91" y="580"/>
                  </a:cubicBezTo>
                  <a:cubicBezTo>
                    <a:pt x="67" y="572"/>
                    <a:pt x="50" y="558"/>
                    <a:pt x="38" y="540"/>
                  </a:cubicBezTo>
                  <a:cubicBezTo>
                    <a:pt x="26" y="521"/>
                    <a:pt x="20" y="498"/>
                    <a:pt x="20" y="470"/>
                  </a:cubicBezTo>
                  <a:cubicBezTo>
                    <a:pt x="20" y="470"/>
                    <a:pt x="20" y="470"/>
                    <a:pt x="20" y="470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491"/>
                    <a:pt x="3" y="510"/>
                    <a:pt x="9" y="527"/>
                  </a:cubicBezTo>
                  <a:cubicBezTo>
                    <a:pt x="19" y="552"/>
                    <a:pt x="35" y="573"/>
                    <a:pt x="59" y="587"/>
                  </a:cubicBezTo>
                  <a:cubicBezTo>
                    <a:pt x="82" y="602"/>
                    <a:pt x="112" y="609"/>
                    <a:pt x="148" y="609"/>
                  </a:cubicBezTo>
                  <a:cubicBezTo>
                    <a:pt x="187" y="609"/>
                    <a:pt x="219" y="601"/>
                    <a:pt x="245" y="586"/>
                  </a:cubicBezTo>
                  <a:cubicBezTo>
                    <a:pt x="264" y="575"/>
                    <a:pt x="280" y="561"/>
                    <a:pt x="292" y="544"/>
                  </a:cubicBezTo>
                  <a:cubicBezTo>
                    <a:pt x="311" y="519"/>
                    <a:pt x="323" y="490"/>
                    <a:pt x="331" y="460"/>
                  </a:cubicBezTo>
                  <a:cubicBezTo>
                    <a:pt x="338" y="430"/>
                    <a:pt x="341" y="399"/>
                    <a:pt x="341" y="371"/>
                  </a:cubicBezTo>
                  <a:cubicBezTo>
                    <a:pt x="341" y="306"/>
                    <a:pt x="326" y="255"/>
                    <a:pt x="301" y="219"/>
                  </a:cubicBezTo>
                  <a:cubicBezTo>
                    <a:pt x="288" y="201"/>
                    <a:pt x="273" y="187"/>
                    <a:pt x="255" y="178"/>
                  </a:cubicBezTo>
                  <a:cubicBezTo>
                    <a:pt x="237" y="169"/>
                    <a:pt x="217" y="164"/>
                    <a:pt x="196" y="164"/>
                  </a:cubicBezTo>
                  <a:cubicBezTo>
                    <a:pt x="186" y="164"/>
                    <a:pt x="175" y="165"/>
                    <a:pt x="164" y="169"/>
                  </a:cubicBezTo>
                  <a:cubicBezTo>
                    <a:pt x="153" y="173"/>
                    <a:pt x="141" y="180"/>
                    <a:pt x="125" y="191"/>
                  </a:cubicBezTo>
                  <a:cubicBezTo>
                    <a:pt x="131" y="199"/>
                    <a:pt x="131" y="199"/>
                    <a:pt x="131" y="199"/>
                  </a:cubicBezTo>
                  <a:cubicBezTo>
                    <a:pt x="141" y="199"/>
                    <a:pt x="141" y="199"/>
                    <a:pt x="141" y="199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8"/>
                    <a:pt x="1" y="28"/>
                    <a:pt x="1" y="28"/>
                  </a:cubicBezTo>
                  <a:lnTo>
                    <a:pt x="11" y="28"/>
                  </a:lnTo>
                  <a:close/>
                  <a:moveTo>
                    <a:pt x="174" y="235"/>
                  </a:moveTo>
                  <a:cubicBezTo>
                    <a:pt x="174" y="225"/>
                    <a:pt x="174" y="225"/>
                    <a:pt x="174" y="225"/>
                  </a:cubicBezTo>
                  <a:cubicBezTo>
                    <a:pt x="166" y="225"/>
                    <a:pt x="157" y="226"/>
                    <a:pt x="148" y="229"/>
                  </a:cubicBezTo>
                  <a:cubicBezTo>
                    <a:pt x="143" y="230"/>
                    <a:pt x="139" y="232"/>
                    <a:pt x="135" y="234"/>
                  </a:cubicBezTo>
                  <a:cubicBezTo>
                    <a:pt x="130" y="237"/>
                    <a:pt x="126" y="239"/>
                    <a:pt x="123" y="243"/>
                  </a:cubicBezTo>
                  <a:cubicBezTo>
                    <a:pt x="121" y="246"/>
                    <a:pt x="121" y="246"/>
                    <a:pt x="121" y="246"/>
                  </a:cubicBezTo>
                  <a:cubicBezTo>
                    <a:pt x="121" y="469"/>
                    <a:pt x="121" y="469"/>
                    <a:pt x="121" y="469"/>
                  </a:cubicBezTo>
                  <a:cubicBezTo>
                    <a:pt x="121" y="479"/>
                    <a:pt x="122" y="488"/>
                    <a:pt x="125" y="495"/>
                  </a:cubicBezTo>
                  <a:cubicBezTo>
                    <a:pt x="126" y="501"/>
                    <a:pt x="129" y="506"/>
                    <a:pt x="132" y="510"/>
                  </a:cubicBezTo>
                  <a:cubicBezTo>
                    <a:pt x="137" y="516"/>
                    <a:pt x="143" y="521"/>
                    <a:pt x="150" y="524"/>
                  </a:cubicBezTo>
                  <a:cubicBezTo>
                    <a:pt x="157" y="527"/>
                    <a:pt x="165" y="528"/>
                    <a:pt x="173" y="528"/>
                  </a:cubicBezTo>
                  <a:cubicBezTo>
                    <a:pt x="181" y="528"/>
                    <a:pt x="189" y="527"/>
                    <a:pt x="196" y="524"/>
                  </a:cubicBezTo>
                  <a:cubicBezTo>
                    <a:pt x="208" y="520"/>
                    <a:pt x="218" y="511"/>
                    <a:pt x="226" y="501"/>
                  </a:cubicBezTo>
                  <a:cubicBezTo>
                    <a:pt x="238" y="485"/>
                    <a:pt x="245" y="465"/>
                    <a:pt x="249" y="444"/>
                  </a:cubicBezTo>
                  <a:cubicBezTo>
                    <a:pt x="253" y="423"/>
                    <a:pt x="255" y="400"/>
                    <a:pt x="255" y="379"/>
                  </a:cubicBezTo>
                  <a:cubicBezTo>
                    <a:pt x="255" y="333"/>
                    <a:pt x="248" y="296"/>
                    <a:pt x="235" y="269"/>
                  </a:cubicBezTo>
                  <a:cubicBezTo>
                    <a:pt x="228" y="255"/>
                    <a:pt x="220" y="244"/>
                    <a:pt x="210" y="237"/>
                  </a:cubicBezTo>
                  <a:cubicBezTo>
                    <a:pt x="199" y="229"/>
                    <a:pt x="187" y="225"/>
                    <a:pt x="174" y="225"/>
                  </a:cubicBezTo>
                  <a:cubicBezTo>
                    <a:pt x="174" y="235"/>
                    <a:pt x="174" y="235"/>
                    <a:pt x="174" y="235"/>
                  </a:cubicBezTo>
                  <a:cubicBezTo>
                    <a:pt x="174" y="245"/>
                    <a:pt x="174" y="245"/>
                    <a:pt x="174" y="245"/>
                  </a:cubicBezTo>
                  <a:cubicBezTo>
                    <a:pt x="183" y="245"/>
                    <a:pt x="190" y="247"/>
                    <a:pt x="197" y="253"/>
                  </a:cubicBezTo>
                  <a:cubicBezTo>
                    <a:pt x="208" y="261"/>
                    <a:pt x="218" y="275"/>
                    <a:pt x="224" y="297"/>
                  </a:cubicBezTo>
                  <a:cubicBezTo>
                    <a:pt x="231" y="318"/>
                    <a:pt x="235" y="346"/>
                    <a:pt x="235" y="379"/>
                  </a:cubicBezTo>
                  <a:cubicBezTo>
                    <a:pt x="235" y="394"/>
                    <a:pt x="234" y="410"/>
                    <a:pt x="232" y="426"/>
                  </a:cubicBezTo>
                  <a:cubicBezTo>
                    <a:pt x="229" y="449"/>
                    <a:pt x="222" y="470"/>
                    <a:pt x="213" y="485"/>
                  </a:cubicBezTo>
                  <a:cubicBezTo>
                    <a:pt x="208" y="493"/>
                    <a:pt x="202" y="498"/>
                    <a:pt x="196" y="502"/>
                  </a:cubicBezTo>
                  <a:cubicBezTo>
                    <a:pt x="189" y="506"/>
                    <a:pt x="182" y="508"/>
                    <a:pt x="173" y="508"/>
                  </a:cubicBezTo>
                  <a:cubicBezTo>
                    <a:pt x="167" y="508"/>
                    <a:pt x="163" y="508"/>
                    <a:pt x="159" y="506"/>
                  </a:cubicBezTo>
                  <a:cubicBezTo>
                    <a:pt x="156" y="505"/>
                    <a:pt x="154" y="504"/>
                    <a:pt x="152" y="502"/>
                  </a:cubicBezTo>
                  <a:cubicBezTo>
                    <a:pt x="149" y="500"/>
                    <a:pt x="146" y="496"/>
                    <a:pt x="144" y="491"/>
                  </a:cubicBezTo>
                  <a:cubicBezTo>
                    <a:pt x="142" y="485"/>
                    <a:pt x="141" y="478"/>
                    <a:pt x="141" y="469"/>
                  </a:cubicBezTo>
                  <a:cubicBezTo>
                    <a:pt x="141" y="250"/>
                    <a:pt x="141" y="250"/>
                    <a:pt x="141" y="250"/>
                  </a:cubicBezTo>
                  <a:cubicBezTo>
                    <a:pt x="131" y="250"/>
                    <a:pt x="131" y="250"/>
                    <a:pt x="131" y="250"/>
                  </a:cubicBezTo>
                  <a:cubicBezTo>
                    <a:pt x="139" y="256"/>
                    <a:pt x="139" y="256"/>
                    <a:pt x="139" y="256"/>
                  </a:cubicBezTo>
                  <a:cubicBezTo>
                    <a:pt x="140" y="255"/>
                    <a:pt x="142" y="253"/>
                    <a:pt x="144" y="252"/>
                  </a:cubicBezTo>
                  <a:cubicBezTo>
                    <a:pt x="148" y="250"/>
                    <a:pt x="154" y="248"/>
                    <a:pt x="159" y="246"/>
                  </a:cubicBezTo>
                  <a:cubicBezTo>
                    <a:pt x="165" y="245"/>
                    <a:pt x="170" y="245"/>
                    <a:pt x="174" y="245"/>
                  </a:cubicBezTo>
                  <a:lnTo>
                    <a:pt x="174" y="235"/>
                  </a:ln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>
              <a:off x="-78" y="1027"/>
              <a:ext cx="2804" cy="66"/>
            </a:xfrm>
            <a:custGeom>
              <a:avLst/>
              <a:gdLst>
                <a:gd name="T0" fmla="*/ 0 w 2804"/>
                <a:gd name="T1" fmla="*/ 33 h 66"/>
                <a:gd name="T2" fmla="*/ 0 w 2804"/>
                <a:gd name="T3" fmla="*/ 66 h 66"/>
                <a:gd name="T4" fmla="*/ 2804 w 2804"/>
                <a:gd name="T5" fmla="*/ 66 h 66"/>
                <a:gd name="T6" fmla="*/ 2804 w 2804"/>
                <a:gd name="T7" fmla="*/ 0 h 66"/>
                <a:gd name="T8" fmla="*/ 0 w 2804"/>
                <a:gd name="T9" fmla="*/ 0 h 66"/>
                <a:gd name="T10" fmla="*/ 0 w 2804"/>
                <a:gd name="T11" fmla="*/ 66 h 66"/>
                <a:gd name="T12" fmla="*/ 0 w 2804"/>
                <a:gd name="T13" fmla="*/ 33 h 66"/>
                <a:gd name="T14" fmla="*/ 0 w 2804"/>
                <a:gd name="T15" fmla="*/ 66 h 66"/>
                <a:gd name="T16" fmla="*/ 2804 w 2804"/>
                <a:gd name="T17" fmla="*/ 66 h 66"/>
                <a:gd name="T18" fmla="*/ 2804 w 2804"/>
                <a:gd name="T19" fmla="*/ 0 h 66"/>
                <a:gd name="T20" fmla="*/ 0 w 2804"/>
                <a:gd name="T21" fmla="*/ 0 h 66"/>
                <a:gd name="T22" fmla="*/ 0 w 2804"/>
                <a:gd name="T23" fmla="*/ 66 h 66"/>
                <a:gd name="T24" fmla="*/ 0 w 2804"/>
                <a:gd name="T25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04" h="66">
                  <a:moveTo>
                    <a:pt x="0" y="33"/>
                  </a:moveTo>
                  <a:lnTo>
                    <a:pt x="0" y="66"/>
                  </a:lnTo>
                  <a:lnTo>
                    <a:pt x="2804" y="66"/>
                  </a:lnTo>
                  <a:lnTo>
                    <a:pt x="2804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0" y="33"/>
                  </a:lnTo>
                  <a:lnTo>
                    <a:pt x="0" y="66"/>
                  </a:lnTo>
                  <a:lnTo>
                    <a:pt x="2804" y="66"/>
                  </a:lnTo>
                  <a:lnTo>
                    <a:pt x="2804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6"/>
            <p:cNvSpPr>
              <a:spLocks/>
            </p:cNvSpPr>
            <p:nvPr/>
          </p:nvSpPr>
          <p:spPr bwMode="auto">
            <a:xfrm>
              <a:off x="-78" y="1121"/>
              <a:ext cx="6060" cy="29"/>
            </a:xfrm>
            <a:custGeom>
              <a:avLst/>
              <a:gdLst>
                <a:gd name="T0" fmla="*/ 0 w 6060"/>
                <a:gd name="T1" fmla="*/ 15 h 29"/>
                <a:gd name="T2" fmla="*/ 0 w 6060"/>
                <a:gd name="T3" fmla="*/ 29 h 29"/>
                <a:gd name="T4" fmla="*/ 6060 w 6060"/>
                <a:gd name="T5" fmla="*/ 29 h 29"/>
                <a:gd name="T6" fmla="*/ 6060 w 6060"/>
                <a:gd name="T7" fmla="*/ 0 h 29"/>
                <a:gd name="T8" fmla="*/ 0 w 6060"/>
                <a:gd name="T9" fmla="*/ 0 h 29"/>
                <a:gd name="T10" fmla="*/ 0 w 6060"/>
                <a:gd name="T11" fmla="*/ 29 h 29"/>
                <a:gd name="T12" fmla="*/ 0 w 6060"/>
                <a:gd name="T13" fmla="*/ 15 h 29"/>
                <a:gd name="T14" fmla="*/ 0 w 6060"/>
                <a:gd name="T15" fmla="*/ 29 h 29"/>
                <a:gd name="T16" fmla="*/ 6060 w 6060"/>
                <a:gd name="T17" fmla="*/ 29 h 29"/>
                <a:gd name="T18" fmla="*/ 6060 w 6060"/>
                <a:gd name="T19" fmla="*/ 0 h 29"/>
                <a:gd name="T20" fmla="*/ 0 w 6060"/>
                <a:gd name="T21" fmla="*/ 0 h 29"/>
                <a:gd name="T22" fmla="*/ 0 w 6060"/>
                <a:gd name="T23" fmla="*/ 29 h 29"/>
                <a:gd name="T24" fmla="*/ 0 w 6060"/>
                <a:gd name="T25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60" h="29">
                  <a:moveTo>
                    <a:pt x="0" y="15"/>
                  </a:moveTo>
                  <a:lnTo>
                    <a:pt x="0" y="29"/>
                  </a:lnTo>
                  <a:lnTo>
                    <a:pt x="6060" y="29"/>
                  </a:lnTo>
                  <a:lnTo>
                    <a:pt x="606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0" y="15"/>
                  </a:lnTo>
                  <a:lnTo>
                    <a:pt x="0" y="29"/>
                  </a:lnTo>
                  <a:lnTo>
                    <a:pt x="6060" y="29"/>
                  </a:lnTo>
                  <a:lnTo>
                    <a:pt x="606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EC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Oval 117"/>
            <p:cNvSpPr>
              <a:spLocks noChangeArrowheads="1"/>
            </p:cNvSpPr>
            <p:nvPr/>
          </p:nvSpPr>
          <p:spPr bwMode="auto">
            <a:xfrm>
              <a:off x="2880" y="495"/>
              <a:ext cx="565" cy="56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18"/>
            <p:cNvSpPr>
              <a:spLocks/>
            </p:cNvSpPr>
            <p:nvPr/>
          </p:nvSpPr>
          <p:spPr bwMode="auto">
            <a:xfrm>
              <a:off x="3071" y="628"/>
              <a:ext cx="263" cy="300"/>
            </a:xfrm>
            <a:custGeom>
              <a:avLst/>
              <a:gdLst>
                <a:gd name="T0" fmla="*/ 5 w 263"/>
                <a:gd name="T1" fmla="*/ 0 h 300"/>
                <a:gd name="T2" fmla="*/ 133 w 263"/>
                <a:gd name="T3" fmla="*/ 75 h 300"/>
                <a:gd name="T4" fmla="*/ 263 w 263"/>
                <a:gd name="T5" fmla="*/ 153 h 300"/>
                <a:gd name="T6" fmla="*/ 131 w 263"/>
                <a:gd name="T7" fmla="*/ 226 h 300"/>
                <a:gd name="T8" fmla="*/ 0 w 263"/>
                <a:gd name="T9" fmla="*/ 300 h 300"/>
                <a:gd name="T10" fmla="*/ 3 w 263"/>
                <a:gd name="T11" fmla="*/ 148 h 300"/>
                <a:gd name="T12" fmla="*/ 5 w 263"/>
                <a:gd name="T13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3" h="300">
                  <a:moveTo>
                    <a:pt x="5" y="0"/>
                  </a:moveTo>
                  <a:lnTo>
                    <a:pt x="133" y="75"/>
                  </a:lnTo>
                  <a:lnTo>
                    <a:pt x="263" y="153"/>
                  </a:lnTo>
                  <a:lnTo>
                    <a:pt x="131" y="226"/>
                  </a:lnTo>
                  <a:lnTo>
                    <a:pt x="0" y="300"/>
                  </a:lnTo>
                  <a:lnTo>
                    <a:pt x="3" y="14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Rectangle 119"/>
            <p:cNvSpPr>
              <a:spLocks noChangeArrowheads="1"/>
            </p:cNvSpPr>
            <p:nvPr/>
          </p:nvSpPr>
          <p:spPr bwMode="auto">
            <a:xfrm>
              <a:off x="3667" y="552"/>
              <a:ext cx="558" cy="44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0"/>
            <p:cNvSpPr>
              <a:spLocks/>
            </p:cNvSpPr>
            <p:nvPr/>
          </p:nvSpPr>
          <p:spPr bwMode="auto">
            <a:xfrm>
              <a:off x="3622" y="507"/>
              <a:ext cx="653" cy="539"/>
            </a:xfrm>
            <a:custGeom>
              <a:avLst/>
              <a:gdLst>
                <a:gd name="T0" fmla="*/ 641 w 653"/>
                <a:gd name="T1" fmla="*/ 527 h 539"/>
                <a:gd name="T2" fmla="*/ 641 w 653"/>
                <a:gd name="T3" fmla="*/ 518 h 539"/>
                <a:gd name="T4" fmla="*/ 22 w 653"/>
                <a:gd name="T5" fmla="*/ 518 h 539"/>
                <a:gd name="T6" fmla="*/ 22 w 653"/>
                <a:gd name="T7" fmla="*/ 24 h 539"/>
                <a:gd name="T8" fmla="*/ 629 w 653"/>
                <a:gd name="T9" fmla="*/ 24 h 539"/>
                <a:gd name="T10" fmla="*/ 629 w 653"/>
                <a:gd name="T11" fmla="*/ 527 h 539"/>
                <a:gd name="T12" fmla="*/ 641 w 653"/>
                <a:gd name="T13" fmla="*/ 527 h 539"/>
                <a:gd name="T14" fmla="*/ 641 w 653"/>
                <a:gd name="T15" fmla="*/ 518 h 539"/>
                <a:gd name="T16" fmla="*/ 641 w 653"/>
                <a:gd name="T17" fmla="*/ 527 h 539"/>
                <a:gd name="T18" fmla="*/ 653 w 653"/>
                <a:gd name="T19" fmla="*/ 527 h 539"/>
                <a:gd name="T20" fmla="*/ 653 w 653"/>
                <a:gd name="T21" fmla="*/ 0 h 539"/>
                <a:gd name="T22" fmla="*/ 0 w 653"/>
                <a:gd name="T23" fmla="*/ 0 h 539"/>
                <a:gd name="T24" fmla="*/ 0 w 653"/>
                <a:gd name="T25" fmla="*/ 539 h 539"/>
                <a:gd name="T26" fmla="*/ 653 w 653"/>
                <a:gd name="T27" fmla="*/ 539 h 539"/>
                <a:gd name="T28" fmla="*/ 653 w 653"/>
                <a:gd name="T29" fmla="*/ 527 h 539"/>
                <a:gd name="T30" fmla="*/ 641 w 653"/>
                <a:gd name="T31" fmla="*/ 52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3" h="539">
                  <a:moveTo>
                    <a:pt x="641" y="527"/>
                  </a:moveTo>
                  <a:lnTo>
                    <a:pt x="641" y="518"/>
                  </a:lnTo>
                  <a:lnTo>
                    <a:pt x="22" y="518"/>
                  </a:lnTo>
                  <a:lnTo>
                    <a:pt x="22" y="24"/>
                  </a:lnTo>
                  <a:lnTo>
                    <a:pt x="629" y="24"/>
                  </a:lnTo>
                  <a:lnTo>
                    <a:pt x="629" y="527"/>
                  </a:lnTo>
                  <a:lnTo>
                    <a:pt x="641" y="527"/>
                  </a:lnTo>
                  <a:lnTo>
                    <a:pt x="641" y="518"/>
                  </a:lnTo>
                  <a:lnTo>
                    <a:pt x="641" y="527"/>
                  </a:lnTo>
                  <a:lnTo>
                    <a:pt x="653" y="527"/>
                  </a:lnTo>
                  <a:lnTo>
                    <a:pt x="653" y="0"/>
                  </a:lnTo>
                  <a:lnTo>
                    <a:pt x="0" y="0"/>
                  </a:lnTo>
                  <a:lnTo>
                    <a:pt x="0" y="539"/>
                  </a:lnTo>
                  <a:lnTo>
                    <a:pt x="653" y="539"/>
                  </a:lnTo>
                  <a:lnTo>
                    <a:pt x="653" y="527"/>
                  </a:lnTo>
                  <a:lnTo>
                    <a:pt x="641" y="5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21"/>
            <p:cNvSpPr>
              <a:spLocks/>
            </p:cNvSpPr>
            <p:nvPr/>
          </p:nvSpPr>
          <p:spPr bwMode="auto">
            <a:xfrm>
              <a:off x="3667" y="717"/>
              <a:ext cx="558" cy="284"/>
            </a:xfrm>
            <a:custGeom>
              <a:avLst/>
              <a:gdLst>
                <a:gd name="T0" fmla="*/ 0 w 558"/>
                <a:gd name="T1" fmla="*/ 0 h 284"/>
                <a:gd name="T2" fmla="*/ 126 w 558"/>
                <a:gd name="T3" fmla="*/ 126 h 284"/>
                <a:gd name="T4" fmla="*/ 192 w 558"/>
                <a:gd name="T5" fmla="*/ 59 h 284"/>
                <a:gd name="T6" fmla="*/ 258 w 558"/>
                <a:gd name="T7" fmla="*/ 126 h 284"/>
                <a:gd name="T8" fmla="*/ 300 w 558"/>
                <a:gd name="T9" fmla="*/ 83 h 284"/>
                <a:gd name="T10" fmla="*/ 343 w 558"/>
                <a:gd name="T11" fmla="*/ 126 h 284"/>
                <a:gd name="T12" fmla="*/ 490 w 558"/>
                <a:gd name="T13" fmla="*/ 59 h 284"/>
                <a:gd name="T14" fmla="*/ 558 w 558"/>
                <a:gd name="T15" fmla="*/ 126 h 284"/>
                <a:gd name="T16" fmla="*/ 558 w 558"/>
                <a:gd name="T17" fmla="*/ 284 h 284"/>
                <a:gd name="T18" fmla="*/ 0 w 558"/>
                <a:gd name="T19" fmla="*/ 284 h 284"/>
                <a:gd name="T20" fmla="*/ 0 w 558"/>
                <a:gd name="T2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8" h="284">
                  <a:moveTo>
                    <a:pt x="0" y="0"/>
                  </a:moveTo>
                  <a:lnTo>
                    <a:pt x="126" y="126"/>
                  </a:lnTo>
                  <a:lnTo>
                    <a:pt x="192" y="59"/>
                  </a:lnTo>
                  <a:lnTo>
                    <a:pt x="258" y="126"/>
                  </a:lnTo>
                  <a:lnTo>
                    <a:pt x="300" y="83"/>
                  </a:lnTo>
                  <a:lnTo>
                    <a:pt x="343" y="126"/>
                  </a:lnTo>
                  <a:lnTo>
                    <a:pt x="490" y="59"/>
                  </a:lnTo>
                  <a:lnTo>
                    <a:pt x="558" y="126"/>
                  </a:lnTo>
                  <a:lnTo>
                    <a:pt x="558" y="284"/>
                  </a:lnTo>
                  <a:lnTo>
                    <a:pt x="0" y="2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Oval 122"/>
            <p:cNvSpPr>
              <a:spLocks noChangeArrowheads="1"/>
            </p:cNvSpPr>
            <p:nvPr/>
          </p:nvSpPr>
          <p:spPr bwMode="auto">
            <a:xfrm>
              <a:off x="4022" y="632"/>
              <a:ext cx="92" cy="95"/>
            </a:xfrm>
            <a:prstGeom prst="ellipse">
              <a:avLst/>
            </a:pr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>
              <a:off x="4483" y="512"/>
              <a:ext cx="430" cy="536"/>
            </a:xfrm>
            <a:custGeom>
              <a:avLst/>
              <a:gdLst>
                <a:gd name="T0" fmla="*/ 430 w 430"/>
                <a:gd name="T1" fmla="*/ 432 h 536"/>
                <a:gd name="T2" fmla="*/ 430 w 430"/>
                <a:gd name="T3" fmla="*/ 0 h 536"/>
                <a:gd name="T4" fmla="*/ 0 w 430"/>
                <a:gd name="T5" fmla="*/ 0 h 536"/>
                <a:gd name="T6" fmla="*/ 0 w 430"/>
                <a:gd name="T7" fmla="*/ 536 h 536"/>
                <a:gd name="T8" fmla="*/ 276 w 430"/>
                <a:gd name="T9" fmla="*/ 536 h 536"/>
                <a:gd name="T10" fmla="*/ 430 w 430"/>
                <a:gd name="T11" fmla="*/ 432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0" h="536">
                  <a:moveTo>
                    <a:pt x="430" y="432"/>
                  </a:moveTo>
                  <a:lnTo>
                    <a:pt x="430" y="0"/>
                  </a:lnTo>
                  <a:lnTo>
                    <a:pt x="0" y="0"/>
                  </a:lnTo>
                  <a:lnTo>
                    <a:pt x="0" y="536"/>
                  </a:lnTo>
                  <a:lnTo>
                    <a:pt x="276" y="536"/>
                  </a:lnTo>
                  <a:lnTo>
                    <a:pt x="430" y="4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4"/>
            <p:cNvSpPr>
              <a:spLocks/>
            </p:cNvSpPr>
            <p:nvPr/>
          </p:nvSpPr>
          <p:spPr bwMode="auto">
            <a:xfrm>
              <a:off x="4483" y="512"/>
              <a:ext cx="430" cy="536"/>
            </a:xfrm>
            <a:custGeom>
              <a:avLst/>
              <a:gdLst>
                <a:gd name="T0" fmla="*/ 430 w 430"/>
                <a:gd name="T1" fmla="*/ 432 h 536"/>
                <a:gd name="T2" fmla="*/ 430 w 430"/>
                <a:gd name="T3" fmla="*/ 0 h 536"/>
                <a:gd name="T4" fmla="*/ 0 w 430"/>
                <a:gd name="T5" fmla="*/ 0 h 536"/>
                <a:gd name="T6" fmla="*/ 0 w 430"/>
                <a:gd name="T7" fmla="*/ 536 h 536"/>
                <a:gd name="T8" fmla="*/ 276 w 430"/>
                <a:gd name="T9" fmla="*/ 536 h 536"/>
                <a:gd name="T10" fmla="*/ 430 w 430"/>
                <a:gd name="T11" fmla="*/ 432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0" h="536">
                  <a:moveTo>
                    <a:pt x="430" y="432"/>
                  </a:moveTo>
                  <a:lnTo>
                    <a:pt x="430" y="0"/>
                  </a:lnTo>
                  <a:lnTo>
                    <a:pt x="0" y="0"/>
                  </a:lnTo>
                  <a:lnTo>
                    <a:pt x="0" y="536"/>
                  </a:lnTo>
                  <a:lnTo>
                    <a:pt x="276" y="536"/>
                  </a:lnTo>
                  <a:lnTo>
                    <a:pt x="430" y="43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5"/>
            <p:cNvSpPr>
              <a:spLocks/>
            </p:cNvSpPr>
            <p:nvPr/>
          </p:nvSpPr>
          <p:spPr bwMode="auto">
            <a:xfrm>
              <a:off x="4521" y="554"/>
              <a:ext cx="361" cy="19"/>
            </a:xfrm>
            <a:custGeom>
              <a:avLst/>
              <a:gdLst>
                <a:gd name="T0" fmla="*/ 361 w 361"/>
                <a:gd name="T1" fmla="*/ 0 h 19"/>
                <a:gd name="T2" fmla="*/ 0 w 361"/>
                <a:gd name="T3" fmla="*/ 0 h 19"/>
                <a:gd name="T4" fmla="*/ 0 w 361"/>
                <a:gd name="T5" fmla="*/ 10 h 19"/>
                <a:gd name="T6" fmla="*/ 0 w 361"/>
                <a:gd name="T7" fmla="*/ 19 h 19"/>
                <a:gd name="T8" fmla="*/ 361 w 361"/>
                <a:gd name="T9" fmla="*/ 19 h 19"/>
                <a:gd name="T10" fmla="*/ 361 w 361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19">
                  <a:moveTo>
                    <a:pt x="361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0" y="19"/>
                  </a:lnTo>
                  <a:lnTo>
                    <a:pt x="361" y="19"/>
                  </a:lnTo>
                  <a:lnTo>
                    <a:pt x="361" y="0"/>
                  </a:lnTo>
                  <a:close/>
                </a:path>
              </a:pathLst>
            </a:cu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6"/>
            <p:cNvSpPr>
              <a:spLocks/>
            </p:cNvSpPr>
            <p:nvPr/>
          </p:nvSpPr>
          <p:spPr bwMode="auto">
            <a:xfrm>
              <a:off x="4521" y="554"/>
              <a:ext cx="361" cy="19"/>
            </a:xfrm>
            <a:custGeom>
              <a:avLst/>
              <a:gdLst>
                <a:gd name="T0" fmla="*/ 361 w 361"/>
                <a:gd name="T1" fmla="*/ 0 h 19"/>
                <a:gd name="T2" fmla="*/ 0 w 361"/>
                <a:gd name="T3" fmla="*/ 0 h 19"/>
                <a:gd name="T4" fmla="*/ 0 w 361"/>
                <a:gd name="T5" fmla="*/ 10 h 19"/>
                <a:gd name="T6" fmla="*/ 0 w 361"/>
                <a:gd name="T7" fmla="*/ 19 h 19"/>
                <a:gd name="T8" fmla="*/ 361 w 361"/>
                <a:gd name="T9" fmla="*/ 19 h 19"/>
                <a:gd name="T10" fmla="*/ 361 w 361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19">
                  <a:moveTo>
                    <a:pt x="361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0" y="19"/>
                  </a:lnTo>
                  <a:lnTo>
                    <a:pt x="361" y="19"/>
                  </a:lnTo>
                  <a:lnTo>
                    <a:pt x="3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27"/>
            <p:cNvSpPr>
              <a:spLocks/>
            </p:cNvSpPr>
            <p:nvPr/>
          </p:nvSpPr>
          <p:spPr bwMode="auto">
            <a:xfrm>
              <a:off x="4521" y="630"/>
              <a:ext cx="361" cy="9"/>
            </a:xfrm>
            <a:custGeom>
              <a:avLst/>
              <a:gdLst>
                <a:gd name="T0" fmla="*/ 361 w 361"/>
                <a:gd name="T1" fmla="*/ 0 h 9"/>
                <a:gd name="T2" fmla="*/ 0 w 361"/>
                <a:gd name="T3" fmla="*/ 0 h 9"/>
                <a:gd name="T4" fmla="*/ 0 w 361"/>
                <a:gd name="T5" fmla="*/ 5 h 9"/>
                <a:gd name="T6" fmla="*/ 0 w 361"/>
                <a:gd name="T7" fmla="*/ 9 h 9"/>
                <a:gd name="T8" fmla="*/ 361 w 361"/>
                <a:gd name="T9" fmla="*/ 9 h 9"/>
                <a:gd name="T10" fmla="*/ 361 w 361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9">
                  <a:moveTo>
                    <a:pt x="361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361" y="9"/>
                  </a:lnTo>
                  <a:lnTo>
                    <a:pt x="361" y="0"/>
                  </a:lnTo>
                  <a:close/>
                </a:path>
              </a:pathLst>
            </a:cu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28"/>
            <p:cNvSpPr>
              <a:spLocks/>
            </p:cNvSpPr>
            <p:nvPr/>
          </p:nvSpPr>
          <p:spPr bwMode="auto">
            <a:xfrm>
              <a:off x="4521" y="630"/>
              <a:ext cx="361" cy="9"/>
            </a:xfrm>
            <a:custGeom>
              <a:avLst/>
              <a:gdLst>
                <a:gd name="T0" fmla="*/ 361 w 361"/>
                <a:gd name="T1" fmla="*/ 0 h 9"/>
                <a:gd name="T2" fmla="*/ 0 w 361"/>
                <a:gd name="T3" fmla="*/ 0 h 9"/>
                <a:gd name="T4" fmla="*/ 0 w 361"/>
                <a:gd name="T5" fmla="*/ 5 h 9"/>
                <a:gd name="T6" fmla="*/ 0 w 361"/>
                <a:gd name="T7" fmla="*/ 9 h 9"/>
                <a:gd name="T8" fmla="*/ 361 w 361"/>
                <a:gd name="T9" fmla="*/ 9 h 9"/>
                <a:gd name="T10" fmla="*/ 361 w 361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9">
                  <a:moveTo>
                    <a:pt x="361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361" y="9"/>
                  </a:lnTo>
                  <a:lnTo>
                    <a:pt x="3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9"/>
            <p:cNvSpPr>
              <a:spLocks/>
            </p:cNvSpPr>
            <p:nvPr/>
          </p:nvSpPr>
          <p:spPr bwMode="auto">
            <a:xfrm>
              <a:off x="4521" y="665"/>
              <a:ext cx="361" cy="10"/>
            </a:xfrm>
            <a:custGeom>
              <a:avLst/>
              <a:gdLst>
                <a:gd name="T0" fmla="*/ 361 w 361"/>
                <a:gd name="T1" fmla="*/ 0 h 10"/>
                <a:gd name="T2" fmla="*/ 0 w 361"/>
                <a:gd name="T3" fmla="*/ 0 h 10"/>
                <a:gd name="T4" fmla="*/ 0 w 361"/>
                <a:gd name="T5" fmla="*/ 5 h 10"/>
                <a:gd name="T6" fmla="*/ 0 w 361"/>
                <a:gd name="T7" fmla="*/ 10 h 10"/>
                <a:gd name="T8" fmla="*/ 361 w 361"/>
                <a:gd name="T9" fmla="*/ 10 h 10"/>
                <a:gd name="T10" fmla="*/ 361 w 361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10">
                  <a:moveTo>
                    <a:pt x="361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1" y="10"/>
                  </a:lnTo>
                  <a:lnTo>
                    <a:pt x="361" y="0"/>
                  </a:lnTo>
                  <a:close/>
                </a:path>
              </a:pathLst>
            </a:cu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30"/>
            <p:cNvSpPr>
              <a:spLocks/>
            </p:cNvSpPr>
            <p:nvPr/>
          </p:nvSpPr>
          <p:spPr bwMode="auto">
            <a:xfrm>
              <a:off x="4521" y="665"/>
              <a:ext cx="361" cy="10"/>
            </a:xfrm>
            <a:custGeom>
              <a:avLst/>
              <a:gdLst>
                <a:gd name="T0" fmla="*/ 361 w 361"/>
                <a:gd name="T1" fmla="*/ 0 h 10"/>
                <a:gd name="T2" fmla="*/ 0 w 361"/>
                <a:gd name="T3" fmla="*/ 0 h 10"/>
                <a:gd name="T4" fmla="*/ 0 w 361"/>
                <a:gd name="T5" fmla="*/ 5 h 10"/>
                <a:gd name="T6" fmla="*/ 0 w 361"/>
                <a:gd name="T7" fmla="*/ 10 h 10"/>
                <a:gd name="T8" fmla="*/ 361 w 361"/>
                <a:gd name="T9" fmla="*/ 10 h 10"/>
                <a:gd name="T10" fmla="*/ 361 w 361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10">
                  <a:moveTo>
                    <a:pt x="361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1" y="10"/>
                  </a:lnTo>
                  <a:lnTo>
                    <a:pt x="3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31"/>
            <p:cNvSpPr>
              <a:spLocks/>
            </p:cNvSpPr>
            <p:nvPr/>
          </p:nvSpPr>
          <p:spPr bwMode="auto">
            <a:xfrm>
              <a:off x="4521" y="701"/>
              <a:ext cx="361" cy="9"/>
            </a:xfrm>
            <a:custGeom>
              <a:avLst/>
              <a:gdLst>
                <a:gd name="T0" fmla="*/ 361 w 361"/>
                <a:gd name="T1" fmla="*/ 0 h 9"/>
                <a:gd name="T2" fmla="*/ 0 w 361"/>
                <a:gd name="T3" fmla="*/ 0 h 9"/>
                <a:gd name="T4" fmla="*/ 0 w 361"/>
                <a:gd name="T5" fmla="*/ 5 h 9"/>
                <a:gd name="T6" fmla="*/ 0 w 361"/>
                <a:gd name="T7" fmla="*/ 9 h 9"/>
                <a:gd name="T8" fmla="*/ 361 w 361"/>
                <a:gd name="T9" fmla="*/ 9 h 9"/>
                <a:gd name="T10" fmla="*/ 361 w 361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9">
                  <a:moveTo>
                    <a:pt x="361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361" y="9"/>
                  </a:lnTo>
                  <a:lnTo>
                    <a:pt x="361" y="0"/>
                  </a:lnTo>
                  <a:close/>
                </a:path>
              </a:pathLst>
            </a:cu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32"/>
            <p:cNvSpPr>
              <a:spLocks/>
            </p:cNvSpPr>
            <p:nvPr/>
          </p:nvSpPr>
          <p:spPr bwMode="auto">
            <a:xfrm>
              <a:off x="4521" y="701"/>
              <a:ext cx="361" cy="9"/>
            </a:xfrm>
            <a:custGeom>
              <a:avLst/>
              <a:gdLst>
                <a:gd name="T0" fmla="*/ 361 w 361"/>
                <a:gd name="T1" fmla="*/ 0 h 9"/>
                <a:gd name="T2" fmla="*/ 0 w 361"/>
                <a:gd name="T3" fmla="*/ 0 h 9"/>
                <a:gd name="T4" fmla="*/ 0 w 361"/>
                <a:gd name="T5" fmla="*/ 5 h 9"/>
                <a:gd name="T6" fmla="*/ 0 w 361"/>
                <a:gd name="T7" fmla="*/ 9 h 9"/>
                <a:gd name="T8" fmla="*/ 361 w 361"/>
                <a:gd name="T9" fmla="*/ 9 h 9"/>
                <a:gd name="T10" fmla="*/ 361 w 361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9">
                  <a:moveTo>
                    <a:pt x="361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361" y="9"/>
                  </a:lnTo>
                  <a:lnTo>
                    <a:pt x="3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33"/>
            <p:cNvSpPr>
              <a:spLocks/>
            </p:cNvSpPr>
            <p:nvPr/>
          </p:nvSpPr>
          <p:spPr bwMode="auto">
            <a:xfrm>
              <a:off x="4521" y="736"/>
              <a:ext cx="361" cy="10"/>
            </a:xfrm>
            <a:custGeom>
              <a:avLst/>
              <a:gdLst>
                <a:gd name="T0" fmla="*/ 361 w 361"/>
                <a:gd name="T1" fmla="*/ 0 h 10"/>
                <a:gd name="T2" fmla="*/ 0 w 361"/>
                <a:gd name="T3" fmla="*/ 0 h 10"/>
                <a:gd name="T4" fmla="*/ 0 w 361"/>
                <a:gd name="T5" fmla="*/ 5 h 10"/>
                <a:gd name="T6" fmla="*/ 0 w 361"/>
                <a:gd name="T7" fmla="*/ 10 h 10"/>
                <a:gd name="T8" fmla="*/ 361 w 361"/>
                <a:gd name="T9" fmla="*/ 10 h 10"/>
                <a:gd name="T10" fmla="*/ 361 w 361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10">
                  <a:moveTo>
                    <a:pt x="361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1" y="10"/>
                  </a:lnTo>
                  <a:lnTo>
                    <a:pt x="361" y="0"/>
                  </a:lnTo>
                  <a:close/>
                </a:path>
              </a:pathLst>
            </a:cu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4"/>
            <p:cNvSpPr>
              <a:spLocks/>
            </p:cNvSpPr>
            <p:nvPr/>
          </p:nvSpPr>
          <p:spPr bwMode="auto">
            <a:xfrm>
              <a:off x="4521" y="736"/>
              <a:ext cx="361" cy="10"/>
            </a:xfrm>
            <a:custGeom>
              <a:avLst/>
              <a:gdLst>
                <a:gd name="T0" fmla="*/ 361 w 361"/>
                <a:gd name="T1" fmla="*/ 0 h 10"/>
                <a:gd name="T2" fmla="*/ 0 w 361"/>
                <a:gd name="T3" fmla="*/ 0 h 10"/>
                <a:gd name="T4" fmla="*/ 0 w 361"/>
                <a:gd name="T5" fmla="*/ 5 h 10"/>
                <a:gd name="T6" fmla="*/ 0 w 361"/>
                <a:gd name="T7" fmla="*/ 10 h 10"/>
                <a:gd name="T8" fmla="*/ 361 w 361"/>
                <a:gd name="T9" fmla="*/ 10 h 10"/>
                <a:gd name="T10" fmla="*/ 361 w 361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1" h="10">
                  <a:moveTo>
                    <a:pt x="361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1" y="10"/>
                  </a:lnTo>
                  <a:lnTo>
                    <a:pt x="3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35"/>
            <p:cNvSpPr>
              <a:spLocks/>
            </p:cNvSpPr>
            <p:nvPr/>
          </p:nvSpPr>
          <p:spPr bwMode="auto">
            <a:xfrm>
              <a:off x="4516" y="807"/>
              <a:ext cx="364" cy="10"/>
            </a:xfrm>
            <a:custGeom>
              <a:avLst/>
              <a:gdLst>
                <a:gd name="T0" fmla="*/ 364 w 364"/>
                <a:gd name="T1" fmla="*/ 0 h 10"/>
                <a:gd name="T2" fmla="*/ 0 w 364"/>
                <a:gd name="T3" fmla="*/ 0 h 10"/>
                <a:gd name="T4" fmla="*/ 0 w 364"/>
                <a:gd name="T5" fmla="*/ 5 h 10"/>
                <a:gd name="T6" fmla="*/ 0 w 364"/>
                <a:gd name="T7" fmla="*/ 10 h 10"/>
                <a:gd name="T8" fmla="*/ 364 w 364"/>
                <a:gd name="T9" fmla="*/ 10 h 10"/>
                <a:gd name="T10" fmla="*/ 364 w 364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0">
                  <a:moveTo>
                    <a:pt x="364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4" y="10"/>
                  </a:lnTo>
                  <a:lnTo>
                    <a:pt x="364" y="0"/>
                  </a:lnTo>
                  <a:close/>
                </a:path>
              </a:pathLst>
            </a:cu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36"/>
            <p:cNvSpPr>
              <a:spLocks/>
            </p:cNvSpPr>
            <p:nvPr/>
          </p:nvSpPr>
          <p:spPr bwMode="auto">
            <a:xfrm>
              <a:off x="4516" y="807"/>
              <a:ext cx="364" cy="10"/>
            </a:xfrm>
            <a:custGeom>
              <a:avLst/>
              <a:gdLst>
                <a:gd name="T0" fmla="*/ 364 w 364"/>
                <a:gd name="T1" fmla="*/ 0 h 10"/>
                <a:gd name="T2" fmla="*/ 0 w 364"/>
                <a:gd name="T3" fmla="*/ 0 h 10"/>
                <a:gd name="T4" fmla="*/ 0 w 364"/>
                <a:gd name="T5" fmla="*/ 5 h 10"/>
                <a:gd name="T6" fmla="*/ 0 w 364"/>
                <a:gd name="T7" fmla="*/ 10 h 10"/>
                <a:gd name="T8" fmla="*/ 364 w 364"/>
                <a:gd name="T9" fmla="*/ 10 h 10"/>
                <a:gd name="T10" fmla="*/ 364 w 364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0">
                  <a:moveTo>
                    <a:pt x="364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4" y="10"/>
                  </a:lnTo>
                  <a:lnTo>
                    <a:pt x="3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37"/>
            <p:cNvSpPr>
              <a:spLocks/>
            </p:cNvSpPr>
            <p:nvPr/>
          </p:nvSpPr>
          <p:spPr bwMode="auto">
            <a:xfrm>
              <a:off x="4516" y="826"/>
              <a:ext cx="364" cy="9"/>
            </a:xfrm>
            <a:custGeom>
              <a:avLst/>
              <a:gdLst>
                <a:gd name="T0" fmla="*/ 364 w 364"/>
                <a:gd name="T1" fmla="*/ 0 h 9"/>
                <a:gd name="T2" fmla="*/ 0 w 364"/>
                <a:gd name="T3" fmla="*/ 0 h 9"/>
                <a:gd name="T4" fmla="*/ 0 w 364"/>
                <a:gd name="T5" fmla="*/ 5 h 9"/>
                <a:gd name="T6" fmla="*/ 0 w 364"/>
                <a:gd name="T7" fmla="*/ 9 h 9"/>
                <a:gd name="T8" fmla="*/ 364 w 364"/>
                <a:gd name="T9" fmla="*/ 9 h 9"/>
                <a:gd name="T10" fmla="*/ 364 w 364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9">
                  <a:moveTo>
                    <a:pt x="364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364" y="9"/>
                  </a:lnTo>
                  <a:lnTo>
                    <a:pt x="364" y="0"/>
                  </a:lnTo>
                  <a:close/>
                </a:path>
              </a:pathLst>
            </a:cu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38"/>
            <p:cNvSpPr>
              <a:spLocks/>
            </p:cNvSpPr>
            <p:nvPr/>
          </p:nvSpPr>
          <p:spPr bwMode="auto">
            <a:xfrm>
              <a:off x="4516" y="826"/>
              <a:ext cx="364" cy="9"/>
            </a:xfrm>
            <a:custGeom>
              <a:avLst/>
              <a:gdLst>
                <a:gd name="T0" fmla="*/ 364 w 364"/>
                <a:gd name="T1" fmla="*/ 0 h 9"/>
                <a:gd name="T2" fmla="*/ 0 w 364"/>
                <a:gd name="T3" fmla="*/ 0 h 9"/>
                <a:gd name="T4" fmla="*/ 0 w 364"/>
                <a:gd name="T5" fmla="*/ 5 h 9"/>
                <a:gd name="T6" fmla="*/ 0 w 364"/>
                <a:gd name="T7" fmla="*/ 9 h 9"/>
                <a:gd name="T8" fmla="*/ 364 w 364"/>
                <a:gd name="T9" fmla="*/ 9 h 9"/>
                <a:gd name="T10" fmla="*/ 364 w 364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9">
                  <a:moveTo>
                    <a:pt x="364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364" y="9"/>
                  </a:lnTo>
                  <a:lnTo>
                    <a:pt x="3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39"/>
            <p:cNvSpPr>
              <a:spLocks/>
            </p:cNvSpPr>
            <p:nvPr/>
          </p:nvSpPr>
          <p:spPr bwMode="auto">
            <a:xfrm>
              <a:off x="4516" y="913"/>
              <a:ext cx="364" cy="10"/>
            </a:xfrm>
            <a:custGeom>
              <a:avLst/>
              <a:gdLst>
                <a:gd name="T0" fmla="*/ 364 w 364"/>
                <a:gd name="T1" fmla="*/ 0 h 10"/>
                <a:gd name="T2" fmla="*/ 0 w 364"/>
                <a:gd name="T3" fmla="*/ 0 h 10"/>
                <a:gd name="T4" fmla="*/ 0 w 364"/>
                <a:gd name="T5" fmla="*/ 5 h 10"/>
                <a:gd name="T6" fmla="*/ 0 w 364"/>
                <a:gd name="T7" fmla="*/ 10 h 10"/>
                <a:gd name="T8" fmla="*/ 364 w 364"/>
                <a:gd name="T9" fmla="*/ 10 h 10"/>
                <a:gd name="T10" fmla="*/ 364 w 364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0">
                  <a:moveTo>
                    <a:pt x="364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4" y="10"/>
                  </a:lnTo>
                  <a:lnTo>
                    <a:pt x="364" y="0"/>
                  </a:lnTo>
                  <a:close/>
                </a:path>
              </a:pathLst>
            </a:cu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40"/>
            <p:cNvSpPr>
              <a:spLocks/>
            </p:cNvSpPr>
            <p:nvPr/>
          </p:nvSpPr>
          <p:spPr bwMode="auto">
            <a:xfrm>
              <a:off x="4516" y="913"/>
              <a:ext cx="364" cy="10"/>
            </a:xfrm>
            <a:custGeom>
              <a:avLst/>
              <a:gdLst>
                <a:gd name="T0" fmla="*/ 364 w 364"/>
                <a:gd name="T1" fmla="*/ 0 h 10"/>
                <a:gd name="T2" fmla="*/ 0 w 364"/>
                <a:gd name="T3" fmla="*/ 0 h 10"/>
                <a:gd name="T4" fmla="*/ 0 w 364"/>
                <a:gd name="T5" fmla="*/ 5 h 10"/>
                <a:gd name="T6" fmla="*/ 0 w 364"/>
                <a:gd name="T7" fmla="*/ 10 h 10"/>
                <a:gd name="T8" fmla="*/ 364 w 364"/>
                <a:gd name="T9" fmla="*/ 10 h 10"/>
                <a:gd name="T10" fmla="*/ 364 w 364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0">
                  <a:moveTo>
                    <a:pt x="364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4" y="10"/>
                  </a:lnTo>
                  <a:lnTo>
                    <a:pt x="3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41"/>
            <p:cNvSpPr>
              <a:spLocks/>
            </p:cNvSpPr>
            <p:nvPr/>
          </p:nvSpPr>
          <p:spPr bwMode="auto">
            <a:xfrm>
              <a:off x="4516" y="935"/>
              <a:ext cx="364" cy="7"/>
            </a:xfrm>
            <a:custGeom>
              <a:avLst/>
              <a:gdLst>
                <a:gd name="T0" fmla="*/ 364 w 364"/>
                <a:gd name="T1" fmla="*/ 0 h 7"/>
                <a:gd name="T2" fmla="*/ 0 w 364"/>
                <a:gd name="T3" fmla="*/ 0 h 7"/>
                <a:gd name="T4" fmla="*/ 0 w 364"/>
                <a:gd name="T5" fmla="*/ 2 h 7"/>
                <a:gd name="T6" fmla="*/ 0 w 364"/>
                <a:gd name="T7" fmla="*/ 7 h 7"/>
                <a:gd name="T8" fmla="*/ 364 w 364"/>
                <a:gd name="T9" fmla="*/ 7 h 7"/>
                <a:gd name="T10" fmla="*/ 364 w 364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7">
                  <a:moveTo>
                    <a:pt x="36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64" y="7"/>
                  </a:lnTo>
                  <a:lnTo>
                    <a:pt x="364" y="0"/>
                  </a:lnTo>
                  <a:close/>
                </a:path>
              </a:pathLst>
            </a:cu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42"/>
            <p:cNvSpPr>
              <a:spLocks/>
            </p:cNvSpPr>
            <p:nvPr/>
          </p:nvSpPr>
          <p:spPr bwMode="auto">
            <a:xfrm>
              <a:off x="4516" y="935"/>
              <a:ext cx="364" cy="7"/>
            </a:xfrm>
            <a:custGeom>
              <a:avLst/>
              <a:gdLst>
                <a:gd name="T0" fmla="*/ 364 w 364"/>
                <a:gd name="T1" fmla="*/ 0 h 7"/>
                <a:gd name="T2" fmla="*/ 0 w 364"/>
                <a:gd name="T3" fmla="*/ 0 h 7"/>
                <a:gd name="T4" fmla="*/ 0 w 364"/>
                <a:gd name="T5" fmla="*/ 2 h 7"/>
                <a:gd name="T6" fmla="*/ 0 w 364"/>
                <a:gd name="T7" fmla="*/ 7 h 7"/>
                <a:gd name="T8" fmla="*/ 364 w 364"/>
                <a:gd name="T9" fmla="*/ 7 h 7"/>
                <a:gd name="T10" fmla="*/ 364 w 364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7">
                  <a:moveTo>
                    <a:pt x="36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64" y="7"/>
                  </a:lnTo>
                  <a:lnTo>
                    <a:pt x="3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Rectangle 143"/>
            <p:cNvSpPr>
              <a:spLocks noChangeArrowheads="1"/>
            </p:cNvSpPr>
            <p:nvPr/>
          </p:nvSpPr>
          <p:spPr bwMode="auto">
            <a:xfrm>
              <a:off x="4880" y="968"/>
              <a:ext cx="1" cy="1"/>
            </a:xfrm>
            <a:prstGeom prst="rect">
              <a:avLst/>
            </a:pr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44"/>
            <p:cNvSpPr>
              <a:spLocks/>
            </p:cNvSpPr>
            <p:nvPr/>
          </p:nvSpPr>
          <p:spPr bwMode="auto">
            <a:xfrm>
              <a:off x="4880" y="96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45"/>
            <p:cNvSpPr>
              <a:spLocks/>
            </p:cNvSpPr>
            <p:nvPr/>
          </p:nvSpPr>
          <p:spPr bwMode="auto">
            <a:xfrm>
              <a:off x="4516" y="958"/>
              <a:ext cx="364" cy="10"/>
            </a:xfrm>
            <a:custGeom>
              <a:avLst/>
              <a:gdLst>
                <a:gd name="T0" fmla="*/ 364 w 364"/>
                <a:gd name="T1" fmla="*/ 0 h 10"/>
                <a:gd name="T2" fmla="*/ 0 w 364"/>
                <a:gd name="T3" fmla="*/ 0 h 10"/>
                <a:gd name="T4" fmla="*/ 0 w 364"/>
                <a:gd name="T5" fmla="*/ 5 h 10"/>
                <a:gd name="T6" fmla="*/ 0 w 364"/>
                <a:gd name="T7" fmla="*/ 10 h 10"/>
                <a:gd name="T8" fmla="*/ 364 w 364"/>
                <a:gd name="T9" fmla="*/ 10 h 10"/>
                <a:gd name="T10" fmla="*/ 364 w 364"/>
                <a:gd name="T11" fmla="*/ 10 h 10"/>
                <a:gd name="T12" fmla="*/ 364 w 36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4" h="10">
                  <a:moveTo>
                    <a:pt x="364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4" y="10"/>
                  </a:lnTo>
                  <a:lnTo>
                    <a:pt x="364" y="10"/>
                  </a:lnTo>
                  <a:lnTo>
                    <a:pt x="364" y="0"/>
                  </a:lnTo>
                  <a:close/>
                </a:path>
              </a:pathLst>
            </a:cu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46"/>
            <p:cNvSpPr>
              <a:spLocks/>
            </p:cNvSpPr>
            <p:nvPr/>
          </p:nvSpPr>
          <p:spPr bwMode="auto">
            <a:xfrm>
              <a:off x="4516" y="958"/>
              <a:ext cx="364" cy="10"/>
            </a:xfrm>
            <a:custGeom>
              <a:avLst/>
              <a:gdLst>
                <a:gd name="T0" fmla="*/ 364 w 364"/>
                <a:gd name="T1" fmla="*/ 0 h 10"/>
                <a:gd name="T2" fmla="*/ 0 w 364"/>
                <a:gd name="T3" fmla="*/ 0 h 10"/>
                <a:gd name="T4" fmla="*/ 0 w 364"/>
                <a:gd name="T5" fmla="*/ 5 h 10"/>
                <a:gd name="T6" fmla="*/ 0 w 364"/>
                <a:gd name="T7" fmla="*/ 10 h 10"/>
                <a:gd name="T8" fmla="*/ 364 w 364"/>
                <a:gd name="T9" fmla="*/ 10 h 10"/>
                <a:gd name="T10" fmla="*/ 364 w 364"/>
                <a:gd name="T11" fmla="*/ 10 h 10"/>
                <a:gd name="T12" fmla="*/ 364 w 36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4" h="10">
                  <a:moveTo>
                    <a:pt x="364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4" y="10"/>
                  </a:lnTo>
                  <a:lnTo>
                    <a:pt x="364" y="10"/>
                  </a:lnTo>
                  <a:lnTo>
                    <a:pt x="3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47"/>
            <p:cNvSpPr>
              <a:spLocks/>
            </p:cNvSpPr>
            <p:nvPr/>
          </p:nvSpPr>
          <p:spPr bwMode="auto">
            <a:xfrm>
              <a:off x="4516" y="980"/>
              <a:ext cx="286" cy="7"/>
            </a:xfrm>
            <a:custGeom>
              <a:avLst/>
              <a:gdLst>
                <a:gd name="T0" fmla="*/ 286 w 286"/>
                <a:gd name="T1" fmla="*/ 0 h 7"/>
                <a:gd name="T2" fmla="*/ 0 w 286"/>
                <a:gd name="T3" fmla="*/ 0 h 7"/>
                <a:gd name="T4" fmla="*/ 0 w 286"/>
                <a:gd name="T5" fmla="*/ 4 h 7"/>
                <a:gd name="T6" fmla="*/ 0 w 286"/>
                <a:gd name="T7" fmla="*/ 7 h 7"/>
                <a:gd name="T8" fmla="*/ 286 w 286"/>
                <a:gd name="T9" fmla="*/ 7 h 7"/>
                <a:gd name="T10" fmla="*/ 286 w 286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7">
                  <a:moveTo>
                    <a:pt x="286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286" y="7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48"/>
            <p:cNvSpPr>
              <a:spLocks/>
            </p:cNvSpPr>
            <p:nvPr/>
          </p:nvSpPr>
          <p:spPr bwMode="auto">
            <a:xfrm>
              <a:off x="4516" y="980"/>
              <a:ext cx="286" cy="7"/>
            </a:xfrm>
            <a:custGeom>
              <a:avLst/>
              <a:gdLst>
                <a:gd name="T0" fmla="*/ 286 w 286"/>
                <a:gd name="T1" fmla="*/ 0 h 7"/>
                <a:gd name="T2" fmla="*/ 0 w 286"/>
                <a:gd name="T3" fmla="*/ 0 h 7"/>
                <a:gd name="T4" fmla="*/ 0 w 286"/>
                <a:gd name="T5" fmla="*/ 4 h 7"/>
                <a:gd name="T6" fmla="*/ 0 w 286"/>
                <a:gd name="T7" fmla="*/ 7 h 7"/>
                <a:gd name="T8" fmla="*/ 286 w 286"/>
                <a:gd name="T9" fmla="*/ 7 h 7"/>
                <a:gd name="T10" fmla="*/ 286 w 286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7">
                  <a:moveTo>
                    <a:pt x="286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286" y="7"/>
                  </a:lnTo>
                  <a:lnTo>
                    <a:pt x="2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49"/>
            <p:cNvSpPr>
              <a:spLocks/>
            </p:cNvSpPr>
            <p:nvPr/>
          </p:nvSpPr>
          <p:spPr bwMode="auto">
            <a:xfrm>
              <a:off x="4516" y="847"/>
              <a:ext cx="364" cy="10"/>
            </a:xfrm>
            <a:custGeom>
              <a:avLst/>
              <a:gdLst>
                <a:gd name="T0" fmla="*/ 364 w 364"/>
                <a:gd name="T1" fmla="*/ 0 h 10"/>
                <a:gd name="T2" fmla="*/ 0 w 364"/>
                <a:gd name="T3" fmla="*/ 0 h 10"/>
                <a:gd name="T4" fmla="*/ 0 w 364"/>
                <a:gd name="T5" fmla="*/ 5 h 10"/>
                <a:gd name="T6" fmla="*/ 0 w 364"/>
                <a:gd name="T7" fmla="*/ 10 h 10"/>
                <a:gd name="T8" fmla="*/ 364 w 364"/>
                <a:gd name="T9" fmla="*/ 10 h 10"/>
                <a:gd name="T10" fmla="*/ 364 w 364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0">
                  <a:moveTo>
                    <a:pt x="364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4" y="10"/>
                  </a:lnTo>
                  <a:lnTo>
                    <a:pt x="364" y="0"/>
                  </a:lnTo>
                  <a:close/>
                </a:path>
              </a:pathLst>
            </a:cu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50"/>
            <p:cNvSpPr>
              <a:spLocks/>
            </p:cNvSpPr>
            <p:nvPr/>
          </p:nvSpPr>
          <p:spPr bwMode="auto">
            <a:xfrm>
              <a:off x="4516" y="847"/>
              <a:ext cx="364" cy="10"/>
            </a:xfrm>
            <a:custGeom>
              <a:avLst/>
              <a:gdLst>
                <a:gd name="T0" fmla="*/ 364 w 364"/>
                <a:gd name="T1" fmla="*/ 0 h 10"/>
                <a:gd name="T2" fmla="*/ 0 w 364"/>
                <a:gd name="T3" fmla="*/ 0 h 10"/>
                <a:gd name="T4" fmla="*/ 0 w 364"/>
                <a:gd name="T5" fmla="*/ 5 h 10"/>
                <a:gd name="T6" fmla="*/ 0 w 364"/>
                <a:gd name="T7" fmla="*/ 10 h 10"/>
                <a:gd name="T8" fmla="*/ 364 w 364"/>
                <a:gd name="T9" fmla="*/ 10 h 10"/>
                <a:gd name="T10" fmla="*/ 364 w 364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0">
                  <a:moveTo>
                    <a:pt x="364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4" y="10"/>
                  </a:lnTo>
                  <a:lnTo>
                    <a:pt x="3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51"/>
            <p:cNvSpPr>
              <a:spLocks/>
            </p:cNvSpPr>
            <p:nvPr/>
          </p:nvSpPr>
          <p:spPr bwMode="auto">
            <a:xfrm>
              <a:off x="4516" y="869"/>
              <a:ext cx="269" cy="7"/>
            </a:xfrm>
            <a:custGeom>
              <a:avLst/>
              <a:gdLst>
                <a:gd name="T0" fmla="*/ 269 w 269"/>
                <a:gd name="T1" fmla="*/ 0 h 7"/>
                <a:gd name="T2" fmla="*/ 0 w 269"/>
                <a:gd name="T3" fmla="*/ 0 h 7"/>
                <a:gd name="T4" fmla="*/ 0 w 269"/>
                <a:gd name="T5" fmla="*/ 4 h 7"/>
                <a:gd name="T6" fmla="*/ 0 w 269"/>
                <a:gd name="T7" fmla="*/ 7 h 7"/>
                <a:gd name="T8" fmla="*/ 269 w 269"/>
                <a:gd name="T9" fmla="*/ 7 h 7"/>
                <a:gd name="T10" fmla="*/ 269 w 269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7">
                  <a:moveTo>
                    <a:pt x="269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269" y="7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52"/>
            <p:cNvSpPr>
              <a:spLocks/>
            </p:cNvSpPr>
            <p:nvPr/>
          </p:nvSpPr>
          <p:spPr bwMode="auto">
            <a:xfrm>
              <a:off x="4516" y="869"/>
              <a:ext cx="269" cy="7"/>
            </a:xfrm>
            <a:custGeom>
              <a:avLst/>
              <a:gdLst>
                <a:gd name="T0" fmla="*/ 269 w 269"/>
                <a:gd name="T1" fmla="*/ 0 h 7"/>
                <a:gd name="T2" fmla="*/ 0 w 269"/>
                <a:gd name="T3" fmla="*/ 0 h 7"/>
                <a:gd name="T4" fmla="*/ 0 w 269"/>
                <a:gd name="T5" fmla="*/ 4 h 7"/>
                <a:gd name="T6" fmla="*/ 0 w 269"/>
                <a:gd name="T7" fmla="*/ 7 h 7"/>
                <a:gd name="T8" fmla="*/ 269 w 269"/>
                <a:gd name="T9" fmla="*/ 7 h 7"/>
                <a:gd name="T10" fmla="*/ 269 w 269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7">
                  <a:moveTo>
                    <a:pt x="269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269" y="7"/>
                  </a:lnTo>
                  <a:lnTo>
                    <a:pt x="26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53"/>
            <p:cNvSpPr>
              <a:spLocks/>
            </p:cNvSpPr>
            <p:nvPr/>
          </p:nvSpPr>
          <p:spPr bwMode="auto">
            <a:xfrm>
              <a:off x="4759" y="944"/>
              <a:ext cx="154" cy="104"/>
            </a:xfrm>
            <a:custGeom>
              <a:avLst/>
              <a:gdLst>
                <a:gd name="T0" fmla="*/ 0 w 154"/>
                <a:gd name="T1" fmla="*/ 7 h 104"/>
                <a:gd name="T2" fmla="*/ 0 w 154"/>
                <a:gd name="T3" fmla="*/ 104 h 104"/>
                <a:gd name="T4" fmla="*/ 154 w 154"/>
                <a:gd name="T5" fmla="*/ 0 h 104"/>
                <a:gd name="T6" fmla="*/ 0 w 154"/>
                <a:gd name="T7" fmla="*/ 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" h="104">
                  <a:moveTo>
                    <a:pt x="0" y="7"/>
                  </a:moveTo>
                  <a:lnTo>
                    <a:pt x="0" y="104"/>
                  </a:lnTo>
                  <a:lnTo>
                    <a:pt x="154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94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54"/>
            <p:cNvSpPr>
              <a:spLocks noEditPoints="1"/>
            </p:cNvSpPr>
            <p:nvPr/>
          </p:nvSpPr>
          <p:spPr bwMode="auto">
            <a:xfrm>
              <a:off x="4511" y="691"/>
              <a:ext cx="126" cy="142"/>
            </a:xfrm>
            <a:custGeom>
              <a:avLst/>
              <a:gdLst>
                <a:gd name="T0" fmla="*/ 0 w 53"/>
                <a:gd name="T1" fmla="*/ 37 h 60"/>
                <a:gd name="T2" fmla="*/ 2 w 53"/>
                <a:gd name="T3" fmla="*/ 28 h 60"/>
                <a:gd name="T4" fmla="*/ 7 w 53"/>
                <a:gd name="T5" fmla="*/ 21 h 60"/>
                <a:gd name="T6" fmla="*/ 14 w 53"/>
                <a:gd name="T7" fmla="*/ 16 h 60"/>
                <a:gd name="T8" fmla="*/ 24 w 53"/>
                <a:gd name="T9" fmla="*/ 14 h 60"/>
                <a:gd name="T10" fmla="*/ 30 w 53"/>
                <a:gd name="T11" fmla="*/ 15 h 60"/>
                <a:gd name="T12" fmla="*/ 35 w 53"/>
                <a:gd name="T13" fmla="*/ 17 h 60"/>
                <a:gd name="T14" fmla="*/ 35 w 53"/>
                <a:gd name="T15" fmla="*/ 0 h 60"/>
                <a:gd name="T16" fmla="*/ 53 w 53"/>
                <a:gd name="T17" fmla="*/ 0 h 60"/>
                <a:gd name="T18" fmla="*/ 53 w 53"/>
                <a:gd name="T19" fmla="*/ 59 h 60"/>
                <a:gd name="T20" fmla="*/ 35 w 53"/>
                <a:gd name="T21" fmla="*/ 59 h 60"/>
                <a:gd name="T22" fmla="*/ 35 w 53"/>
                <a:gd name="T23" fmla="*/ 57 h 60"/>
                <a:gd name="T24" fmla="*/ 30 w 53"/>
                <a:gd name="T25" fmla="*/ 59 h 60"/>
                <a:gd name="T26" fmla="*/ 24 w 53"/>
                <a:gd name="T27" fmla="*/ 60 h 60"/>
                <a:gd name="T28" fmla="*/ 14 w 53"/>
                <a:gd name="T29" fmla="*/ 58 h 60"/>
                <a:gd name="T30" fmla="*/ 7 w 53"/>
                <a:gd name="T31" fmla="*/ 54 h 60"/>
                <a:gd name="T32" fmla="*/ 2 w 53"/>
                <a:gd name="T33" fmla="*/ 46 h 60"/>
                <a:gd name="T34" fmla="*/ 0 w 53"/>
                <a:gd name="T35" fmla="*/ 37 h 60"/>
                <a:gd name="T36" fmla="*/ 21 w 53"/>
                <a:gd name="T37" fmla="*/ 57 h 60"/>
                <a:gd name="T38" fmla="*/ 23 w 53"/>
                <a:gd name="T39" fmla="*/ 57 h 60"/>
                <a:gd name="T40" fmla="*/ 24 w 53"/>
                <a:gd name="T41" fmla="*/ 57 h 60"/>
                <a:gd name="T42" fmla="*/ 30 w 53"/>
                <a:gd name="T43" fmla="*/ 56 h 60"/>
                <a:gd name="T44" fmla="*/ 35 w 53"/>
                <a:gd name="T45" fmla="*/ 53 h 60"/>
                <a:gd name="T46" fmla="*/ 35 w 53"/>
                <a:gd name="T47" fmla="*/ 20 h 60"/>
                <a:gd name="T48" fmla="*/ 30 w 53"/>
                <a:gd name="T49" fmla="*/ 18 h 60"/>
                <a:gd name="T50" fmla="*/ 24 w 53"/>
                <a:gd name="T51" fmla="*/ 17 h 60"/>
                <a:gd name="T52" fmla="*/ 22 w 53"/>
                <a:gd name="T53" fmla="*/ 17 h 60"/>
                <a:gd name="T54" fmla="*/ 21 w 53"/>
                <a:gd name="T55" fmla="*/ 17 h 60"/>
                <a:gd name="T56" fmla="*/ 21 w 53"/>
                <a:gd name="T57" fmla="*/ 5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" h="60">
                  <a:moveTo>
                    <a:pt x="0" y="37"/>
                  </a:moveTo>
                  <a:cubicBezTo>
                    <a:pt x="0" y="34"/>
                    <a:pt x="1" y="31"/>
                    <a:pt x="2" y="28"/>
                  </a:cubicBezTo>
                  <a:cubicBezTo>
                    <a:pt x="3" y="25"/>
                    <a:pt x="5" y="23"/>
                    <a:pt x="7" y="21"/>
                  </a:cubicBezTo>
                  <a:cubicBezTo>
                    <a:pt x="9" y="19"/>
                    <a:pt x="11" y="17"/>
                    <a:pt x="14" y="16"/>
                  </a:cubicBezTo>
                  <a:cubicBezTo>
                    <a:pt x="17" y="15"/>
                    <a:pt x="21" y="14"/>
                    <a:pt x="24" y="14"/>
                  </a:cubicBezTo>
                  <a:cubicBezTo>
                    <a:pt x="26" y="14"/>
                    <a:pt x="28" y="14"/>
                    <a:pt x="30" y="15"/>
                  </a:cubicBezTo>
                  <a:cubicBezTo>
                    <a:pt x="32" y="15"/>
                    <a:pt x="34" y="16"/>
                    <a:pt x="35" y="17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4" y="58"/>
                    <a:pt x="32" y="59"/>
                    <a:pt x="30" y="59"/>
                  </a:cubicBezTo>
                  <a:cubicBezTo>
                    <a:pt x="28" y="60"/>
                    <a:pt x="26" y="60"/>
                    <a:pt x="24" y="60"/>
                  </a:cubicBezTo>
                  <a:cubicBezTo>
                    <a:pt x="20" y="60"/>
                    <a:pt x="17" y="60"/>
                    <a:pt x="14" y="58"/>
                  </a:cubicBezTo>
                  <a:cubicBezTo>
                    <a:pt x="11" y="57"/>
                    <a:pt x="9" y="56"/>
                    <a:pt x="7" y="54"/>
                  </a:cubicBezTo>
                  <a:cubicBezTo>
                    <a:pt x="5" y="52"/>
                    <a:pt x="3" y="49"/>
                    <a:pt x="2" y="46"/>
                  </a:cubicBezTo>
                  <a:cubicBezTo>
                    <a:pt x="1" y="43"/>
                    <a:pt x="0" y="40"/>
                    <a:pt x="0" y="37"/>
                  </a:cubicBezTo>
                  <a:close/>
                  <a:moveTo>
                    <a:pt x="21" y="57"/>
                  </a:moveTo>
                  <a:cubicBezTo>
                    <a:pt x="22" y="57"/>
                    <a:pt x="22" y="57"/>
                    <a:pt x="23" y="57"/>
                  </a:cubicBezTo>
                  <a:cubicBezTo>
                    <a:pt x="23" y="57"/>
                    <a:pt x="24" y="57"/>
                    <a:pt x="24" y="57"/>
                  </a:cubicBezTo>
                  <a:cubicBezTo>
                    <a:pt x="26" y="57"/>
                    <a:pt x="28" y="57"/>
                    <a:pt x="30" y="56"/>
                  </a:cubicBezTo>
                  <a:cubicBezTo>
                    <a:pt x="32" y="56"/>
                    <a:pt x="34" y="55"/>
                    <a:pt x="35" y="53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19"/>
                    <a:pt x="32" y="19"/>
                    <a:pt x="30" y="18"/>
                  </a:cubicBezTo>
                  <a:cubicBezTo>
                    <a:pt x="28" y="17"/>
                    <a:pt x="26" y="17"/>
                    <a:pt x="24" y="17"/>
                  </a:cubicBezTo>
                  <a:cubicBezTo>
                    <a:pt x="23" y="17"/>
                    <a:pt x="23" y="17"/>
                    <a:pt x="22" y="17"/>
                  </a:cubicBezTo>
                  <a:cubicBezTo>
                    <a:pt x="22" y="17"/>
                    <a:pt x="22" y="17"/>
                    <a:pt x="21" y="17"/>
                  </a:cubicBezTo>
                  <a:lnTo>
                    <a:pt x="21" y="57"/>
                  </a:ln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55"/>
            <p:cNvSpPr>
              <a:spLocks noEditPoints="1"/>
            </p:cNvSpPr>
            <p:nvPr/>
          </p:nvSpPr>
          <p:spPr bwMode="auto">
            <a:xfrm>
              <a:off x="4658" y="724"/>
              <a:ext cx="113" cy="109"/>
            </a:xfrm>
            <a:custGeom>
              <a:avLst/>
              <a:gdLst>
                <a:gd name="T0" fmla="*/ 0 w 48"/>
                <a:gd name="T1" fmla="*/ 23 h 46"/>
                <a:gd name="T2" fmla="*/ 2 w 48"/>
                <a:gd name="T3" fmla="*/ 14 h 46"/>
                <a:gd name="T4" fmla="*/ 7 w 48"/>
                <a:gd name="T5" fmla="*/ 7 h 46"/>
                <a:gd name="T6" fmla="*/ 15 w 48"/>
                <a:gd name="T7" fmla="*/ 2 h 46"/>
                <a:gd name="T8" fmla="*/ 24 w 48"/>
                <a:gd name="T9" fmla="*/ 0 h 46"/>
                <a:gd name="T10" fmla="*/ 34 w 48"/>
                <a:gd name="T11" fmla="*/ 2 h 46"/>
                <a:gd name="T12" fmla="*/ 42 w 48"/>
                <a:gd name="T13" fmla="*/ 7 h 46"/>
                <a:gd name="T14" fmla="*/ 46 w 48"/>
                <a:gd name="T15" fmla="*/ 14 h 46"/>
                <a:gd name="T16" fmla="*/ 48 w 48"/>
                <a:gd name="T17" fmla="*/ 23 h 46"/>
                <a:gd name="T18" fmla="*/ 46 w 48"/>
                <a:gd name="T19" fmla="*/ 32 h 46"/>
                <a:gd name="T20" fmla="*/ 41 w 48"/>
                <a:gd name="T21" fmla="*/ 39 h 46"/>
                <a:gd name="T22" fmla="*/ 34 w 48"/>
                <a:gd name="T23" fmla="*/ 44 h 46"/>
                <a:gd name="T24" fmla="*/ 24 w 48"/>
                <a:gd name="T25" fmla="*/ 46 h 46"/>
                <a:gd name="T26" fmla="*/ 15 w 48"/>
                <a:gd name="T27" fmla="*/ 45 h 46"/>
                <a:gd name="T28" fmla="*/ 7 w 48"/>
                <a:gd name="T29" fmla="*/ 40 h 46"/>
                <a:gd name="T30" fmla="*/ 2 w 48"/>
                <a:gd name="T31" fmla="*/ 32 h 46"/>
                <a:gd name="T32" fmla="*/ 0 w 48"/>
                <a:gd name="T33" fmla="*/ 23 h 46"/>
                <a:gd name="T34" fmla="*/ 23 w 48"/>
                <a:gd name="T35" fmla="*/ 43 h 46"/>
                <a:gd name="T36" fmla="*/ 24 w 48"/>
                <a:gd name="T37" fmla="*/ 43 h 46"/>
                <a:gd name="T38" fmla="*/ 24 w 48"/>
                <a:gd name="T39" fmla="*/ 43 h 46"/>
                <a:gd name="T40" fmla="*/ 32 w 48"/>
                <a:gd name="T41" fmla="*/ 42 h 46"/>
                <a:gd name="T42" fmla="*/ 38 w 48"/>
                <a:gd name="T43" fmla="*/ 38 h 46"/>
                <a:gd name="T44" fmla="*/ 43 w 48"/>
                <a:gd name="T45" fmla="*/ 32 h 46"/>
                <a:gd name="T46" fmla="*/ 44 w 48"/>
                <a:gd name="T47" fmla="*/ 23 h 46"/>
                <a:gd name="T48" fmla="*/ 43 w 48"/>
                <a:gd name="T49" fmla="*/ 15 h 46"/>
                <a:gd name="T50" fmla="*/ 39 w 48"/>
                <a:gd name="T51" fmla="*/ 9 h 46"/>
                <a:gd name="T52" fmla="*/ 32 w 48"/>
                <a:gd name="T53" fmla="*/ 5 h 46"/>
                <a:gd name="T54" fmla="*/ 24 w 48"/>
                <a:gd name="T55" fmla="*/ 3 h 46"/>
                <a:gd name="T56" fmla="*/ 24 w 48"/>
                <a:gd name="T57" fmla="*/ 3 h 46"/>
                <a:gd name="T58" fmla="*/ 23 w 48"/>
                <a:gd name="T59" fmla="*/ 3 h 46"/>
                <a:gd name="T60" fmla="*/ 23 w 48"/>
                <a:gd name="T61" fmla="*/ 4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" h="46">
                  <a:moveTo>
                    <a:pt x="0" y="23"/>
                  </a:moveTo>
                  <a:cubicBezTo>
                    <a:pt x="0" y="20"/>
                    <a:pt x="1" y="17"/>
                    <a:pt x="2" y="14"/>
                  </a:cubicBezTo>
                  <a:cubicBezTo>
                    <a:pt x="3" y="11"/>
                    <a:pt x="5" y="9"/>
                    <a:pt x="7" y="7"/>
                  </a:cubicBezTo>
                  <a:cubicBezTo>
                    <a:pt x="9" y="5"/>
                    <a:pt x="12" y="3"/>
                    <a:pt x="15" y="2"/>
                  </a:cubicBezTo>
                  <a:cubicBezTo>
                    <a:pt x="18" y="1"/>
                    <a:pt x="21" y="0"/>
                    <a:pt x="24" y="0"/>
                  </a:cubicBezTo>
                  <a:cubicBezTo>
                    <a:pt x="28" y="0"/>
                    <a:pt x="31" y="1"/>
                    <a:pt x="34" y="2"/>
                  </a:cubicBezTo>
                  <a:cubicBezTo>
                    <a:pt x="37" y="3"/>
                    <a:pt x="39" y="5"/>
                    <a:pt x="42" y="7"/>
                  </a:cubicBezTo>
                  <a:cubicBezTo>
                    <a:pt x="44" y="9"/>
                    <a:pt x="45" y="11"/>
                    <a:pt x="46" y="14"/>
                  </a:cubicBezTo>
                  <a:cubicBezTo>
                    <a:pt x="47" y="17"/>
                    <a:pt x="48" y="20"/>
                    <a:pt x="48" y="23"/>
                  </a:cubicBezTo>
                  <a:cubicBezTo>
                    <a:pt x="48" y="26"/>
                    <a:pt x="47" y="29"/>
                    <a:pt x="46" y="32"/>
                  </a:cubicBezTo>
                  <a:cubicBezTo>
                    <a:pt x="45" y="35"/>
                    <a:pt x="43" y="37"/>
                    <a:pt x="41" y="39"/>
                  </a:cubicBezTo>
                  <a:cubicBezTo>
                    <a:pt x="39" y="41"/>
                    <a:pt x="37" y="43"/>
                    <a:pt x="34" y="44"/>
                  </a:cubicBezTo>
                  <a:cubicBezTo>
                    <a:pt x="31" y="46"/>
                    <a:pt x="28" y="46"/>
                    <a:pt x="24" y="46"/>
                  </a:cubicBezTo>
                  <a:cubicBezTo>
                    <a:pt x="21" y="46"/>
                    <a:pt x="18" y="46"/>
                    <a:pt x="15" y="45"/>
                  </a:cubicBezTo>
                  <a:cubicBezTo>
                    <a:pt x="12" y="43"/>
                    <a:pt x="9" y="42"/>
                    <a:pt x="7" y="40"/>
                  </a:cubicBezTo>
                  <a:cubicBezTo>
                    <a:pt x="5" y="38"/>
                    <a:pt x="3" y="35"/>
                    <a:pt x="2" y="32"/>
                  </a:cubicBezTo>
                  <a:cubicBezTo>
                    <a:pt x="1" y="29"/>
                    <a:pt x="0" y="26"/>
                    <a:pt x="0" y="23"/>
                  </a:cubicBezTo>
                  <a:close/>
                  <a:moveTo>
                    <a:pt x="23" y="43"/>
                  </a:moveTo>
                  <a:cubicBezTo>
                    <a:pt x="24" y="43"/>
                    <a:pt x="24" y="43"/>
                    <a:pt x="24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7" y="43"/>
                    <a:pt x="29" y="43"/>
                    <a:pt x="32" y="42"/>
                  </a:cubicBezTo>
                  <a:cubicBezTo>
                    <a:pt x="34" y="41"/>
                    <a:pt x="37" y="40"/>
                    <a:pt x="38" y="38"/>
                  </a:cubicBezTo>
                  <a:cubicBezTo>
                    <a:pt x="40" y="36"/>
                    <a:pt x="42" y="34"/>
                    <a:pt x="43" y="32"/>
                  </a:cubicBezTo>
                  <a:cubicBezTo>
                    <a:pt x="44" y="29"/>
                    <a:pt x="44" y="26"/>
                    <a:pt x="44" y="23"/>
                  </a:cubicBezTo>
                  <a:cubicBezTo>
                    <a:pt x="44" y="20"/>
                    <a:pt x="44" y="17"/>
                    <a:pt x="43" y="15"/>
                  </a:cubicBezTo>
                  <a:cubicBezTo>
                    <a:pt x="42" y="13"/>
                    <a:pt x="41" y="10"/>
                    <a:pt x="39" y="9"/>
                  </a:cubicBezTo>
                  <a:cubicBezTo>
                    <a:pt x="37" y="7"/>
                    <a:pt x="35" y="6"/>
                    <a:pt x="32" y="5"/>
                  </a:cubicBezTo>
                  <a:cubicBezTo>
                    <a:pt x="30" y="4"/>
                    <a:pt x="27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3"/>
                    <a:pt x="23" y="3"/>
                    <a:pt x="23" y="3"/>
                  </a:cubicBezTo>
                  <a:lnTo>
                    <a:pt x="23" y="43"/>
                  </a:ln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56"/>
            <p:cNvSpPr>
              <a:spLocks/>
            </p:cNvSpPr>
            <p:nvPr/>
          </p:nvSpPr>
          <p:spPr bwMode="auto">
            <a:xfrm>
              <a:off x="4788" y="724"/>
              <a:ext cx="97" cy="109"/>
            </a:xfrm>
            <a:custGeom>
              <a:avLst/>
              <a:gdLst>
                <a:gd name="T0" fmla="*/ 0 w 41"/>
                <a:gd name="T1" fmla="*/ 23 h 46"/>
                <a:gd name="T2" fmla="*/ 2 w 41"/>
                <a:gd name="T3" fmla="*/ 14 h 46"/>
                <a:gd name="T4" fmla="*/ 7 w 41"/>
                <a:gd name="T5" fmla="*/ 7 h 46"/>
                <a:gd name="T6" fmla="*/ 15 w 41"/>
                <a:gd name="T7" fmla="*/ 2 h 46"/>
                <a:gd name="T8" fmla="*/ 24 w 41"/>
                <a:gd name="T9" fmla="*/ 0 h 46"/>
                <a:gd name="T10" fmla="*/ 30 w 41"/>
                <a:gd name="T11" fmla="*/ 1 h 46"/>
                <a:gd name="T12" fmla="*/ 36 w 41"/>
                <a:gd name="T13" fmla="*/ 3 h 46"/>
                <a:gd name="T14" fmla="*/ 39 w 41"/>
                <a:gd name="T15" fmla="*/ 4 h 46"/>
                <a:gd name="T16" fmla="*/ 40 w 41"/>
                <a:gd name="T17" fmla="*/ 6 h 46"/>
                <a:gd name="T18" fmla="*/ 40 w 41"/>
                <a:gd name="T19" fmla="*/ 8 h 46"/>
                <a:gd name="T20" fmla="*/ 39 w 41"/>
                <a:gd name="T21" fmla="*/ 8 h 46"/>
                <a:gd name="T22" fmla="*/ 38 w 41"/>
                <a:gd name="T23" fmla="*/ 8 h 46"/>
                <a:gd name="T24" fmla="*/ 36 w 41"/>
                <a:gd name="T25" fmla="*/ 7 h 46"/>
                <a:gd name="T26" fmla="*/ 34 w 41"/>
                <a:gd name="T27" fmla="*/ 6 h 46"/>
                <a:gd name="T28" fmla="*/ 32 w 41"/>
                <a:gd name="T29" fmla="*/ 5 h 46"/>
                <a:gd name="T30" fmla="*/ 28 w 41"/>
                <a:gd name="T31" fmla="*/ 4 h 46"/>
                <a:gd name="T32" fmla="*/ 24 w 41"/>
                <a:gd name="T33" fmla="*/ 3 h 46"/>
                <a:gd name="T34" fmla="*/ 22 w 41"/>
                <a:gd name="T35" fmla="*/ 3 h 46"/>
                <a:gd name="T36" fmla="*/ 20 w 41"/>
                <a:gd name="T37" fmla="*/ 4 h 46"/>
                <a:gd name="T38" fmla="*/ 20 w 41"/>
                <a:gd name="T39" fmla="*/ 43 h 46"/>
                <a:gd name="T40" fmla="*/ 22 w 41"/>
                <a:gd name="T41" fmla="*/ 43 h 46"/>
                <a:gd name="T42" fmla="*/ 24 w 41"/>
                <a:gd name="T43" fmla="*/ 43 h 46"/>
                <a:gd name="T44" fmla="*/ 28 w 41"/>
                <a:gd name="T45" fmla="*/ 43 h 46"/>
                <a:gd name="T46" fmla="*/ 31 w 41"/>
                <a:gd name="T47" fmla="*/ 42 h 46"/>
                <a:gd name="T48" fmla="*/ 35 w 41"/>
                <a:gd name="T49" fmla="*/ 41 h 46"/>
                <a:gd name="T50" fmla="*/ 37 w 41"/>
                <a:gd name="T51" fmla="*/ 39 h 46"/>
                <a:gd name="T52" fmla="*/ 39 w 41"/>
                <a:gd name="T53" fmla="*/ 38 h 46"/>
                <a:gd name="T54" fmla="*/ 40 w 41"/>
                <a:gd name="T55" fmla="*/ 37 h 46"/>
                <a:gd name="T56" fmla="*/ 41 w 41"/>
                <a:gd name="T57" fmla="*/ 38 h 46"/>
                <a:gd name="T58" fmla="*/ 41 w 41"/>
                <a:gd name="T59" fmla="*/ 39 h 46"/>
                <a:gd name="T60" fmla="*/ 40 w 41"/>
                <a:gd name="T61" fmla="*/ 40 h 46"/>
                <a:gd name="T62" fmla="*/ 38 w 41"/>
                <a:gd name="T63" fmla="*/ 42 h 46"/>
                <a:gd name="T64" fmla="*/ 32 w 41"/>
                <a:gd name="T65" fmla="*/ 45 h 46"/>
                <a:gd name="T66" fmla="*/ 24 w 41"/>
                <a:gd name="T67" fmla="*/ 46 h 46"/>
                <a:gd name="T68" fmla="*/ 14 w 41"/>
                <a:gd name="T69" fmla="*/ 44 h 46"/>
                <a:gd name="T70" fmla="*/ 6 w 41"/>
                <a:gd name="T71" fmla="*/ 40 h 46"/>
                <a:gd name="T72" fmla="*/ 1 w 41"/>
                <a:gd name="T73" fmla="*/ 32 h 46"/>
                <a:gd name="T74" fmla="*/ 0 w 41"/>
                <a:gd name="T75" fmla="*/ 2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" h="46">
                  <a:moveTo>
                    <a:pt x="0" y="23"/>
                  </a:moveTo>
                  <a:cubicBezTo>
                    <a:pt x="0" y="19"/>
                    <a:pt x="0" y="16"/>
                    <a:pt x="2" y="14"/>
                  </a:cubicBezTo>
                  <a:cubicBezTo>
                    <a:pt x="3" y="11"/>
                    <a:pt x="5" y="9"/>
                    <a:pt x="7" y="7"/>
                  </a:cubicBezTo>
                  <a:cubicBezTo>
                    <a:pt x="9" y="5"/>
                    <a:pt x="12" y="3"/>
                    <a:pt x="15" y="2"/>
                  </a:cubicBezTo>
                  <a:cubicBezTo>
                    <a:pt x="18" y="1"/>
                    <a:pt x="21" y="0"/>
                    <a:pt x="24" y="0"/>
                  </a:cubicBezTo>
                  <a:cubicBezTo>
                    <a:pt x="26" y="0"/>
                    <a:pt x="28" y="0"/>
                    <a:pt x="30" y="1"/>
                  </a:cubicBezTo>
                  <a:cubicBezTo>
                    <a:pt x="32" y="1"/>
                    <a:pt x="34" y="2"/>
                    <a:pt x="36" y="3"/>
                  </a:cubicBezTo>
                  <a:cubicBezTo>
                    <a:pt x="37" y="3"/>
                    <a:pt x="38" y="4"/>
                    <a:pt x="39" y="4"/>
                  </a:cubicBezTo>
                  <a:cubicBezTo>
                    <a:pt x="40" y="5"/>
                    <a:pt x="40" y="6"/>
                    <a:pt x="40" y="6"/>
                  </a:cubicBezTo>
                  <a:cubicBezTo>
                    <a:pt x="40" y="7"/>
                    <a:pt x="40" y="7"/>
                    <a:pt x="40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7" y="8"/>
                    <a:pt x="37" y="8"/>
                    <a:pt x="36" y="7"/>
                  </a:cubicBezTo>
                  <a:cubicBezTo>
                    <a:pt x="36" y="7"/>
                    <a:pt x="35" y="6"/>
                    <a:pt x="34" y="6"/>
                  </a:cubicBezTo>
                  <a:cubicBezTo>
                    <a:pt x="34" y="5"/>
                    <a:pt x="33" y="5"/>
                    <a:pt x="32" y="5"/>
                  </a:cubicBezTo>
                  <a:cubicBezTo>
                    <a:pt x="31" y="4"/>
                    <a:pt x="30" y="4"/>
                    <a:pt x="28" y="4"/>
                  </a:cubicBezTo>
                  <a:cubicBezTo>
                    <a:pt x="27" y="3"/>
                    <a:pt x="26" y="3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3"/>
                    <a:pt x="21" y="3"/>
                    <a:pt x="20" y="4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2" y="43"/>
                    <a:pt x="22" y="43"/>
                  </a:cubicBezTo>
                  <a:cubicBezTo>
                    <a:pt x="23" y="43"/>
                    <a:pt x="24" y="43"/>
                    <a:pt x="24" y="43"/>
                  </a:cubicBezTo>
                  <a:cubicBezTo>
                    <a:pt x="25" y="43"/>
                    <a:pt x="27" y="43"/>
                    <a:pt x="28" y="43"/>
                  </a:cubicBezTo>
                  <a:cubicBezTo>
                    <a:pt x="29" y="43"/>
                    <a:pt x="30" y="42"/>
                    <a:pt x="31" y="42"/>
                  </a:cubicBezTo>
                  <a:cubicBezTo>
                    <a:pt x="33" y="42"/>
                    <a:pt x="34" y="41"/>
                    <a:pt x="35" y="41"/>
                  </a:cubicBezTo>
                  <a:cubicBezTo>
                    <a:pt x="36" y="40"/>
                    <a:pt x="36" y="39"/>
                    <a:pt x="37" y="39"/>
                  </a:cubicBezTo>
                  <a:cubicBezTo>
                    <a:pt x="38" y="38"/>
                    <a:pt x="38" y="38"/>
                    <a:pt x="39" y="38"/>
                  </a:cubicBezTo>
                  <a:cubicBezTo>
                    <a:pt x="39" y="38"/>
                    <a:pt x="39" y="37"/>
                    <a:pt x="40" y="37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9"/>
                  </a:cubicBezTo>
                  <a:cubicBezTo>
                    <a:pt x="41" y="39"/>
                    <a:pt x="41" y="40"/>
                    <a:pt x="40" y="40"/>
                  </a:cubicBezTo>
                  <a:cubicBezTo>
                    <a:pt x="40" y="41"/>
                    <a:pt x="39" y="42"/>
                    <a:pt x="38" y="42"/>
                  </a:cubicBezTo>
                  <a:cubicBezTo>
                    <a:pt x="36" y="44"/>
                    <a:pt x="34" y="45"/>
                    <a:pt x="32" y="45"/>
                  </a:cubicBezTo>
                  <a:cubicBezTo>
                    <a:pt x="29" y="46"/>
                    <a:pt x="27" y="46"/>
                    <a:pt x="24" y="46"/>
                  </a:cubicBezTo>
                  <a:cubicBezTo>
                    <a:pt x="20" y="46"/>
                    <a:pt x="17" y="46"/>
                    <a:pt x="14" y="44"/>
                  </a:cubicBezTo>
                  <a:cubicBezTo>
                    <a:pt x="11" y="43"/>
                    <a:pt x="8" y="42"/>
                    <a:pt x="6" y="40"/>
                  </a:cubicBezTo>
                  <a:cubicBezTo>
                    <a:pt x="4" y="38"/>
                    <a:pt x="3" y="35"/>
                    <a:pt x="1" y="32"/>
                  </a:cubicBezTo>
                  <a:cubicBezTo>
                    <a:pt x="0" y="29"/>
                    <a:pt x="0" y="26"/>
                    <a:pt x="0" y="23"/>
                  </a:cubicBezTo>
                  <a:close/>
                </a:path>
              </a:pathLst>
            </a:custGeom>
            <a:solidFill>
              <a:srgbClr val="5C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57"/>
            <p:cNvSpPr>
              <a:spLocks/>
            </p:cNvSpPr>
            <p:nvPr/>
          </p:nvSpPr>
          <p:spPr bwMode="auto">
            <a:xfrm>
              <a:off x="5582" y="547"/>
              <a:ext cx="386" cy="447"/>
            </a:xfrm>
            <a:custGeom>
              <a:avLst/>
              <a:gdLst>
                <a:gd name="T0" fmla="*/ 0 w 386"/>
                <a:gd name="T1" fmla="*/ 0 h 447"/>
                <a:gd name="T2" fmla="*/ 194 w 386"/>
                <a:gd name="T3" fmla="*/ 111 h 447"/>
                <a:gd name="T4" fmla="*/ 386 w 386"/>
                <a:gd name="T5" fmla="*/ 225 h 447"/>
                <a:gd name="T6" fmla="*/ 194 w 386"/>
                <a:gd name="T7" fmla="*/ 336 h 447"/>
                <a:gd name="T8" fmla="*/ 0 w 386"/>
                <a:gd name="T9" fmla="*/ 447 h 447"/>
                <a:gd name="T10" fmla="*/ 0 w 386"/>
                <a:gd name="T11" fmla="*/ 225 h 447"/>
                <a:gd name="T12" fmla="*/ 0 w 386"/>
                <a:gd name="T13" fmla="*/ 0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6" h="447">
                  <a:moveTo>
                    <a:pt x="0" y="0"/>
                  </a:moveTo>
                  <a:lnTo>
                    <a:pt x="194" y="111"/>
                  </a:lnTo>
                  <a:lnTo>
                    <a:pt x="386" y="225"/>
                  </a:lnTo>
                  <a:lnTo>
                    <a:pt x="194" y="336"/>
                  </a:lnTo>
                  <a:lnTo>
                    <a:pt x="0" y="447"/>
                  </a:lnTo>
                  <a:lnTo>
                    <a:pt x="0" y="2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Rectangle 158"/>
            <p:cNvSpPr>
              <a:spLocks noChangeArrowheads="1"/>
            </p:cNvSpPr>
            <p:nvPr/>
          </p:nvSpPr>
          <p:spPr bwMode="auto">
            <a:xfrm>
              <a:off x="5211" y="658"/>
              <a:ext cx="73" cy="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Rectangle 159"/>
            <p:cNvSpPr>
              <a:spLocks noChangeArrowheads="1"/>
            </p:cNvSpPr>
            <p:nvPr/>
          </p:nvSpPr>
          <p:spPr bwMode="auto">
            <a:xfrm>
              <a:off x="5116" y="658"/>
              <a:ext cx="52" cy="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Rectangle 160"/>
            <p:cNvSpPr>
              <a:spLocks noChangeArrowheads="1"/>
            </p:cNvSpPr>
            <p:nvPr/>
          </p:nvSpPr>
          <p:spPr bwMode="auto">
            <a:xfrm>
              <a:off x="5445" y="658"/>
              <a:ext cx="326" cy="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Rectangle 161"/>
            <p:cNvSpPr>
              <a:spLocks noChangeArrowheads="1"/>
            </p:cNvSpPr>
            <p:nvPr/>
          </p:nvSpPr>
          <p:spPr bwMode="auto">
            <a:xfrm>
              <a:off x="5327" y="658"/>
              <a:ext cx="76" cy="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49230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/>
          <p:nvPr/>
        </p:nvSpPr>
        <p:spPr>
          <a:xfrm rot="4920000">
            <a:off x="247464" y="1372578"/>
            <a:ext cx="4015968" cy="1419125"/>
          </a:xfrm>
          <a:custGeom>
            <a:avLst/>
            <a:gdLst>
              <a:gd name="connsiteX0" fmla="*/ 0 w 4015968"/>
              <a:gd name="connsiteY0" fmla="*/ 36316 h 1419125"/>
              <a:gd name="connsiteX1" fmla="*/ 5104 w 4015968"/>
              <a:gd name="connsiteY1" fmla="*/ 0 h 1419125"/>
              <a:gd name="connsiteX2" fmla="*/ 4015968 w 4015968"/>
              <a:gd name="connsiteY2" fmla="*/ 1381051 h 1419125"/>
              <a:gd name="connsiteX3" fmla="*/ 4015968 w 4015968"/>
              <a:gd name="connsiteY3" fmla="*/ 1419125 h 1419125"/>
              <a:gd name="connsiteX4" fmla="*/ 0 w 4015968"/>
              <a:gd name="connsiteY4" fmla="*/ 36316 h 141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15968" h="1419125">
                <a:moveTo>
                  <a:pt x="0" y="36316"/>
                </a:moveTo>
                <a:lnTo>
                  <a:pt x="5104" y="0"/>
                </a:lnTo>
                <a:lnTo>
                  <a:pt x="4015968" y="1381051"/>
                </a:lnTo>
                <a:lnTo>
                  <a:pt x="4015968" y="1419125"/>
                </a:lnTo>
                <a:lnTo>
                  <a:pt x="0" y="36316"/>
                </a:lnTo>
                <a:close/>
              </a:path>
            </a:pathLst>
          </a:custGeom>
          <a:solidFill>
            <a:srgbClr val="DE19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 rot="4920000">
            <a:off x="5298265" y="1249918"/>
            <a:ext cx="3495165" cy="843870"/>
          </a:xfrm>
          <a:custGeom>
            <a:avLst/>
            <a:gdLst>
              <a:gd name="connsiteX0" fmla="*/ 0 w 3495165"/>
              <a:gd name="connsiteY0" fmla="*/ 843870 h 843870"/>
              <a:gd name="connsiteX1" fmla="*/ 5366 w 3495165"/>
              <a:gd name="connsiteY1" fmla="*/ 805683 h 843870"/>
              <a:gd name="connsiteX2" fmla="*/ 3495165 w 3495165"/>
              <a:gd name="connsiteY2" fmla="*/ 0 h 843870"/>
              <a:gd name="connsiteX3" fmla="*/ 3495165 w 3495165"/>
              <a:gd name="connsiteY3" fmla="*/ 36947 h 843870"/>
              <a:gd name="connsiteX4" fmla="*/ 0 w 3495165"/>
              <a:gd name="connsiteY4" fmla="*/ 843870 h 843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95165" h="843870">
                <a:moveTo>
                  <a:pt x="0" y="843870"/>
                </a:moveTo>
                <a:lnTo>
                  <a:pt x="5366" y="805683"/>
                </a:lnTo>
                <a:lnTo>
                  <a:pt x="3495165" y="0"/>
                </a:lnTo>
                <a:lnTo>
                  <a:pt x="3495165" y="36947"/>
                </a:lnTo>
                <a:lnTo>
                  <a:pt x="0" y="843870"/>
                </a:lnTo>
                <a:close/>
              </a:path>
            </a:pathLst>
          </a:custGeom>
          <a:solidFill>
            <a:srgbClr val="DE19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rot="4920000">
            <a:off x="8408506" y="2533673"/>
            <a:ext cx="36000" cy="1454150"/>
          </a:xfrm>
          <a:custGeom>
            <a:avLst/>
            <a:gdLst>
              <a:gd name="connsiteX0" fmla="*/ 0 w 36000"/>
              <a:gd name="connsiteY0" fmla="*/ 0 h 1454150"/>
              <a:gd name="connsiteX1" fmla="*/ 36000 w 36000"/>
              <a:gd name="connsiteY1" fmla="*/ 5060 h 1454150"/>
              <a:gd name="connsiteX2" fmla="*/ 36000 w 36000"/>
              <a:gd name="connsiteY2" fmla="*/ 1454150 h 1454150"/>
              <a:gd name="connsiteX3" fmla="*/ 33538 w 36000"/>
              <a:gd name="connsiteY3" fmla="*/ 1443488 h 1454150"/>
              <a:gd name="connsiteX4" fmla="*/ 0 w 36000"/>
              <a:gd name="connsiteY4" fmla="*/ 1451231 h 1454150"/>
              <a:gd name="connsiteX5" fmla="*/ 0 w 36000"/>
              <a:gd name="connsiteY5" fmla="*/ 0 h 145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000" h="1454150">
                <a:moveTo>
                  <a:pt x="0" y="0"/>
                </a:moveTo>
                <a:lnTo>
                  <a:pt x="36000" y="5060"/>
                </a:lnTo>
                <a:lnTo>
                  <a:pt x="36000" y="1454150"/>
                </a:lnTo>
                <a:lnTo>
                  <a:pt x="33538" y="1443488"/>
                </a:lnTo>
                <a:lnTo>
                  <a:pt x="0" y="1451231"/>
                </a:lnTo>
                <a:lnTo>
                  <a:pt x="0" y="0"/>
                </a:lnTo>
                <a:close/>
              </a:path>
            </a:pathLst>
          </a:custGeom>
          <a:solidFill>
            <a:srgbClr val="DE19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 rot="4920000">
            <a:off x="4752612" y="835520"/>
            <a:ext cx="36000" cy="5878062"/>
          </a:xfrm>
          <a:custGeom>
            <a:avLst/>
            <a:gdLst>
              <a:gd name="connsiteX0" fmla="*/ 0 w 36000"/>
              <a:gd name="connsiteY0" fmla="*/ 8311 h 5878062"/>
              <a:gd name="connsiteX1" fmla="*/ 36000 w 36000"/>
              <a:gd name="connsiteY1" fmla="*/ 0 h 5878062"/>
              <a:gd name="connsiteX2" fmla="*/ 36000 w 36000"/>
              <a:gd name="connsiteY2" fmla="*/ 5878062 h 5878062"/>
              <a:gd name="connsiteX3" fmla="*/ 1 w 36000"/>
              <a:gd name="connsiteY3" fmla="*/ 5865667 h 5878062"/>
              <a:gd name="connsiteX4" fmla="*/ 0 w 36000"/>
              <a:gd name="connsiteY4" fmla="*/ 8311 h 5878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00" h="5878062">
                <a:moveTo>
                  <a:pt x="0" y="8311"/>
                </a:moveTo>
                <a:lnTo>
                  <a:pt x="36000" y="0"/>
                </a:lnTo>
                <a:lnTo>
                  <a:pt x="36000" y="5878062"/>
                </a:lnTo>
                <a:lnTo>
                  <a:pt x="1" y="5865667"/>
                </a:lnTo>
                <a:lnTo>
                  <a:pt x="0" y="8311"/>
                </a:lnTo>
                <a:close/>
              </a:path>
            </a:pathLst>
          </a:custGeom>
          <a:solidFill>
            <a:srgbClr val="DE19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4920000">
            <a:off x="1299427" y="4500596"/>
            <a:ext cx="907436" cy="348772"/>
          </a:xfrm>
          <a:custGeom>
            <a:avLst/>
            <a:gdLst>
              <a:gd name="connsiteX0" fmla="*/ 0 w 907436"/>
              <a:gd name="connsiteY0" fmla="*/ 0 h 348772"/>
              <a:gd name="connsiteX1" fmla="*/ 907436 w 907436"/>
              <a:gd name="connsiteY1" fmla="*/ 312455 h 348772"/>
              <a:gd name="connsiteX2" fmla="*/ 902332 w 907436"/>
              <a:gd name="connsiteY2" fmla="*/ 348772 h 348772"/>
              <a:gd name="connsiteX3" fmla="*/ 0 w 907436"/>
              <a:gd name="connsiteY3" fmla="*/ 38075 h 348772"/>
              <a:gd name="connsiteX4" fmla="*/ 0 w 907436"/>
              <a:gd name="connsiteY4" fmla="*/ 0 h 348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7436" h="348772">
                <a:moveTo>
                  <a:pt x="0" y="0"/>
                </a:moveTo>
                <a:lnTo>
                  <a:pt x="907436" y="312455"/>
                </a:lnTo>
                <a:lnTo>
                  <a:pt x="902332" y="348772"/>
                </a:lnTo>
                <a:lnTo>
                  <a:pt x="0" y="38075"/>
                </a:lnTo>
                <a:lnTo>
                  <a:pt x="0" y="0"/>
                </a:lnTo>
                <a:close/>
              </a:path>
            </a:pathLst>
          </a:custGeom>
          <a:solidFill>
            <a:srgbClr val="DE19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rot="4920000">
            <a:off x="2485595" y="-1158151"/>
            <a:ext cx="4010864" cy="5857356"/>
          </a:xfrm>
          <a:custGeom>
            <a:avLst/>
            <a:gdLst>
              <a:gd name="connsiteX0" fmla="*/ 0 w 4010864"/>
              <a:gd name="connsiteY0" fmla="*/ 4476305 h 5857356"/>
              <a:gd name="connsiteX1" fmla="*/ 515698 w 4010864"/>
              <a:gd name="connsiteY1" fmla="*/ 806923 h 5857356"/>
              <a:gd name="connsiteX2" fmla="*/ 4010863 w 4010864"/>
              <a:gd name="connsiteY2" fmla="*/ 0 h 5857356"/>
              <a:gd name="connsiteX3" fmla="*/ 4010864 w 4010864"/>
              <a:gd name="connsiteY3" fmla="*/ 5857356 h 5857356"/>
              <a:gd name="connsiteX4" fmla="*/ 0 w 4010864"/>
              <a:gd name="connsiteY4" fmla="*/ 4476305 h 5857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10864" h="5857356">
                <a:moveTo>
                  <a:pt x="0" y="4476305"/>
                </a:moveTo>
                <a:lnTo>
                  <a:pt x="515698" y="806923"/>
                </a:lnTo>
                <a:lnTo>
                  <a:pt x="4010863" y="0"/>
                </a:lnTo>
                <a:lnTo>
                  <a:pt x="4010864" y="5857356"/>
                </a:lnTo>
                <a:lnTo>
                  <a:pt x="0" y="4476305"/>
                </a:lnTo>
                <a:close/>
              </a:path>
            </a:pathLst>
          </a:custGeom>
          <a:solidFill>
            <a:srgbClr val="FAD1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 rot="4920000">
            <a:off x="9133326" y="3148954"/>
            <a:ext cx="36000" cy="19857"/>
          </a:xfrm>
          <a:custGeom>
            <a:avLst/>
            <a:gdLst>
              <a:gd name="connsiteX0" fmla="*/ 0 w 36000"/>
              <a:gd name="connsiteY0" fmla="*/ 0 h 19857"/>
              <a:gd name="connsiteX1" fmla="*/ 36000 w 36000"/>
              <a:gd name="connsiteY1" fmla="*/ 0 h 19857"/>
              <a:gd name="connsiteX2" fmla="*/ 36000 w 36000"/>
              <a:gd name="connsiteY2" fmla="*/ 19857 h 19857"/>
              <a:gd name="connsiteX3" fmla="*/ 0 w 36000"/>
              <a:gd name="connsiteY3" fmla="*/ 14797 h 19857"/>
              <a:gd name="connsiteX4" fmla="*/ 0 w 36000"/>
              <a:gd name="connsiteY4" fmla="*/ 0 h 1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00" h="19857">
                <a:moveTo>
                  <a:pt x="0" y="0"/>
                </a:moveTo>
                <a:lnTo>
                  <a:pt x="36000" y="0"/>
                </a:lnTo>
                <a:lnTo>
                  <a:pt x="36000" y="19857"/>
                </a:lnTo>
                <a:lnTo>
                  <a:pt x="0" y="14797"/>
                </a:lnTo>
                <a:lnTo>
                  <a:pt x="0" y="0"/>
                </a:lnTo>
                <a:close/>
              </a:path>
            </a:pathLst>
          </a:custGeom>
          <a:solidFill>
            <a:srgbClr val="DE19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Group 4"/>
          <p:cNvGrpSpPr>
            <a:grpSpLocks noChangeAspect="1"/>
          </p:cNvGrpSpPr>
          <p:nvPr/>
        </p:nvGrpSpPr>
        <p:grpSpPr bwMode="auto">
          <a:xfrm>
            <a:off x="2722848" y="1635803"/>
            <a:ext cx="390002" cy="402642"/>
            <a:chOff x="2556" y="1287"/>
            <a:chExt cx="648" cy="669"/>
          </a:xfrm>
        </p:grpSpPr>
        <p:sp>
          <p:nvSpPr>
            <p:cNvPr id="29" name="Oval 5"/>
            <p:cNvSpPr>
              <a:spLocks noChangeArrowheads="1"/>
            </p:cNvSpPr>
            <p:nvPr/>
          </p:nvSpPr>
          <p:spPr bwMode="auto">
            <a:xfrm>
              <a:off x="2556" y="1309"/>
              <a:ext cx="648" cy="647"/>
            </a:xfrm>
            <a:prstGeom prst="ellipse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6"/>
            <p:cNvSpPr>
              <a:spLocks noChangeArrowheads="1"/>
            </p:cNvSpPr>
            <p:nvPr/>
          </p:nvSpPr>
          <p:spPr bwMode="auto">
            <a:xfrm>
              <a:off x="2556" y="1287"/>
              <a:ext cx="648" cy="6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7"/>
            <p:cNvSpPr>
              <a:spLocks noChangeArrowheads="1"/>
            </p:cNvSpPr>
            <p:nvPr/>
          </p:nvSpPr>
          <p:spPr bwMode="auto">
            <a:xfrm>
              <a:off x="2578" y="1309"/>
              <a:ext cx="604" cy="604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2774" y="1430"/>
              <a:ext cx="239" cy="380"/>
            </a:xfrm>
            <a:custGeom>
              <a:avLst/>
              <a:gdLst>
                <a:gd name="T0" fmla="*/ 7 w 100"/>
                <a:gd name="T1" fmla="*/ 155 h 159"/>
                <a:gd name="T2" fmla="*/ 7 w 100"/>
                <a:gd name="T3" fmla="*/ 134 h 159"/>
                <a:gd name="T4" fmla="*/ 7 w 100"/>
                <a:gd name="T5" fmla="*/ 134 h 159"/>
                <a:gd name="T6" fmla="*/ 64 w 100"/>
                <a:gd name="T7" fmla="*/ 80 h 159"/>
                <a:gd name="T8" fmla="*/ 7 w 100"/>
                <a:gd name="T9" fmla="*/ 28 h 159"/>
                <a:gd name="T10" fmla="*/ 7 w 100"/>
                <a:gd name="T11" fmla="*/ 28 h 159"/>
                <a:gd name="T12" fmla="*/ 6 w 100"/>
                <a:gd name="T13" fmla="*/ 7 h 159"/>
                <a:gd name="T14" fmla="*/ 6 w 100"/>
                <a:gd name="T15" fmla="*/ 7 h 159"/>
                <a:gd name="T16" fmla="*/ 27 w 100"/>
                <a:gd name="T17" fmla="*/ 6 h 159"/>
                <a:gd name="T18" fmla="*/ 27 w 100"/>
                <a:gd name="T19" fmla="*/ 6 h 159"/>
                <a:gd name="T20" fmla="*/ 96 w 100"/>
                <a:gd name="T21" fmla="*/ 69 h 159"/>
                <a:gd name="T22" fmla="*/ 100 w 100"/>
                <a:gd name="T23" fmla="*/ 80 h 159"/>
                <a:gd name="T24" fmla="*/ 100 w 100"/>
                <a:gd name="T25" fmla="*/ 80 h 159"/>
                <a:gd name="T26" fmla="*/ 96 w 100"/>
                <a:gd name="T27" fmla="*/ 91 h 159"/>
                <a:gd name="T28" fmla="*/ 96 w 100"/>
                <a:gd name="T29" fmla="*/ 91 h 159"/>
                <a:gd name="T30" fmla="*/ 28 w 100"/>
                <a:gd name="T31" fmla="*/ 155 h 159"/>
                <a:gd name="T32" fmla="*/ 18 w 100"/>
                <a:gd name="T33" fmla="*/ 159 h 159"/>
                <a:gd name="T34" fmla="*/ 18 w 100"/>
                <a:gd name="T35" fmla="*/ 159 h 159"/>
                <a:gd name="T36" fmla="*/ 7 w 100"/>
                <a:gd name="T37" fmla="*/ 15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159">
                  <a:moveTo>
                    <a:pt x="7" y="155"/>
                  </a:moveTo>
                  <a:cubicBezTo>
                    <a:pt x="1" y="149"/>
                    <a:pt x="1" y="139"/>
                    <a:pt x="7" y="134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1" y="22"/>
                    <a:pt x="0" y="13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11" y="1"/>
                    <a:pt x="21" y="0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9" y="72"/>
                    <a:pt x="100" y="76"/>
                    <a:pt x="100" y="8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100" y="84"/>
                    <a:pt x="99" y="88"/>
                    <a:pt x="96" y="91"/>
                  </a:cubicBezTo>
                  <a:cubicBezTo>
                    <a:pt x="96" y="91"/>
                    <a:pt x="96" y="91"/>
                    <a:pt x="96" y="91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25" y="158"/>
                    <a:pt x="21" y="159"/>
                    <a:pt x="18" y="159"/>
                  </a:cubicBezTo>
                  <a:cubicBezTo>
                    <a:pt x="18" y="159"/>
                    <a:pt x="18" y="159"/>
                    <a:pt x="18" y="159"/>
                  </a:cubicBezTo>
                  <a:cubicBezTo>
                    <a:pt x="14" y="159"/>
                    <a:pt x="10" y="158"/>
                    <a:pt x="7" y="1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auto">
            <a:xfrm>
              <a:off x="2781" y="1423"/>
              <a:ext cx="239" cy="380"/>
            </a:xfrm>
            <a:custGeom>
              <a:avLst/>
              <a:gdLst>
                <a:gd name="T0" fmla="*/ 6 w 100"/>
                <a:gd name="T1" fmla="*/ 154 h 159"/>
                <a:gd name="T2" fmla="*/ 7 w 100"/>
                <a:gd name="T3" fmla="*/ 133 h 159"/>
                <a:gd name="T4" fmla="*/ 7 w 100"/>
                <a:gd name="T5" fmla="*/ 133 h 159"/>
                <a:gd name="T6" fmla="*/ 63 w 100"/>
                <a:gd name="T7" fmla="*/ 80 h 159"/>
                <a:gd name="T8" fmla="*/ 6 w 100"/>
                <a:gd name="T9" fmla="*/ 27 h 159"/>
                <a:gd name="T10" fmla="*/ 6 w 100"/>
                <a:gd name="T11" fmla="*/ 27 h 159"/>
                <a:gd name="T12" fmla="*/ 5 w 100"/>
                <a:gd name="T13" fmla="*/ 6 h 159"/>
                <a:gd name="T14" fmla="*/ 5 w 100"/>
                <a:gd name="T15" fmla="*/ 6 h 159"/>
                <a:gd name="T16" fmla="*/ 26 w 100"/>
                <a:gd name="T17" fmla="*/ 5 h 159"/>
                <a:gd name="T18" fmla="*/ 26 w 100"/>
                <a:gd name="T19" fmla="*/ 5 h 159"/>
                <a:gd name="T20" fmla="*/ 95 w 100"/>
                <a:gd name="T21" fmla="*/ 68 h 159"/>
                <a:gd name="T22" fmla="*/ 100 w 100"/>
                <a:gd name="T23" fmla="*/ 79 h 159"/>
                <a:gd name="T24" fmla="*/ 100 w 100"/>
                <a:gd name="T25" fmla="*/ 79 h 159"/>
                <a:gd name="T26" fmla="*/ 95 w 100"/>
                <a:gd name="T27" fmla="*/ 90 h 159"/>
                <a:gd name="T28" fmla="*/ 95 w 100"/>
                <a:gd name="T29" fmla="*/ 90 h 159"/>
                <a:gd name="T30" fmla="*/ 27 w 100"/>
                <a:gd name="T31" fmla="*/ 155 h 159"/>
                <a:gd name="T32" fmla="*/ 17 w 100"/>
                <a:gd name="T33" fmla="*/ 159 h 159"/>
                <a:gd name="T34" fmla="*/ 17 w 100"/>
                <a:gd name="T35" fmla="*/ 159 h 159"/>
                <a:gd name="T36" fmla="*/ 6 w 100"/>
                <a:gd name="T37" fmla="*/ 15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159">
                  <a:moveTo>
                    <a:pt x="6" y="154"/>
                  </a:moveTo>
                  <a:cubicBezTo>
                    <a:pt x="1" y="148"/>
                    <a:pt x="1" y="139"/>
                    <a:pt x="7" y="133"/>
                  </a:cubicBezTo>
                  <a:cubicBezTo>
                    <a:pt x="7" y="133"/>
                    <a:pt x="7" y="133"/>
                    <a:pt x="7" y="133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0" y="22"/>
                    <a:pt x="0" y="12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1" y="0"/>
                    <a:pt x="20" y="0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95" y="68"/>
                    <a:pt x="95" y="68"/>
                    <a:pt x="95" y="68"/>
                  </a:cubicBezTo>
                  <a:cubicBezTo>
                    <a:pt x="98" y="71"/>
                    <a:pt x="100" y="75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83"/>
                    <a:pt x="98" y="87"/>
                    <a:pt x="95" y="90"/>
                  </a:cubicBezTo>
                  <a:cubicBezTo>
                    <a:pt x="95" y="90"/>
                    <a:pt x="95" y="90"/>
                    <a:pt x="95" y="90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4" y="157"/>
                    <a:pt x="21" y="159"/>
                    <a:pt x="17" y="159"/>
                  </a:cubicBezTo>
                  <a:cubicBezTo>
                    <a:pt x="17" y="159"/>
                    <a:pt x="17" y="159"/>
                    <a:pt x="17" y="159"/>
                  </a:cubicBezTo>
                  <a:cubicBezTo>
                    <a:pt x="13" y="159"/>
                    <a:pt x="9" y="157"/>
                    <a:pt x="6" y="154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2722848" y="2214119"/>
            <a:ext cx="390002" cy="402642"/>
            <a:chOff x="2556" y="1287"/>
            <a:chExt cx="648" cy="669"/>
          </a:xfrm>
        </p:grpSpPr>
        <p:sp>
          <p:nvSpPr>
            <p:cNvPr id="37" name="Oval 5"/>
            <p:cNvSpPr>
              <a:spLocks noChangeArrowheads="1"/>
            </p:cNvSpPr>
            <p:nvPr/>
          </p:nvSpPr>
          <p:spPr bwMode="auto">
            <a:xfrm>
              <a:off x="2556" y="1309"/>
              <a:ext cx="648" cy="647"/>
            </a:xfrm>
            <a:prstGeom prst="ellipse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Oval 6"/>
            <p:cNvSpPr>
              <a:spLocks noChangeArrowheads="1"/>
            </p:cNvSpPr>
            <p:nvPr/>
          </p:nvSpPr>
          <p:spPr bwMode="auto">
            <a:xfrm>
              <a:off x="2556" y="1287"/>
              <a:ext cx="648" cy="6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Oval 7"/>
            <p:cNvSpPr>
              <a:spLocks noChangeArrowheads="1"/>
            </p:cNvSpPr>
            <p:nvPr/>
          </p:nvSpPr>
          <p:spPr bwMode="auto">
            <a:xfrm>
              <a:off x="2578" y="1309"/>
              <a:ext cx="604" cy="604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774" y="1430"/>
              <a:ext cx="239" cy="380"/>
            </a:xfrm>
            <a:custGeom>
              <a:avLst/>
              <a:gdLst>
                <a:gd name="T0" fmla="*/ 7 w 100"/>
                <a:gd name="T1" fmla="*/ 155 h 159"/>
                <a:gd name="T2" fmla="*/ 7 w 100"/>
                <a:gd name="T3" fmla="*/ 134 h 159"/>
                <a:gd name="T4" fmla="*/ 7 w 100"/>
                <a:gd name="T5" fmla="*/ 134 h 159"/>
                <a:gd name="T6" fmla="*/ 64 w 100"/>
                <a:gd name="T7" fmla="*/ 80 h 159"/>
                <a:gd name="T8" fmla="*/ 7 w 100"/>
                <a:gd name="T9" fmla="*/ 28 h 159"/>
                <a:gd name="T10" fmla="*/ 7 w 100"/>
                <a:gd name="T11" fmla="*/ 28 h 159"/>
                <a:gd name="T12" fmla="*/ 6 w 100"/>
                <a:gd name="T13" fmla="*/ 7 h 159"/>
                <a:gd name="T14" fmla="*/ 6 w 100"/>
                <a:gd name="T15" fmla="*/ 7 h 159"/>
                <a:gd name="T16" fmla="*/ 27 w 100"/>
                <a:gd name="T17" fmla="*/ 6 h 159"/>
                <a:gd name="T18" fmla="*/ 27 w 100"/>
                <a:gd name="T19" fmla="*/ 6 h 159"/>
                <a:gd name="T20" fmla="*/ 96 w 100"/>
                <a:gd name="T21" fmla="*/ 69 h 159"/>
                <a:gd name="T22" fmla="*/ 100 w 100"/>
                <a:gd name="T23" fmla="*/ 80 h 159"/>
                <a:gd name="T24" fmla="*/ 100 w 100"/>
                <a:gd name="T25" fmla="*/ 80 h 159"/>
                <a:gd name="T26" fmla="*/ 96 w 100"/>
                <a:gd name="T27" fmla="*/ 91 h 159"/>
                <a:gd name="T28" fmla="*/ 96 w 100"/>
                <a:gd name="T29" fmla="*/ 91 h 159"/>
                <a:gd name="T30" fmla="*/ 28 w 100"/>
                <a:gd name="T31" fmla="*/ 155 h 159"/>
                <a:gd name="T32" fmla="*/ 18 w 100"/>
                <a:gd name="T33" fmla="*/ 159 h 159"/>
                <a:gd name="T34" fmla="*/ 18 w 100"/>
                <a:gd name="T35" fmla="*/ 159 h 159"/>
                <a:gd name="T36" fmla="*/ 7 w 100"/>
                <a:gd name="T37" fmla="*/ 15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159">
                  <a:moveTo>
                    <a:pt x="7" y="155"/>
                  </a:moveTo>
                  <a:cubicBezTo>
                    <a:pt x="1" y="149"/>
                    <a:pt x="1" y="139"/>
                    <a:pt x="7" y="134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1" y="22"/>
                    <a:pt x="0" y="13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11" y="1"/>
                    <a:pt x="21" y="0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9" y="72"/>
                    <a:pt x="100" y="76"/>
                    <a:pt x="100" y="8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100" y="84"/>
                    <a:pt x="99" y="88"/>
                    <a:pt x="96" y="91"/>
                  </a:cubicBezTo>
                  <a:cubicBezTo>
                    <a:pt x="96" y="91"/>
                    <a:pt x="96" y="91"/>
                    <a:pt x="96" y="91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25" y="158"/>
                    <a:pt x="21" y="159"/>
                    <a:pt x="18" y="159"/>
                  </a:cubicBezTo>
                  <a:cubicBezTo>
                    <a:pt x="18" y="159"/>
                    <a:pt x="18" y="159"/>
                    <a:pt x="18" y="159"/>
                  </a:cubicBezTo>
                  <a:cubicBezTo>
                    <a:pt x="14" y="159"/>
                    <a:pt x="10" y="158"/>
                    <a:pt x="7" y="1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2781" y="1423"/>
              <a:ext cx="239" cy="380"/>
            </a:xfrm>
            <a:custGeom>
              <a:avLst/>
              <a:gdLst>
                <a:gd name="T0" fmla="*/ 6 w 100"/>
                <a:gd name="T1" fmla="*/ 154 h 159"/>
                <a:gd name="T2" fmla="*/ 7 w 100"/>
                <a:gd name="T3" fmla="*/ 133 h 159"/>
                <a:gd name="T4" fmla="*/ 7 w 100"/>
                <a:gd name="T5" fmla="*/ 133 h 159"/>
                <a:gd name="T6" fmla="*/ 63 w 100"/>
                <a:gd name="T7" fmla="*/ 80 h 159"/>
                <a:gd name="T8" fmla="*/ 6 w 100"/>
                <a:gd name="T9" fmla="*/ 27 h 159"/>
                <a:gd name="T10" fmla="*/ 6 w 100"/>
                <a:gd name="T11" fmla="*/ 27 h 159"/>
                <a:gd name="T12" fmla="*/ 5 w 100"/>
                <a:gd name="T13" fmla="*/ 6 h 159"/>
                <a:gd name="T14" fmla="*/ 5 w 100"/>
                <a:gd name="T15" fmla="*/ 6 h 159"/>
                <a:gd name="T16" fmla="*/ 26 w 100"/>
                <a:gd name="T17" fmla="*/ 5 h 159"/>
                <a:gd name="T18" fmla="*/ 26 w 100"/>
                <a:gd name="T19" fmla="*/ 5 h 159"/>
                <a:gd name="T20" fmla="*/ 95 w 100"/>
                <a:gd name="T21" fmla="*/ 68 h 159"/>
                <a:gd name="T22" fmla="*/ 100 w 100"/>
                <a:gd name="T23" fmla="*/ 79 h 159"/>
                <a:gd name="T24" fmla="*/ 100 w 100"/>
                <a:gd name="T25" fmla="*/ 79 h 159"/>
                <a:gd name="T26" fmla="*/ 95 w 100"/>
                <a:gd name="T27" fmla="*/ 90 h 159"/>
                <a:gd name="T28" fmla="*/ 95 w 100"/>
                <a:gd name="T29" fmla="*/ 90 h 159"/>
                <a:gd name="T30" fmla="*/ 27 w 100"/>
                <a:gd name="T31" fmla="*/ 155 h 159"/>
                <a:gd name="T32" fmla="*/ 17 w 100"/>
                <a:gd name="T33" fmla="*/ 159 h 159"/>
                <a:gd name="T34" fmla="*/ 17 w 100"/>
                <a:gd name="T35" fmla="*/ 159 h 159"/>
                <a:gd name="T36" fmla="*/ 6 w 100"/>
                <a:gd name="T37" fmla="*/ 15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159">
                  <a:moveTo>
                    <a:pt x="6" y="154"/>
                  </a:moveTo>
                  <a:cubicBezTo>
                    <a:pt x="1" y="148"/>
                    <a:pt x="1" y="139"/>
                    <a:pt x="7" y="133"/>
                  </a:cubicBezTo>
                  <a:cubicBezTo>
                    <a:pt x="7" y="133"/>
                    <a:pt x="7" y="133"/>
                    <a:pt x="7" y="133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0" y="22"/>
                    <a:pt x="0" y="12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1" y="0"/>
                    <a:pt x="20" y="0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95" y="68"/>
                    <a:pt x="95" y="68"/>
                    <a:pt x="95" y="68"/>
                  </a:cubicBezTo>
                  <a:cubicBezTo>
                    <a:pt x="98" y="71"/>
                    <a:pt x="100" y="75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83"/>
                    <a:pt x="98" y="87"/>
                    <a:pt x="95" y="90"/>
                  </a:cubicBezTo>
                  <a:cubicBezTo>
                    <a:pt x="95" y="90"/>
                    <a:pt x="95" y="90"/>
                    <a:pt x="95" y="90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4" y="157"/>
                    <a:pt x="21" y="159"/>
                    <a:pt x="17" y="159"/>
                  </a:cubicBezTo>
                  <a:cubicBezTo>
                    <a:pt x="17" y="159"/>
                    <a:pt x="17" y="159"/>
                    <a:pt x="17" y="159"/>
                  </a:cubicBezTo>
                  <a:cubicBezTo>
                    <a:pt x="13" y="159"/>
                    <a:pt x="9" y="157"/>
                    <a:pt x="6" y="154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Group 4"/>
          <p:cNvGrpSpPr>
            <a:grpSpLocks noChangeAspect="1"/>
          </p:cNvGrpSpPr>
          <p:nvPr/>
        </p:nvGrpSpPr>
        <p:grpSpPr bwMode="auto">
          <a:xfrm>
            <a:off x="2722848" y="2792434"/>
            <a:ext cx="390002" cy="402642"/>
            <a:chOff x="2556" y="1287"/>
            <a:chExt cx="648" cy="669"/>
          </a:xfrm>
        </p:grpSpPr>
        <p:sp>
          <p:nvSpPr>
            <p:cNvPr id="43" name="Oval 5"/>
            <p:cNvSpPr>
              <a:spLocks noChangeArrowheads="1"/>
            </p:cNvSpPr>
            <p:nvPr/>
          </p:nvSpPr>
          <p:spPr bwMode="auto">
            <a:xfrm>
              <a:off x="2556" y="1309"/>
              <a:ext cx="648" cy="647"/>
            </a:xfrm>
            <a:prstGeom prst="ellipse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6"/>
            <p:cNvSpPr>
              <a:spLocks noChangeArrowheads="1"/>
            </p:cNvSpPr>
            <p:nvPr/>
          </p:nvSpPr>
          <p:spPr bwMode="auto">
            <a:xfrm>
              <a:off x="2556" y="1287"/>
              <a:ext cx="648" cy="6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7"/>
            <p:cNvSpPr>
              <a:spLocks noChangeArrowheads="1"/>
            </p:cNvSpPr>
            <p:nvPr/>
          </p:nvSpPr>
          <p:spPr bwMode="auto">
            <a:xfrm>
              <a:off x="2578" y="1309"/>
              <a:ext cx="604" cy="604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2774" y="1430"/>
              <a:ext cx="239" cy="380"/>
            </a:xfrm>
            <a:custGeom>
              <a:avLst/>
              <a:gdLst>
                <a:gd name="T0" fmla="*/ 7 w 100"/>
                <a:gd name="T1" fmla="*/ 155 h 159"/>
                <a:gd name="T2" fmla="*/ 7 w 100"/>
                <a:gd name="T3" fmla="*/ 134 h 159"/>
                <a:gd name="T4" fmla="*/ 7 w 100"/>
                <a:gd name="T5" fmla="*/ 134 h 159"/>
                <a:gd name="T6" fmla="*/ 64 w 100"/>
                <a:gd name="T7" fmla="*/ 80 h 159"/>
                <a:gd name="T8" fmla="*/ 7 w 100"/>
                <a:gd name="T9" fmla="*/ 28 h 159"/>
                <a:gd name="T10" fmla="*/ 7 w 100"/>
                <a:gd name="T11" fmla="*/ 28 h 159"/>
                <a:gd name="T12" fmla="*/ 6 w 100"/>
                <a:gd name="T13" fmla="*/ 7 h 159"/>
                <a:gd name="T14" fmla="*/ 6 w 100"/>
                <a:gd name="T15" fmla="*/ 7 h 159"/>
                <a:gd name="T16" fmla="*/ 27 w 100"/>
                <a:gd name="T17" fmla="*/ 6 h 159"/>
                <a:gd name="T18" fmla="*/ 27 w 100"/>
                <a:gd name="T19" fmla="*/ 6 h 159"/>
                <a:gd name="T20" fmla="*/ 96 w 100"/>
                <a:gd name="T21" fmla="*/ 69 h 159"/>
                <a:gd name="T22" fmla="*/ 100 w 100"/>
                <a:gd name="T23" fmla="*/ 80 h 159"/>
                <a:gd name="T24" fmla="*/ 100 w 100"/>
                <a:gd name="T25" fmla="*/ 80 h 159"/>
                <a:gd name="T26" fmla="*/ 96 w 100"/>
                <a:gd name="T27" fmla="*/ 91 h 159"/>
                <a:gd name="T28" fmla="*/ 96 w 100"/>
                <a:gd name="T29" fmla="*/ 91 h 159"/>
                <a:gd name="T30" fmla="*/ 28 w 100"/>
                <a:gd name="T31" fmla="*/ 155 h 159"/>
                <a:gd name="T32" fmla="*/ 18 w 100"/>
                <a:gd name="T33" fmla="*/ 159 h 159"/>
                <a:gd name="T34" fmla="*/ 18 w 100"/>
                <a:gd name="T35" fmla="*/ 159 h 159"/>
                <a:gd name="T36" fmla="*/ 7 w 100"/>
                <a:gd name="T37" fmla="*/ 15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159">
                  <a:moveTo>
                    <a:pt x="7" y="155"/>
                  </a:moveTo>
                  <a:cubicBezTo>
                    <a:pt x="1" y="149"/>
                    <a:pt x="1" y="139"/>
                    <a:pt x="7" y="134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1" y="22"/>
                    <a:pt x="0" y="13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11" y="1"/>
                    <a:pt x="21" y="0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9" y="72"/>
                    <a:pt x="100" y="76"/>
                    <a:pt x="100" y="8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100" y="84"/>
                    <a:pt x="99" y="88"/>
                    <a:pt x="96" y="91"/>
                  </a:cubicBezTo>
                  <a:cubicBezTo>
                    <a:pt x="96" y="91"/>
                    <a:pt x="96" y="91"/>
                    <a:pt x="96" y="91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25" y="158"/>
                    <a:pt x="21" y="159"/>
                    <a:pt x="18" y="159"/>
                  </a:cubicBezTo>
                  <a:cubicBezTo>
                    <a:pt x="18" y="159"/>
                    <a:pt x="18" y="159"/>
                    <a:pt x="18" y="159"/>
                  </a:cubicBezTo>
                  <a:cubicBezTo>
                    <a:pt x="14" y="159"/>
                    <a:pt x="10" y="158"/>
                    <a:pt x="7" y="1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9"/>
            <p:cNvSpPr>
              <a:spLocks/>
            </p:cNvSpPr>
            <p:nvPr/>
          </p:nvSpPr>
          <p:spPr bwMode="auto">
            <a:xfrm>
              <a:off x="2781" y="1423"/>
              <a:ext cx="239" cy="380"/>
            </a:xfrm>
            <a:custGeom>
              <a:avLst/>
              <a:gdLst>
                <a:gd name="T0" fmla="*/ 6 w 100"/>
                <a:gd name="T1" fmla="*/ 154 h 159"/>
                <a:gd name="T2" fmla="*/ 7 w 100"/>
                <a:gd name="T3" fmla="*/ 133 h 159"/>
                <a:gd name="T4" fmla="*/ 7 w 100"/>
                <a:gd name="T5" fmla="*/ 133 h 159"/>
                <a:gd name="T6" fmla="*/ 63 w 100"/>
                <a:gd name="T7" fmla="*/ 80 h 159"/>
                <a:gd name="T8" fmla="*/ 6 w 100"/>
                <a:gd name="T9" fmla="*/ 27 h 159"/>
                <a:gd name="T10" fmla="*/ 6 w 100"/>
                <a:gd name="T11" fmla="*/ 27 h 159"/>
                <a:gd name="T12" fmla="*/ 5 w 100"/>
                <a:gd name="T13" fmla="*/ 6 h 159"/>
                <a:gd name="T14" fmla="*/ 5 w 100"/>
                <a:gd name="T15" fmla="*/ 6 h 159"/>
                <a:gd name="T16" fmla="*/ 26 w 100"/>
                <a:gd name="T17" fmla="*/ 5 h 159"/>
                <a:gd name="T18" fmla="*/ 26 w 100"/>
                <a:gd name="T19" fmla="*/ 5 h 159"/>
                <a:gd name="T20" fmla="*/ 95 w 100"/>
                <a:gd name="T21" fmla="*/ 68 h 159"/>
                <a:gd name="T22" fmla="*/ 100 w 100"/>
                <a:gd name="T23" fmla="*/ 79 h 159"/>
                <a:gd name="T24" fmla="*/ 100 w 100"/>
                <a:gd name="T25" fmla="*/ 79 h 159"/>
                <a:gd name="T26" fmla="*/ 95 w 100"/>
                <a:gd name="T27" fmla="*/ 90 h 159"/>
                <a:gd name="T28" fmla="*/ 95 w 100"/>
                <a:gd name="T29" fmla="*/ 90 h 159"/>
                <a:gd name="T30" fmla="*/ 27 w 100"/>
                <a:gd name="T31" fmla="*/ 155 h 159"/>
                <a:gd name="T32" fmla="*/ 17 w 100"/>
                <a:gd name="T33" fmla="*/ 159 h 159"/>
                <a:gd name="T34" fmla="*/ 17 w 100"/>
                <a:gd name="T35" fmla="*/ 159 h 159"/>
                <a:gd name="T36" fmla="*/ 6 w 100"/>
                <a:gd name="T37" fmla="*/ 15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159">
                  <a:moveTo>
                    <a:pt x="6" y="154"/>
                  </a:moveTo>
                  <a:cubicBezTo>
                    <a:pt x="1" y="148"/>
                    <a:pt x="1" y="139"/>
                    <a:pt x="7" y="133"/>
                  </a:cubicBezTo>
                  <a:cubicBezTo>
                    <a:pt x="7" y="133"/>
                    <a:pt x="7" y="133"/>
                    <a:pt x="7" y="133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0" y="22"/>
                    <a:pt x="0" y="12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1" y="0"/>
                    <a:pt x="20" y="0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95" y="68"/>
                    <a:pt x="95" y="68"/>
                    <a:pt x="95" y="68"/>
                  </a:cubicBezTo>
                  <a:cubicBezTo>
                    <a:pt x="98" y="71"/>
                    <a:pt x="100" y="75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83"/>
                    <a:pt x="98" y="87"/>
                    <a:pt x="95" y="90"/>
                  </a:cubicBezTo>
                  <a:cubicBezTo>
                    <a:pt x="95" y="90"/>
                    <a:pt x="95" y="90"/>
                    <a:pt x="95" y="90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4" y="157"/>
                    <a:pt x="21" y="159"/>
                    <a:pt x="17" y="159"/>
                  </a:cubicBezTo>
                  <a:cubicBezTo>
                    <a:pt x="17" y="159"/>
                    <a:pt x="17" y="159"/>
                    <a:pt x="17" y="159"/>
                  </a:cubicBezTo>
                  <a:cubicBezTo>
                    <a:pt x="13" y="159"/>
                    <a:pt x="9" y="157"/>
                    <a:pt x="6" y="154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3537139" y="263295"/>
            <a:ext cx="3182869" cy="1446550"/>
            <a:chOff x="3537139" y="263295"/>
            <a:chExt cx="3182869" cy="1446550"/>
          </a:xfrm>
        </p:grpSpPr>
        <p:grpSp>
          <p:nvGrpSpPr>
            <p:cNvPr id="55" name="组合 54"/>
            <p:cNvGrpSpPr/>
            <p:nvPr/>
          </p:nvGrpSpPr>
          <p:grpSpPr>
            <a:xfrm>
              <a:off x="4277938" y="991482"/>
              <a:ext cx="2442070" cy="492145"/>
              <a:chOff x="1526438" y="2544367"/>
              <a:chExt cx="4377523" cy="492145"/>
            </a:xfrm>
          </p:grpSpPr>
          <p:sp>
            <p:nvSpPr>
              <p:cNvPr id="56" name="文本框 55"/>
              <p:cNvSpPr txBox="1"/>
              <p:nvPr/>
            </p:nvSpPr>
            <p:spPr>
              <a:xfrm>
                <a:off x="1591065" y="2574847"/>
                <a:ext cx="43128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rgbClr val="CBA505"/>
                    </a:solidFill>
                    <a:latin typeface="张海山草泥马体" panose="02000000000000000000" pitchFamily="2" charset="-122"/>
                    <a:ea typeface="张海山草泥马体" panose="02000000000000000000" pitchFamily="2" charset="-122"/>
                  </a:rPr>
                  <a:t>下半年工作展望</a:t>
                </a:r>
                <a:endParaRPr lang="zh-CN" altLang="en-US" sz="2400" b="1" dirty="0">
                  <a:solidFill>
                    <a:srgbClr val="CBA505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endParaRPr>
              </a:p>
            </p:txBody>
          </p:sp>
          <p:sp>
            <p:nvSpPr>
              <p:cNvPr id="57" name="文本框 56"/>
              <p:cNvSpPr txBox="1"/>
              <p:nvPr/>
            </p:nvSpPr>
            <p:spPr>
              <a:xfrm>
                <a:off x="1526438" y="2544367"/>
                <a:ext cx="43465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张海山草泥马体" panose="02000000000000000000" pitchFamily="2" charset="-122"/>
                    <a:ea typeface="张海山草泥马体" panose="02000000000000000000" pitchFamily="2" charset="-122"/>
                  </a:rPr>
                  <a:t>下半年工作展望</a:t>
                </a:r>
                <a:endParaRPr lang="zh-CN" altLang="en-US" sz="2400" dirty="0">
                  <a:solidFill>
                    <a:schemeClr val="bg1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endParaRPr>
              </a:p>
            </p:txBody>
          </p:sp>
        </p:grpSp>
        <p:sp>
          <p:nvSpPr>
            <p:cNvPr id="62" name="文本框 61"/>
            <p:cNvSpPr txBox="1"/>
            <p:nvPr/>
          </p:nvSpPr>
          <p:spPr>
            <a:xfrm>
              <a:off x="3537139" y="263295"/>
              <a:ext cx="952505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dirty="0" smtClean="0">
                  <a:solidFill>
                    <a:srgbClr val="CBA505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N</a:t>
              </a:r>
              <a:endParaRPr lang="zh-CN" altLang="en-US" sz="8800" dirty="0">
                <a:solidFill>
                  <a:srgbClr val="CBA505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4345304" y="780835"/>
              <a:ext cx="15760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8000">
                  <a:solidFill>
                    <a:srgbClr val="8CD4DC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defRPr>
              </a:lvl1pPr>
            </a:lstStyle>
            <a:p>
              <a:r>
                <a:rPr lang="en-US" altLang="zh-CN" sz="1600" dirty="0" smtClean="0">
                  <a:solidFill>
                    <a:srgbClr val="CBA505"/>
                  </a:solidFill>
                </a:rPr>
                <a:t>Ext step plan</a:t>
              </a:r>
              <a:endParaRPr lang="zh-CN" altLang="en-US" sz="1600" dirty="0">
                <a:solidFill>
                  <a:srgbClr val="CBA50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96363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Freeform 73"/>
          <p:cNvSpPr>
            <a:spLocks/>
          </p:cNvSpPr>
          <p:nvPr/>
        </p:nvSpPr>
        <p:spPr bwMode="auto">
          <a:xfrm rot="19800000">
            <a:off x="234311" y="-1884248"/>
            <a:ext cx="96838" cy="6120000"/>
          </a:xfrm>
          <a:custGeom>
            <a:avLst/>
            <a:gdLst>
              <a:gd name="T0" fmla="*/ 0 w 61"/>
              <a:gd name="T1" fmla="*/ 0 h 810"/>
              <a:gd name="T2" fmla="*/ 61 w 61"/>
              <a:gd name="T3" fmla="*/ 0 h 810"/>
              <a:gd name="T4" fmla="*/ 61 w 61"/>
              <a:gd name="T5" fmla="*/ 810 h 810"/>
              <a:gd name="T6" fmla="*/ 0 w 61"/>
              <a:gd name="T7" fmla="*/ 810 h 810"/>
              <a:gd name="T8" fmla="*/ 0 w 61"/>
              <a:gd name="T9" fmla="*/ 0 h 810"/>
              <a:gd name="T10" fmla="*/ 0 w 61"/>
              <a:gd name="T11" fmla="*/ 0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810">
                <a:moveTo>
                  <a:pt x="0" y="0"/>
                </a:moveTo>
                <a:lnTo>
                  <a:pt x="61" y="0"/>
                </a:lnTo>
                <a:lnTo>
                  <a:pt x="61" y="810"/>
                </a:lnTo>
                <a:lnTo>
                  <a:pt x="0" y="81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DE19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73"/>
          <p:cNvSpPr>
            <a:spLocks/>
          </p:cNvSpPr>
          <p:nvPr/>
        </p:nvSpPr>
        <p:spPr bwMode="auto">
          <a:xfrm rot="17880000">
            <a:off x="8991706" y="794452"/>
            <a:ext cx="96838" cy="6120000"/>
          </a:xfrm>
          <a:custGeom>
            <a:avLst/>
            <a:gdLst>
              <a:gd name="T0" fmla="*/ 0 w 61"/>
              <a:gd name="T1" fmla="*/ 0 h 810"/>
              <a:gd name="T2" fmla="*/ 61 w 61"/>
              <a:gd name="T3" fmla="*/ 0 h 810"/>
              <a:gd name="T4" fmla="*/ 61 w 61"/>
              <a:gd name="T5" fmla="*/ 810 h 810"/>
              <a:gd name="T6" fmla="*/ 0 w 61"/>
              <a:gd name="T7" fmla="*/ 810 h 810"/>
              <a:gd name="T8" fmla="*/ 0 w 61"/>
              <a:gd name="T9" fmla="*/ 0 h 810"/>
              <a:gd name="T10" fmla="*/ 0 w 61"/>
              <a:gd name="T11" fmla="*/ 0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810">
                <a:moveTo>
                  <a:pt x="0" y="0"/>
                </a:moveTo>
                <a:lnTo>
                  <a:pt x="61" y="0"/>
                </a:lnTo>
                <a:lnTo>
                  <a:pt x="61" y="810"/>
                </a:lnTo>
                <a:lnTo>
                  <a:pt x="0" y="81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DE19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9" name="组合 58"/>
          <p:cNvGrpSpPr/>
          <p:nvPr/>
        </p:nvGrpSpPr>
        <p:grpSpPr>
          <a:xfrm>
            <a:off x="-1309443" y="881063"/>
            <a:ext cx="9035806" cy="4036483"/>
            <a:chOff x="-899868" y="557213"/>
            <a:chExt cx="9035806" cy="4036483"/>
          </a:xfrm>
        </p:grpSpPr>
        <p:sp>
          <p:nvSpPr>
            <p:cNvPr id="57" name="矩形 56"/>
            <p:cNvSpPr/>
            <p:nvPr/>
          </p:nvSpPr>
          <p:spPr>
            <a:xfrm rot="19800000">
              <a:off x="-792043" y="4434118"/>
              <a:ext cx="2370315" cy="159578"/>
            </a:xfrm>
            <a:prstGeom prst="rect">
              <a:avLst/>
            </a:prstGeom>
            <a:solidFill>
              <a:srgbClr val="DE19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Freeform 15"/>
            <p:cNvSpPr>
              <a:spLocks/>
            </p:cNvSpPr>
            <p:nvPr/>
          </p:nvSpPr>
          <p:spPr bwMode="auto">
            <a:xfrm>
              <a:off x="1176338" y="1012826"/>
              <a:ext cx="6673850" cy="3327400"/>
            </a:xfrm>
            <a:custGeom>
              <a:avLst/>
              <a:gdLst>
                <a:gd name="T0" fmla="*/ 0 w 4204"/>
                <a:gd name="T1" fmla="*/ 1864 h 2096"/>
                <a:gd name="T2" fmla="*/ 611 w 4204"/>
                <a:gd name="T3" fmla="*/ 1502 h 2096"/>
                <a:gd name="T4" fmla="*/ 636 w 4204"/>
                <a:gd name="T5" fmla="*/ 1488 h 2096"/>
                <a:gd name="T6" fmla="*/ 660 w 4204"/>
                <a:gd name="T7" fmla="*/ 1500 h 2096"/>
                <a:gd name="T8" fmla="*/ 1580 w 4204"/>
                <a:gd name="T9" fmla="*/ 1977 h 2096"/>
                <a:gd name="T10" fmla="*/ 2506 w 4204"/>
                <a:gd name="T11" fmla="*/ 1187 h 2096"/>
                <a:gd name="T12" fmla="*/ 2518 w 4204"/>
                <a:gd name="T13" fmla="*/ 1181 h 2096"/>
                <a:gd name="T14" fmla="*/ 3458 w 4204"/>
                <a:gd name="T15" fmla="*/ 769 h 2096"/>
                <a:gd name="T16" fmla="*/ 4131 w 4204"/>
                <a:gd name="T17" fmla="*/ 0 h 2096"/>
                <a:gd name="T18" fmla="*/ 4204 w 4204"/>
                <a:gd name="T19" fmla="*/ 63 h 2096"/>
                <a:gd name="T20" fmla="*/ 3524 w 4204"/>
                <a:gd name="T21" fmla="*/ 843 h 2096"/>
                <a:gd name="T22" fmla="*/ 3507 w 4204"/>
                <a:gd name="T23" fmla="*/ 855 h 2096"/>
                <a:gd name="T24" fmla="*/ 2565 w 4204"/>
                <a:gd name="T25" fmla="*/ 1267 h 2096"/>
                <a:gd name="T26" fmla="*/ 1619 w 4204"/>
                <a:gd name="T27" fmla="*/ 2073 h 2096"/>
                <a:gd name="T28" fmla="*/ 1594 w 4204"/>
                <a:gd name="T29" fmla="*/ 2096 h 2096"/>
                <a:gd name="T30" fmla="*/ 1566 w 4204"/>
                <a:gd name="T31" fmla="*/ 2079 h 2096"/>
                <a:gd name="T32" fmla="*/ 638 w 4204"/>
                <a:gd name="T33" fmla="*/ 1600 h 2096"/>
                <a:gd name="T34" fmla="*/ 0 w 4204"/>
                <a:gd name="T35" fmla="*/ 1979 h 2096"/>
                <a:gd name="T36" fmla="*/ 0 w 4204"/>
                <a:gd name="T37" fmla="*/ 1864 h 2096"/>
                <a:gd name="T38" fmla="*/ 0 w 4204"/>
                <a:gd name="T39" fmla="*/ 1864 h 2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04" h="2096">
                  <a:moveTo>
                    <a:pt x="0" y="1864"/>
                  </a:moveTo>
                  <a:lnTo>
                    <a:pt x="611" y="1502"/>
                  </a:lnTo>
                  <a:lnTo>
                    <a:pt x="636" y="1488"/>
                  </a:lnTo>
                  <a:lnTo>
                    <a:pt x="660" y="1500"/>
                  </a:lnTo>
                  <a:lnTo>
                    <a:pt x="1580" y="1977"/>
                  </a:lnTo>
                  <a:lnTo>
                    <a:pt x="2506" y="1187"/>
                  </a:lnTo>
                  <a:lnTo>
                    <a:pt x="2518" y="1181"/>
                  </a:lnTo>
                  <a:lnTo>
                    <a:pt x="3458" y="769"/>
                  </a:lnTo>
                  <a:lnTo>
                    <a:pt x="4131" y="0"/>
                  </a:lnTo>
                  <a:lnTo>
                    <a:pt x="4204" y="63"/>
                  </a:lnTo>
                  <a:lnTo>
                    <a:pt x="3524" y="843"/>
                  </a:lnTo>
                  <a:lnTo>
                    <a:pt x="3507" y="855"/>
                  </a:lnTo>
                  <a:lnTo>
                    <a:pt x="2565" y="1267"/>
                  </a:lnTo>
                  <a:lnTo>
                    <a:pt x="1619" y="2073"/>
                  </a:lnTo>
                  <a:lnTo>
                    <a:pt x="1594" y="2096"/>
                  </a:lnTo>
                  <a:lnTo>
                    <a:pt x="1566" y="2079"/>
                  </a:lnTo>
                  <a:lnTo>
                    <a:pt x="638" y="1600"/>
                  </a:lnTo>
                  <a:lnTo>
                    <a:pt x="0" y="1979"/>
                  </a:lnTo>
                  <a:lnTo>
                    <a:pt x="0" y="1864"/>
                  </a:lnTo>
                  <a:lnTo>
                    <a:pt x="0" y="1864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6"/>
            <p:cNvSpPr>
              <a:spLocks/>
            </p:cNvSpPr>
            <p:nvPr/>
          </p:nvSpPr>
          <p:spPr bwMode="auto">
            <a:xfrm>
              <a:off x="7402513" y="668338"/>
              <a:ext cx="733425" cy="788988"/>
            </a:xfrm>
            <a:custGeom>
              <a:avLst/>
              <a:gdLst>
                <a:gd name="T0" fmla="*/ 462 w 462"/>
                <a:gd name="T1" fmla="*/ 0 h 497"/>
                <a:gd name="T2" fmla="*/ 0 w 462"/>
                <a:gd name="T3" fmla="*/ 233 h 497"/>
                <a:gd name="T4" fmla="*/ 284 w 462"/>
                <a:gd name="T5" fmla="*/ 497 h 497"/>
                <a:gd name="T6" fmla="*/ 462 w 462"/>
                <a:gd name="T7" fmla="*/ 0 h 497"/>
                <a:gd name="T8" fmla="*/ 462 w 462"/>
                <a:gd name="T9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" h="497">
                  <a:moveTo>
                    <a:pt x="462" y="0"/>
                  </a:moveTo>
                  <a:lnTo>
                    <a:pt x="0" y="233"/>
                  </a:lnTo>
                  <a:lnTo>
                    <a:pt x="284" y="497"/>
                  </a:lnTo>
                  <a:lnTo>
                    <a:pt x="462" y="0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17"/>
            <p:cNvSpPr>
              <a:spLocks noChangeArrowheads="1"/>
            </p:cNvSpPr>
            <p:nvPr/>
          </p:nvSpPr>
          <p:spPr bwMode="auto">
            <a:xfrm>
              <a:off x="1717676" y="2887663"/>
              <a:ext cx="941388" cy="941388"/>
            </a:xfrm>
            <a:prstGeom prst="ellipse">
              <a:avLst/>
            </a:pr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Oval 18"/>
            <p:cNvSpPr>
              <a:spLocks noChangeArrowheads="1"/>
            </p:cNvSpPr>
            <p:nvPr/>
          </p:nvSpPr>
          <p:spPr bwMode="auto">
            <a:xfrm>
              <a:off x="4732338" y="2379663"/>
              <a:ext cx="941388" cy="942975"/>
            </a:xfrm>
            <a:prstGeom prst="ellipse">
              <a:avLst/>
            </a:pr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19"/>
            <p:cNvSpPr>
              <a:spLocks noChangeArrowheads="1"/>
            </p:cNvSpPr>
            <p:nvPr/>
          </p:nvSpPr>
          <p:spPr bwMode="auto">
            <a:xfrm>
              <a:off x="6240463" y="1714501"/>
              <a:ext cx="941388" cy="941388"/>
            </a:xfrm>
            <a:prstGeom prst="ellipse">
              <a:avLst/>
            </a:pr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20"/>
            <p:cNvSpPr>
              <a:spLocks noChangeArrowheads="1"/>
            </p:cNvSpPr>
            <p:nvPr/>
          </p:nvSpPr>
          <p:spPr bwMode="auto">
            <a:xfrm>
              <a:off x="3227388" y="3648076"/>
              <a:ext cx="941388" cy="941388"/>
            </a:xfrm>
            <a:prstGeom prst="ellipse">
              <a:avLst/>
            </a:pr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1"/>
            <p:cNvSpPr>
              <a:spLocks/>
            </p:cNvSpPr>
            <p:nvPr/>
          </p:nvSpPr>
          <p:spPr bwMode="auto">
            <a:xfrm>
              <a:off x="1176338" y="901701"/>
              <a:ext cx="6673850" cy="3327400"/>
            </a:xfrm>
            <a:custGeom>
              <a:avLst/>
              <a:gdLst>
                <a:gd name="T0" fmla="*/ 0 w 4204"/>
                <a:gd name="T1" fmla="*/ 1865 h 2096"/>
                <a:gd name="T2" fmla="*/ 611 w 4204"/>
                <a:gd name="T3" fmla="*/ 1502 h 2096"/>
                <a:gd name="T4" fmla="*/ 636 w 4204"/>
                <a:gd name="T5" fmla="*/ 1488 h 2096"/>
                <a:gd name="T6" fmla="*/ 660 w 4204"/>
                <a:gd name="T7" fmla="*/ 1500 h 2096"/>
                <a:gd name="T8" fmla="*/ 1580 w 4204"/>
                <a:gd name="T9" fmla="*/ 1977 h 2096"/>
                <a:gd name="T10" fmla="*/ 2506 w 4204"/>
                <a:gd name="T11" fmla="*/ 1187 h 2096"/>
                <a:gd name="T12" fmla="*/ 2518 w 4204"/>
                <a:gd name="T13" fmla="*/ 1181 h 2096"/>
                <a:gd name="T14" fmla="*/ 3458 w 4204"/>
                <a:gd name="T15" fmla="*/ 770 h 2096"/>
                <a:gd name="T16" fmla="*/ 4131 w 4204"/>
                <a:gd name="T17" fmla="*/ 0 h 2096"/>
                <a:gd name="T18" fmla="*/ 4204 w 4204"/>
                <a:gd name="T19" fmla="*/ 63 h 2096"/>
                <a:gd name="T20" fmla="*/ 3524 w 4204"/>
                <a:gd name="T21" fmla="*/ 843 h 2096"/>
                <a:gd name="T22" fmla="*/ 3507 w 4204"/>
                <a:gd name="T23" fmla="*/ 856 h 2096"/>
                <a:gd name="T24" fmla="*/ 2565 w 4204"/>
                <a:gd name="T25" fmla="*/ 1267 h 2096"/>
                <a:gd name="T26" fmla="*/ 1619 w 4204"/>
                <a:gd name="T27" fmla="*/ 2073 h 2096"/>
                <a:gd name="T28" fmla="*/ 1594 w 4204"/>
                <a:gd name="T29" fmla="*/ 2096 h 2096"/>
                <a:gd name="T30" fmla="*/ 1566 w 4204"/>
                <a:gd name="T31" fmla="*/ 2080 h 2096"/>
                <a:gd name="T32" fmla="*/ 638 w 4204"/>
                <a:gd name="T33" fmla="*/ 1601 h 2096"/>
                <a:gd name="T34" fmla="*/ 0 w 4204"/>
                <a:gd name="T35" fmla="*/ 1979 h 2096"/>
                <a:gd name="T36" fmla="*/ 0 w 4204"/>
                <a:gd name="T37" fmla="*/ 1865 h 2096"/>
                <a:gd name="T38" fmla="*/ 0 w 4204"/>
                <a:gd name="T39" fmla="*/ 1865 h 2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04" h="2096">
                  <a:moveTo>
                    <a:pt x="0" y="1865"/>
                  </a:moveTo>
                  <a:lnTo>
                    <a:pt x="611" y="1502"/>
                  </a:lnTo>
                  <a:lnTo>
                    <a:pt x="636" y="1488"/>
                  </a:lnTo>
                  <a:lnTo>
                    <a:pt x="660" y="1500"/>
                  </a:lnTo>
                  <a:lnTo>
                    <a:pt x="1580" y="1977"/>
                  </a:lnTo>
                  <a:lnTo>
                    <a:pt x="2506" y="1187"/>
                  </a:lnTo>
                  <a:lnTo>
                    <a:pt x="2518" y="1181"/>
                  </a:lnTo>
                  <a:lnTo>
                    <a:pt x="3458" y="770"/>
                  </a:lnTo>
                  <a:lnTo>
                    <a:pt x="4131" y="0"/>
                  </a:lnTo>
                  <a:lnTo>
                    <a:pt x="4204" y="63"/>
                  </a:lnTo>
                  <a:lnTo>
                    <a:pt x="3524" y="843"/>
                  </a:lnTo>
                  <a:lnTo>
                    <a:pt x="3507" y="856"/>
                  </a:lnTo>
                  <a:lnTo>
                    <a:pt x="2565" y="1267"/>
                  </a:lnTo>
                  <a:lnTo>
                    <a:pt x="1619" y="2073"/>
                  </a:lnTo>
                  <a:lnTo>
                    <a:pt x="1594" y="2096"/>
                  </a:lnTo>
                  <a:lnTo>
                    <a:pt x="1566" y="2080"/>
                  </a:lnTo>
                  <a:lnTo>
                    <a:pt x="638" y="1601"/>
                  </a:lnTo>
                  <a:lnTo>
                    <a:pt x="0" y="1979"/>
                  </a:lnTo>
                  <a:lnTo>
                    <a:pt x="0" y="1865"/>
                  </a:lnTo>
                  <a:lnTo>
                    <a:pt x="0" y="1865"/>
                  </a:lnTo>
                  <a:close/>
                </a:path>
              </a:pathLst>
            </a:cu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Oval 22"/>
            <p:cNvSpPr>
              <a:spLocks noChangeArrowheads="1"/>
            </p:cNvSpPr>
            <p:nvPr/>
          </p:nvSpPr>
          <p:spPr bwMode="auto">
            <a:xfrm>
              <a:off x="6423026" y="1895476"/>
              <a:ext cx="574675" cy="5762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Oval 23"/>
            <p:cNvSpPr>
              <a:spLocks noChangeArrowheads="1"/>
            </p:cNvSpPr>
            <p:nvPr/>
          </p:nvSpPr>
          <p:spPr bwMode="auto">
            <a:xfrm>
              <a:off x="6559551" y="2032001"/>
              <a:ext cx="301625" cy="303213"/>
            </a:xfrm>
            <a:prstGeom prst="ellipse">
              <a:avLst/>
            </a:pr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4"/>
            <p:cNvSpPr>
              <a:spLocks/>
            </p:cNvSpPr>
            <p:nvPr/>
          </p:nvSpPr>
          <p:spPr bwMode="auto">
            <a:xfrm>
              <a:off x="7402513" y="557213"/>
              <a:ext cx="733425" cy="788988"/>
            </a:xfrm>
            <a:custGeom>
              <a:avLst/>
              <a:gdLst>
                <a:gd name="T0" fmla="*/ 462 w 462"/>
                <a:gd name="T1" fmla="*/ 0 h 497"/>
                <a:gd name="T2" fmla="*/ 0 w 462"/>
                <a:gd name="T3" fmla="*/ 233 h 497"/>
                <a:gd name="T4" fmla="*/ 284 w 462"/>
                <a:gd name="T5" fmla="*/ 497 h 497"/>
                <a:gd name="T6" fmla="*/ 462 w 462"/>
                <a:gd name="T7" fmla="*/ 0 h 497"/>
                <a:gd name="T8" fmla="*/ 462 w 462"/>
                <a:gd name="T9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" h="497">
                  <a:moveTo>
                    <a:pt x="462" y="0"/>
                  </a:moveTo>
                  <a:lnTo>
                    <a:pt x="0" y="233"/>
                  </a:lnTo>
                  <a:lnTo>
                    <a:pt x="284" y="497"/>
                  </a:lnTo>
                  <a:lnTo>
                    <a:pt x="462" y="0"/>
                  </a:lnTo>
                  <a:lnTo>
                    <a:pt x="462" y="0"/>
                  </a:lnTo>
                  <a:close/>
                </a:path>
              </a:pathLst>
            </a:cu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Oval 25"/>
            <p:cNvSpPr>
              <a:spLocks noChangeArrowheads="1"/>
            </p:cNvSpPr>
            <p:nvPr/>
          </p:nvSpPr>
          <p:spPr bwMode="auto">
            <a:xfrm>
              <a:off x="4918076" y="2565401"/>
              <a:ext cx="573088" cy="5746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Oval 26"/>
            <p:cNvSpPr>
              <a:spLocks noChangeArrowheads="1"/>
            </p:cNvSpPr>
            <p:nvPr/>
          </p:nvSpPr>
          <p:spPr bwMode="auto">
            <a:xfrm>
              <a:off x="5053013" y="2701926"/>
              <a:ext cx="303213" cy="301625"/>
            </a:xfrm>
            <a:prstGeom prst="ellipse">
              <a:avLst/>
            </a:pr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Oval 27"/>
            <p:cNvSpPr>
              <a:spLocks noChangeArrowheads="1"/>
            </p:cNvSpPr>
            <p:nvPr/>
          </p:nvSpPr>
          <p:spPr bwMode="auto">
            <a:xfrm>
              <a:off x="1903413" y="3068638"/>
              <a:ext cx="574675" cy="5762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Oval 28"/>
            <p:cNvSpPr>
              <a:spLocks noChangeArrowheads="1"/>
            </p:cNvSpPr>
            <p:nvPr/>
          </p:nvSpPr>
          <p:spPr bwMode="auto">
            <a:xfrm>
              <a:off x="2039938" y="3205163"/>
              <a:ext cx="301625" cy="303213"/>
            </a:xfrm>
            <a:prstGeom prst="ellipse">
              <a:avLst/>
            </a:pr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Oval 29"/>
            <p:cNvSpPr>
              <a:spLocks noChangeArrowheads="1"/>
            </p:cNvSpPr>
            <p:nvPr/>
          </p:nvSpPr>
          <p:spPr bwMode="auto">
            <a:xfrm>
              <a:off x="3408363" y="3832226"/>
              <a:ext cx="574675" cy="5762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Oval 30"/>
            <p:cNvSpPr>
              <a:spLocks noChangeArrowheads="1"/>
            </p:cNvSpPr>
            <p:nvPr/>
          </p:nvSpPr>
          <p:spPr bwMode="auto">
            <a:xfrm>
              <a:off x="3544888" y="3968751"/>
              <a:ext cx="301625" cy="303213"/>
            </a:xfrm>
            <a:prstGeom prst="ellipse">
              <a:avLst/>
            </a:pr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 rot="19740000">
              <a:off x="-899868" y="4409592"/>
              <a:ext cx="2370315" cy="153729"/>
            </a:xfrm>
            <a:prstGeom prst="rect">
              <a:avLst/>
            </a:prstGeom>
            <a:solidFill>
              <a:srgbClr val="FAD1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8" name="Group 33"/>
          <p:cNvGrpSpPr>
            <a:grpSpLocks noChangeAspect="1"/>
          </p:cNvGrpSpPr>
          <p:nvPr/>
        </p:nvGrpSpPr>
        <p:grpSpPr bwMode="auto">
          <a:xfrm>
            <a:off x="2865438" y="4025903"/>
            <a:ext cx="838200" cy="836613"/>
            <a:chOff x="2063" y="2332"/>
            <a:chExt cx="528" cy="527"/>
          </a:xfrm>
        </p:grpSpPr>
        <p:sp>
          <p:nvSpPr>
            <p:cNvPr id="70" name="Freeform 34"/>
            <p:cNvSpPr>
              <a:spLocks/>
            </p:cNvSpPr>
            <p:nvPr/>
          </p:nvSpPr>
          <p:spPr bwMode="auto">
            <a:xfrm>
              <a:off x="2063" y="2332"/>
              <a:ext cx="528" cy="527"/>
            </a:xfrm>
            <a:custGeom>
              <a:avLst/>
              <a:gdLst>
                <a:gd name="T0" fmla="*/ 91 w 511"/>
                <a:gd name="T1" fmla="*/ 420 h 510"/>
                <a:gd name="T2" fmla="*/ 91 w 511"/>
                <a:gd name="T3" fmla="*/ 90 h 510"/>
                <a:gd name="T4" fmla="*/ 420 w 511"/>
                <a:gd name="T5" fmla="*/ 90 h 510"/>
                <a:gd name="T6" fmla="*/ 420 w 511"/>
                <a:gd name="T7" fmla="*/ 420 h 510"/>
                <a:gd name="T8" fmla="*/ 91 w 511"/>
                <a:gd name="T9" fmla="*/ 42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1" h="510">
                  <a:moveTo>
                    <a:pt x="91" y="420"/>
                  </a:moveTo>
                  <a:cubicBezTo>
                    <a:pt x="0" y="329"/>
                    <a:pt x="0" y="181"/>
                    <a:pt x="91" y="90"/>
                  </a:cubicBezTo>
                  <a:cubicBezTo>
                    <a:pt x="182" y="0"/>
                    <a:pt x="330" y="0"/>
                    <a:pt x="420" y="90"/>
                  </a:cubicBezTo>
                  <a:cubicBezTo>
                    <a:pt x="511" y="181"/>
                    <a:pt x="511" y="329"/>
                    <a:pt x="420" y="420"/>
                  </a:cubicBezTo>
                  <a:cubicBezTo>
                    <a:pt x="330" y="510"/>
                    <a:pt x="182" y="510"/>
                    <a:pt x="91" y="4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5"/>
            <p:cNvSpPr>
              <a:spLocks/>
            </p:cNvSpPr>
            <p:nvPr/>
          </p:nvSpPr>
          <p:spPr bwMode="auto">
            <a:xfrm>
              <a:off x="2105" y="2374"/>
              <a:ext cx="444" cy="444"/>
            </a:xfrm>
            <a:custGeom>
              <a:avLst/>
              <a:gdLst>
                <a:gd name="T0" fmla="*/ 77 w 431"/>
                <a:gd name="T1" fmla="*/ 354 h 431"/>
                <a:gd name="T2" fmla="*/ 77 w 431"/>
                <a:gd name="T3" fmla="*/ 76 h 431"/>
                <a:gd name="T4" fmla="*/ 355 w 431"/>
                <a:gd name="T5" fmla="*/ 76 h 431"/>
                <a:gd name="T6" fmla="*/ 355 w 431"/>
                <a:gd name="T7" fmla="*/ 354 h 431"/>
                <a:gd name="T8" fmla="*/ 77 w 431"/>
                <a:gd name="T9" fmla="*/ 354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1" h="431">
                  <a:moveTo>
                    <a:pt x="77" y="354"/>
                  </a:moveTo>
                  <a:cubicBezTo>
                    <a:pt x="0" y="278"/>
                    <a:pt x="0" y="153"/>
                    <a:pt x="77" y="76"/>
                  </a:cubicBezTo>
                  <a:cubicBezTo>
                    <a:pt x="153" y="0"/>
                    <a:pt x="278" y="0"/>
                    <a:pt x="355" y="76"/>
                  </a:cubicBezTo>
                  <a:cubicBezTo>
                    <a:pt x="431" y="153"/>
                    <a:pt x="431" y="278"/>
                    <a:pt x="355" y="354"/>
                  </a:cubicBezTo>
                  <a:cubicBezTo>
                    <a:pt x="278" y="431"/>
                    <a:pt x="153" y="431"/>
                    <a:pt x="77" y="354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6"/>
            <p:cNvSpPr>
              <a:spLocks/>
            </p:cNvSpPr>
            <p:nvPr/>
          </p:nvSpPr>
          <p:spPr bwMode="auto">
            <a:xfrm>
              <a:off x="2192" y="2435"/>
              <a:ext cx="271" cy="274"/>
            </a:xfrm>
            <a:custGeom>
              <a:avLst/>
              <a:gdLst>
                <a:gd name="T0" fmla="*/ 271 w 271"/>
                <a:gd name="T1" fmla="*/ 91 h 274"/>
                <a:gd name="T2" fmla="*/ 271 w 271"/>
                <a:gd name="T3" fmla="*/ 274 h 274"/>
                <a:gd name="T4" fmla="*/ 0 w 271"/>
                <a:gd name="T5" fmla="*/ 274 h 274"/>
                <a:gd name="T6" fmla="*/ 0 w 271"/>
                <a:gd name="T7" fmla="*/ 91 h 274"/>
                <a:gd name="T8" fmla="*/ 135 w 271"/>
                <a:gd name="T9" fmla="*/ 0 h 274"/>
                <a:gd name="T10" fmla="*/ 271 w 271"/>
                <a:gd name="T11" fmla="*/ 91 h 274"/>
                <a:gd name="T12" fmla="*/ 271 w 271"/>
                <a:gd name="T13" fmla="*/ 91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274">
                  <a:moveTo>
                    <a:pt x="271" y="91"/>
                  </a:moveTo>
                  <a:lnTo>
                    <a:pt x="271" y="274"/>
                  </a:lnTo>
                  <a:lnTo>
                    <a:pt x="0" y="274"/>
                  </a:lnTo>
                  <a:lnTo>
                    <a:pt x="0" y="91"/>
                  </a:lnTo>
                  <a:lnTo>
                    <a:pt x="135" y="0"/>
                  </a:lnTo>
                  <a:lnTo>
                    <a:pt x="271" y="91"/>
                  </a:lnTo>
                  <a:lnTo>
                    <a:pt x="271" y="91"/>
                  </a:ln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2192" y="2629"/>
              <a:ext cx="271" cy="80"/>
            </a:xfrm>
            <a:custGeom>
              <a:avLst/>
              <a:gdLst>
                <a:gd name="T0" fmla="*/ 271 w 271"/>
                <a:gd name="T1" fmla="*/ 80 h 80"/>
                <a:gd name="T2" fmla="*/ 0 w 271"/>
                <a:gd name="T3" fmla="*/ 80 h 80"/>
                <a:gd name="T4" fmla="*/ 135 w 271"/>
                <a:gd name="T5" fmla="*/ 0 h 80"/>
                <a:gd name="T6" fmla="*/ 271 w 271"/>
                <a:gd name="T7" fmla="*/ 80 h 80"/>
                <a:gd name="T8" fmla="*/ 271 w 271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80">
                  <a:moveTo>
                    <a:pt x="271" y="80"/>
                  </a:moveTo>
                  <a:lnTo>
                    <a:pt x="0" y="80"/>
                  </a:lnTo>
                  <a:lnTo>
                    <a:pt x="135" y="0"/>
                  </a:lnTo>
                  <a:lnTo>
                    <a:pt x="271" y="80"/>
                  </a:lnTo>
                  <a:lnTo>
                    <a:pt x="271" y="80"/>
                  </a:lnTo>
                  <a:close/>
                </a:path>
              </a:pathLst>
            </a:custGeom>
            <a:solidFill>
              <a:srgbClr val="D9ED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8"/>
            <p:cNvSpPr>
              <a:spLocks/>
            </p:cNvSpPr>
            <p:nvPr/>
          </p:nvSpPr>
          <p:spPr bwMode="auto">
            <a:xfrm>
              <a:off x="2236" y="2473"/>
              <a:ext cx="182" cy="144"/>
            </a:xfrm>
            <a:custGeom>
              <a:avLst/>
              <a:gdLst>
                <a:gd name="T0" fmla="*/ 0 w 182"/>
                <a:gd name="T1" fmla="*/ 0 h 144"/>
                <a:gd name="T2" fmla="*/ 182 w 182"/>
                <a:gd name="T3" fmla="*/ 0 h 144"/>
                <a:gd name="T4" fmla="*/ 182 w 182"/>
                <a:gd name="T5" fmla="*/ 144 h 144"/>
                <a:gd name="T6" fmla="*/ 0 w 182"/>
                <a:gd name="T7" fmla="*/ 144 h 144"/>
                <a:gd name="T8" fmla="*/ 0 w 182"/>
                <a:gd name="T9" fmla="*/ 0 h 144"/>
                <a:gd name="T10" fmla="*/ 0 w 182"/>
                <a:gd name="T1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144">
                  <a:moveTo>
                    <a:pt x="0" y="0"/>
                  </a:moveTo>
                  <a:lnTo>
                    <a:pt x="182" y="0"/>
                  </a:lnTo>
                  <a:lnTo>
                    <a:pt x="182" y="144"/>
                  </a:lnTo>
                  <a:lnTo>
                    <a:pt x="0" y="14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9"/>
            <p:cNvSpPr>
              <a:spLocks/>
            </p:cNvSpPr>
            <p:nvPr/>
          </p:nvSpPr>
          <p:spPr bwMode="auto">
            <a:xfrm>
              <a:off x="2301" y="2492"/>
              <a:ext cx="53" cy="11"/>
            </a:xfrm>
            <a:custGeom>
              <a:avLst/>
              <a:gdLst>
                <a:gd name="T0" fmla="*/ 0 w 53"/>
                <a:gd name="T1" fmla="*/ 0 h 11"/>
                <a:gd name="T2" fmla="*/ 53 w 53"/>
                <a:gd name="T3" fmla="*/ 0 h 11"/>
                <a:gd name="T4" fmla="*/ 53 w 53"/>
                <a:gd name="T5" fmla="*/ 11 h 11"/>
                <a:gd name="T6" fmla="*/ 0 w 53"/>
                <a:gd name="T7" fmla="*/ 11 h 11"/>
                <a:gd name="T8" fmla="*/ 0 w 53"/>
                <a:gd name="T9" fmla="*/ 0 h 11"/>
                <a:gd name="T10" fmla="*/ 0 w 53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11">
                  <a:moveTo>
                    <a:pt x="0" y="0"/>
                  </a:moveTo>
                  <a:lnTo>
                    <a:pt x="53" y="0"/>
                  </a:lnTo>
                  <a:lnTo>
                    <a:pt x="53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4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40"/>
            <p:cNvSpPr>
              <a:spLocks noEditPoints="1"/>
            </p:cNvSpPr>
            <p:nvPr/>
          </p:nvSpPr>
          <p:spPr bwMode="auto">
            <a:xfrm>
              <a:off x="2255" y="2516"/>
              <a:ext cx="144" cy="82"/>
            </a:xfrm>
            <a:custGeom>
              <a:avLst/>
              <a:gdLst>
                <a:gd name="T0" fmla="*/ 0 w 139"/>
                <a:gd name="T1" fmla="*/ 0 h 79"/>
                <a:gd name="T2" fmla="*/ 139 w 139"/>
                <a:gd name="T3" fmla="*/ 0 h 79"/>
                <a:gd name="T4" fmla="*/ 139 w 139"/>
                <a:gd name="T5" fmla="*/ 10 h 79"/>
                <a:gd name="T6" fmla="*/ 0 w 139"/>
                <a:gd name="T7" fmla="*/ 10 h 79"/>
                <a:gd name="T8" fmla="*/ 0 w 139"/>
                <a:gd name="T9" fmla="*/ 0 h 79"/>
                <a:gd name="T10" fmla="*/ 0 w 139"/>
                <a:gd name="T11" fmla="*/ 69 h 79"/>
                <a:gd name="T12" fmla="*/ 139 w 139"/>
                <a:gd name="T13" fmla="*/ 69 h 79"/>
                <a:gd name="T14" fmla="*/ 139 w 139"/>
                <a:gd name="T15" fmla="*/ 79 h 79"/>
                <a:gd name="T16" fmla="*/ 0 w 139"/>
                <a:gd name="T17" fmla="*/ 79 h 79"/>
                <a:gd name="T18" fmla="*/ 0 w 139"/>
                <a:gd name="T19" fmla="*/ 69 h 79"/>
                <a:gd name="T20" fmla="*/ 0 w 139"/>
                <a:gd name="T21" fmla="*/ 46 h 79"/>
                <a:gd name="T22" fmla="*/ 139 w 139"/>
                <a:gd name="T23" fmla="*/ 46 h 79"/>
                <a:gd name="T24" fmla="*/ 139 w 139"/>
                <a:gd name="T25" fmla="*/ 56 h 79"/>
                <a:gd name="T26" fmla="*/ 0 w 139"/>
                <a:gd name="T27" fmla="*/ 56 h 79"/>
                <a:gd name="T28" fmla="*/ 0 w 139"/>
                <a:gd name="T29" fmla="*/ 46 h 79"/>
                <a:gd name="T30" fmla="*/ 0 w 139"/>
                <a:gd name="T31" fmla="*/ 23 h 79"/>
                <a:gd name="T32" fmla="*/ 139 w 139"/>
                <a:gd name="T33" fmla="*/ 23 h 79"/>
                <a:gd name="T34" fmla="*/ 139 w 139"/>
                <a:gd name="T35" fmla="*/ 33 h 79"/>
                <a:gd name="T36" fmla="*/ 0 w 139"/>
                <a:gd name="T37" fmla="*/ 33 h 79"/>
                <a:gd name="T38" fmla="*/ 0 w 139"/>
                <a:gd name="T39" fmla="*/ 2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9" h="79">
                  <a:moveTo>
                    <a:pt x="0" y="0"/>
                  </a:moveTo>
                  <a:cubicBezTo>
                    <a:pt x="47" y="0"/>
                    <a:pt x="93" y="0"/>
                    <a:pt x="139" y="0"/>
                  </a:cubicBezTo>
                  <a:cubicBezTo>
                    <a:pt x="139" y="3"/>
                    <a:pt x="139" y="6"/>
                    <a:pt x="139" y="10"/>
                  </a:cubicBezTo>
                  <a:cubicBezTo>
                    <a:pt x="93" y="10"/>
                    <a:pt x="47" y="10"/>
                    <a:pt x="0" y="10"/>
                  </a:cubicBezTo>
                  <a:cubicBezTo>
                    <a:pt x="0" y="6"/>
                    <a:pt x="0" y="3"/>
                    <a:pt x="0" y="0"/>
                  </a:cubicBezTo>
                  <a:close/>
                  <a:moveTo>
                    <a:pt x="0" y="69"/>
                  </a:moveTo>
                  <a:cubicBezTo>
                    <a:pt x="139" y="69"/>
                    <a:pt x="139" y="69"/>
                    <a:pt x="139" y="69"/>
                  </a:cubicBezTo>
                  <a:cubicBezTo>
                    <a:pt x="139" y="79"/>
                    <a:pt x="139" y="79"/>
                    <a:pt x="139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69"/>
                    <a:pt x="0" y="69"/>
                    <a:pt x="0" y="69"/>
                  </a:cubicBezTo>
                  <a:close/>
                  <a:moveTo>
                    <a:pt x="0" y="46"/>
                  </a:moveTo>
                  <a:cubicBezTo>
                    <a:pt x="47" y="46"/>
                    <a:pt x="93" y="46"/>
                    <a:pt x="139" y="46"/>
                  </a:cubicBezTo>
                  <a:cubicBezTo>
                    <a:pt x="139" y="49"/>
                    <a:pt x="139" y="53"/>
                    <a:pt x="139" y="56"/>
                  </a:cubicBezTo>
                  <a:cubicBezTo>
                    <a:pt x="93" y="56"/>
                    <a:pt x="47" y="56"/>
                    <a:pt x="0" y="56"/>
                  </a:cubicBezTo>
                  <a:cubicBezTo>
                    <a:pt x="0" y="53"/>
                    <a:pt x="0" y="49"/>
                    <a:pt x="0" y="46"/>
                  </a:cubicBezTo>
                  <a:close/>
                  <a:moveTo>
                    <a:pt x="0" y="23"/>
                  </a:moveTo>
                  <a:cubicBezTo>
                    <a:pt x="47" y="23"/>
                    <a:pt x="93" y="23"/>
                    <a:pt x="139" y="23"/>
                  </a:cubicBezTo>
                  <a:cubicBezTo>
                    <a:pt x="139" y="26"/>
                    <a:pt x="139" y="30"/>
                    <a:pt x="139" y="33"/>
                  </a:cubicBezTo>
                  <a:cubicBezTo>
                    <a:pt x="93" y="33"/>
                    <a:pt x="47" y="33"/>
                    <a:pt x="0" y="33"/>
                  </a:cubicBezTo>
                  <a:cubicBezTo>
                    <a:pt x="0" y="30"/>
                    <a:pt x="0" y="26"/>
                    <a:pt x="0" y="23"/>
                  </a:cubicBezTo>
                  <a:close/>
                </a:path>
              </a:pathLst>
            </a:custGeom>
            <a:solidFill>
              <a:srgbClr val="B2B8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41"/>
            <p:cNvSpPr>
              <a:spLocks/>
            </p:cNvSpPr>
            <p:nvPr/>
          </p:nvSpPr>
          <p:spPr bwMode="auto">
            <a:xfrm>
              <a:off x="2192" y="2526"/>
              <a:ext cx="135" cy="183"/>
            </a:xfrm>
            <a:custGeom>
              <a:avLst/>
              <a:gdLst>
                <a:gd name="T0" fmla="*/ 0 w 135"/>
                <a:gd name="T1" fmla="*/ 0 h 183"/>
                <a:gd name="T2" fmla="*/ 135 w 135"/>
                <a:gd name="T3" fmla="*/ 91 h 183"/>
                <a:gd name="T4" fmla="*/ 0 w 135"/>
                <a:gd name="T5" fmla="*/ 183 h 183"/>
                <a:gd name="T6" fmla="*/ 0 w 135"/>
                <a:gd name="T7" fmla="*/ 0 h 183"/>
                <a:gd name="T8" fmla="*/ 0 w 135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83">
                  <a:moveTo>
                    <a:pt x="0" y="0"/>
                  </a:moveTo>
                  <a:lnTo>
                    <a:pt x="135" y="91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ED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42"/>
            <p:cNvSpPr>
              <a:spLocks/>
            </p:cNvSpPr>
            <p:nvPr/>
          </p:nvSpPr>
          <p:spPr bwMode="auto">
            <a:xfrm>
              <a:off x="2327" y="2526"/>
              <a:ext cx="136" cy="183"/>
            </a:xfrm>
            <a:custGeom>
              <a:avLst/>
              <a:gdLst>
                <a:gd name="T0" fmla="*/ 136 w 136"/>
                <a:gd name="T1" fmla="*/ 0 h 183"/>
                <a:gd name="T2" fmla="*/ 0 w 136"/>
                <a:gd name="T3" fmla="*/ 91 h 183"/>
                <a:gd name="T4" fmla="*/ 136 w 136"/>
                <a:gd name="T5" fmla="*/ 183 h 183"/>
                <a:gd name="T6" fmla="*/ 136 w 136"/>
                <a:gd name="T7" fmla="*/ 0 h 183"/>
                <a:gd name="T8" fmla="*/ 136 w 136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3">
                  <a:moveTo>
                    <a:pt x="136" y="0"/>
                  </a:moveTo>
                  <a:lnTo>
                    <a:pt x="0" y="91"/>
                  </a:lnTo>
                  <a:lnTo>
                    <a:pt x="136" y="183"/>
                  </a:lnTo>
                  <a:lnTo>
                    <a:pt x="136" y="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D9ED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43"/>
            <p:cNvSpPr>
              <a:spLocks/>
            </p:cNvSpPr>
            <p:nvPr/>
          </p:nvSpPr>
          <p:spPr bwMode="auto">
            <a:xfrm>
              <a:off x="2192" y="2556"/>
              <a:ext cx="19" cy="32"/>
            </a:xfrm>
            <a:custGeom>
              <a:avLst/>
              <a:gdLst>
                <a:gd name="T0" fmla="*/ 0 w 19"/>
                <a:gd name="T1" fmla="*/ 0 h 32"/>
                <a:gd name="T2" fmla="*/ 19 w 19"/>
                <a:gd name="T3" fmla="*/ 13 h 32"/>
                <a:gd name="T4" fmla="*/ 19 w 19"/>
                <a:gd name="T5" fmla="*/ 32 h 32"/>
                <a:gd name="T6" fmla="*/ 0 w 19"/>
                <a:gd name="T7" fmla="*/ 20 h 32"/>
                <a:gd name="T8" fmla="*/ 0 w 19"/>
                <a:gd name="T9" fmla="*/ 0 h 32"/>
                <a:gd name="T10" fmla="*/ 0 w 19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2">
                  <a:moveTo>
                    <a:pt x="0" y="0"/>
                  </a:moveTo>
                  <a:lnTo>
                    <a:pt x="19" y="13"/>
                  </a:lnTo>
                  <a:lnTo>
                    <a:pt x="19" y="32"/>
                  </a:lnTo>
                  <a:lnTo>
                    <a:pt x="0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44"/>
            <p:cNvSpPr>
              <a:spLocks/>
            </p:cNvSpPr>
            <p:nvPr/>
          </p:nvSpPr>
          <p:spPr bwMode="auto">
            <a:xfrm>
              <a:off x="2192" y="2589"/>
              <a:ext cx="19" cy="32"/>
            </a:xfrm>
            <a:custGeom>
              <a:avLst/>
              <a:gdLst>
                <a:gd name="T0" fmla="*/ 0 w 18"/>
                <a:gd name="T1" fmla="*/ 0 h 31"/>
                <a:gd name="T2" fmla="*/ 18 w 18"/>
                <a:gd name="T3" fmla="*/ 12 h 31"/>
                <a:gd name="T4" fmla="*/ 18 w 18"/>
                <a:gd name="T5" fmla="*/ 31 h 31"/>
                <a:gd name="T6" fmla="*/ 0 w 18"/>
                <a:gd name="T7" fmla="*/ 18 h 31"/>
                <a:gd name="T8" fmla="*/ 0 w 18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1">
                  <a:moveTo>
                    <a:pt x="0" y="0"/>
                  </a:moveTo>
                  <a:cubicBezTo>
                    <a:pt x="6" y="4"/>
                    <a:pt x="12" y="8"/>
                    <a:pt x="18" y="12"/>
                  </a:cubicBezTo>
                  <a:cubicBezTo>
                    <a:pt x="18" y="18"/>
                    <a:pt x="18" y="24"/>
                    <a:pt x="18" y="31"/>
                  </a:cubicBezTo>
                  <a:cubicBezTo>
                    <a:pt x="12" y="27"/>
                    <a:pt x="6" y="22"/>
                    <a:pt x="0" y="18"/>
                  </a:cubicBezTo>
                  <a:cubicBezTo>
                    <a:pt x="0" y="12"/>
                    <a:pt x="0" y="6"/>
                    <a:pt x="0" y="0"/>
                  </a:cubicBezTo>
                  <a:close/>
                </a:path>
              </a:pathLst>
            </a:custGeom>
            <a:solidFill>
              <a:srgbClr val="E74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45"/>
            <p:cNvSpPr>
              <a:spLocks/>
            </p:cNvSpPr>
            <p:nvPr/>
          </p:nvSpPr>
          <p:spPr bwMode="auto">
            <a:xfrm>
              <a:off x="2192" y="2621"/>
              <a:ext cx="19" cy="32"/>
            </a:xfrm>
            <a:custGeom>
              <a:avLst/>
              <a:gdLst>
                <a:gd name="T0" fmla="*/ 0 w 18"/>
                <a:gd name="T1" fmla="*/ 0 h 31"/>
                <a:gd name="T2" fmla="*/ 18 w 18"/>
                <a:gd name="T3" fmla="*/ 13 h 31"/>
                <a:gd name="T4" fmla="*/ 18 w 18"/>
                <a:gd name="T5" fmla="*/ 31 h 31"/>
                <a:gd name="T6" fmla="*/ 0 w 18"/>
                <a:gd name="T7" fmla="*/ 19 h 31"/>
                <a:gd name="T8" fmla="*/ 0 w 18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1">
                  <a:moveTo>
                    <a:pt x="0" y="0"/>
                  </a:moveTo>
                  <a:cubicBezTo>
                    <a:pt x="6" y="4"/>
                    <a:pt x="12" y="8"/>
                    <a:pt x="18" y="13"/>
                  </a:cubicBezTo>
                  <a:cubicBezTo>
                    <a:pt x="18" y="19"/>
                    <a:pt x="18" y="25"/>
                    <a:pt x="18" y="31"/>
                  </a:cubicBezTo>
                  <a:cubicBezTo>
                    <a:pt x="12" y="27"/>
                    <a:pt x="6" y="23"/>
                    <a:pt x="0" y="19"/>
                  </a:cubicBezTo>
                  <a:cubicBezTo>
                    <a:pt x="0" y="13"/>
                    <a:pt x="0" y="6"/>
                    <a:pt x="0" y="0"/>
                  </a:cubicBez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46"/>
            <p:cNvSpPr>
              <a:spLocks/>
            </p:cNvSpPr>
            <p:nvPr/>
          </p:nvSpPr>
          <p:spPr bwMode="auto">
            <a:xfrm>
              <a:off x="2192" y="2654"/>
              <a:ext cx="19" cy="32"/>
            </a:xfrm>
            <a:custGeom>
              <a:avLst/>
              <a:gdLst>
                <a:gd name="T0" fmla="*/ 0 w 19"/>
                <a:gd name="T1" fmla="*/ 0 h 32"/>
                <a:gd name="T2" fmla="*/ 19 w 19"/>
                <a:gd name="T3" fmla="*/ 13 h 32"/>
                <a:gd name="T4" fmla="*/ 19 w 19"/>
                <a:gd name="T5" fmla="*/ 32 h 32"/>
                <a:gd name="T6" fmla="*/ 0 w 19"/>
                <a:gd name="T7" fmla="*/ 20 h 32"/>
                <a:gd name="T8" fmla="*/ 0 w 19"/>
                <a:gd name="T9" fmla="*/ 0 h 32"/>
                <a:gd name="T10" fmla="*/ 0 w 19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2">
                  <a:moveTo>
                    <a:pt x="0" y="0"/>
                  </a:moveTo>
                  <a:lnTo>
                    <a:pt x="19" y="13"/>
                  </a:lnTo>
                  <a:lnTo>
                    <a:pt x="19" y="32"/>
                  </a:lnTo>
                  <a:lnTo>
                    <a:pt x="0" y="2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4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47"/>
            <p:cNvSpPr>
              <a:spLocks/>
            </p:cNvSpPr>
            <p:nvPr/>
          </p:nvSpPr>
          <p:spPr bwMode="auto">
            <a:xfrm>
              <a:off x="2443" y="2654"/>
              <a:ext cx="20" cy="32"/>
            </a:xfrm>
            <a:custGeom>
              <a:avLst/>
              <a:gdLst>
                <a:gd name="T0" fmla="*/ 20 w 20"/>
                <a:gd name="T1" fmla="*/ 32 h 32"/>
                <a:gd name="T2" fmla="*/ 0 w 20"/>
                <a:gd name="T3" fmla="*/ 20 h 32"/>
                <a:gd name="T4" fmla="*/ 0 w 20"/>
                <a:gd name="T5" fmla="*/ 0 h 32"/>
                <a:gd name="T6" fmla="*/ 20 w 20"/>
                <a:gd name="T7" fmla="*/ 13 h 32"/>
                <a:gd name="T8" fmla="*/ 20 w 20"/>
                <a:gd name="T9" fmla="*/ 32 h 32"/>
                <a:gd name="T10" fmla="*/ 20 w 20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2">
                  <a:moveTo>
                    <a:pt x="20" y="32"/>
                  </a:moveTo>
                  <a:lnTo>
                    <a:pt x="0" y="20"/>
                  </a:lnTo>
                  <a:lnTo>
                    <a:pt x="0" y="0"/>
                  </a:lnTo>
                  <a:lnTo>
                    <a:pt x="20" y="13"/>
                  </a:lnTo>
                  <a:lnTo>
                    <a:pt x="20" y="32"/>
                  </a:lnTo>
                  <a:lnTo>
                    <a:pt x="20" y="32"/>
                  </a:ln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48"/>
            <p:cNvSpPr>
              <a:spLocks/>
            </p:cNvSpPr>
            <p:nvPr/>
          </p:nvSpPr>
          <p:spPr bwMode="auto">
            <a:xfrm>
              <a:off x="2443" y="2621"/>
              <a:ext cx="20" cy="32"/>
            </a:xfrm>
            <a:custGeom>
              <a:avLst/>
              <a:gdLst>
                <a:gd name="T0" fmla="*/ 19 w 19"/>
                <a:gd name="T1" fmla="*/ 31 h 31"/>
                <a:gd name="T2" fmla="*/ 0 w 19"/>
                <a:gd name="T3" fmla="*/ 19 h 31"/>
                <a:gd name="T4" fmla="*/ 0 w 19"/>
                <a:gd name="T5" fmla="*/ 0 h 31"/>
                <a:gd name="T6" fmla="*/ 19 w 19"/>
                <a:gd name="T7" fmla="*/ 13 h 31"/>
                <a:gd name="T8" fmla="*/ 19 w 19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1">
                  <a:moveTo>
                    <a:pt x="19" y="31"/>
                  </a:moveTo>
                  <a:cubicBezTo>
                    <a:pt x="13" y="27"/>
                    <a:pt x="7" y="23"/>
                    <a:pt x="0" y="19"/>
                  </a:cubicBezTo>
                  <a:cubicBezTo>
                    <a:pt x="0" y="13"/>
                    <a:pt x="0" y="6"/>
                    <a:pt x="0" y="0"/>
                  </a:cubicBezTo>
                  <a:cubicBezTo>
                    <a:pt x="7" y="4"/>
                    <a:pt x="13" y="8"/>
                    <a:pt x="19" y="13"/>
                  </a:cubicBezTo>
                  <a:cubicBezTo>
                    <a:pt x="19" y="19"/>
                    <a:pt x="19" y="25"/>
                    <a:pt x="19" y="31"/>
                  </a:cubicBezTo>
                  <a:close/>
                </a:path>
              </a:pathLst>
            </a:custGeom>
            <a:solidFill>
              <a:srgbClr val="E74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49"/>
            <p:cNvSpPr>
              <a:spLocks/>
            </p:cNvSpPr>
            <p:nvPr/>
          </p:nvSpPr>
          <p:spPr bwMode="auto">
            <a:xfrm>
              <a:off x="2443" y="2589"/>
              <a:ext cx="20" cy="32"/>
            </a:xfrm>
            <a:custGeom>
              <a:avLst/>
              <a:gdLst>
                <a:gd name="T0" fmla="*/ 19 w 19"/>
                <a:gd name="T1" fmla="*/ 31 h 31"/>
                <a:gd name="T2" fmla="*/ 0 w 19"/>
                <a:gd name="T3" fmla="*/ 18 h 31"/>
                <a:gd name="T4" fmla="*/ 0 w 19"/>
                <a:gd name="T5" fmla="*/ 0 h 31"/>
                <a:gd name="T6" fmla="*/ 19 w 19"/>
                <a:gd name="T7" fmla="*/ 12 h 31"/>
                <a:gd name="T8" fmla="*/ 19 w 19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1">
                  <a:moveTo>
                    <a:pt x="19" y="31"/>
                  </a:moveTo>
                  <a:cubicBezTo>
                    <a:pt x="13" y="27"/>
                    <a:pt x="7" y="22"/>
                    <a:pt x="0" y="18"/>
                  </a:cubicBezTo>
                  <a:cubicBezTo>
                    <a:pt x="0" y="12"/>
                    <a:pt x="0" y="6"/>
                    <a:pt x="0" y="0"/>
                  </a:cubicBezTo>
                  <a:cubicBezTo>
                    <a:pt x="7" y="4"/>
                    <a:pt x="13" y="8"/>
                    <a:pt x="19" y="12"/>
                  </a:cubicBezTo>
                  <a:cubicBezTo>
                    <a:pt x="19" y="18"/>
                    <a:pt x="19" y="24"/>
                    <a:pt x="19" y="31"/>
                  </a:cubicBez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50"/>
            <p:cNvSpPr>
              <a:spLocks/>
            </p:cNvSpPr>
            <p:nvPr/>
          </p:nvSpPr>
          <p:spPr bwMode="auto">
            <a:xfrm>
              <a:off x="2443" y="2556"/>
              <a:ext cx="20" cy="32"/>
            </a:xfrm>
            <a:custGeom>
              <a:avLst/>
              <a:gdLst>
                <a:gd name="T0" fmla="*/ 20 w 20"/>
                <a:gd name="T1" fmla="*/ 32 h 32"/>
                <a:gd name="T2" fmla="*/ 0 w 20"/>
                <a:gd name="T3" fmla="*/ 20 h 32"/>
                <a:gd name="T4" fmla="*/ 0 w 20"/>
                <a:gd name="T5" fmla="*/ 0 h 32"/>
                <a:gd name="T6" fmla="*/ 20 w 20"/>
                <a:gd name="T7" fmla="*/ 13 h 32"/>
                <a:gd name="T8" fmla="*/ 20 w 20"/>
                <a:gd name="T9" fmla="*/ 32 h 32"/>
                <a:gd name="T10" fmla="*/ 20 w 20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2">
                  <a:moveTo>
                    <a:pt x="20" y="32"/>
                  </a:moveTo>
                  <a:lnTo>
                    <a:pt x="0" y="20"/>
                  </a:lnTo>
                  <a:lnTo>
                    <a:pt x="0" y="0"/>
                  </a:lnTo>
                  <a:lnTo>
                    <a:pt x="20" y="13"/>
                  </a:lnTo>
                  <a:lnTo>
                    <a:pt x="20" y="32"/>
                  </a:lnTo>
                  <a:lnTo>
                    <a:pt x="20" y="32"/>
                  </a:lnTo>
                  <a:close/>
                </a:path>
              </a:pathLst>
            </a:custGeom>
            <a:solidFill>
              <a:srgbClr val="E74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51"/>
            <p:cNvSpPr>
              <a:spLocks/>
            </p:cNvSpPr>
            <p:nvPr/>
          </p:nvSpPr>
          <p:spPr bwMode="auto">
            <a:xfrm>
              <a:off x="2262" y="2690"/>
              <a:ext cx="32" cy="19"/>
            </a:xfrm>
            <a:custGeom>
              <a:avLst/>
              <a:gdLst>
                <a:gd name="T0" fmla="*/ 0 w 32"/>
                <a:gd name="T1" fmla="*/ 19 h 19"/>
                <a:gd name="T2" fmla="*/ 13 w 32"/>
                <a:gd name="T3" fmla="*/ 0 h 19"/>
                <a:gd name="T4" fmla="*/ 32 w 32"/>
                <a:gd name="T5" fmla="*/ 0 h 19"/>
                <a:gd name="T6" fmla="*/ 20 w 32"/>
                <a:gd name="T7" fmla="*/ 19 h 19"/>
                <a:gd name="T8" fmla="*/ 0 w 32"/>
                <a:gd name="T9" fmla="*/ 19 h 19"/>
                <a:gd name="T10" fmla="*/ 0 w 32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9">
                  <a:moveTo>
                    <a:pt x="0" y="19"/>
                  </a:moveTo>
                  <a:lnTo>
                    <a:pt x="13" y="0"/>
                  </a:lnTo>
                  <a:lnTo>
                    <a:pt x="32" y="0"/>
                  </a:lnTo>
                  <a:lnTo>
                    <a:pt x="20" y="19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52"/>
            <p:cNvSpPr>
              <a:spLocks/>
            </p:cNvSpPr>
            <p:nvPr/>
          </p:nvSpPr>
          <p:spPr bwMode="auto">
            <a:xfrm>
              <a:off x="2294" y="2690"/>
              <a:ext cx="33" cy="19"/>
            </a:xfrm>
            <a:custGeom>
              <a:avLst/>
              <a:gdLst>
                <a:gd name="T0" fmla="*/ 0 w 32"/>
                <a:gd name="T1" fmla="*/ 18 h 18"/>
                <a:gd name="T2" fmla="*/ 13 w 32"/>
                <a:gd name="T3" fmla="*/ 0 h 18"/>
                <a:gd name="T4" fmla="*/ 32 w 32"/>
                <a:gd name="T5" fmla="*/ 0 h 18"/>
                <a:gd name="T6" fmla="*/ 19 w 32"/>
                <a:gd name="T7" fmla="*/ 18 h 18"/>
                <a:gd name="T8" fmla="*/ 0 w 32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8">
                  <a:moveTo>
                    <a:pt x="0" y="18"/>
                  </a:moveTo>
                  <a:cubicBezTo>
                    <a:pt x="4" y="12"/>
                    <a:pt x="9" y="6"/>
                    <a:pt x="13" y="0"/>
                  </a:cubicBezTo>
                  <a:cubicBezTo>
                    <a:pt x="19" y="0"/>
                    <a:pt x="25" y="0"/>
                    <a:pt x="32" y="0"/>
                  </a:cubicBezTo>
                  <a:cubicBezTo>
                    <a:pt x="27" y="6"/>
                    <a:pt x="23" y="12"/>
                    <a:pt x="19" y="18"/>
                  </a:cubicBezTo>
                  <a:cubicBezTo>
                    <a:pt x="13" y="18"/>
                    <a:pt x="7" y="18"/>
                    <a:pt x="0" y="18"/>
                  </a:cubicBezTo>
                  <a:close/>
                </a:path>
              </a:pathLst>
            </a:custGeom>
            <a:solidFill>
              <a:srgbClr val="E74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53"/>
            <p:cNvSpPr>
              <a:spLocks/>
            </p:cNvSpPr>
            <p:nvPr/>
          </p:nvSpPr>
          <p:spPr bwMode="auto">
            <a:xfrm>
              <a:off x="2327" y="2690"/>
              <a:ext cx="32" cy="19"/>
            </a:xfrm>
            <a:custGeom>
              <a:avLst/>
              <a:gdLst>
                <a:gd name="T0" fmla="*/ 0 w 31"/>
                <a:gd name="T1" fmla="*/ 18 h 18"/>
                <a:gd name="T2" fmla="*/ 12 w 31"/>
                <a:gd name="T3" fmla="*/ 0 h 18"/>
                <a:gd name="T4" fmla="*/ 31 w 31"/>
                <a:gd name="T5" fmla="*/ 0 h 18"/>
                <a:gd name="T6" fmla="*/ 19 w 31"/>
                <a:gd name="T7" fmla="*/ 18 h 18"/>
                <a:gd name="T8" fmla="*/ 0 w 31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8">
                  <a:moveTo>
                    <a:pt x="0" y="18"/>
                  </a:moveTo>
                  <a:cubicBezTo>
                    <a:pt x="4" y="12"/>
                    <a:pt x="8" y="6"/>
                    <a:pt x="12" y="0"/>
                  </a:cubicBezTo>
                  <a:cubicBezTo>
                    <a:pt x="19" y="0"/>
                    <a:pt x="25" y="0"/>
                    <a:pt x="31" y="0"/>
                  </a:cubicBezTo>
                  <a:cubicBezTo>
                    <a:pt x="27" y="6"/>
                    <a:pt x="23" y="12"/>
                    <a:pt x="19" y="18"/>
                  </a:cubicBezTo>
                  <a:cubicBezTo>
                    <a:pt x="12" y="18"/>
                    <a:pt x="6" y="18"/>
                    <a:pt x="0" y="18"/>
                  </a:cubicBez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54"/>
            <p:cNvSpPr>
              <a:spLocks/>
            </p:cNvSpPr>
            <p:nvPr/>
          </p:nvSpPr>
          <p:spPr bwMode="auto">
            <a:xfrm>
              <a:off x="2361" y="2690"/>
              <a:ext cx="32" cy="19"/>
            </a:xfrm>
            <a:custGeom>
              <a:avLst/>
              <a:gdLst>
                <a:gd name="T0" fmla="*/ 0 w 32"/>
                <a:gd name="T1" fmla="*/ 19 h 19"/>
                <a:gd name="T2" fmla="*/ 12 w 32"/>
                <a:gd name="T3" fmla="*/ 0 h 19"/>
                <a:gd name="T4" fmla="*/ 32 w 32"/>
                <a:gd name="T5" fmla="*/ 0 h 19"/>
                <a:gd name="T6" fmla="*/ 18 w 32"/>
                <a:gd name="T7" fmla="*/ 19 h 19"/>
                <a:gd name="T8" fmla="*/ 0 w 32"/>
                <a:gd name="T9" fmla="*/ 19 h 19"/>
                <a:gd name="T10" fmla="*/ 0 w 32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9">
                  <a:moveTo>
                    <a:pt x="0" y="19"/>
                  </a:moveTo>
                  <a:lnTo>
                    <a:pt x="12" y="0"/>
                  </a:lnTo>
                  <a:lnTo>
                    <a:pt x="32" y="0"/>
                  </a:lnTo>
                  <a:lnTo>
                    <a:pt x="18" y="19"/>
                  </a:lnTo>
                  <a:lnTo>
                    <a:pt x="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E74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2" name="Group 57"/>
          <p:cNvGrpSpPr>
            <a:grpSpLocks noChangeAspect="1"/>
          </p:cNvGrpSpPr>
          <p:nvPr/>
        </p:nvGrpSpPr>
        <p:grpSpPr bwMode="auto">
          <a:xfrm>
            <a:off x="1339215" y="3236278"/>
            <a:ext cx="882334" cy="882332"/>
            <a:chOff x="1092" y="1825"/>
            <a:chExt cx="575" cy="575"/>
          </a:xfrm>
        </p:grpSpPr>
        <p:sp>
          <p:nvSpPr>
            <p:cNvPr id="94" name="Freeform 58"/>
            <p:cNvSpPr>
              <a:spLocks/>
            </p:cNvSpPr>
            <p:nvPr/>
          </p:nvSpPr>
          <p:spPr bwMode="auto">
            <a:xfrm>
              <a:off x="1092" y="1825"/>
              <a:ext cx="575" cy="575"/>
            </a:xfrm>
            <a:custGeom>
              <a:avLst/>
              <a:gdLst>
                <a:gd name="T0" fmla="*/ 29 w 240"/>
                <a:gd name="T1" fmla="*/ 173 h 240"/>
                <a:gd name="T2" fmla="*/ 68 w 240"/>
                <a:gd name="T3" fmla="*/ 29 h 240"/>
                <a:gd name="T4" fmla="*/ 211 w 240"/>
                <a:gd name="T5" fmla="*/ 68 h 240"/>
                <a:gd name="T6" fmla="*/ 173 w 240"/>
                <a:gd name="T7" fmla="*/ 211 h 240"/>
                <a:gd name="T8" fmla="*/ 29 w 240"/>
                <a:gd name="T9" fmla="*/ 17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29" y="173"/>
                  </a:moveTo>
                  <a:cubicBezTo>
                    <a:pt x="0" y="123"/>
                    <a:pt x="18" y="58"/>
                    <a:pt x="68" y="29"/>
                  </a:cubicBezTo>
                  <a:cubicBezTo>
                    <a:pt x="118" y="0"/>
                    <a:pt x="182" y="18"/>
                    <a:pt x="211" y="68"/>
                  </a:cubicBezTo>
                  <a:cubicBezTo>
                    <a:pt x="240" y="118"/>
                    <a:pt x="223" y="182"/>
                    <a:pt x="173" y="211"/>
                  </a:cubicBezTo>
                  <a:cubicBezTo>
                    <a:pt x="123" y="240"/>
                    <a:pt x="58" y="223"/>
                    <a:pt x="29" y="1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59"/>
            <p:cNvSpPr>
              <a:spLocks/>
            </p:cNvSpPr>
            <p:nvPr/>
          </p:nvSpPr>
          <p:spPr bwMode="auto">
            <a:xfrm>
              <a:off x="1138" y="1870"/>
              <a:ext cx="484" cy="484"/>
            </a:xfrm>
            <a:custGeom>
              <a:avLst/>
              <a:gdLst>
                <a:gd name="T0" fmla="*/ 25 w 202"/>
                <a:gd name="T1" fmla="*/ 145 h 202"/>
                <a:gd name="T2" fmla="*/ 57 w 202"/>
                <a:gd name="T3" fmla="*/ 24 h 202"/>
                <a:gd name="T4" fmla="*/ 178 w 202"/>
                <a:gd name="T5" fmla="*/ 57 h 202"/>
                <a:gd name="T6" fmla="*/ 146 w 202"/>
                <a:gd name="T7" fmla="*/ 178 h 202"/>
                <a:gd name="T8" fmla="*/ 25 w 202"/>
                <a:gd name="T9" fmla="*/ 14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202">
                  <a:moveTo>
                    <a:pt x="25" y="145"/>
                  </a:moveTo>
                  <a:cubicBezTo>
                    <a:pt x="0" y="103"/>
                    <a:pt x="15" y="49"/>
                    <a:pt x="57" y="24"/>
                  </a:cubicBezTo>
                  <a:cubicBezTo>
                    <a:pt x="99" y="0"/>
                    <a:pt x="154" y="15"/>
                    <a:pt x="178" y="57"/>
                  </a:cubicBezTo>
                  <a:cubicBezTo>
                    <a:pt x="202" y="99"/>
                    <a:pt x="188" y="154"/>
                    <a:pt x="146" y="178"/>
                  </a:cubicBezTo>
                  <a:cubicBezTo>
                    <a:pt x="103" y="202"/>
                    <a:pt x="49" y="188"/>
                    <a:pt x="25" y="145"/>
                  </a:cubicBezTo>
                  <a:close/>
                </a:path>
              </a:pathLst>
            </a:custGeom>
            <a:solidFill>
              <a:srgbClr val="F6E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60"/>
            <p:cNvSpPr>
              <a:spLocks/>
            </p:cNvSpPr>
            <p:nvPr/>
          </p:nvSpPr>
          <p:spPr bwMode="auto">
            <a:xfrm>
              <a:off x="1243" y="2105"/>
              <a:ext cx="70" cy="113"/>
            </a:xfrm>
            <a:custGeom>
              <a:avLst/>
              <a:gdLst>
                <a:gd name="T0" fmla="*/ 0 w 70"/>
                <a:gd name="T1" fmla="*/ 0 h 113"/>
                <a:gd name="T2" fmla="*/ 70 w 70"/>
                <a:gd name="T3" fmla="*/ 0 h 113"/>
                <a:gd name="T4" fmla="*/ 70 w 70"/>
                <a:gd name="T5" fmla="*/ 113 h 113"/>
                <a:gd name="T6" fmla="*/ 0 w 70"/>
                <a:gd name="T7" fmla="*/ 113 h 113"/>
                <a:gd name="T8" fmla="*/ 0 w 70"/>
                <a:gd name="T9" fmla="*/ 0 h 113"/>
                <a:gd name="T10" fmla="*/ 0 w 70"/>
                <a:gd name="T1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13">
                  <a:moveTo>
                    <a:pt x="0" y="0"/>
                  </a:moveTo>
                  <a:lnTo>
                    <a:pt x="70" y="0"/>
                  </a:lnTo>
                  <a:lnTo>
                    <a:pt x="70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61"/>
            <p:cNvSpPr>
              <a:spLocks/>
            </p:cNvSpPr>
            <p:nvPr/>
          </p:nvSpPr>
          <p:spPr bwMode="auto">
            <a:xfrm>
              <a:off x="1313" y="2040"/>
              <a:ext cx="67" cy="178"/>
            </a:xfrm>
            <a:custGeom>
              <a:avLst/>
              <a:gdLst>
                <a:gd name="T0" fmla="*/ 67 w 67"/>
                <a:gd name="T1" fmla="*/ 0 h 178"/>
                <a:gd name="T2" fmla="*/ 0 w 67"/>
                <a:gd name="T3" fmla="*/ 0 h 178"/>
                <a:gd name="T4" fmla="*/ 0 w 67"/>
                <a:gd name="T5" fmla="*/ 178 h 178"/>
                <a:gd name="T6" fmla="*/ 67 w 67"/>
                <a:gd name="T7" fmla="*/ 178 h 178"/>
                <a:gd name="T8" fmla="*/ 67 w 67"/>
                <a:gd name="T9" fmla="*/ 0 h 178"/>
                <a:gd name="T10" fmla="*/ 67 w 67"/>
                <a:gd name="T11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78">
                  <a:moveTo>
                    <a:pt x="67" y="0"/>
                  </a:moveTo>
                  <a:lnTo>
                    <a:pt x="0" y="0"/>
                  </a:lnTo>
                  <a:lnTo>
                    <a:pt x="0" y="178"/>
                  </a:lnTo>
                  <a:lnTo>
                    <a:pt x="67" y="178"/>
                  </a:lnTo>
                  <a:lnTo>
                    <a:pt x="67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3A7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62"/>
            <p:cNvSpPr>
              <a:spLocks/>
            </p:cNvSpPr>
            <p:nvPr/>
          </p:nvSpPr>
          <p:spPr bwMode="auto">
            <a:xfrm>
              <a:off x="1380" y="1985"/>
              <a:ext cx="69" cy="233"/>
            </a:xfrm>
            <a:custGeom>
              <a:avLst/>
              <a:gdLst>
                <a:gd name="T0" fmla="*/ 0 w 69"/>
                <a:gd name="T1" fmla="*/ 0 h 233"/>
                <a:gd name="T2" fmla="*/ 69 w 69"/>
                <a:gd name="T3" fmla="*/ 0 h 233"/>
                <a:gd name="T4" fmla="*/ 69 w 69"/>
                <a:gd name="T5" fmla="*/ 233 h 233"/>
                <a:gd name="T6" fmla="*/ 0 w 69"/>
                <a:gd name="T7" fmla="*/ 233 h 233"/>
                <a:gd name="T8" fmla="*/ 0 w 69"/>
                <a:gd name="T9" fmla="*/ 0 h 233"/>
                <a:gd name="T10" fmla="*/ 0 w 69"/>
                <a:gd name="T11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233">
                  <a:moveTo>
                    <a:pt x="0" y="0"/>
                  </a:moveTo>
                  <a:lnTo>
                    <a:pt x="69" y="0"/>
                  </a:lnTo>
                  <a:lnTo>
                    <a:pt x="69" y="233"/>
                  </a:lnTo>
                  <a:lnTo>
                    <a:pt x="0" y="2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63"/>
            <p:cNvSpPr>
              <a:spLocks/>
            </p:cNvSpPr>
            <p:nvPr/>
          </p:nvSpPr>
          <p:spPr bwMode="auto">
            <a:xfrm>
              <a:off x="1449" y="2076"/>
              <a:ext cx="67" cy="142"/>
            </a:xfrm>
            <a:custGeom>
              <a:avLst/>
              <a:gdLst>
                <a:gd name="T0" fmla="*/ 67 w 67"/>
                <a:gd name="T1" fmla="*/ 0 h 142"/>
                <a:gd name="T2" fmla="*/ 0 w 67"/>
                <a:gd name="T3" fmla="*/ 0 h 142"/>
                <a:gd name="T4" fmla="*/ 0 w 67"/>
                <a:gd name="T5" fmla="*/ 142 h 142"/>
                <a:gd name="T6" fmla="*/ 67 w 67"/>
                <a:gd name="T7" fmla="*/ 142 h 142"/>
                <a:gd name="T8" fmla="*/ 67 w 67"/>
                <a:gd name="T9" fmla="*/ 0 h 142"/>
                <a:gd name="T10" fmla="*/ 67 w 67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42">
                  <a:moveTo>
                    <a:pt x="67" y="0"/>
                  </a:moveTo>
                  <a:lnTo>
                    <a:pt x="0" y="0"/>
                  </a:lnTo>
                  <a:lnTo>
                    <a:pt x="0" y="142"/>
                  </a:lnTo>
                  <a:lnTo>
                    <a:pt x="67" y="142"/>
                  </a:lnTo>
                  <a:lnTo>
                    <a:pt x="67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58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1" name="Group 66"/>
          <p:cNvGrpSpPr>
            <a:grpSpLocks noChangeAspect="1"/>
          </p:cNvGrpSpPr>
          <p:nvPr/>
        </p:nvGrpSpPr>
        <p:grpSpPr bwMode="auto">
          <a:xfrm>
            <a:off x="4370416" y="2748756"/>
            <a:ext cx="854075" cy="852488"/>
            <a:chOff x="3011" y="1535"/>
            <a:chExt cx="538" cy="537"/>
          </a:xfrm>
        </p:grpSpPr>
        <p:sp>
          <p:nvSpPr>
            <p:cNvPr id="103" name="Freeform 67"/>
            <p:cNvSpPr>
              <a:spLocks/>
            </p:cNvSpPr>
            <p:nvPr/>
          </p:nvSpPr>
          <p:spPr bwMode="auto">
            <a:xfrm>
              <a:off x="3011" y="1535"/>
              <a:ext cx="538" cy="537"/>
            </a:xfrm>
            <a:custGeom>
              <a:avLst/>
              <a:gdLst>
                <a:gd name="T0" fmla="*/ 172 w 239"/>
                <a:gd name="T1" fmla="*/ 210 h 239"/>
                <a:gd name="T2" fmla="*/ 28 w 239"/>
                <a:gd name="T3" fmla="*/ 172 h 239"/>
                <a:gd name="T4" fmla="*/ 67 w 239"/>
                <a:gd name="T5" fmla="*/ 29 h 239"/>
                <a:gd name="T6" fmla="*/ 210 w 239"/>
                <a:gd name="T7" fmla="*/ 67 h 239"/>
                <a:gd name="T8" fmla="*/ 172 w 239"/>
                <a:gd name="T9" fmla="*/ 21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239">
                  <a:moveTo>
                    <a:pt x="172" y="210"/>
                  </a:moveTo>
                  <a:cubicBezTo>
                    <a:pt x="122" y="239"/>
                    <a:pt x="57" y="222"/>
                    <a:pt x="28" y="172"/>
                  </a:cubicBezTo>
                  <a:cubicBezTo>
                    <a:pt x="0" y="122"/>
                    <a:pt x="17" y="57"/>
                    <a:pt x="67" y="29"/>
                  </a:cubicBezTo>
                  <a:cubicBezTo>
                    <a:pt x="117" y="0"/>
                    <a:pt x="181" y="17"/>
                    <a:pt x="210" y="67"/>
                  </a:cubicBezTo>
                  <a:cubicBezTo>
                    <a:pt x="239" y="117"/>
                    <a:pt x="222" y="181"/>
                    <a:pt x="172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68"/>
            <p:cNvSpPr>
              <a:spLocks/>
            </p:cNvSpPr>
            <p:nvPr/>
          </p:nvSpPr>
          <p:spPr bwMode="auto">
            <a:xfrm>
              <a:off x="3052" y="1576"/>
              <a:ext cx="454" cy="456"/>
            </a:xfrm>
            <a:custGeom>
              <a:avLst/>
              <a:gdLst>
                <a:gd name="T0" fmla="*/ 146 w 202"/>
                <a:gd name="T1" fmla="*/ 178 h 203"/>
                <a:gd name="T2" fmla="*/ 25 w 202"/>
                <a:gd name="T3" fmla="*/ 146 h 203"/>
                <a:gd name="T4" fmla="*/ 57 w 202"/>
                <a:gd name="T5" fmla="*/ 25 h 203"/>
                <a:gd name="T6" fmla="*/ 178 w 202"/>
                <a:gd name="T7" fmla="*/ 57 h 203"/>
                <a:gd name="T8" fmla="*/ 146 w 202"/>
                <a:gd name="T9" fmla="*/ 17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203">
                  <a:moveTo>
                    <a:pt x="146" y="178"/>
                  </a:moveTo>
                  <a:cubicBezTo>
                    <a:pt x="103" y="203"/>
                    <a:pt x="49" y="188"/>
                    <a:pt x="25" y="146"/>
                  </a:cubicBezTo>
                  <a:cubicBezTo>
                    <a:pt x="0" y="103"/>
                    <a:pt x="15" y="49"/>
                    <a:pt x="57" y="25"/>
                  </a:cubicBezTo>
                  <a:cubicBezTo>
                    <a:pt x="99" y="0"/>
                    <a:pt x="154" y="15"/>
                    <a:pt x="178" y="57"/>
                  </a:cubicBezTo>
                  <a:cubicBezTo>
                    <a:pt x="202" y="99"/>
                    <a:pt x="188" y="154"/>
                    <a:pt x="146" y="178"/>
                  </a:cubicBezTo>
                  <a:close/>
                </a:path>
              </a:pathLst>
            </a:custGeom>
            <a:solidFill>
              <a:srgbClr val="0058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69"/>
            <p:cNvSpPr>
              <a:spLocks noEditPoints="1"/>
            </p:cNvSpPr>
            <p:nvPr/>
          </p:nvSpPr>
          <p:spPr bwMode="auto">
            <a:xfrm>
              <a:off x="3133" y="1657"/>
              <a:ext cx="294" cy="294"/>
            </a:xfrm>
            <a:custGeom>
              <a:avLst/>
              <a:gdLst>
                <a:gd name="T0" fmla="*/ 69 w 131"/>
                <a:gd name="T1" fmla="*/ 11 h 131"/>
                <a:gd name="T2" fmla="*/ 87 w 131"/>
                <a:gd name="T3" fmla="*/ 33 h 131"/>
                <a:gd name="T4" fmla="*/ 95 w 131"/>
                <a:gd name="T5" fmla="*/ 62 h 131"/>
                <a:gd name="T6" fmla="*/ 92 w 131"/>
                <a:gd name="T7" fmla="*/ 46 h 131"/>
                <a:gd name="T8" fmla="*/ 69 w 131"/>
                <a:gd name="T9" fmla="*/ 45 h 131"/>
                <a:gd name="T10" fmla="*/ 95 w 131"/>
                <a:gd name="T11" fmla="*/ 62 h 131"/>
                <a:gd name="T12" fmla="*/ 92 w 131"/>
                <a:gd name="T13" fmla="*/ 85 h 131"/>
                <a:gd name="T14" fmla="*/ 95 w 131"/>
                <a:gd name="T15" fmla="*/ 69 h 131"/>
                <a:gd name="T16" fmla="*/ 69 w 131"/>
                <a:gd name="T17" fmla="*/ 86 h 131"/>
                <a:gd name="T18" fmla="*/ 90 w 131"/>
                <a:gd name="T19" fmla="*/ 90 h 131"/>
                <a:gd name="T20" fmla="*/ 87 w 131"/>
                <a:gd name="T21" fmla="*/ 97 h 131"/>
                <a:gd name="T22" fmla="*/ 69 w 131"/>
                <a:gd name="T23" fmla="*/ 119 h 131"/>
                <a:gd name="T24" fmla="*/ 62 w 131"/>
                <a:gd name="T25" fmla="*/ 119 h 131"/>
                <a:gd name="T26" fmla="*/ 44 w 131"/>
                <a:gd name="T27" fmla="*/ 97 h 131"/>
                <a:gd name="T28" fmla="*/ 36 w 131"/>
                <a:gd name="T29" fmla="*/ 69 h 131"/>
                <a:gd name="T30" fmla="*/ 39 w 131"/>
                <a:gd name="T31" fmla="*/ 85 h 131"/>
                <a:gd name="T32" fmla="*/ 62 w 131"/>
                <a:gd name="T33" fmla="*/ 86 h 131"/>
                <a:gd name="T34" fmla="*/ 36 w 131"/>
                <a:gd name="T35" fmla="*/ 69 h 131"/>
                <a:gd name="T36" fmla="*/ 39 w 131"/>
                <a:gd name="T37" fmla="*/ 46 h 131"/>
                <a:gd name="T38" fmla="*/ 36 w 131"/>
                <a:gd name="T39" fmla="*/ 62 h 131"/>
                <a:gd name="T40" fmla="*/ 62 w 131"/>
                <a:gd name="T41" fmla="*/ 45 h 131"/>
                <a:gd name="T42" fmla="*/ 41 w 131"/>
                <a:gd name="T43" fmla="*/ 40 h 131"/>
                <a:gd name="T44" fmla="*/ 44 w 131"/>
                <a:gd name="T45" fmla="*/ 33 h 131"/>
                <a:gd name="T46" fmla="*/ 62 w 131"/>
                <a:gd name="T47" fmla="*/ 11 h 131"/>
                <a:gd name="T48" fmla="*/ 76 w 131"/>
                <a:gd name="T49" fmla="*/ 122 h 131"/>
                <a:gd name="T50" fmla="*/ 94 w 131"/>
                <a:gd name="T51" fmla="*/ 101 h 131"/>
                <a:gd name="T52" fmla="*/ 102 w 131"/>
                <a:gd name="T53" fmla="*/ 69 h 131"/>
                <a:gd name="T54" fmla="*/ 109 w 131"/>
                <a:gd name="T55" fmla="*/ 103 h 131"/>
                <a:gd name="T56" fmla="*/ 102 w 131"/>
                <a:gd name="T57" fmla="*/ 69 h 131"/>
                <a:gd name="T58" fmla="*/ 102 w 131"/>
                <a:gd name="T59" fmla="*/ 62 h 131"/>
                <a:gd name="T60" fmla="*/ 109 w 131"/>
                <a:gd name="T61" fmla="*/ 28 h 131"/>
                <a:gd name="T62" fmla="*/ 97 w 131"/>
                <a:gd name="T63" fmla="*/ 37 h 131"/>
                <a:gd name="T64" fmla="*/ 94 w 131"/>
                <a:gd name="T65" fmla="*/ 30 h 131"/>
                <a:gd name="T66" fmla="*/ 76 w 131"/>
                <a:gd name="T67" fmla="*/ 9 h 131"/>
                <a:gd name="T68" fmla="*/ 37 w 131"/>
                <a:gd name="T69" fmla="*/ 30 h 131"/>
                <a:gd name="T70" fmla="*/ 27 w 131"/>
                <a:gd name="T71" fmla="*/ 22 h 131"/>
                <a:gd name="T72" fmla="*/ 37 w 131"/>
                <a:gd name="T73" fmla="*/ 30 h 131"/>
                <a:gd name="T74" fmla="*/ 34 w 131"/>
                <a:gd name="T75" fmla="*/ 37 h 131"/>
                <a:gd name="T76" fmla="*/ 8 w 131"/>
                <a:gd name="T77" fmla="*/ 62 h 131"/>
                <a:gd name="T78" fmla="*/ 34 w 131"/>
                <a:gd name="T79" fmla="*/ 94 h 131"/>
                <a:gd name="T80" fmla="*/ 8 w 131"/>
                <a:gd name="T81" fmla="*/ 69 h 131"/>
                <a:gd name="T82" fmla="*/ 34 w 131"/>
                <a:gd name="T83" fmla="*/ 94 h 131"/>
                <a:gd name="T84" fmla="*/ 55 w 131"/>
                <a:gd name="T85" fmla="*/ 122 h 131"/>
                <a:gd name="T86" fmla="*/ 27 w 131"/>
                <a:gd name="T87" fmla="*/ 108 h 131"/>
                <a:gd name="T88" fmla="*/ 55 w 131"/>
                <a:gd name="T89" fmla="*/ 122 h 131"/>
                <a:gd name="T90" fmla="*/ 104 w 131"/>
                <a:gd name="T91" fmla="*/ 12 h 131"/>
                <a:gd name="T92" fmla="*/ 115 w 131"/>
                <a:gd name="T93" fmla="*/ 22 h 131"/>
                <a:gd name="T94" fmla="*/ 131 w 131"/>
                <a:gd name="T95" fmla="*/ 65 h 131"/>
                <a:gd name="T96" fmla="*/ 115 w 131"/>
                <a:gd name="T97" fmla="*/ 108 h 131"/>
                <a:gd name="T98" fmla="*/ 109 w 131"/>
                <a:gd name="T99" fmla="*/ 114 h 131"/>
                <a:gd name="T100" fmla="*/ 21 w 131"/>
                <a:gd name="T101" fmla="*/ 114 h 131"/>
                <a:gd name="T102" fmla="*/ 16 w 131"/>
                <a:gd name="T103" fmla="*/ 108 h 131"/>
                <a:gd name="T104" fmla="*/ 0 w 131"/>
                <a:gd name="T105" fmla="*/ 65 h 131"/>
                <a:gd name="T106" fmla="*/ 16 w 131"/>
                <a:gd name="T107" fmla="*/ 22 h 131"/>
                <a:gd name="T108" fmla="*/ 27 w 131"/>
                <a:gd name="T109" fmla="*/ 13 h 131"/>
                <a:gd name="T110" fmla="*/ 65 w 131"/>
                <a:gd name="T1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1" h="131">
                  <a:moveTo>
                    <a:pt x="87" y="33"/>
                  </a:moveTo>
                  <a:cubicBezTo>
                    <a:pt x="83" y="25"/>
                    <a:pt x="76" y="17"/>
                    <a:pt x="69" y="11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75" y="37"/>
                    <a:pt x="81" y="35"/>
                    <a:pt x="87" y="33"/>
                  </a:cubicBezTo>
                  <a:cubicBezTo>
                    <a:pt x="87" y="33"/>
                    <a:pt x="87" y="33"/>
                    <a:pt x="87" y="33"/>
                  </a:cubicBezTo>
                  <a:close/>
                  <a:moveTo>
                    <a:pt x="95" y="62"/>
                  </a:moveTo>
                  <a:cubicBezTo>
                    <a:pt x="95" y="60"/>
                    <a:pt x="95" y="57"/>
                    <a:pt x="94" y="55"/>
                  </a:cubicBezTo>
                  <a:cubicBezTo>
                    <a:pt x="94" y="52"/>
                    <a:pt x="93" y="49"/>
                    <a:pt x="92" y="46"/>
                  </a:cubicBezTo>
                  <a:cubicBezTo>
                    <a:pt x="92" y="44"/>
                    <a:pt x="91" y="42"/>
                    <a:pt x="90" y="40"/>
                  </a:cubicBezTo>
                  <a:cubicBezTo>
                    <a:pt x="84" y="43"/>
                    <a:pt x="76" y="45"/>
                    <a:pt x="69" y="45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95" y="62"/>
                    <a:pt x="95" y="62"/>
                    <a:pt x="95" y="62"/>
                  </a:cubicBezTo>
                  <a:close/>
                  <a:moveTo>
                    <a:pt x="90" y="90"/>
                  </a:moveTo>
                  <a:cubicBezTo>
                    <a:pt x="91" y="89"/>
                    <a:pt x="92" y="87"/>
                    <a:pt x="92" y="85"/>
                  </a:cubicBezTo>
                  <a:cubicBezTo>
                    <a:pt x="93" y="82"/>
                    <a:pt x="94" y="78"/>
                    <a:pt x="94" y="75"/>
                  </a:cubicBezTo>
                  <a:cubicBezTo>
                    <a:pt x="95" y="73"/>
                    <a:pt x="95" y="71"/>
                    <a:pt x="95" y="69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76" y="86"/>
                    <a:pt x="84" y="88"/>
                    <a:pt x="90" y="90"/>
                  </a:cubicBezTo>
                  <a:cubicBezTo>
                    <a:pt x="90" y="90"/>
                    <a:pt x="90" y="90"/>
                    <a:pt x="90" y="90"/>
                  </a:cubicBezTo>
                  <a:close/>
                  <a:moveTo>
                    <a:pt x="69" y="119"/>
                  </a:moveTo>
                  <a:cubicBezTo>
                    <a:pt x="76" y="115"/>
                    <a:pt x="83" y="104"/>
                    <a:pt x="87" y="97"/>
                  </a:cubicBezTo>
                  <a:cubicBezTo>
                    <a:pt x="81" y="95"/>
                    <a:pt x="75" y="94"/>
                    <a:pt x="69" y="93"/>
                  </a:cubicBezTo>
                  <a:cubicBezTo>
                    <a:pt x="69" y="119"/>
                    <a:pt x="69" y="119"/>
                    <a:pt x="69" y="119"/>
                  </a:cubicBezTo>
                  <a:close/>
                  <a:moveTo>
                    <a:pt x="44" y="97"/>
                  </a:moveTo>
                  <a:cubicBezTo>
                    <a:pt x="48" y="105"/>
                    <a:pt x="54" y="114"/>
                    <a:pt x="62" y="119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55" y="94"/>
                    <a:pt x="50" y="95"/>
                    <a:pt x="44" y="97"/>
                  </a:cubicBezTo>
                  <a:cubicBezTo>
                    <a:pt x="44" y="97"/>
                    <a:pt x="44" y="97"/>
                    <a:pt x="44" y="97"/>
                  </a:cubicBezTo>
                  <a:close/>
                  <a:moveTo>
                    <a:pt x="36" y="69"/>
                  </a:moveTo>
                  <a:cubicBezTo>
                    <a:pt x="36" y="71"/>
                    <a:pt x="36" y="73"/>
                    <a:pt x="36" y="75"/>
                  </a:cubicBezTo>
                  <a:cubicBezTo>
                    <a:pt x="37" y="78"/>
                    <a:pt x="37" y="82"/>
                    <a:pt x="39" y="85"/>
                  </a:cubicBezTo>
                  <a:cubicBezTo>
                    <a:pt x="39" y="87"/>
                    <a:pt x="40" y="89"/>
                    <a:pt x="41" y="90"/>
                  </a:cubicBezTo>
                  <a:cubicBezTo>
                    <a:pt x="47" y="88"/>
                    <a:pt x="54" y="86"/>
                    <a:pt x="62" y="86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36" y="69"/>
                    <a:pt x="36" y="69"/>
                    <a:pt x="36" y="69"/>
                  </a:cubicBezTo>
                  <a:close/>
                  <a:moveTo>
                    <a:pt x="41" y="40"/>
                  </a:moveTo>
                  <a:cubicBezTo>
                    <a:pt x="40" y="42"/>
                    <a:pt x="39" y="44"/>
                    <a:pt x="39" y="46"/>
                  </a:cubicBezTo>
                  <a:cubicBezTo>
                    <a:pt x="37" y="49"/>
                    <a:pt x="37" y="52"/>
                    <a:pt x="36" y="55"/>
                  </a:cubicBezTo>
                  <a:cubicBezTo>
                    <a:pt x="36" y="57"/>
                    <a:pt x="36" y="60"/>
                    <a:pt x="36" y="62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2" y="45"/>
                    <a:pt x="62" y="45"/>
                    <a:pt x="62" y="45"/>
                  </a:cubicBezTo>
                  <a:cubicBezTo>
                    <a:pt x="54" y="45"/>
                    <a:pt x="47" y="43"/>
                    <a:pt x="41" y="40"/>
                  </a:cubicBezTo>
                  <a:cubicBezTo>
                    <a:pt x="41" y="40"/>
                    <a:pt x="41" y="40"/>
                    <a:pt x="41" y="40"/>
                  </a:cubicBezTo>
                  <a:close/>
                  <a:moveTo>
                    <a:pt x="62" y="11"/>
                  </a:moveTo>
                  <a:cubicBezTo>
                    <a:pt x="54" y="18"/>
                    <a:pt x="48" y="24"/>
                    <a:pt x="44" y="33"/>
                  </a:cubicBezTo>
                  <a:cubicBezTo>
                    <a:pt x="50" y="35"/>
                    <a:pt x="55" y="37"/>
                    <a:pt x="62" y="37"/>
                  </a:cubicBezTo>
                  <a:cubicBezTo>
                    <a:pt x="62" y="11"/>
                    <a:pt x="62" y="11"/>
                    <a:pt x="62" y="11"/>
                  </a:cubicBezTo>
                  <a:close/>
                  <a:moveTo>
                    <a:pt x="94" y="101"/>
                  </a:moveTo>
                  <a:cubicBezTo>
                    <a:pt x="89" y="109"/>
                    <a:pt x="83" y="116"/>
                    <a:pt x="76" y="122"/>
                  </a:cubicBezTo>
                  <a:cubicBezTo>
                    <a:pt x="87" y="120"/>
                    <a:pt x="96" y="115"/>
                    <a:pt x="104" y="108"/>
                  </a:cubicBezTo>
                  <a:cubicBezTo>
                    <a:pt x="101" y="105"/>
                    <a:pt x="97" y="103"/>
                    <a:pt x="94" y="101"/>
                  </a:cubicBezTo>
                  <a:cubicBezTo>
                    <a:pt x="94" y="101"/>
                    <a:pt x="94" y="101"/>
                    <a:pt x="94" y="101"/>
                  </a:cubicBezTo>
                  <a:close/>
                  <a:moveTo>
                    <a:pt x="102" y="69"/>
                  </a:moveTo>
                  <a:cubicBezTo>
                    <a:pt x="102" y="78"/>
                    <a:pt x="100" y="86"/>
                    <a:pt x="97" y="94"/>
                  </a:cubicBezTo>
                  <a:cubicBezTo>
                    <a:pt x="102" y="96"/>
                    <a:pt x="106" y="99"/>
                    <a:pt x="109" y="103"/>
                  </a:cubicBezTo>
                  <a:cubicBezTo>
                    <a:pt x="117" y="94"/>
                    <a:pt x="123" y="82"/>
                    <a:pt x="123" y="69"/>
                  </a:cubicBezTo>
                  <a:cubicBezTo>
                    <a:pt x="102" y="69"/>
                    <a:pt x="102" y="69"/>
                    <a:pt x="102" y="69"/>
                  </a:cubicBezTo>
                  <a:close/>
                  <a:moveTo>
                    <a:pt x="97" y="37"/>
                  </a:moveTo>
                  <a:cubicBezTo>
                    <a:pt x="100" y="45"/>
                    <a:pt x="102" y="53"/>
                    <a:pt x="102" y="62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3" y="49"/>
                    <a:pt x="117" y="37"/>
                    <a:pt x="109" y="28"/>
                  </a:cubicBezTo>
                  <a:cubicBezTo>
                    <a:pt x="106" y="32"/>
                    <a:pt x="102" y="34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lose/>
                  <a:moveTo>
                    <a:pt x="76" y="9"/>
                  </a:moveTo>
                  <a:cubicBezTo>
                    <a:pt x="83" y="14"/>
                    <a:pt x="89" y="22"/>
                    <a:pt x="94" y="30"/>
                  </a:cubicBezTo>
                  <a:cubicBezTo>
                    <a:pt x="97" y="28"/>
                    <a:pt x="101" y="25"/>
                    <a:pt x="104" y="22"/>
                  </a:cubicBezTo>
                  <a:cubicBezTo>
                    <a:pt x="96" y="15"/>
                    <a:pt x="87" y="10"/>
                    <a:pt x="76" y="9"/>
                  </a:cubicBezTo>
                  <a:cubicBezTo>
                    <a:pt x="76" y="9"/>
                    <a:pt x="76" y="9"/>
                    <a:pt x="76" y="9"/>
                  </a:cubicBezTo>
                  <a:close/>
                  <a:moveTo>
                    <a:pt x="37" y="30"/>
                  </a:moveTo>
                  <a:cubicBezTo>
                    <a:pt x="41" y="22"/>
                    <a:pt x="47" y="14"/>
                    <a:pt x="55" y="9"/>
                  </a:cubicBezTo>
                  <a:cubicBezTo>
                    <a:pt x="44" y="10"/>
                    <a:pt x="34" y="15"/>
                    <a:pt x="27" y="22"/>
                  </a:cubicBezTo>
                  <a:cubicBezTo>
                    <a:pt x="30" y="25"/>
                    <a:pt x="33" y="28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lose/>
                  <a:moveTo>
                    <a:pt x="28" y="62"/>
                  </a:moveTo>
                  <a:cubicBezTo>
                    <a:pt x="29" y="53"/>
                    <a:pt x="31" y="45"/>
                    <a:pt x="34" y="37"/>
                  </a:cubicBezTo>
                  <a:cubicBezTo>
                    <a:pt x="29" y="34"/>
                    <a:pt x="25" y="32"/>
                    <a:pt x="21" y="28"/>
                  </a:cubicBezTo>
                  <a:cubicBezTo>
                    <a:pt x="13" y="37"/>
                    <a:pt x="8" y="49"/>
                    <a:pt x="8" y="62"/>
                  </a:cubicBezTo>
                  <a:cubicBezTo>
                    <a:pt x="28" y="62"/>
                    <a:pt x="28" y="62"/>
                    <a:pt x="28" y="62"/>
                  </a:cubicBezTo>
                  <a:close/>
                  <a:moveTo>
                    <a:pt x="34" y="94"/>
                  </a:moveTo>
                  <a:cubicBezTo>
                    <a:pt x="31" y="86"/>
                    <a:pt x="29" y="78"/>
                    <a:pt x="28" y="69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82"/>
                    <a:pt x="13" y="94"/>
                    <a:pt x="21" y="103"/>
                  </a:cubicBezTo>
                  <a:cubicBezTo>
                    <a:pt x="25" y="99"/>
                    <a:pt x="29" y="96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lose/>
                  <a:moveTo>
                    <a:pt x="55" y="122"/>
                  </a:moveTo>
                  <a:cubicBezTo>
                    <a:pt x="47" y="116"/>
                    <a:pt x="41" y="109"/>
                    <a:pt x="37" y="101"/>
                  </a:cubicBezTo>
                  <a:cubicBezTo>
                    <a:pt x="33" y="103"/>
                    <a:pt x="30" y="105"/>
                    <a:pt x="27" y="108"/>
                  </a:cubicBezTo>
                  <a:cubicBezTo>
                    <a:pt x="34" y="115"/>
                    <a:pt x="44" y="120"/>
                    <a:pt x="55" y="122"/>
                  </a:cubicBezTo>
                  <a:cubicBezTo>
                    <a:pt x="55" y="122"/>
                    <a:pt x="55" y="122"/>
                    <a:pt x="55" y="122"/>
                  </a:cubicBezTo>
                  <a:close/>
                  <a:moveTo>
                    <a:pt x="65" y="0"/>
                  </a:moveTo>
                  <a:cubicBezTo>
                    <a:pt x="80" y="0"/>
                    <a:pt x="93" y="4"/>
                    <a:pt x="104" y="12"/>
                  </a:cubicBezTo>
                  <a:cubicBezTo>
                    <a:pt x="108" y="16"/>
                    <a:pt x="111" y="19"/>
                    <a:pt x="115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25" y="34"/>
                    <a:pt x="131" y="49"/>
                    <a:pt x="131" y="65"/>
                  </a:cubicBezTo>
                  <a:cubicBezTo>
                    <a:pt x="131" y="82"/>
                    <a:pt x="125" y="97"/>
                    <a:pt x="115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3" y="110"/>
                    <a:pt x="112" y="112"/>
                    <a:pt x="109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98" y="124"/>
                    <a:pt x="82" y="131"/>
                    <a:pt x="65" y="131"/>
                  </a:cubicBezTo>
                  <a:cubicBezTo>
                    <a:pt x="48" y="131"/>
                    <a:pt x="33" y="124"/>
                    <a:pt x="21" y="114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19" y="112"/>
                    <a:pt x="17" y="110"/>
                    <a:pt x="16" y="10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6" y="97"/>
                    <a:pt x="0" y="82"/>
                    <a:pt x="0" y="65"/>
                  </a:cubicBezTo>
                  <a:cubicBezTo>
                    <a:pt x="0" y="49"/>
                    <a:pt x="6" y="34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0" y="19"/>
                    <a:pt x="22" y="16"/>
                    <a:pt x="27" y="13"/>
                  </a:cubicBezTo>
                  <a:cubicBezTo>
                    <a:pt x="38" y="4"/>
                    <a:pt x="51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7817968" y="216631"/>
            <a:ext cx="942023" cy="979169"/>
            <a:chOff x="7790536" y="346752"/>
            <a:chExt cx="942023" cy="979169"/>
          </a:xfrm>
        </p:grpSpPr>
        <p:grpSp>
          <p:nvGrpSpPr>
            <p:cNvPr id="116" name="Group 76"/>
            <p:cNvGrpSpPr>
              <a:grpSpLocks noChangeAspect="1"/>
            </p:cNvGrpSpPr>
            <p:nvPr/>
          </p:nvGrpSpPr>
          <p:grpSpPr bwMode="auto">
            <a:xfrm>
              <a:off x="7851496" y="392472"/>
              <a:ext cx="881063" cy="933449"/>
              <a:chOff x="4993" y="175"/>
              <a:chExt cx="555" cy="588"/>
            </a:xfrm>
            <a:solidFill>
              <a:srgbClr val="DE1923"/>
            </a:solidFill>
          </p:grpSpPr>
          <p:sp>
            <p:nvSpPr>
              <p:cNvPr id="118" name="Freeform 77"/>
              <p:cNvSpPr>
                <a:spLocks/>
              </p:cNvSpPr>
              <p:nvPr/>
            </p:nvSpPr>
            <p:spPr bwMode="auto">
              <a:xfrm>
                <a:off x="5146" y="331"/>
                <a:ext cx="249" cy="351"/>
              </a:xfrm>
              <a:custGeom>
                <a:avLst/>
                <a:gdLst>
                  <a:gd name="T0" fmla="*/ 41 w 83"/>
                  <a:gd name="T1" fmla="*/ 0 h 117"/>
                  <a:gd name="T2" fmla="*/ 83 w 83"/>
                  <a:gd name="T3" fmla="*/ 41 h 117"/>
                  <a:gd name="T4" fmla="*/ 62 w 83"/>
                  <a:gd name="T5" fmla="*/ 111 h 117"/>
                  <a:gd name="T6" fmla="*/ 62 w 83"/>
                  <a:gd name="T7" fmla="*/ 117 h 117"/>
                  <a:gd name="T8" fmla="*/ 21 w 83"/>
                  <a:gd name="T9" fmla="*/ 117 h 117"/>
                  <a:gd name="T10" fmla="*/ 21 w 83"/>
                  <a:gd name="T11" fmla="*/ 111 h 117"/>
                  <a:gd name="T12" fmla="*/ 0 w 83"/>
                  <a:gd name="T13" fmla="*/ 41 h 117"/>
                  <a:gd name="T14" fmla="*/ 41 w 83"/>
                  <a:gd name="T15" fmla="*/ 0 h 117"/>
                  <a:gd name="T16" fmla="*/ 41 w 83"/>
                  <a:gd name="T1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117">
                    <a:moveTo>
                      <a:pt x="41" y="0"/>
                    </a:moveTo>
                    <a:cubicBezTo>
                      <a:pt x="64" y="0"/>
                      <a:pt x="83" y="18"/>
                      <a:pt x="83" y="41"/>
                    </a:cubicBezTo>
                    <a:cubicBezTo>
                      <a:pt x="83" y="67"/>
                      <a:pt x="62" y="73"/>
                      <a:pt x="62" y="111"/>
                    </a:cubicBezTo>
                    <a:cubicBezTo>
                      <a:pt x="62" y="117"/>
                      <a:pt x="62" y="117"/>
                      <a:pt x="62" y="117"/>
                    </a:cubicBezTo>
                    <a:cubicBezTo>
                      <a:pt x="21" y="117"/>
                      <a:pt x="21" y="117"/>
                      <a:pt x="21" y="117"/>
                    </a:cubicBezTo>
                    <a:cubicBezTo>
                      <a:pt x="21" y="111"/>
                      <a:pt x="21" y="111"/>
                      <a:pt x="21" y="111"/>
                    </a:cubicBezTo>
                    <a:cubicBezTo>
                      <a:pt x="21" y="73"/>
                      <a:pt x="0" y="67"/>
                      <a:pt x="0" y="41"/>
                    </a:cubicBezTo>
                    <a:cubicBezTo>
                      <a:pt x="0" y="18"/>
                      <a:pt x="19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78"/>
              <p:cNvSpPr>
                <a:spLocks/>
              </p:cNvSpPr>
              <p:nvPr/>
            </p:nvSpPr>
            <p:spPr bwMode="auto">
              <a:xfrm>
                <a:off x="5158" y="343"/>
                <a:ext cx="225" cy="327"/>
              </a:xfrm>
              <a:custGeom>
                <a:avLst/>
                <a:gdLst>
                  <a:gd name="T0" fmla="*/ 39 w 75"/>
                  <a:gd name="T1" fmla="*/ 0 h 109"/>
                  <a:gd name="T2" fmla="*/ 45 w 75"/>
                  <a:gd name="T3" fmla="*/ 1 h 109"/>
                  <a:gd name="T4" fmla="*/ 50 w 75"/>
                  <a:gd name="T5" fmla="*/ 2 h 109"/>
                  <a:gd name="T6" fmla="*/ 55 w 75"/>
                  <a:gd name="T7" fmla="*/ 4 h 109"/>
                  <a:gd name="T8" fmla="*/ 60 w 75"/>
                  <a:gd name="T9" fmla="*/ 7 h 109"/>
                  <a:gd name="T10" fmla="*/ 64 w 75"/>
                  <a:gd name="T11" fmla="*/ 11 h 109"/>
                  <a:gd name="T12" fmla="*/ 67 w 75"/>
                  <a:gd name="T13" fmla="*/ 15 h 109"/>
                  <a:gd name="T14" fmla="*/ 70 w 75"/>
                  <a:gd name="T15" fmla="*/ 19 h 109"/>
                  <a:gd name="T16" fmla="*/ 72 w 75"/>
                  <a:gd name="T17" fmla="*/ 24 h 109"/>
                  <a:gd name="T18" fmla="*/ 74 w 75"/>
                  <a:gd name="T19" fmla="*/ 30 h 109"/>
                  <a:gd name="T20" fmla="*/ 74 w 75"/>
                  <a:gd name="T21" fmla="*/ 35 h 109"/>
                  <a:gd name="T22" fmla="*/ 74 w 75"/>
                  <a:gd name="T23" fmla="*/ 41 h 109"/>
                  <a:gd name="T24" fmla="*/ 73 w 75"/>
                  <a:gd name="T25" fmla="*/ 47 h 109"/>
                  <a:gd name="T26" fmla="*/ 72 w 75"/>
                  <a:gd name="T27" fmla="*/ 52 h 109"/>
                  <a:gd name="T28" fmla="*/ 63 w 75"/>
                  <a:gd name="T29" fmla="*/ 69 h 109"/>
                  <a:gd name="T30" fmla="*/ 59 w 75"/>
                  <a:gd name="T31" fmla="*/ 77 h 109"/>
                  <a:gd name="T32" fmla="*/ 56 w 75"/>
                  <a:gd name="T33" fmla="*/ 85 h 109"/>
                  <a:gd name="T34" fmla="*/ 55 w 75"/>
                  <a:gd name="T35" fmla="*/ 90 h 109"/>
                  <a:gd name="T36" fmla="*/ 54 w 75"/>
                  <a:gd name="T37" fmla="*/ 100 h 109"/>
                  <a:gd name="T38" fmla="*/ 54 w 75"/>
                  <a:gd name="T39" fmla="*/ 109 h 109"/>
                  <a:gd name="T40" fmla="*/ 21 w 75"/>
                  <a:gd name="T41" fmla="*/ 109 h 109"/>
                  <a:gd name="T42" fmla="*/ 21 w 75"/>
                  <a:gd name="T43" fmla="*/ 103 h 109"/>
                  <a:gd name="T44" fmla="*/ 20 w 75"/>
                  <a:gd name="T45" fmla="*/ 93 h 109"/>
                  <a:gd name="T46" fmla="*/ 19 w 75"/>
                  <a:gd name="T47" fmla="*/ 85 h 109"/>
                  <a:gd name="T48" fmla="*/ 16 w 75"/>
                  <a:gd name="T49" fmla="*/ 77 h 109"/>
                  <a:gd name="T50" fmla="*/ 12 w 75"/>
                  <a:gd name="T51" fmla="*/ 69 h 109"/>
                  <a:gd name="T52" fmla="*/ 3 w 75"/>
                  <a:gd name="T53" fmla="*/ 52 h 109"/>
                  <a:gd name="T54" fmla="*/ 1 w 75"/>
                  <a:gd name="T55" fmla="*/ 47 h 109"/>
                  <a:gd name="T56" fmla="*/ 0 w 75"/>
                  <a:gd name="T57" fmla="*/ 41 h 109"/>
                  <a:gd name="T58" fmla="*/ 0 w 75"/>
                  <a:gd name="T59" fmla="*/ 35 h 109"/>
                  <a:gd name="T60" fmla="*/ 1 w 75"/>
                  <a:gd name="T61" fmla="*/ 30 h 109"/>
                  <a:gd name="T62" fmla="*/ 2 w 75"/>
                  <a:gd name="T63" fmla="*/ 24 h 109"/>
                  <a:gd name="T64" fmla="*/ 5 w 75"/>
                  <a:gd name="T65" fmla="*/ 19 h 109"/>
                  <a:gd name="T66" fmla="*/ 7 w 75"/>
                  <a:gd name="T67" fmla="*/ 15 h 109"/>
                  <a:gd name="T68" fmla="*/ 11 w 75"/>
                  <a:gd name="T69" fmla="*/ 11 h 109"/>
                  <a:gd name="T70" fmla="*/ 15 w 75"/>
                  <a:gd name="T71" fmla="*/ 7 h 109"/>
                  <a:gd name="T72" fmla="*/ 20 w 75"/>
                  <a:gd name="T73" fmla="*/ 4 h 109"/>
                  <a:gd name="T74" fmla="*/ 25 w 75"/>
                  <a:gd name="T75" fmla="*/ 2 h 109"/>
                  <a:gd name="T76" fmla="*/ 30 w 75"/>
                  <a:gd name="T77" fmla="*/ 1 h 109"/>
                  <a:gd name="T78" fmla="*/ 36 w 75"/>
                  <a:gd name="T79" fmla="*/ 0 h 109"/>
                  <a:gd name="T80" fmla="*/ 39 w 75"/>
                  <a:gd name="T8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5" h="109">
                    <a:moveTo>
                      <a:pt x="39" y="0"/>
                    </a:moveTo>
                    <a:cubicBezTo>
                      <a:pt x="41" y="0"/>
                      <a:pt x="43" y="0"/>
                      <a:pt x="45" y="1"/>
                    </a:cubicBezTo>
                    <a:cubicBezTo>
                      <a:pt x="47" y="1"/>
                      <a:pt x="48" y="2"/>
                      <a:pt x="50" y="2"/>
                    </a:cubicBezTo>
                    <a:cubicBezTo>
                      <a:pt x="52" y="3"/>
                      <a:pt x="53" y="4"/>
                      <a:pt x="55" y="4"/>
                    </a:cubicBezTo>
                    <a:cubicBezTo>
                      <a:pt x="57" y="5"/>
                      <a:pt x="58" y="6"/>
                      <a:pt x="60" y="7"/>
                    </a:cubicBezTo>
                    <a:cubicBezTo>
                      <a:pt x="61" y="8"/>
                      <a:pt x="62" y="10"/>
                      <a:pt x="64" y="11"/>
                    </a:cubicBezTo>
                    <a:cubicBezTo>
                      <a:pt x="65" y="12"/>
                      <a:pt x="66" y="14"/>
                      <a:pt x="67" y="15"/>
                    </a:cubicBezTo>
                    <a:cubicBezTo>
                      <a:pt x="68" y="16"/>
                      <a:pt x="69" y="18"/>
                      <a:pt x="70" y="19"/>
                    </a:cubicBezTo>
                    <a:cubicBezTo>
                      <a:pt x="71" y="21"/>
                      <a:pt x="72" y="23"/>
                      <a:pt x="72" y="24"/>
                    </a:cubicBezTo>
                    <a:cubicBezTo>
                      <a:pt x="73" y="26"/>
                      <a:pt x="73" y="28"/>
                      <a:pt x="74" y="30"/>
                    </a:cubicBezTo>
                    <a:cubicBezTo>
                      <a:pt x="74" y="32"/>
                      <a:pt x="74" y="33"/>
                      <a:pt x="74" y="35"/>
                    </a:cubicBezTo>
                    <a:cubicBezTo>
                      <a:pt x="75" y="37"/>
                      <a:pt x="74" y="39"/>
                      <a:pt x="74" y="41"/>
                    </a:cubicBezTo>
                    <a:cubicBezTo>
                      <a:pt x="74" y="43"/>
                      <a:pt x="74" y="45"/>
                      <a:pt x="73" y="47"/>
                    </a:cubicBezTo>
                    <a:cubicBezTo>
                      <a:pt x="73" y="49"/>
                      <a:pt x="72" y="50"/>
                      <a:pt x="72" y="52"/>
                    </a:cubicBezTo>
                    <a:cubicBezTo>
                      <a:pt x="69" y="58"/>
                      <a:pt x="66" y="63"/>
                      <a:pt x="63" y="69"/>
                    </a:cubicBezTo>
                    <a:cubicBezTo>
                      <a:pt x="61" y="72"/>
                      <a:pt x="60" y="75"/>
                      <a:pt x="59" y="77"/>
                    </a:cubicBezTo>
                    <a:cubicBezTo>
                      <a:pt x="58" y="80"/>
                      <a:pt x="57" y="82"/>
                      <a:pt x="56" y="85"/>
                    </a:cubicBezTo>
                    <a:cubicBezTo>
                      <a:pt x="55" y="90"/>
                      <a:pt x="55" y="90"/>
                      <a:pt x="55" y="90"/>
                    </a:cubicBezTo>
                    <a:cubicBezTo>
                      <a:pt x="54" y="93"/>
                      <a:pt x="54" y="97"/>
                      <a:pt x="54" y="100"/>
                    </a:cubicBezTo>
                    <a:cubicBezTo>
                      <a:pt x="54" y="103"/>
                      <a:pt x="54" y="106"/>
                      <a:pt x="54" y="109"/>
                    </a:cubicBezTo>
                    <a:cubicBezTo>
                      <a:pt x="21" y="109"/>
                      <a:pt x="21" y="109"/>
                      <a:pt x="21" y="109"/>
                    </a:cubicBezTo>
                    <a:cubicBezTo>
                      <a:pt x="21" y="103"/>
                      <a:pt x="21" y="103"/>
                      <a:pt x="21" y="103"/>
                    </a:cubicBezTo>
                    <a:cubicBezTo>
                      <a:pt x="21" y="100"/>
                      <a:pt x="21" y="97"/>
                      <a:pt x="20" y="93"/>
                    </a:cubicBezTo>
                    <a:cubicBezTo>
                      <a:pt x="20" y="90"/>
                      <a:pt x="19" y="88"/>
                      <a:pt x="19" y="85"/>
                    </a:cubicBezTo>
                    <a:cubicBezTo>
                      <a:pt x="18" y="82"/>
                      <a:pt x="17" y="80"/>
                      <a:pt x="16" y="77"/>
                    </a:cubicBezTo>
                    <a:cubicBezTo>
                      <a:pt x="15" y="75"/>
                      <a:pt x="14" y="72"/>
                      <a:pt x="12" y="69"/>
                    </a:cubicBezTo>
                    <a:cubicBezTo>
                      <a:pt x="9" y="63"/>
                      <a:pt x="6" y="58"/>
                      <a:pt x="3" y="52"/>
                    </a:cubicBezTo>
                    <a:cubicBezTo>
                      <a:pt x="2" y="50"/>
                      <a:pt x="2" y="49"/>
                      <a:pt x="1" y="47"/>
                    </a:cubicBezTo>
                    <a:cubicBezTo>
                      <a:pt x="1" y="45"/>
                      <a:pt x="0" y="43"/>
                      <a:pt x="0" y="41"/>
                    </a:cubicBezTo>
                    <a:cubicBezTo>
                      <a:pt x="0" y="39"/>
                      <a:pt x="0" y="37"/>
                      <a:pt x="0" y="35"/>
                    </a:cubicBezTo>
                    <a:cubicBezTo>
                      <a:pt x="0" y="33"/>
                      <a:pt x="0" y="32"/>
                      <a:pt x="1" y="30"/>
                    </a:cubicBezTo>
                    <a:cubicBezTo>
                      <a:pt x="1" y="28"/>
                      <a:pt x="2" y="26"/>
                      <a:pt x="2" y="24"/>
                    </a:cubicBezTo>
                    <a:cubicBezTo>
                      <a:pt x="3" y="23"/>
                      <a:pt x="4" y="21"/>
                      <a:pt x="5" y="19"/>
                    </a:cubicBezTo>
                    <a:cubicBezTo>
                      <a:pt x="5" y="18"/>
                      <a:pt x="6" y="16"/>
                      <a:pt x="7" y="15"/>
                    </a:cubicBezTo>
                    <a:cubicBezTo>
                      <a:pt x="9" y="14"/>
                      <a:pt x="10" y="12"/>
                      <a:pt x="11" y="11"/>
                    </a:cubicBezTo>
                    <a:cubicBezTo>
                      <a:pt x="12" y="10"/>
                      <a:pt x="14" y="9"/>
                      <a:pt x="15" y="7"/>
                    </a:cubicBezTo>
                    <a:cubicBezTo>
                      <a:pt x="17" y="6"/>
                      <a:pt x="18" y="5"/>
                      <a:pt x="20" y="4"/>
                    </a:cubicBezTo>
                    <a:cubicBezTo>
                      <a:pt x="21" y="4"/>
                      <a:pt x="23" y="3"/>
                      <a:pt x="25" y="2"/>
                    </a:cubicBezTo>
                    <a:cubicBezTo>
                      <a:pt x="26" y="2"/>
                      <a:pt x="28" y="1"/>
                      <a:pt x="30" y="1"/>
                    </a:cubicBezTo>
                    <a:cubicBezTo>
                      <a:pt x="32" y="0"/>
                      <a:pt x="34" y="0"/>
                      <a:pt x="36" y="0"/>
                    </a:cubicBezTo>
                    <a:cubicBezTo>
                      <a:pt x="39" y="0"/>
                      <a:pt x="39" y="0"/>
                      <a:pt x="3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79"/>
              <p:cNvSpPr>
                <a:spLocks noEditPoints="1"/>
              </p:cNvSpPr>
              <p:nvPr/>
            </p:nvSpPr>
            <p:spPr bwMode="auto">
              <a:xfrm>
                <a:off x="5203" y="457"/>
                <a:ext cx="135" cy="150"/>
              </a:xfrm>
              <a:custGeom>
                <a:avLst/>
                <a:gdLst>
                  <a:gd name="T0" fmla="*/ 19 w 45"/>
                  <a:gd name="T1" fmla="*/ 49 h 50"/>
                  <a:gd name="T2" fmla="*/ 19 w 45"/>
                  <a:gd name="T3" fmla="*/ 33 h 50"/>
                  <a:gd name="T4" fmla="*/ 10 w 45"/>
                  <a:gd name="T5" fmla="*/ 19 h 50"/>
                  <a:gd name="T6" fmla="*/ 0 w 45"/>
                  <a:gd name="T7" fmla="*/ 1 h 50"/>
                  <a:gd name="T8" fmla="*/ 0 w 45"/>
                  <a:gd name="T9" fmla="*/ 0 h 50"/>
                  <a:gd name="T10" fmla="*/ 1 w 45"/>
                  <a:gd name="T11" fmla="*/ 1 h 50"/>
                  <a:gd name="T12" fmla="*/ 12 w 45"/>
                  <a:gd name="T13" fmla="*/ 18 h 50"/>
                  <a:gd name="T14" fmla="*/ 21 w 45"/>
                  <a:gd name="T15" fmla="*/ 33 h 50"/>
                  <a:gd name="T16" fmla="*/ 21 w 45"/>
                  <a:gd name="T17" fmla="*/ 49 h 50"/>
                  <a:gd name="T18" fmla="*/ 20 w 45"/>
                  <a:gd name="T19" fmla="*/ 50 h 50"/>
                  <a:gd name="T20" fmla="*/ 19 w 45"/>
                  <a:gd name="T21" fmla="*/ 49 h 50"/>
                  <a:gd name="T22" fmla="*/ 25 w 45"/>
                  <a:gd name="T23" fmla="*/ 49 h 50"/>
                  <a:gd name="T24" fmla="*/ 25 w 45"/>
                  <a:gd name="T25" fmla="*/ 33 h 50"/>
                  <a:gd name="T26" fmla="*/ 34 w 45"/>
                  <a:gd name="T27" fmla="*/ 19 h 50"/>
                  <a:gd name="T28" fmla="*/ 45 w 45"/>
                  <a:gd name="T29" fmla="*/ 1 h 50"/>
                  <a:gd name="T30" fmla="*/ 44 w 45"/>
                  <a:gd name="T31" fmla="*/ 0 h 50"/>
                  <a:gd name="T32" fmla="*/ 43 w 45"/>
                  <a:gd name="T33" fmla="*/ 1 h 50"/>
                  <a:gd name="T34" fmla="*/ 33 w 45"/>
                  <a:gd name="T35" fmla="*/ 18 h 50"/>
                  <a:gd name="T36" fmla="*/ 24 w 45"/>
                  <a:gd name="T37" fmla="*/ 33 h 50"/>
                  <a:gd name="T38" fmla="*/ 24 w 45"/>
                  <a:gd name="T39" fmla="*/ 49 h 50"/>
                  <a:gd name="T40" fmla="*/ 24 w 45"/>
                  <a:gd name="T41" fmla="*/ 50 h 50"/>
                  <a:gd name="T42" fmla="*/ 25 w 45"/>
                  <a:gd name="T43" fmla="*/ 4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" h="50">
                    <a:moveTo>
                      <a:pt x="19" y="49"/>
                    </a:moveTo>
                    <a:cubicBezTo>
                      <a:pt x="19" y="33"/>
                      <a:pt x="19" y="33"/>
                      <a:pt x="19" y="33"/>
                    </a:cubicBezTo>
                    <a:cubicBezTo>
                      <a:pt x="19" y="28"/>
                      <a:pt x="15" y="24"/>
                      <a:pt x="10" y="19"/>
                    </a:cubicBezTo>
                    <a:cubicBezTo>
                      <a:pt x="5" y="14"/>
                      <a:pt x="0" y="8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8"/>
                      <a:pt x="6" y="13"/>
                      <a:pt x="12" y="18"/>
                    </a:cubicBezTo>
                    <a:cubicBezTo>
                      <a:pt x="16" y="23"/>
                      <a:pt x="21" y="28"/>
                      <a:pt x="21" y="3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1" y="50"/>
                      <a:pt x="21" y="50"/>
                      <a:pt x="20" y="50"/>
                    </a:cubicBezTo>
                    <a:cubicBezTo>
                      <a:pt x="19" y="50"/>
                      <a:pt x="19" y="50"/>
                      <a:pt x="19" y="49"/>
                    </a:cubicBezTo>
                    <a:close/>
                    <a:moveTo>
                      <a:pt x="25" y="49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5" y="28"/>
                      <a:pt x="30" y="24"/>
                      <a:pt x="34" y="19"/>
                    </a:cubicBezTo>
                    <a:cubicBezTo>
                      <a:pt x="39" y="14"/>
                      <a:pt x="45" y="8"/>
                      <a:pt x="45" y="1"/>
                    </a:cubicBezTo>
                    <a:cubicBezTo>
                      <a:pt x="45" y="0"/>
                      <a:pt x="45" y="0"/>
                      <a:pt x="44" y="0"/>
                    </a:cubicBezTo>
                    <a:cubicBezTo>
                      <a:pt x="43" y="0"/>
                      <a:pt x="43" y="0"/>
                      <a:pt x="43" y="1"/>
                    </a:cubicBezTo>
                    <a:cubicBezTo>
                      <a:pt x="43" y="8"/>
                      <a:pt x="38" y="13"/>
                      <a:pt x="33" y="18"/>
                    </a:cubicBezTo>
                    <a:cubicBezTo>
                      <a:pt x="28" y="23"/>
                      <a:pt x="24" y="28"/>
                      <a:pt x="24" y="33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0"/>
                      <a:pt x="25" y="50"/>
                      <a:pt x="25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80"/>
              <p:cNvSpPr>
                <a:spLocks/>
              </p:cNvSpPr>
              <p:nvPr/>
            </p:nvSpPr>
            <p:spPr bwMode="auto">
              <a:xfrm>
                <a:off x="5209" y="658"/>
                <a:ext cx="123" cy="105"/>
              </a:xfrm>
              <a:custGeom>
                <a:avLst/>
                <a:gdLst>
                  <a:gd name="T0" fmla="*/ 41 w 41"/>
                  <a:gd name="T1" fmla="*/ 0 h 35"/>
                  <a:gd name="T2" fmla="*/ 41 w 41"/>
                  <a:gd name="T3" fmla="*/ 23 h 35"/>
                  <a:gd name="T4" fmla="*/ 28 w 41"/>
                  <a:gd name="T5" fmla="*/ 35 h 35"/>
                  <a:gd name="T6" fmla="*/ 12 w 41"/>
                  <a:gd name="T7" fmla="*/ 35 h 35"/>
                  <a:gd name="T8" fmla="*/ 0 w 41"/>
                  <a:gd name="T9" fmla="*/ 23 h 35"/>
                  <a:gd name="T10" fmla="*/ 0 w 41"/>
                  <a:gd name="T11" fmla="*/ 0 h 35"/>
                  <a:gd name="T12" fmla="*/ 41 w 41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5">
                    <a:moveTo>
                      <a:pt x="41" y="0"/>
                    </a:moveTo>
                    <a:cubicBezTo>
                      <a:pt x="41" y="23"/>
                      <a:pt x="41" y="23"/>
                      <a:pt x="41" y="23"/>
                    </a:cubicBezTo>
                    <a:cubicBezTo>
                      <a:pt x="41" y="30"/>
                      <a:pt x="35" y="35"/>
                      <a:pt x="28" y="35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6" y="35"/>
                      <a:pt x="0" y="30"/>
                      <a:pt x="0" y="2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1" y="0"/>
                      <a:pt x="41" y="0"/>
                      <a:pt x="4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81"/>
              <p:cNvSpPr>
                <a:spLocks/>
              </p:cNvSpPr>
              <p:nvPr/>
            </p:nvSpPr>
            <p:spPr bwMode="auto">
              <a:xfrm>
                <a:off x="5248" y="598"/>
                <a:ext cx="45" cy="75"/>
              </a:xfrm>
              <a:custGeom>
                <a:avLst/>
                <a:gdLst>
                  <a:gd name="T0" fmla="*/ 15 w 15"/>
                  <a:gd name="T1" fmla="*/ 25 h 25"/>
                  <a:gd name="T2" fmla="*/ 15 w 15"/>
                  <a:gd name="T3" fmla="*/ 4 h 25"/>
                  <a:gd name="T4" fmla="*/ 10 w 15"/>
                  <a:gd name="T5" fmla="*/ 0 h 25"/>
                  <a:gd name="T6" fmla="*/ 4 w 15"/>
                  <a:gd name="T7" fmla="*/ 0 h 25"/>
                  <a:gd name="T8" fmla="*/ 0 w 15"/>
                  <a:gd name="T9" fmla="*/ 4 h 25"/>
                  <a:gd name="T10" fmla="*/ 0 w 15"/>
                  <a:gd name="T11" fmla="*/ 25 h 25"/>
                  <a:gd name="T12" fmla="*/ 15 w 15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5">
                    <a:moveTo>
                      <a:pt x="15" y="25"/>
                    </a:moveTo>
                    <a:cubicBezTo>
                      <a:pt x="15" y="4"/>
                      <a:pt x="15" y="4"/>
                      <a:pt x="15" y="4"/>
                    </a:cubicBezTo>
                    <a:cubicBezTo>
                      <a:pt x="15" y="2"/>
                      <a:pt x="13" y="0"/>
                      <a:pt x="1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5" y="25"/>
                      <a:pt x="15" y="25"/>
                      <a:pt x="1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82"/>
              <p:cNvSpPr>
                <a:spLocks/>
              </p:cNvSpPr>
              <p:nvPr/>
            </p:nvSpPr>
            <p:spPr bwMode="auto">
              <a:xfrm>
                <a:off x="5191" y="658"/>
                <a:ext cx="159" cy="27"/>
              </a:xfrm>
              <a:custGeom>
                <a:avLst/>
                <a:gdLst>
                  <a:gd name="T0" fmla="*/ 4 w 53"/>
                  <a:gd name="T1" fmla="*/ 0 h 9"/>
                  <a:gd name="T2" fmla="*/ 48 w 53"/>
                  <a:gd name="T3" fmla="*/ 0 h 9"/>
                  <a:gd name="T4" fmla="*/ 53 w 53"/>
                  <a:gd name="T5" fmla="*/ 4 h 9"/>
                  <a:gd name="T6" fmla="*/ 53 w 53"/>
                  <a:gd name="T7" fmla="*/ 4 h 9"/>
                  <a:gd name="T8" fmla="*/ 48 w 53"/>
                  <a:gd name="T9" fmla="*/ 9 h 9"/>
                  <a:gd name="T10" fmla="*/ 4 w 53"/>
                  <a:gd name="T11" fmla="*/ 9 h 9"/>
                  <a:gd name="T12" fmla="*/ 0 w 53"/>
                  <a:gd name="T13" fmla="*/ 4 h 9"/>
                  <a:gd name="T14" fmla="*/ 0 w 53"/>
                  <a:gd name="T15" fmla="*/ 4 h 9"/>
                  <a:gd name="T16" fmla="*/ 4 w 53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9">
                    <a:moveTo>
                      <a:pt x="4" y="0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3" y="2"/>
                      <a:pt x="53" y="4"/>
                    </a:cubicBezTo>
                    <a:cubicBezTo>
                      <a:pt x="53" y="4"/>
                      <a:pt x="53" y="4"/>
                      <a:pt x="53" y="4"/>
                    </a:cubicBezTo>
                    <a:cubicBezTo>
                      <a:pt x="53" y="7"/>
                      <a:pt x="51" y="9"/>
                      <a:pt x="48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9"/>
                      <a:pt x="0" y="7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83"/>
              <p:cNvSpPr>
                <a:spLocks/>
              </p:cNvSpPr>
              <p:nvPr/>
            </p:nvSpPr>
            <p:spPr bwMode="auto">
              <a:xfrm>
                <a:off x="5194" y="700"/>
                <a:ext cx="153" cy="27"/>
              </a:xfrm>
              <a:custGeom>
                <a:avLst/>
                <a:gdLst>
                  <a:gd name="T0" fmla="*/ 4 w 51"/>
                  <a:gd name="T1" fmla="*/ 0 h 9"/>
                  <a:gd name="T2" fmla="*/ 46 w 51"/>
                  <a:gd name="T3" fmla="*/ 0 h 9"/>
                  <a:gd name="T4" fmla="*/ 51 w 51"/>
                  <a:gd name="T5" fmla="*/ 4 h 9"/>
                  <a:gd name="T6" fmla="*/ 51 w 51"/>
                  <a:gd name="T7" fmla="*/ 4 h 9"/>
                  <a:gd name="T8" fmla="*/ 46 w 51"/>
                  <a:gd name="T9" fmla="*/ 9 h 9"/>
                  <a:gd name="T10" fmla="*/ 4 w 51"/>
                  <a:gd name="T11" fmla="*/ 9 h 9"/>
                  <a:gd name="T12" fmla="*/ 0 w 51"/>
                  <a:gd name="T13" fmla="*/ 4 h 9"/>
                  <a:gd name="T14" fmla="*/ 0 w 51"/>
                  <a:gd name="T15" fmla="*/ 4 h 9"/>
                  <a:gd name="T16" fmla="*/ 4 w 51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9">
                    <a:moveTo>
                      <a:pt x="4" y="0"/>
                    </a:moveTo>
                    <a:cubicBezTo>
                      <a:pt x="18" y="0"/>
                      <a:pt x="32" y="0"/>
                      <a:pt x="46" y="0"/>
                    </a:cubicBezTo>
                    <a:cubicBezTo>
                      <a:pt x="49" y="0"/>
                      <a:pt x="51" y="2"/>
                      <a:pt x="51" y="4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1" y="7"/>
                      <a:pt x="49" y="9"/>
                      <a:pt x="46" y="9"/>
                    </a:cubicBezTo>
                    <a:cubicBezTo>
                      <a:pt x="32" y="9"/>
                      <a:pt x="18" y="9"/>
                      <a:pt x="4" y="9"/>
                    </a:cubicBezTo>
                    <a:cubicBezTo>
                      <a:pt x="2" y="9"/>
                      <a:pt x="0" y="7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84"/>
              <p:cNvSpPr>
                <a:spLocks/>
              </p:cNvSpPr>
              <p:nvPr/>
            </p:nvSpPr>
            <p:spPr bwMode="auto">
              <a:xfrm>
                <a:off x="5200" y="430"/>
                <a:ext cx="141" cy="30"/>
              </a:xfrm>
              <a:custGeom>
                <a:avLst/>
                <a:gdLst>
                  <a:gd name="T0" fmla="*/ 33 w 141"/>
                  <a:gd name="T1" fmla="*/ 30 h 30"/>
                  <a:gd name="T2" fmla="*/ 42 w 141"/>
                  <a:gd name="T3" fmla="*/ 30 h 30"/>
                  <a:gd name="T4" fmla="*/ 54 w 141"/>
                  <a:gd name="T5" fmla="*/ 9 h 30"/>
                  <a:gd name="T6" fmla="*/ 66 w 141"/>
                  <a:gd name="T7" fmla="*/ 30 h 30"/>
                  <a:gd name="T8" fmla="*/ 66 w 141"/>
                  <a:gd name="T9" fmla="*/ 30 h 30"/>
                  <a:gd name="T10" fmla="*/ 75 w 141"/>
                  <a:gd name="T11" fmla="*/ 30 h 30"/>
                  <a:gd name="T12" fmla="*/ 75 w 141"/>
                  <a:gd name="T13" fmla="*/ 30 h 30"/>
                  <a:gd name="T14" fmla="*/ 87 w 141"/>
                  <a:gd name="T15" fmla="*/ 9 h 30"/>
                  <a:gd name="T16" fmla="*/ 99 w 141"/>
                  <a:gd name="T17" fmla="*/ 30 h 30"/>
                  <a:gd name="T18" fmla="*/ 108 w 141"/>
                  <a:gd name="T19" fmla="*/ 30 h 30"/>
                  <a:gd name="T20" fmla="*/ 120 w 141"/>
                  <a:gd name="T21" fmla="*/ 9 h 30"/>
                  <a:gd name="T22" fmla="*/ 132 w 141"/>
                  <a:gd name="T23" fmla="*/ 30 h 30"/>
                  <a:gd name="T24" fmla="*/ 141 w 141"/>
                  <a:gd name="T25" fmla="*/ 30 h 30"/>
                  <a:gd name="T26" fmla="*/ 123 w 141"/>
                  <a:gd name="T27" fmla="*/ 0 h 30"/>
                  <a:gd name="T28" fmla="*/ 114 w 141"/>
                  <a:gd name="T29" fmla="*/ 0 h 30"/>
                  <a:gd name="T30" fmla="*/ 102 w 141"/>
                  <a:gd name="T31" fmla="*/ 24 h 30"/>
                  <a:gd name="T32" fmla="*/ 90 w 141"/>
                  <a:gd name="T33" fmla="*/ 0 h 30"/>
                  <a:gd name="T34" fmla="*/ 81 w 141"/>
                  <a:gd name="T35" fmla="*/ 0 h 30"/>
                  <a:gd name="T36" fmla="*/ 69 w 141"/>
                  <a:gd name="T37" fmla="*/ 24 h 30"/>
                  <a:gd name="T38" fmla="*/ 57 w 141"/>
                  <a:gd name="T39" fmla="*/ 0 h 30"/>
                  <a:gd name="T40" fmla="*/ 48 w 141"/>
                  <a:gd name="T41" fmla="*/ 0 h 30"/>
                  <a:gd name="T42" fmla="*/ 36 w 141"/>
                  <a:gd name="T43" fmla="*/ 24 h 30"/>
                  <a:gd name="T44" fmla="*/ 24 w 141"/>
                  <a:gd name="T45" fmla="*/ 0 h 30"/>
                  <a:gd name="T46" fmla="*/ 15 w 141"/>
                  <a:gd name="T47" fmla="*/ 0 h 30"/>
                  <a:gd name="T48" fmla="*/ 0 w 141"/>
                  <a:gd name="T49" fmla="*/ 30 h 30"/>
                  <a:gd name="T50" fmla="*/ 9 w 141"/>
                  <a:gd name="T51" fmla="*/ 30 h 30"/>
                  <a:gd name="T52" fmla="*/ 21 w 141"/>
                  <a:gd name="T53" fmla="*/ 9 h 30"/>
                  <a:gd name="T54" fmla="*/ 33 w 141"/>
                  <a:gd name="T55" fmla="*/ 30 h 30"/>
                  <a:gd name="T56" fmla="*/ 33 w 141"/>
                  <a:gd name="T5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1" h="30">
                    <a:moveTo>
                      <a:pt x="33" y="30"/>
                    </a:moveTo>
                    <a:lnTo>
                      <a:pt x="42" y="30"/>
                    </a:lnTo>
                    <a:lnTo>
                      <a:pt x="54" y="9"/>
                    </a:lnTo>
                    <a:lnTo>
                      <a:pt x="66" y="30"/>
                    </a:lnTo>
                    <a:lnTo>
                      <a:pt x="66" y="30"/>
                    </a:lnTo>
                    <a:lnTo>
                      <a:pt x="75" y="30"/>
                    </a:lnTo>
                    <a:lnTo>
                      <a:pt x="75" y="30"/>
                    </a:lnTo>
                    <a:lnTo>
                      <a:pt x="87" y="9"/>
                    </a:lnTo>
                    <a:lnTo>
                      <a:pt x="99" y="30"/>
                    </a:lnTo>
                    <a:lnTo>
                      <a:pt x="108" y="30"/>
                    </a:lnTo>
                    <a:lnTo>
                      <a:pt x="120" y="9"/>
                    </a:lnTo>
                    <a:lnTo>
                      <a:pt x="132" y="30"/>
                    </a:lnTo>
                    <a:lnTo>
                      <a:pt x="141" y="30"/>
                    </a:lnTo>
                    <a:lnTo>
                      <a:pt x="123" y="0"/>
                    </a:lnTo>
                    <a:lnTo>
                      <a:pt x="114" y="0"/>
                    </a:lnTo>
                    <a:lnTo>
                      <a:pt x="102" y="24"/>
                    </a:lnTo>
                    <a:lnTo>
                      <a:pt x="90" y="0"/>
                    </a:lnTo>
                    <a:lnTo>
                      <a:pt x="81" y="0"/>
                    </a:lnTo>
                    <a:lnTo>
                      <a:pt x="69" y="24"/>
                    </a:lnTo>
                    <a:lnTo>
                      <a:pt x="57" y="0"/>
                    </a:lnTo>
                    <a:lnTo>
                      <a:pt x="48" y="0"/>
                    </a:lnTo>
                    <a:lnTo>
                      <a:pt x="36" y="24"/>
                    </a:lnTo>
                    <a:lnTo>
                      <a:pt x="24" y="0"/>
                    </a:lnTo>
                    <a:lnTo>
                      <a:pt x="15" y="0"/>
                    </a:lnTo>
                    <a:lnTo>
                      <a:pt x="0" y="30"/>
                    </a:lnTo>
                    <a:lnTo>
                      <a:pt x="9" y="30"/>
                    </a:lnTo>
                    <a:lnTo>
                      <a:pt x="21" y="9"/>
                    </a:lnTo>
                    <a:lnTo>
                      <a:pt x="33" y="30"/>
                    </a:lnTo>
                    <a:lnTo>
                      <a:pt x="33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85"/>
              <p:cNvSpPr>
                <a:spLocks/>
              </p:cNvSpPr>
              <p:nvPr/>
            </p:nvSpPr>
            <p:spPr bwMode="auto">
              <a:xfrm>
                <a:off x="5260" y="175"/>
                <a:ext cx="21" cy="105"/>
              </a:xfrm>
              <a:custGeom>
                <a:avLst/>
                <a:gdLst>
                  <a:gd name="T0" fmla="*/ 0 w 7"/>
                  <a:gd name="T1" fmla="*/ 0 h 35"/>
                  <a:gd name="T2" fmla="*/ 7 w 7"/>
                  <a:gd name="T3" fmla="*/ 0 h 35"/>
                  <a:gd name="T4" fmla="*/ 6 w 7"/>
                  <a:gd name="T5" fmla="*/ 35 h 35"/>
                  <a:gd name="T6" fmla="*/ 3 w 7"/>
                  <a:gd name="T7" fmla="*/ 35 h 35"/>
                  <a:gd name="T8" fmla="*/ 1 w 7"/>
                  <a:gd name="T9" fmla="*/ 35 h 35"/>
                  <a:gd name="T10" fmla="*/ 0 w 7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35">
                    <a:moveTo>
                      <a:pt x="0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5" y="35"/>
                      <a:pt x="4" y="35"/>
                      <a:pt x="3" y="35"/>
                    </a:cubicBezTo>
                    <a:cubicBezTo>
                      <a:pt x="2" y="35"/>
                      <a:pt x="2" y="35"/>
                      <a:pt x="1" y="35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86"/>
              <p:cNvSpPr>
                <a:spLocks noEditPoints="1"/>
              </p:cNvSpPr>
              <p:nvPr/>
            </p:nvSpPr>
            <p:spPr bwMode="auto">
              <a:xfrm>
                <a:off x="4993" y="442"/>
                <a:ext cx="555" cy="21"/>
              </a:xfrm>
              <a:custGeom>
                <a:avLst/>
                <a:gdLst>
                  <a:gd name="T0" fmla="*/ 0 w 185"/>
                  <a:gd name="T1" fmla="*/ 7 h 7"/>
                  <a:gd name="T2" fmla="*/ 0 w 185"/>
                  <a:gd name="T3" fmla="*/ 0 h 7"/>
                  <a:gd name="T4" fmla="*/ 34 w 185"/>
                  <a:gd name="T5" fmla="*/ 1 h 7"/>
                  <a:gd name="T6" fmla="*/ 34 w 185"/>
                  <a:gd name="T7" fmla="*/ 4 h 7"/>
                  <a:gd name="T8" fmla="*/ 34 w 185"/>
                  <a:gd name="T9" fmla="*/ 6 h 7"/>
                  <a:gd name="T10" fmla="*/ 0 w 185"/>
                  <a:gd name="T11" fmla="*/ 7 h 7"/>
                  <a:gd name="T12" fmla="*/ 150 w 185"/>
                  <a:gd name="T13" fmla="*/ 1 h 7"/>
                  <a:gd name="T14" fmla="*/ 185 w 185"/>
                  <a:gd name="T15" fmla="*/ 0 h 7"/>
                  <a:gd name="T16" fmla="*/ 185 w 185"/>
                  <a:gd name="T17" fmla="*/ 7 h 7"/>
                  <a:gd name="T18" fmla="*/ 150 w 185"/>
                  <a:gd name="T19" fmla="*/ 6 h 7"/>
                  <a:gd name="T20" fmla="*/ 150 w 185"/>
                  <a:gd name="T21" fmla="*/ 4 h 7"/>
                  <a:gd name="T22" fmla="*/ 150 w 185"/>
                  <a:gd name="T2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5" h="7">
                    <a:moveTo>
                      <a:pt x="0" y="7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2"/>
                      <a:pt x="34" y="3"/>
                      <a:pt x="34" y="4"/>
                    </a:cubicBezTo>
                    <a:cubicBezTo>
                      <a:pt x="34" y="4"/>
                      <a:pt x="34" y="5"/>
                      <a:pt x="34" y="6"/>
                    </a:cubicBezTo>
                    <a:cubicBezTo>
                      <a:pt x="0" y="7"/>
                      <a:pt x="0" y="7"/>
                      <a:pt x="0" y="7"/>
                    </a:cubicBezTo>
                    <a:close/>
                    <a:moveTo>
                      <a:pt x="150" y="1"/>
                    </a:moveTo>
                    <a:cubicBezTo>
                      <a:pt x="185" y="0"/>
                      <a:pt x="185" y="0"/>
                      <a:pt x="185" y="0"/>
                    </a:cubicBezTo>
                    <a:cubicBezTo>
                      <a:pt x="185" y="7"/>
                      <a:pt x="185" y="7"/>
                      <a:pt x="185" y="7"/>
                    </a:cubicBezTo>
                    <a:cubicBezTo>
                      <a:pt x="150" y="6"/>
                      <a:pt x="150" y="6"/>
                      <a:pt x="150" y="6"/>
                    </a:cubicBezTo>
                    <a:cubicBezTo>
                      <a:pt x="150" y="5"/>
                      <a:pt x="150" y="4"/>
                      <a:pt x="150" y="4"/>
                    </a:cubicBezTo>
                    <a:cubicBezTo>
                      <a:pt x="150" y="3"/>
                      <a:pt x="150" y="2"/>
                      <a:pt x="15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87"/>
              <p:cNvSpPr>
                <a:spLocks noEditPoints="1"/>
              </p:cNvSpPr>
              <p:nvPr/>
            </p:nvSpPr>
            <p:spPr bwMode="auto">
              <a:xfrm>
                <a:off x="5065" y="250"/>
                <a:ext cx="408" cy="405"/>
              </a:xfrm>
              <a:custGeom>
                <a:avLst/>
                <a:gdLst>
                  <a:gd name="T0" fmla="*/ 0 w 136"/>
                  <a:gd name="T1" fmla="*/ 4 h 135"/>
                  <a:gd name="T2" fmla="*/ 5 w 136"/>
                  <a:gd name="T3" fmla="*/ 0 h 135"/>
                  <a:gd name="T4" fmla="*/ 29 w 136"/>
                  <a:gd name="T5" fmla="*/ 25 h 135"/>
                  <a:gd name="T6" fmla="*/ 26 w 136"/>
                  <a:gd name="T7" fmla="*/ 28 h 135"/>
                  <a:gd name="T8" fmla="*/ 0 w 136"/>
                  <a:gd name="T9" fmla="*/ 4 h 135"/>
                  <a:gd name="T10" fmla="*/ 111 w 136"/>
                  <a:gd name="T11" fmla="*/ 107 h 135"/>
                  <a:gd name="T12" fmla="*/ 136 w 136"/>
                  <a:gd name="T13" fmla="*/ 131 h 135"/>
                  <a:gd name="T14" fmla="*/ 131 w 136"/>
                  <a:gd name="T15" fmla="*/ 135 h 135"/>
                  <a:gd name="T16" fmla="*/ 107 w 136"/>
                  <a:gd name="T17" fmla="*/ 110 h 135"/>
                  <a:gd name="T18" fmla="*/ 111 w 136"/>
                  <a:gd name="T19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" h="135">
                    <a:moveTo>
                      <a:pt x="0" y="4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8" y="26"/>
                      <a:pt x="27" y="27"/>
                      <a:pt x="26" y="28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  <a:moveTo>
                      <a:pt x="111" y="107"/>
                    </a:moveTo>
                    <a:cubicBezTo>
                      <a:pt x="136" y="131"/>
                      <a:pt x="136" y="131"/>
                      <a:pt x="136" y="131"/>
                    </a:cubicBezTo>
                    <a:cubicBezTo>
                      <a:pt x="131" y="135"/>
                      <a:pt x="131" y="135"/>
                      <a:pt x="131" y="135"/>
                    </a:cubicBezTo>
                    <a:cubicBezTo>
                      <a:pt x="107" y="110"/>
                      <a:pt x="107" y="110"/>
                      <a:pt x="107" y="110"/>
                    </a:cubicBezTo>
                    <a:cubicBezTo>
                      <a:pt x="109" y="109"/>
                      <a:pt x="110" y="108"/>
                      <a:pt x="111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88"/>
              <p:cNvSpPr>
                <a:spLocks noEditPoints="1"/>
              </p:cNvSpPr>
              <p:nvPr/>
            </p:nvSpPr>
            <p:spPr bwMode="auto">
              <a:xfrm>
                <a:off x="5065" y="250"/>
                <a:ext cx="408" cy="405"/>
              </a:xfrm>
              <a:custGeom>
                <a:avLst/>
                <a:gdLst>
                  <a:gd name="T0" fmla="*/ 136 w 136"/>
                  <a:gd name="T1" fmla="*/ 4 h 135"/>
                  <a:gd name="T2" fmla="*/ 131 w 136"/>
                  <a:gd name="T3" fmla="*/ 0 h 135"/>
                  <a:gd name="T4" fmla="*/ 107 w 136"/>
                  <a:gd name="T5" fmla="*/ 25 h 135"/>
                  <a:gd name="T6" fmla="*/ 111 w 136"/>
                  <a:gd name="T7" fmla="*/ 28 h 135"/>
                  <a:gd name="T8" fmla="*/ 136 w 136"/>
                  <a:gd name="T9" fmla="*/ 4 h 135"/>
                  <a:gd name="T10" fmla="*/ 26 w 136"/>
                  <a:gd name="T11" fmla="*/ 107 h 135"/>
                  <a:gd name="T12" fmla="*/ 0 w 136"/>
                  <a:gd name="T13" fmla="*/ 131 h 135"/>
                  <a:gd name="T14" fmla="*/ 5 w 136"/>
                  <a:gd name="T15" fmla="*/ 135 h 135"/>
                  <a:gd name="T16" fmla="*/ 29 w 136"/>
                  <a:gd name="T17" fmla="*/ 110 h 135"/>
                  <a:gd name="T18" fmla="*/ 26 w 136"/>
                  <a:gd name="T19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" h="135">
                    <a:moveTo>
                      <a:pt x="136" y="4"/>
                    </a:moveTo>
                    <a:cubicBezTo>
                      <a:pt x="131" y="0"/>
                      <a:pt x="131" y="0"/>
                      <a:pt x="131" y="0"/>
                    </a:cubicBezTo>
                    <a:cubicBezTo>
                      <a:pt x="107" y="25"/>
                      <a:pt x="107" y="25"/>
                      <a:pt x="107" y="25"/>
                    </a:cubicBezTo>
                    <a:cubicBezTo>
                      <a:pt x="109" y="26"/>
                      <a:pt x="110" y="27"/>
                      <a:pt x="111" y="28"/>
                    </a:cubicBezTo>
                    <a:cubicBezTo>
                      <a:pt x="136" y="4"/>
                      <a:pt x="136" y="4"/>
                      <a:pt x="136" y="4"/>
                    </a:cubicBezTo>
                    <a:close/>
                    <a:moveTo>
                      <a:pt x="26" y="107"/>
                    </a:moveTo>
                    <a:cubicBezTo>
                      <a:pt x="0" y="131"/>
                      <a:pt x="0" y="131"/>
                      <a:pt x="0" y="131"/>
                    </a:cubicBezTo>
                    <a:cubicBezTo>
                      <a:pt x="5" y="135"/>
                      <a:pt x="5" y="135"/>
                      <a:pt x="5" y="135"/>
                    </a:cubicBezTo>
                    <a:cubicBezTo>
                      <a:pt x="29" y="110"/>
                      <a:pt x="29" y="110"/>
                      <a:pt x="29" y="110"/>
                    </a:cubicBezTo>
                    <a:cubicBezTo>
                      <a:pt x="28" y="109"/>
                      <a:pt x="27" y="108"/>
                      <a:pt x="26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1" name="Group 76"/>
            <p:cNvGrpSpPr>
              <a:grpSpLocks noChangeAspect="1"/>
            </p:cNvGrpSpPr>
            <p:nvPr/>
          </p:nvGrpSpPr>
          <p:grpSpPr bwMode="auto">
            <a:xfrm>
              <a:off x="7790536" y="346752"/>
              <a:ext cx="881063" cy="933449"/>
              <a:chOff x="4993" y="175"/>
              <a:chExt cx="555" cy="588"/>
            </a:xfrm>
          </p:grpSpPr>
          <p:sp>
            <p:nvSpPr>
              <p:cNvPr id="132" name="Freeform 77"/>
              <p:cNvSpPr>
                <a:spLocks/>
              </p:cNvSpPr>
              <p:nvPr/>
            </p:nvSpPr>
            <p:spPr bwMode="auto">
              <a:xfrm>
                <a:off x="5146" y="331"/>
                <a:ext cx="249" cy="351"/>
              </a:xfrm>
              <a:custGeom>
                <a:avLst/>
                <a:gdLst>
                  <a:gd name="T0" fmla="*/ 41 w 83"/>
                  <a:gd name="T1" fmla="*/ 0 h 117"/>
                  <a:gd name="T2" fmla="*/ 83 w 83"/>
                  <a:gd name="T3" fmla="*/ 41 h 117"/>
                  <a:gd name="T4" fmla="*/ 62 w 83"/>
                  <a:gd name="T5" fmla="*/ 111 h 117"/>
                  <a:gd name="T6" fmla="*/ 62 w 83"/>
                  <a:gd name="T7" fmla="*/ 117 h 117"/>
                  <a:gd name="T8" fmla="*/ 21 w 83"/>
                  <a:gd name="T9" fmla="*/ 117 h 117"/>
                  <a:gd name="T10" fmla="*/ 21 w 83"/>
                  <a:gd name="T11" fmla="*/ 111 h 117"/>
                  <a:gd name="T12" fmla="*/ 0 w 83"/>
                  <a:gd name="T13" fmla="*/ 41 h 117"/>
                  <a:gd name="T14" fmla="*/ 41 w 83"/>
                  <a:gd name="T15" fmla="*/ 0 h 117"/>
                  <a:gd name="T16" fmla="*/ 41 w 83"/>
                  <a:gd name="T1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117">
                    <a:moveTo>
                      <a:pt x="41" y="0"/>
                    </a:moveTo>
                    <a:cubicBezTo>
                      <a:pt x="64" y="0"/>
                      <a:pt x="83" y="18"/>
                      <a:pt x="83" y="41"/>
                    </a:cubicBezTo>
                    <a:cubicBezTo>
                      <a:pt x="83" y="67"/>
                      <a:pt x="62" y="73"/>
                      <a:pt x="62" y="111"/>
                    </a:cubicBezTo>
                    <a:cubicBezTo>
                      <a:pt x="62" y="117"/>
                      <a:pt x="62" y="117"/>
                      <a:pt x="62" y="117"/>
                    </a:cubicBezTo>
                    <a:cubicBezTo>
                      <a:pt x="21" y="117"/>
                      <a:pt x="21" y="117"/>
                      <a:pt x="21" y="117"/>
                    </a:cubicBezTo>
                    <a:cubicBezTo>
                      <a:pt x="21" y="111"/>
                      <a:pt x="21" y="111"/>
                      <a:pt x="21" y="111"/>
                    </a:cubicBezTo>
                    <a:cubicBezTo>
                      <a:pt x="21" y="73"/>
                      <a:pt x="0" y="67"/>
                      <a:pt x="0" y="41"/>
                    </a:cubicBezTo>
                    <a:cubicBezTo>
                      <a:pt x="0" y="18"/>
                      <a:pt x="19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78"/>
              <p:cNvSpPr>
                <a:spLocks/>
              </p:cNvSpPr>
              <p:nvPr/>
            </p:nvSpPr>
            <p:spPr bwMode="auto">
              <a:xfrm>
                <a:off x="5158" y="343"/>
                <a:ext cx="225" cy="327"/>
              </a:xfrm>
              <a:custGeom>
                <a:avLst/>
                <a:gdLst>
                  <a:gd name="T0" fmla="*/ 39 w 75"/>
                  <a:gd name="T1" fmla="*/ 0 h 109"/>
                  <a:gd name="T2" fmla="*/ 45 w 75"/>
                  <a:gd name="T3" fmla="*/ 1 h 109"/>
                  <a:gd name="T4" fmla="*/ 50 w 75"/>
                  <a:gd name="T5" fmla="*/ 2 h 109"/>
                  <a:gd name="T6" fmla="*/ 55 w 75"/>
                  <a:gd name="T7" fmla="*/ 4 h 109"/>
                  <a:gd name="T8" fmla="*/ 60 w 75"/>
                  <a:gd name="T9" fmla="*/ 7 h 109"/>
                  <a:gd name="T10" fmla="*/ 64 w 75"/>
                  <a:gd name="T11" fmla="*/ 11 h 109"/>
                  <a:gd name="T12" fmla="*/ 67 w 75"/>
                  <a:gd name="T13" fmla="*/ 15 h 109"/>
                  <a:gd name="T14" fmla="*/ 70 w 75"/>
                  <a:gd name="T15" fmla="*/ 19 h 109"/>
                  <a:gd name="T16" fmla="*/ 72 w 75"/>
                  <a:gd name="T17" fmla="*/ 24 h 109"/>
                  <a:gd name="T18" fmla="*/ 74 w 75"/>
                  <a:gd name="T19" fmla="*/ 30 h 109"/>
                  <a:gd name="T20" fmla="*/ 74 w 75"/>
                  <a:gd name="T21" fmla="*/ 35 h 109"/>
                  <a:gd name="T22" fmla="*/ 74 w 75"/>
                  <a:gd name="T23" fmla="*/ 41 h 109"/>
                  <a:gd name="T24" fmla="*/ 73 w 75"/>
                  <a:gd name="T25" fmla="*/ 47 h 109"/>
                  <a:gd name="T26" fmla="*/ 72 w 75"/>
                  <a:gd name="T27" fmla="*/ 52 h 109"/>
                  <a:gd name="T28" fmla="*/ 63 w 75"/>
                  <a:gd name="T29" fmla="*/ 69 h 109"/>
                  <a:gd name="T30" fmla="*/ 59 w 75"/>
                  <a:gd name="T31" fmla="*/ 77 h 109"/>
                  <a:gd name="T32" fmla="*/ 56 w 75"/>
                  <a:gd name="T33" fmla="*/ 85 h 109"/>
                  <a:gd name="T34" fmla="*/ 55 w 75"/>
                  <a:gd name="T35" fmla="*/ 90 h 109"/>
                  <a:gd name="T36" fmla="*/ 54 w 75"/>
                  <a:gd name="T37" fmla="*/ 100 h 109"/>
                  <a:gd name="T38" fmla="*/ 54 w 75"/>
                  <a:gd name="T39" fmla="*/ 109 h 109"/>
                  <a:gd name="T40" fmla="*/ 21 w 75"/>
                  <a:gd name="T41" fmla="*/ 109 h 109"/>
                  <a:gd name="T42" fmla="*/ 21 w 75"/>
                  <a:gd name="T43" fmla="*/ 103 h 109"/>
                  <a:gd name="T44" fmla="*/ 20 w 75"/>
                  <a:gd name="T45" fmla="*/ 93 h 109"/>
                  <a:gd name="T46" fmla="*/ 19 w 75"/>
                  <a:gd name="T47" fmla="*/ 85 h 109"/>
                  <a:gd name="T48" fmla="*/ 16 w 75"/>
                  <a:gd name="T49" fmla="*/ 77 h 109"/>
                  <a:gd name="T50" fmla="*/ 12 w 75"/>
                  <a:gd name="T51" fmla="*/ 69 h 109"/>
                  <a:gd name="T52" fmla="*/ 3 w 75"/>
                  <a:gd name="T53" fmla="*/ 52 h 109"/>
                  <a:gd name="T54" fmla="*/ 1 w 75"/>
                  <a:gd name="T55" fmla="*/ 47 h 109"/>
                  <a:gd name="T56" fmla="*/ 0 w 75"/>
                  <a:gd name="T57" fmla="*/ 41 h 109"/>
                  <a:gd name="T58" fmla="*/ 0 w 75"/>
                  <a:gd name="T59" fmla="*/ 35 h 109"/>
                  <a:gd name="T60" fmla="*/ 1 w 75"/>
                  <a:gd name="T61" fmla="*/ 30 h 109"/>
                  <a:gd name="T62" fmla="*/ 2 w 75"/>
                  <a:gd name="T63" fmla="*/ 24 h 109"/>
                  <a:gd name="T64" fmla="*/ 5 w 75"/>
                  <a:gd name="T65" fmla="*/ 19 h 109"/>
                  <a:gd name="T66" fmla="*/ 7 w 75"/>
                  <a:gd name="T67" fmla="*/ 15 h 109"/>
                  <a:gd name="T68" fmla="*/ 11 w 75"/>
                  <a:gd name="T69" fmla="*/ 11 h 109"/>
                  <a:gd name="T70" fmla="*/ 15 w 75"/>
                  <a:gd name="T71" fmla="*/ 7 h 109"/>
                  <a:gd name="T72" fmla="*/ 20 w 75"/>
                  <a:gd name="T73" fmla="*/ 4 h 109"/>
                  <a:gd name="T74" fmla="*/ 25 w 75"/>
                  <a:gd name="T75" fmla="*/ 2 h 109"/>
                  <a:gd name="T76" fmla="*/ 30 w 75"/>
                  <a:gd name="T77" fmla="*/ 1 h 109"/>
                  <a:gd name="T78" fmla="*/ 36 w 75"/>
                  <a:gd name="T79" fmla="*/ 0 h 109"/>
                  <a:gd name="T80" fmla="*/ 39 w 75"/>
                  <a:gd name="T8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5" h="109">
                    <a:moveTo>
                      <a:pt x="39" y="0"/>
                    </a:moveTo>
                    <a:cubicBezTo>
                      <a:pt x="41" y="0"/>
                      <a:pt x="43" y="0"/>
                      <a:pt x="45" y="1"/>
                    </a:cubicBezTo>
                    <a:cubicBezTo>
                      <a:pt x="47" y="1"/>
                      <a:pt x="48" y="2"/>
                      <a:pt x="50" y="2"/>
                    </a:cubicBezTo>
                    <a:cubicBezTo>
                      <a:pt x="52" y="3"/>
                      <a:pt x="53" y="4"/>
                      <a:pt x="55" y="4"/>
                    </a:cubicBezTo>
                    <a:cubicBezTo>
                      <a:pt x="57" y="5"/>
                      <a:pt x="58" y="6"/>
                      <a:pt x="60" y="7"/>
                    </a:cubicBezTo>
                    <a:cubicBezTo>
                      <a:pt x="61" y="8"/>
                      <a:pt x="62" y="10"/>
                      <a:pt x="64" y="11"/>
                    </a:cubicBezTo>
                    <a:cubicBezTo>
                      <a:pt x="65" y="12"/>
                      <a:pt x="66" y="14"/>
                      <a:pt x="67" y="15"/>
                    </a:cubicBezTo>
                    <a:cubicBezTo>
                      <a:pt x="68" y="16"/>
                      <a:pt x="69" y="18"/>
                      <a:pt x="70" y="19"/>
                    </a:cubicBezTo>
                    <a:cubicBezTo>
                      <a:pt x="71" y="21"/>
                      <a:pt x="72" y="23"/>
                      <a:pt x="72" y="24"/>
                    </a:cubicBezTo>
                    <a:cubicBezTo>
                      <a:pt x="73" y="26"/>
                      <a:pt x="73" y="28"/>
                      <a:pt x="74" y="30"/>
                    </a:cubicBezTo>
                    <a:cubicBezTo>
                      <a:pt x="74" y="32"/>
                      <a:pt x="74" y="33"/>
                      <a:pt x="74" y="35"/>
                    </a:cubicBezTo>
                    <a:cubicBezTo>
                      <a:pt x="75" y="37"/>
                      <a:pt x="74" y="39"/>
                      <a:pt x="74" y="41"/>
                    </a:cubicBezTo>
                    <a:cubicBezTo>
                      <a:pt x="74" y="43"/>
                      <a:pt x="74" y="45"/>
                      <a:pt x="73" y="47"/>
                    </a:cubicBezTo>
                    <a:cubicBezTo>
                      <a:pt x="73" y="49"/>
                      <a:pt x="72" y="50"/>
                      <a:pt x="72" y="52"/>
                    </a:cubicBezTo>
                    <a:cubicBezTo>
                      <a:pt x="69" y="58"/>
                      <a:pt x="66" y="63"/>
                      <a:pt x="63" y="69"/>
                    </a:cubicBezTo>
                    <a:cubicBezTo>
                      <a:pt x="61" y="72"/>
                      <a:pt x="60" y="75"/>
                      <a:pt x="59" y="77"/>
                    </a:cubicBezTo>
                    <a:cubicBezTo>
                      <a:pt x="58" y="80"/>
                      <a:pt x="57" y="82"/>
                      <a:pt x="56" y="85"/>
                    </a:cubicBezTo>
                    <a:cubicBezTo>
                      <a:pt x="55" y="90"/>
                      <a:pt x="55" y="90"/>
                      <a:pt x="55" y="90"/>
                    </a:cubicBezTo>
                    <a:cubicBezTo>
                      <a:pt x="54" y="93"/>
                      <a:pt x="54" y="97"/>
                      <a:pt x="54" y="100"/>
                    </a:cubicBezTo>
                    <a:cubicBezTo>
                      <a:pt x="54" y="103"/>
                      <a:pt x="54" y="106"/>
                      <a:pt x="54" y="109"/>
                    </a:cubicBezTo>
                    <a:cubicBezTo>
                      <a:pt x="21" y="109"/>
                      <a:pt x="21" y="109"/>
                      <a:pt x="21" y="109"/>
                    </a:cubicBezTo>
                    <a:cubicBezTo>
                      <a:pt x="21" y="103"/>
                      <a:pt x="21" y="103"/>
                      <a:pt x="21" y="103"/>
                    </a:cubicBezTo>
                    <a:cubicBezTo>
                      <a:pt x="21" y="100"/>
                      <a:pt x="21" y="97"/>
                      <a:pt x="20" y="93"/>
                    </a:cubicBezTo>
                    <a:cubicBezTo>
                      <a:pt x="20" y="90"/>
                      <a:pt x="19" y="88"/>
                      <a:pt x="19" y="85"/>
                    </a:cubicBezTo>
                    <a:cubicBezTo>
                      <a:pt x="18" y="82"/>
                      <a:pt x="17" y="80"/>
                      <a:pt x="16" y="77"/>
                    </a:cubicBezTo>
                    <a:cubicBezTo>
                      <a:pt x="15" y="75"/>
                      <a:pt x="14" y="72"/>
                      <a:pt x="12" y="69"/>
                    </a:cubicBezTo>
                    <a:cubicBezTo>
                      <a:pt x="9" y="63"/>
                      <a:pt x="6" y="58"/>
                      <a:pt x="3" y="52"/>
                    </a:cubicBezTo>
                    <a:cubicBezTo>
                      <a:pt x="2" y="50"/>
                      <a:pt x="2" y="49"/>
                      <a:pt x="1" y="47"/>
                    </a:cubicBezTo>
                    <a:cubicBezTo>
                      <a:pt x="1" y="45"/>
                      <a:pt x="0" y="43"/>
                      <a:pt x="0" y="41"/>
                    </a:cubicBezTo>
                    <a:cubicBezTo>
                      <a:pt x="0" y="39"/>
                      <a:pt x="0" y="37"/>
                      <a:pt x="0" y="35"/>
                    </a:cubicBezTo>
                    <a:cubicBezTo>
                      <a:pt x="0" y="33"/>
                      <a:pt x="0" y="32"/>
                      <a:pt x="1" y="30"/>
                    </a:cubicBezTo>
                    <a:cubicBezTo>
                      <a:pt x="1" y="28"/>
                      <a:pt x="2" y="26"/>
                      <a:pt x="2" y="24"/>
                    </a:cubicBezTo>
                    <a:cubicBezTo>
                      <a:pt x="3" y="23"/>
                      <a:pt x="4" y="21"/>
                      <a:pt x="5" y="19"/>
                    </a:cubicBezTo>
                    <a:cubicBezTo>
                      <a:pt x="5" y="18"/>
                      <a:pt x="6" y="16"/>
                      <a:pt x="7" y="15"/>
                    </a:cubicBezTo>
                    <a:cubicBezTo>
                      <a:pt x="9" y="14"/>
                      <a:pt x="10" y="12"/>
                      <a:pt x="11" y="11"/>
                    </a:cubicBezTo>
                    <a:cubicBezTo>
                      <a:pt x="12" y="10"/>
                      <a:pt x="14" y="9"/>
                      <a:pt x="15" y="7"/>
                    </a:cubicBezTo>
                    <a:cubicBezTo>
                      <a:pt x="17" y="6"/>
                      <a:pt x="18" y="5"/>
                      <a:pt x="20" y="4"/>
                    </a:cubicBezTo>
                    <a:cubicBezTo>
                      <a:pt x="21" y="4"/>
                      <a:pt x="23" y="3"/>
                      <a:pt x="25" y="2"/>
                    </a:cubicBezTo>
                    <a:cubicBezTo>
                      <a:pt x="26" y="2"/>
                      <a:pt x="28" y="1"/>
                      <a:pt x="30" y="1"/>
                    </a:cubicBezTo>
                    <a:cubicBezTo>
                      <a:pt x="32" y="0"/>
                      <a:pt x="34" y="0"/>
                      <a:pt x="36" y="0"/>
                    </a:cubicBezTo>
                    <a:cubicBezTo>
                      <a:pt x="39" y="0"/>
                      <a:pt x="39" y="0"/>
                      <a:pt x="39" y="0"/>
                    </a:cubicBezTo>
                    <a:close/>
                  </a:path>
                </a:pathLst>
              </a:custGeom>
              <a:solidFill>
                <a:srgbClr val="E41E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79"/>
              <p:cNvSpPr>
                <a:spLocks noEditPoints="1"/>
              </p:cNvSpPr>
              <p:nvPr/>
            </p:nvSpPr>
            <p:spPr bwMode="auto">
              <a:xfrm>
                <a:off x="5203" y="457"/>
                <a:ext cx="135" cy="150"/>
              </a:xfrm>
              <a:custGeom>
                <a:avLst/>
                <a:gdLst>
                  <a:gd name="T0" fmla="*/ 19 w 45"/>
                  <a:gd name="T1" fmla="*/ 49 h 50"/>
                  <a:gd name="T2" fmla="*/ 19 w 45"/>
                  <a:gd name="T3" fmla="*/ 33 h 50"/>
                  <a:gd name="T4" fmla="*/ 10 w 45"/>
                  <a:gd name="T5" fmla="*/ 19 h 50"/>
                  <a:gd name="T6" fmla="*/ 0 w 45"/>
                  <a:gd name="T7" fmla="*/ 1 h 50"/>
                  <a:gd name="T8" fmla="*/ 0 w 45"/>
                  <a:gd name="T9" fmla="*/ 0 h 50"/>
                  <a:gd name="T10" fmla="*/ 1 w 45"/>
                  <a:gd name="T11" fmla="*/ 1 h 50"/>
                  <a:gd name="T12" fmla="*/ 12 w 45"/>
                  <a:gd name="T13" fmla="*/ 18 h 50"/>
                  <a:gd name="T14" fmla="*/ 21 w 45"/>
                  <a:gd name="T15" fmla="*/ 33 h 50"/>
                  <a:gd name="T16" fmla="*/ 21 w 45"/>
                  <a:gd name="T17" fmla="*/ 49 h 50"/>
                  <a:gd name="T18" fmla="*/ 20 w 45"/>
                  <a:gd name="T19" fmla="*/ 50 h 50"/>
                  <a:gd name="T20" fmla="*/ 19 w 45"/>
                  <a:gd name="T21" fmla="*/ 49 h 50"/>
                  <a:gd name="T22" fmla="*/ 25 w 45"/>
                  <a:gd name="T23" fmla="*/ 49 h 50"/>
                  <a:gd name="T24" fmla="*/ 25 w 45"/>
                  <a:gd name="T25" fmla="*/ 33 h 50"/>
                  <a:gd name="T26" fmla="*/ 34 w 45"/>
                  <a:gd name="T27" fmla="*/ 19 h 50"/>
                  <a:gd name="T28" fmla="*/ 45 w 45"/>
                  <a:gd name="T29" fmla="*/ 1 h 50"/>
                  <a:gd name="T30" fmla="*/ 44 w 45"/>
                  <a:gd name="T31" fmla="*/ 0 h 50"/>
                  <a:gd name="T32" fmla="*/ 43 w 45"/>
                  <a:gd name="T33" fmla="*/ 1 h 50"/>
                  <a:gd name="T34" fmla="*/ 33 w 45"/>
                  <a:gd name="T35" fmla="*/ 18 h 50"/>
                  <a:gd name="T36" fmla="*/ 24 w 45"/>
                  <a:gd name="T37" fmla="*/ 33 h 50"/>
                  <a:gd name="T38" fmla="*/ 24 w 45"/>
                  <a:gd name="T39" fmla="*/ 49 h 50"/>
                  <a:gd name="T40" fmla="*/ 24 w 45"/>
                  <a:gd name="T41" fmla="*/ 50 h 50"/>
                  <a:gd name="T42" fmla="*/ 25 w 45"/>
                  <a:gd name="T43" fmla="*/ 4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" h="50">
                    <a:moveTo>
                      <a:pt x="19" y="49"/>
                    </a:moveTo>
                    <a:cubicBezTo>
                      <a:pt x="19" y="33"/>
                      <a:pt x="19" y="33"/>
                      <a:pt x="19" y="33"/>
                    </a:cubicBezTo>
                    <a:cubicBezTo>
                      <a:pt x="19" y="28"/>
                      <a:pt x="15" y="24"/>
                      <a:pt x="10" y="19"/>
                    </a:cubicBezTo>
                    <a:cubicBezTo>
                      <a:pt x="5" y="14"/>
                      <a:pt x="0" y="8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8"/>
                      <a:pt x="6" y="13"/>
                      <a:pt x="12" y="18"/>
                    </a:cubicBezTo>
                    <a:cubicBezTo>
                      <a:pt x="16" y="23"/>
                      <a:pt x="21" y="28"/>
                      <a:pt x="21" y="3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1" y="50"/>
                      <a:pt x="21" y="50"/>
                      <a:pt x="20" y="50"/>
                    </a:cubicBezTo>
                    <a:cubicBezTo>
                      <a:pt x="19" y="50"/>
                      <a:pt x="19" y="50"/>
                      <a:pt x="19" y="49"/>
                    </a:cubicBezTo>
                    <a:close/>
                    <a:moveTo>
                      <a:pt x="25" y="49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5" y="28"/>
                      <a:pt x="30" y="24"/>
                      <a:pt x="34" y="19"/>
                    </a:cubicBezTo>
                    <a:cubicBezTo>
                      <a:pt x="39" y="14"/>
                      <a:pt x="45" y="8"/>
                      <a:pt x="45" y="1"/>
                    </a:cubicBezTo>
                    <a:cubicBezTo>
                      <a:pt x="45" y="0"/>
                      <a:pt x="45" y="0"/>
                      <a:pt x="44" y="0"/>
                    </a:cubicBezTo>
                    <a:cubicBezTo>
                      <a:pt x="43" y="0"/>
                      <a:pt x="43" y="0"/>
                      <a:pt x="43" y="1"/>
                    </a:cubicBezTo>
                    <a:cubicBezTo>
                      <a:pt x="43" y="8"/>
                      <a:pt x="38" y="13"/>
                      <a:pt x="33" y="18"/>
                    </a:cubicBezTo>
                    <a:cubicBezTo>
                      <a:pt x="28" y="23"/>
                      <a:pt x="24" y="28"/>
                      <a:pt x="24" y="33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5" y="50"/>
                      <a:pt x="25" y="50"/>
                      <a:pt x="25" y="49"/>
                    </a:cubicBezTo>
                    <a:close/>
                  </a:path>
                </a:pathLst>
              </a:custGeom>
              <a:solidFill>
                <a:srgbClr val="FAD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80"/>
              <p:cNvSpPr>
                <a:spLocks/>
              </p:cNvSpPr>
              <p:nvPr/>
            </p:nvSpPr>
            <p:spPr bwMode="auto">
              <a:xfrm>
                <a:off x="5209" y="658"/>
                <a:ext cx="123" cy="105"/>
              </a:xfrm>
              <a:custGeom>
                <a:avLst/>
                <a:gdLst>
                  <a:gd name="T0" fmla="*/ 41 w 41"/>
                  <a:gd name="T1" fmla="*/ 0 h 35"/>
                  <a:gd name="T2" fmla="*/ 41 w 41"/>
                  <a:gd name="T3" fmla="*/ 23 h 35"/>
                  <a:gd name="T4" fmla="*/ 28 w 41"/>
                  <a:gd name="T5" fmla="*/ 35 h 35"/>
                  <a:gd name="T6" fmla="*/ 12 w 41"/>
                  <a:gd name="T7" fmla="*/ 35 h 35"/>
                  <a:gd name="T8" fmla="*/ 0 w 41"/>
                  <a:gd name="T9" fmla="*/ 23 h 35"/>
                  <a:gd name="T10" fmla="*/ 0 w 41"/>
                  <a:gd name="T11" fmla="*/ 0 h 35"/>
                  <a:gd name="T12" fmla="*/ 41 w 41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5">
                    <a:moveTo>
                      <a:pt x="41" y="0"/>
                    </a:moveTo>
                    <a:cubicBezTo>
                      <a:pt x="41" y="23"/>
                      <a:pt x="41" y="23"/>
                      <a:pt x="41" y="23"/>
                    </a:cubicBezTo>
                    <a:cubicBezTo>
                      <a:pt x="41" y="30"/>
                      <a:pt x="35" y="35"/>
                      <a:pt x="28" y="35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6" y="35"/>
                      <a:pt x="0" y="30"/>
                      <a:pt x="0" y="2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1" y="0"/>
                      <a:pt x="41" y="0"/>
                      <a:pt x="41" y="0"/>
                    </a:cubicBezTo>
                    <a:close/>
                  </a:path>
                </a:pathLst>
              </a:custGeom>
              <a:solidFill>
                <a:srgbClr val="399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81"/>
              <p:cNvSpPr>
                <a:spLocks/>
              </p:cNvSpPr>
              <p:nvPr/>
            </p:nvSpPr>
            <p:spPr bwMode="auto">
              <a:xfrm>
                <a:off x="5248" y="598"/>
                <a:ext cx="45" cy="75"/>
              </a:xfrm>
              <a:custGeom>
                <a:avLst/>
                <a:gdLst>
                  <a:gd name="T0" fmla="*/ 15 w 15"/>
                  <a:gd name="T1" fmla="*/ 25 h 25"/>
                  <a:gd name="T2" fmla="*/ 15 w 15"/>
                  <a:gd name="T3" fmla="*/ 4 h 25"/>
                  <a:gd name="T4" fmla="*/ 10 w 15"/>
                  <a:gd name="T5" fmla="*/ 0 h 25"/>
                  <a:gd name="T6" fmla="*/ 4 w 15"/>
                  <a:gd name="T7" fmla="*/ 0 h 25"/>
                  <a:gd name="T8" fmla="*/ 0 w 15"/>
                  <a:gd name="T9" fmla="*/ 4 h 25"/>
                  <a:gd name="T10" fmla="*/ 0 w 15"/>
                  <a:gd name="T11" fmla="*/ 25 h 25"/>
                  <a:gd name="T12" fmla="*/ 15 w 15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5">
                    <a:moveTo>
                      <a:pt x="15" y="25"/>
                    </a:moveTo>
                    <a:cubicBezTo>
                      <a:pt x="15" y="4"/>
                      <a:pt x="15" y="4"/>
                      <a:pt x="15" y="4"/>
                    </a:cubicBezTo>
                    <a:cubicBezTo>
                      <a:pt x="15" y="2"/>
                      <a:pt x="13" y="0"/>
                      <a:pt x="1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5" y="25"/>
                      <a:pt x="15" y="25"/>
                      <a:pt x="15" y="25"/>
                    </a:cubicBezTo>
                    <a:close/>
                  </a:path>
                </a:pathLst>
              </a:custGeom>
              <a:solidFill>
                <a:srgbClr val="FAD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82"/>
              <p:cNvSpPr>
                <a:spLocks/>
              </p:cNvSpPr>
              <p:nvPr/>
            </p:nvSpPr>
            <p:spPr bwMode="auto">
              <a:xfrm>
                <a:off x="5191" y="658"/>
                <a:ext cx="159" cy="27"/>
              </a:xfrm>
              <a:custGeom>
                <a:avLst/>
                <a:gdLst>
                  <a:gd name="T0" fmla="*/ 4 w 53"/>
                  <a:gd name="T1" fmla="*/ 0 h 9"/>
                  <a:gd name="T2" fmla="*/ 48 w 53"/>
                  <a:gd name="T3" fmla="*/ 0 h 9"/>
                  <a:gd name="T4" fmla="*/ 53 w 53"/>
                  <a:gd name="T5" fmla="*/ 4 h 9"/>
                  <a:gd name="T6" fmla="*/ 53 w 53"/>
                  <a:gd name="T7" fmla="*/ 4 h 9"/>
                  <a:gd name="T8" fmla="*/ 48 w 53"/>
                  <a:gd name="T9" fmla="*/ 9 h 9"/>
                  <a:gd name="T10" fmla="*/ 4 w 53"/>
                  <a:gd name="T11" fmla="*/ 9 h 9"/>
                  <a:gd name="T12" fmla="*/ 0 w 53"/>
                  <a:gd name="T13" fmla="*/ 4 h 9"/>
                  <a:gd name="T14" fmla="*/ 0 w 53"/>
                  <a:gd name="T15" fmla="*/ 4 h 9"/>
                  <a:gd name="T16" fmla="*/ 4 w 53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9">
                    <a:moveTo>
                      <a:pt x="4" y="0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3" y="2"/>
                      <a:pt x="53" y="4"/>
                    </a:cubicBezTo>
                    <a:cubicBezTo>
                      <a:pt x="53" y="4"/>
                      <a:pt x="53" y="4"/>
                      <a:pt x="53" y="4"/>
                    </a:cubicBezTo>
                    <a:cubicBezTo>
                      <a:pt x="53" y="7"/>
                      <a:pt x="51" y="9"/>
                      <a:pt x="48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9"/>
                      <a:pt x="0" y="7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lose/>
                  </a:path>
                </a:pathLst>
              </a:custGeom>
              <a:solidFill>
                <a:srgbClr val="48BB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83"/>
              <p:cNvSpPr>
                <a:spLocks/>
              </p:cNvSpPr>
              <p:nvPr/>
            </p:nvSpPr>
            <p:spPr bwMode="auto">
              <a:xfrm>
                <a:off x="5194" y="700"/>
                <a:ext cx="153" cy="27"/>
              </a:xfrm>
              <a:custGeom>
                <a:avLst/>
                <a:gdLst>
                  <a:gd name="T0" fmla="*/ 4 w 51"/>
                  <a:gd name="T1" fmla="*/ 0 h 9"/>
                  <a:gd name="T2" fmla="*/ 46 w 51"/>
                  <a:gd name="T3" fmla="*/ 0 h 9"/>
                  <a:gd name="T4" fmla="*/ 51 w 51"/>
                  <a:gd name="T5" fmla="*/ 4 h 9"/>
                  <a:gd name="T6" fmla="*/ 51 w 51"/>
                  <a:gd name="T7" fmla="*/ 4 h 9"/>
                  <a:gd name="T8" fmla="*/ 46 w 51"/>
                  <a:gd name="T9" fmla="*/ 9 h 9"/>
                  <a:gd name="T10" fmla="*/ 4 w 51"/>
                  <a:gd name="T11" fmla="*/ 9 h 9"/>
                  <a:gd name="T12" fmla="*/ 0 w 51"/>
                  <a:gd name="T13" fmla="*/ 4 h 9"/>
                  <a:gd name="T14" fmla="*/ 0 w 51"/>
                  <a:gd name="T15" fmla="*/ 4 h 9"/>
                  <a:gd name="T16" fmla="*/ 4 w 51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9">
                    <a:moveTo>
                      <a:pt x="4" y="0"/>
                    </a:moveTo>
                    <a:cubicBezTo>
                      <a:pt x="18" y="0"/>
                      <a:pt x="32" y="0"/>
                      <a:pt x="46" y="0"/>
                    </a:cubicBezTo>
                    <a:cubicBezTo>
                      <a:pt x="49" y="0"/>
                      <a:pt x="51" y="2"/>
                      <a:pt x="51" y="4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1" y="7"/>
                      <a:pt x="49" y="9"/>
                      <a:pt x="46" y="9"/>
                    </a:cubicBezTo>
                    <a:cubicBezTo>
                      <a:pt x="32" y="9"/>
                      <a:pt x="18" y="9"/>
                      <a:pt x="4" y="9"/>
                    </a:cubicBezTo>
                    <a:cubicBezTo>
                      <a:pt x="2" y="9"/>
                      <a:pt x="0" y="7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lose/>
                  </a:path>
                </a:pathLst>
              </a:custGeom>
              <a:solidFill>
                <a:srgbClr val="48BB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84"/>
              <p:cNvSpPr>
                <a:spLocks/>
              </p:cNvSpPr>
              <p:nvPr/>
            </p:nvSpPr>
            <p:spPr bwMode="auto">
              <a:xfrm>
                <a:off x="5200" y="430"/>
                <a:ext cx="141" cy="30"/>
              </a:xfrm>
              <a:custGeom>
                <a:avLst/>
                <a:gdLst>
                  <a:gd name="T0" fmla="*/ 33 w 141"/>
                  <a:gd name="T1" fmla="*/ 30 h 30"/>
                  <a:gd name="T2" fmla="*/ 42 w 141"/>
                  <a:gd name="T3" fmla="*/ 30 h 30"/>
                  <a:gd name="T4" fmla="*/ 54 w 141"/>
                  <a:gd name="T5" fmla="*/ 9 h 30"/>
                  <a:gd name="T6" fmla="*/ 66 w 141"/>
                  <a:gd name="T7" fmla="*/ 30 h 30"/>
                  <a:gd name="T8" fmla="*/ 66 w 141"/>
                  <a:gd name="T9" fmla="*/ 30 h 30"/>
                  <a:gd name="T10" fmla="*/ 75 w 141"/>
                  <a:gd name="T11" fmla="*/ 30 h 30"/>
                  <a:gd name="T12" fmla="*/ 75 w 141"/>
                  <a:gd name="T13" fmla="*/ 30 h 30"/>
                  <a:gd name="T14" fmla="*/ 87 w 141"/>
                  <a:gd name="T15" fmla="*/ 9 h 30"/>
                  <a:gd name="T16" fmla="*/ 99 w 141"/>
                  <a:gd name="T17" fmla="*/ 30 h 30"/>
                  <a:gd name="T18" fmla="*/ 108 w 141"/>
                  <a:gd name="T19" fmla="*/ 30 h 30"/>
                  <a:gd name="T20" fmla="*/ 120 w 141"/>
                  <a:gd name="T21" fmla="*/ 9 h 30"/>
                  <a:gd name="T22" fmla="*/ 132 w 141"/>
                  <a:gd name="T23" fmla="*/ 30 h 30"/>
                  <a:gd name="T24" fmla="*/ 141 w 141"/>
                  <a:gd name="T25" fmla="*/ 30 h 30"/>
                  <a:gd name="T26" fmla="*/ 123 w 141"/>
                  <a:gd name="T27" fmla="*/ 0 h 30"/>
                  <a:gd name="T28" fmla="*/ 114 w 141"/>
                  <a:gd name="T29" fmla="*/ 0 h 30"/>
                  <a:gd name="T30" fmla="*/ 102 w 141"/>
                  <a:gd name="T31" fmla="*/ 24 h 30"/>
                  <a:gd name="T32" fmla="*/ 90 w 141"/>
                  <a:gd name="T33" fmla="*/ 0 h 30"/>
                  <a:gd name="T34" fmla="*/ 81 w 141"/>
                  <a:gd name="T35" fmla="*/ 0 h 30"/>
                  <a:gd name="T36" fmla="*/ 69 w 141"/>
                  <a:gd name="T37" fmla="*/ 24 h 30"/>
                  <a:gd name="T38" fmla="*/ 57 w 141"/>
                  <a:gd name="T39" fmla="*/ 0 h 30"/>
                  <a:gd name="T40" fmla="*/ 48 w 141"/>
                  <a:gd name="T41" fmla="*/ 0 h 30"/>
                  <a:gd name="T42" fmla="*/ 36 w 141"/>
                  <a:gd name="T43" fmla="*/ 24 h 30"/>
                  <a:gd name="T44" fmla="*/ 24 w 141"/>
                  <a:gd name="T45" fmla="*/ 0 h 30"/>
                  <a:gd name="T46" fmla="*/ 15 w 141"/>
                  <a:gd name="T47" fmla="*/ 0 h 30"/>
                  <a:gd name="T48" fmla="*/ 0 w 141"/>
                  <a:gd name="T49" fmla="*/ 30 h 30"/>
                  <a:gd name="T50" fmla="*/ 9 w 141"/>
                  <a:gd name="T51" fmla="*/ 30 h 30"/>
                  <a:gd name="T52" fmla="*/ 21 w 141"/>
                  <a:gd name="T53" fmla="*/ 9 h 30"/>
                  <a:gd name="T54" fmla="*/ 33 w 141"/>
                  <a:gd name="T55" fmla="*/ 30 h 30"/>
                  <a:gd name="T56" fmla="*/ 33 w 141"/>
                  <a:gd name="T5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1" h="30">
                    <a:moveTo>
                      <a:pt x="33" y="30"/>
                    </a:moveTo>
                    <a:lnTo>
                      <a:pt x="42" y="30"/>
                    </a:lnTo>
                    <a:lnTo>
                      <a:pt x="54" y="9"/>
                    </a:lnTo>
                    <a:lnTo>
                      <a:pt x="66" y="30"/>
                    </a:lnTo>
                    <a:lnTo>
                      <a:pt x="66" y="30"/>
                    </a:lnTo>
                    <a:lnTo>
                      <a:pt x="75" y="30"/>
                    </a:lnTo>
                    <a:lnTo>
                      <a:pt x="75" y="30"/>
                    </a:lnTo>
                    <a:lnTo>
                      <a:pt x="87" y="9"/>
                    </a:lnTo>
                    <a:lnTo>
                      <a:pt x="99" y="30"/>
                    </a:lnTo>
                    <a:lnTo>
                      <a:pt x="108" y="30"/>
                    </a:lnTo>
                    <a:lnTo>
                      <a:pt x="120" y="9"/>
                    </a:lnTo>
                    <a:lnTo>
                      <a:pt x="132" y="30"/>
                    </a:lnTo>
                    <a:lnTo>
                      <a:pt x="141" y="30"/>
                    </a:lnTo>
                    <a:lnTo>
                      <a:pt x="123" y="0"/>
                    </a:lnTo>
                    <a:lnTo>
                      <a:pt x="114" y="0"/>
                    </a:lnTo>
                    <a:lnTo>
                      <a:pt x="102" y="24"/>
                    </a:lnTo>
                    <a:lnTo>
                      <a:pt x="90" y="0"/>
                    </a:lnTo>
                    <a:lnTo>
                      <a:pt x="81" y="0"/>
                    </a:lnTo>
                    <a:lnTo>
                      <a:pt x="69" y="24"/>
                    </a:lnTo>
                    <a:lnTo>
                      <a:pt x="57" y="0"/>
                    </a:lnTo>
                    <a:lnTo>
                      <a:pt x="48" y="0"/>
                    </a:lnTo>
                    <a:lnTo>
                      <a:pt x="36" y="24"/>
                    </a:lnTo>
                    <a:lnTo>
                      <a:pt x="24" y="0"/>
                    </a:lnTo>
                    <a:lnTo>
                      <a:pt x="15" y="0"/>
                    </a:lnTo>
                    <a:lnTo>
                      <a:pt x="0" y="30"/>
                    </a:lnTo>
                    <a:lnTo>
                      <a:pt x="9" y="30"/>
                    </a:lnTo>
                    <a:lnTo>
                      <a:pt x="21" y="9"/>
                    </a:lnTo>
                    <a:lnTo>
                      <a:pt x="33" y="30"/>
                    </a:lnTo>
                    <a:lnTo>
                      <a:pt x="33" y="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85"/>
              <p:cNvSpPr>
                <a:spLocks/>
              </p:cNvSpPr>
              <p:nvPr/>
            </p:nvSpPr>
            <p:spPr bwMode="auto">
              <a:xfrm>
                <a:off x="5260" y="175"/>
                <a:ext cx="21" cy="105"/>
              </a:xfrm>
              <a:custGeom>
                <a:avLst/>
                <a:gdLst>
                  <a:gd name="T0" fmla="*/ 0 w 7"/>
                  <a:gd name="T1" fmla="*/ 0 h 35"/>
                  <a:gd name="T2" fmla="*/ 7 w 7"/>
                  <a:gd name="T3" fmla="*/ 0 h 35"/>
                  <a:gd name="T4" fmla="*/ 6 w 7"/>
                  <a:gd name="T5" fmla="*/ 35 h 35"/>
                  <a:gd name="T6" fmla="*/ 3 w 7"/>
                  <a:gd name="T7" fmla="*/ 35 h 35"/>
                  <a:gd name="T8" fmla="*/ 1 w 7"/>
                  <a:gd name="T9" fmla="*/ 35 h 35"/>
                  <a:gd name="T10" fmla="*/ 0 w 7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35">
                    <a:moveTo>
                      <a:pt x="0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5" y="35"/>
                      <a:pt x="4" y="35"/>
                      <a:pt x="3" y="35"/>
                    </a:cubicBezTo>
                    <a:cubicBezTo>
                      <a:pt x="2" y="35"/>
                      <a:pt x="2" y="35"/>
                      <a:pt x="1" y="35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AD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86"/>
              <p:cNvSpPr>
                <a:spLocks noEditPoints="1"/>
              </p:cNvSpPr>
              <p:nvPr/>
            </p:nvSpPr>
            <p:spPr bwMode="auto">
              <a:xfrm>
                <a:off x="4993" y="442"/>
                <a:ext cx="555" cy="21"/>
              </a:xfrm>
              <a:custGeom>
                <a:avLst/>
                <a:gdLst>
                  <a:gd name="T0" fmla="*/ 0 w 185"/>
                  <a:gd name="T1" fmla="*/ 7 h 7"/>
                  <a:gd name="T2" fmla="*/ 0 w 185"/>
                  <a:gd name="T3" fmla="*/ 0 h 7"/>
                  <a:gd name="T4" fmla="*/ 34 w 185"/>
                  <a:gd name="T5" fmla="*/ 1 h 7"/>
                  <a:gd name="T6" fmla="*/ 34 w 185"/>
                  <a:gd name="T7" fmla="*/ 4 h 7"/>
                  <a:gd name="T8" fmla="*/ 34 w 185"/>
                  <a:gd name="T9" fmla="*/ 6 h 7"/>
                  <a:gd name="T10" fmla="*/ 0 w 185"/>
                  <a:gd name="T11" fmla="*/ 7 h 7"/>
                  <a:gd name="T12" fmla="*/ 150 w 185"/>
                  <a:gd name="T13" fmla="*/ 1 h 7"/>
                  <a:gd name="T14" fmla="*/ 185 w 185"/>
                  <a:gd name="T15" fmla="*/ 0 h 7"/>
                  <a:gd name="T16" fmla="*/ 185 w 185"/>
                  <a:gd name="T17" fmla="*/ 7 h 7"/>
                  <a:gd name="T18" fmla="*/ 150 w 185"/>
                  <a:gd name="T19" fmla="*/ 6 h 7"/>
                  <a:gd name="T20" fmla="*/ 150 w 185"/>
                  <a:gd name="T21" fmla="*/ 4 h 7"/>
                  <a:gd name="T22" fmla="*/ 150 w 185"/>
                  <a:gd name="T2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5" h="7">
                    <a:moveTo>
                      <a:pt x="0" y="7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2"/>
                      <a:pt x="34" y="3"/>
                      <a:pt x="34" y="4"/>
                    </a:cubicBezTo>
                    <a:cubicBezTo>
                      <a:pt x="34" y="4"/>
                      <a:pt x="34" y="5"/>
                      <a:pt x="34" y="6"/>
                    </a:cubicBezTo>
                    <a:cubicBezTo>
                      <a:pt x="0" y="7"/>
                      <a:pt x="0" y="7"/>
                      <a:pt x="0" y="7"/>
                    </a:cubicBezTo>
                    <a:close/>
                    <a:moveTo>
                      <a:pt x="150" y="1"/>
                    </a:moveTo>
                    <a:cubicBezTo>
                      <a:pt x="185" y="0"/>
                      <a:pt x="185" y="0"/>
                      <a:pt x="185" y="0"/>
                    </a:cubicBezTo>
                    <a:cubicBezTo>
                      <a:pt x="185" y="7"/>
                      <a:pt x="185" y="7"/>
                      <a:pt x="185" y="7"/>
                    </a:cubicBezTo>
                    <a:cubicBezTo>
                      <a:pt x="150" y="6"/>
                      <a:pt x="150" y="6"/>
                      <a:pt x="150" y="6"/>
                    </a:cubicBezTo>
                    <a:cubicBezTo>
                      <a:pt x="150" y="5"/>
                      <a:pt x="150" y="4"/>
                      <a:pt x="150" y="4"/>
                    </a:cubicBezTo>
                    <a:cubicBezTo>
                      <a:pt x="150" y="3"/>
                      <a:pt x="150" y="2"/>
                      <a:pt x="150" y="1"/>
                    </a:cubicBezTo>
                    <a:close/>
                  </a:path>
                </a:pathLst>
              </a:custGeom>
              <a:solidFill>
                <a:srgbClr val="FAD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87"/>
              <p:cNvSpPr>
                <a:spLocks noEditPoints="1"/>
              </p:cNvSpPr>
              <p:nvPr/>
            </p:nvSpPr>
            <p:spPr bwMode="auto">
              <a:xfrm>
                <a:off x="5065" y="250"/>
                <a:ext cx="408" cy="405"/>
              </a:xfrm>
              <a:custGeom>
                <a:avLst/>
                <a:gdLst>
                  <a:gd name="T0" fmla="*/ 0 w 136"/>
                  <a:gd name="T1" fmla="*/ 4 h 135"/>
                  <a:gd name="T2" fmla="*/ 5 w 136"/>
                  <a:gd name="T3" fmla="*/ 0 h 135"/>
                  <a:gd name="T4" fmla="*/ 29 w 136"/>
                  <a:gd name="T5" fmla="*/ 25 h 135"/>
                  <a:gd name="T6" fmla="*/ 26 w 136"/>
                  <a:gd name="T7" fmla="*/ 28 h 135"/>
                  <a:gd name="T8" fmla="*/ 0 w 136"/>
                  <a:gd name="T9" fmla="*/ 4 h 135"/>
                  <a:gd name="T10" fmla="*/ 111 w 136"/>
                  <a:gd name="T11" fmla="*/ 107 h 135"/>
                  <a:gd name="T12" fmla="*/ 136 w 136"/>
                  <a:gd name="T13" fmla="*/ 131 h 135"/>
                  <a:gd name="T14" fmla="*/ 131 w 136"/>
                  <a:gd name="T15" fmla="*/ 135 h 135"/>
                  <a:gd name="T16" fmla="*/ 107 w 136"/>
                  <a:gd name="T17" fmla="*/ 110 h 135"/>
                  <a:gd name="T18" fmla="*/ 111 w 136"/>
                  <a:gd name="T19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" h="135">
                    <a:moveTo>
                      <a:pt x="0" y="4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8" y="26"/>
                      <a:pt x="27" y="27"/>
                      <a:pt x="26" y="28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  <a:moveTo>
                      <a:pt x="111" y="107"/>
                    </a:moveTo>
                    <a:cubicBezTo>
                      <a:pt x="136" y="131"/>
                      <a:pt x="136" y="131"/>
                      <a:pt x="136" y="131"/>
                    </a:cubicBezTo>
                    <a:cubicBezTo>
                      <a:pt x="131" y="135"/>
                      <a:pt x="131" y="135"/>
                      <a:pt x="131" y="135"/>
                    </a:cubicBezTo>
                    <a:cubicBezTo>
                      <a:pt x="107" y="110"/>
                      <a:pt x="107" y="110"/>
                      <a:pt x="107" y="110"/>
                    </a:cubicBezTo>
                    <a:cubicBezTo>
                      <a:pt x="109" y="109"/>
                      <a:pt x="110" y="108"/>
                      <a:pt x="111" y="107"/>
                    </a:cubicBezTo>
                    <a:close/>
                  </a:path>
                </a:pathLst>
              </a:custGeom>
              <a:solidFill>
                <a:srgbClr val="FAD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88"/>
              <p:cNvSpPr>
                <a:spLocks noEditPoints="1"/>
              </p:cNvSpPr>
              <p:nvPr/>
            </p:nvSpPr>
            <p:spPr bwMode="auto">
              <a:xfrm>
                <a:off x="5065" y="250"/>
                <a:ext cx="408" cy="405"/>
              </a:xfrm>
              <a:custGeom>
                <a:avLst/>
                <a:gdLst>
                  <a:gd name="T0" fmla="*/ 136 w 136"/>
                  <a:gd name="T1" fmla="*/ 4 h 135"/>
                  <a:gd name="T2" fmla="*/ 131 w 136"/>
                  <a:gd name="T3" fmla="*/ 0 h 135"/>
                  <a:gd name="T4" fmla="*/ 107 w 136"/>
                  <a:gd name="T5" fmla="*/ 25 h 135"/>
                  <a:gd name="T6" fmla="*/ 111 w 136"/>
                  <a:gd name="T7" fmla="*/ 28 h 135"/>
                  <a:gd name="T8" fmla="*/ 136 w 136"/>
                  <a:gd name="T9" fmla="*/ 4 h 135"/>
                  <a:gd name="T10" fmla="*/ 26 w 136"/>
                  <a:gd name="T11" fmla="*/ 107 h 135"/>
                  <a:gd name="T12" fmla="*/ 0 w 136"/>
                  <a:gd name="T13" fmla="*/ 131 h 135"/>
                  <a:gd name="T14" fmla="*/ 5 w 136"/>
                  <a:gd name="T15" fmla="*/ 135 h 135"/>
                  <a:gd name="T16" fmla="*/ 29 w 136"/>
                  <a:gd name="T17" fmla="*/ 110 h 135"/>
                  <a:gd name="T18" fmla="*/ 26 w 136"/>
                  <a:gd name="T19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" h="135">
                    <a:moveTo>
                      <a:pt x="136" y="4"/>
                    </a:moveTo>
                    <a:cubicBezTo>
                      <a:pt x="131" y="0"/>
                      <a:pt x="131" y="0"/>
                      <a:pt x="131" y="0"/>
                    </a:cubicBezTo>
                    <a:cubicBezTo>
                      <a:pt x="107" y="25"/>
                      <a:pt x="107" y="25"/>
                      <a:pt x="107" y="25"/>
                    </a:cubicBezTo>
                    <a:cubicBezTo>
                      <a:pt x="109" y="26"/>
                      <a:pt x="110" y="27"/>
                      <a:pt x="111" y="28"/>
                    </a:cubicBezTo>
                    <a:cubicBezTo>
                      <a:pt x="136" y="4"/>
                      <a:pt x="136" y="4"/>
                      <a:pt x="136" y="4"/>
                    </a:cubicBezTo>
                    <a:close/>
                    <a:moveTo>
                      <a:pt x="26" y="107"/>
                    </a:moveTo>
                    <a:cubicBezTo>
                      <a:pt x="0" y="131"/>
                      <a:pt x="0" y="131"/>
                      <a:pt x="0" y="131"/>
                    </a:cubicBezTo>
                    <a:cubicBezTo>
                      <a:pt x="5" y="135"/>
                      <a:pt x="5" y="135"/>
                      <a:pt x="5" y="135"/>
                    </a:cubicBezTo>
                    <a:cubicBezTo>
                      <a:pt x="29" y="110"/>
                      <a:pt x="29" y="110"/>
                      <a:pt x="29" y="110"/>
                    </a:cubicBezTo>
                    <a:cubicBezTo>
                      <a:pt x="28" y="109"/>
                      <a:pt x="27" y="108"/>
                      <a:pt x="26" y="107"/>
                    </a:cubicBezTo>
                    <a:close/>
                  </a:path>
                </a:pathLst>
              </a:custGeom>
              <a:solidFill>
                <a:srgbClr val="FAD1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95" name="Group 129"/>
          <p:cNvGrpSpPr>
            <a:grpSpLocks noChangeAspect="1"/>
          </p:cNvGrpSpPr>
          <p:nvPr/>
        </p:nvGrpSpPr>
        <p:grpSpPr bwMode="auto">
          <a:xfrm>
            <a:off x="6080129" y="2508250"/>
            <a:ext cx="846138" cy="2635251"/>
            <a:chOff x="3830" y="1580"/>
            <a:chExt cx="533" cy="1660"/>
          </a:xfrm>
        </p:grpSpPr>
        <p:sp>
          <p:nvSpPr>
            <p:cNvPr id="196" name="AutoShape 128"/>
            <p:cNvSpPr>
              <a:spLocks noChangeAspect="1" noChangeArrowheads="1" noTextEdit="1"/>
            </p:cNvSpPr>
            <p:nvPr/>
          </p:nvSpPr>
          <p:spPr bwMode="auto">
            <a:xfrm>
              <a:off x="3830" y="1580"/>
              <a:ext cx="532" cy="1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30"/>
            <p:cNvSpPr>
              <a:spLocks/>
            </p:cNvSpPr>
            <p:nvPr/>
          </p:nvSpPr>
          <p:spPr bwMode="auto">
            <a:xfrm>
              <a:off x="3863" y="1580"/>
              <a:ext cx="484" cy="1014"/>
            </a:xfrm>
            <a:custGeom>
              <a:avLst/>
              <a:gdLst>
                <a:gd name="T0" fmla="*/ 453 w 499"/>
                <a:gd name="T1" fmla="*/ 1050 h 1050"/>
                <a:gd name="T2" fmla="*/ 453 w 499"/>
                <a:gd name="T3" fmla="*/ 794 h 1050"/>
                <a:gd name="T4" fmla="*/ 494 w 499"/>
                <a:gd name="T5" fmla="*/ 662 h 1050"/>
                <a:gd name="T6" fmla="*/ 499 w 499"/>
                <a:gd name="T7" fmla="*/ 622 h 1050"/>
                <a:gd name="T8" fmla="*/ 499 w 499"/>
                <a:gd name="T9" fmla="*/ 342 h 1050"/>
                <a:gd name="T10" fmla="*/ 461 w 499"/>
                <a:gd name="T11" fmla="*/ 303 h 1050"/>
                <a:gd name="T12" fmla="*/ 442 w 499"/>
                <a:gd name="T13" fmla="*/ 303 h 1050"/>
                <a:gd name="T14" fmla="*/ 404 w 499"/>
                <a:gd name="T15" fmla="*/ 342 h 1050"/>
                <a:gd name="T16" fmla="*/ 404 w 499"/>
                <a:gd name="T17" fmla="*/ 322 h 1050"/>
                <a:gd name="T18" fmla="*/ 361 w 499"/>
                <a:gd name="T19" fmla="*/ 280 h 1050"/>
                <a:gd name="T20" fmla="*/ 340 w 499"/>
                <a:gd name="T21" fmla="*/ 280 h 1050"/>
                <a:gd name="T22" fmla="*/ 297 w 499"/>
                <a:gd name="T23" fmla="*/ 323 h 1050"/>
                <a:gd name="T24" fmla="*/ 297 w 499"/>
                <a:gd name="T25" fmla="*/ 276 h 1050"/>
                <a:gd name="T26" fmla="*/ 254 w 499"/>
                <a:gd name="T27" fmla="*/ 233 h 1050"/>
                <a:gd name="T28" fmla="*/ 234 w 499"/>
                <a:gd name="T29" fmla="*/ 233 h 1050"/>
                <a:gd name="T30" fmla="*/ 191 w 499"/>
                <a:gd name="T31" fmla="*/ 276 h 1050"/>
                <a:gd name="T32" fmla="*/ 191 w 499"/>
                <a:gd name="T33" fmla="*/ 43 h 1050"/>
                <a:gd name="T34" fmla="*/ 148 w 499"/>
                <a:gd name="T35" fmla="*/ 0 h 1050"/>
                <a:gd name="T36" fmla="*/ 127 w 499"/>
                <a:gd name="T37" fmla="*/ 0 h 1050"/>
                <a:gd name="T38" fmla="*/ 85 w 499"/>
                <a:gd name="T39" fmla="*/ 43 h 1050"/>
                <a:gd name="T40" fmla="*/ 85 w 499"/>
                <a:gd name="T41" fmla="*/ 393 h 1050"/>
                <a:gd name="T42" fmla="*/ 9 w 499"/>
                <a:gd name="T43" fmla="*/ 499 h 1050"/>
                <a:gd name="T44" fmla="*/ 3 w 499"/>
                <a:gd name="T45" fmla="*/ 537 h 1050"/>
                <a:gd name="T46" fmla="*/ 39 w 499"/>
                <a:gd name="T47" fmla="*/ 681 h 1050"/>
                <a:gd name="T48" fmla="*/ 57 w 499"/>
                <a:gd name="T49" fmla="*/ 719 h 1050"/>
                <a:gd name="T50" fmla="*/ 141 w 499"/>
                <a:gd name="T51" fmla="*/ 819 h 1050"/>
                <a:gd name="T52" fmla="*/ 141 w 499"/>
                <a:gd name="T53" fmla="*/ 1044 h 1050"/>
                <a:gd name="T54" fmla="*/ 453 w 499"/>
                <a:gd name="T55" fmla="*/ 1050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9" h="1050">
                  <a:moveTo>
                    <a:pt x="453" y="1050"/>
                  </a:moveTo>
                  <a:cubicBezTo>
                    <a:pt x="453" y="794"/>
                    <a:pt x="453" y="794"/>
                    <a:pt x="453" y="794"/>
                  </a:cubicBezTo>
                  <a:cubicBezTo>
                    <a:pt x="494" y="662"/>
                    <a:pt x="494" y="662"/>
                    <a:pt x="494" y="662"/>
                  </a:cubicBezTo>
                  <a:cubicBezTo>
                    <a:pt x="497" y="651"/>
                    <a:pt x="499" y="637"/>
                    <a:pt x="499" y="622"/>
                  </a:cubicBezTo>
                  <a:cubicBezTo>
                    <a:pt x="499" y="342"/>
                    <a:pt x="499" y="342"/>
                    <a:pt x="499" y="342"/>
                  </a:cubicBezTo>
                  <a:cubicBezTo>
                    <a:pt x="499" y="321"/>
                    <a:pt x="482" y="303"/>
                    <a:pt x="461" y="303"/>
                  </a:cubicBezTo>
                  <a:cubicBezTo>
                    <a:pt x="442" y="303"/>
                    <a:pt x="442" y="303"/>
                    <a:pt x="442" y="303"/>
                  </a:cubicBezTo>
                  <a:cubicBezTo>
                    <a:pt x="421" y="303"/>
                    <a:pt x="404" y="321"/>
                    <a:pt x="404" y="342"/>
                  </a:cubicBezTo>
                  <a:cubicBezTo>
                    <a:pt x="404" y="322"/>
                    <a:pt x="404" y="322"/>
                    <a:pt x="404" y="322"/>
                  </a:cubicBezTo>
                  <a:cubicBezTo>
                    <a:pt x="404" y="299"/>
                    <a:pt x="384" y="280"/>
                    <a:pt x="361" y="280"/>
                  </a:cubicBezTo>
                  <a:cubicBezTo>
                    <a:pt x="340" y="280"/>
                    <a:pt x="340" y="280"/>
                    <a:pt x="340" y="280"/>
                  </a:cubicBezTo>
                  <a:cubicBezTo>
                    <a:pt x="317" y="280"/>
                    <a:pt x="297" y="299"/>
                    <a:pt x="297" y="323"/>
                  </a:cubicBezTo>
                  <a:cubicBezTo>
                    <a:pt x="297" y="276"/>
                    <a:pt x="297" y="276"/>
                    <a:pt x="297" y="276"/>
                  </a:cubicBezTo>
                  <a:cubicBezTo>
                    <a:pt x="297" y="252"/>
                    <a:pt x="278" y="233"/>
                    <a:pt x="254" y="233"/>
                  </a:cubicBezTo>
                  <a:cubicBezTo>
                    <a:pt x="234" y="233"/>
                    <a:pt x="234" y="233"/>
                    <a:pt x="234" y="233"/>
                  </a:cubicBezTo>
                  <a:cubicBezTo>
                    <a:pt x="210" y="233"/>
                    <a:pt x="191" y="252"/>
                    <a:pt x="191" y="276"/>
                  </a:cubicBezTo>
                  <a:cubicBezTo>
                    <a:pt x="191" y="43"/>
                    <a:pt x="191" y="43"/>
                    <a:pt x="191" y="43"/>
                  </a:cubicBezTo>
                  <a:cubicBezTo>
                    <a:pt x="191" y="20"/>
                    <a:pt x="171" y="0"/>
                    <a:pt x="148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04" y="0"/>
                    <a:pt x="85" y="20"/>
                    <a:pt x="85" y="43"/>
                  </a:cubicBezTo>
                  <a:cubicBezTo>
                    <a:pt x="85" y="393"/>
                    <a:pt x="85" y="393"/>
                    <a:pt x="85" y="393"/>
                  </a:cubicBezTo>
                  <a:cubicBezTo>
                    <a:pt x="9" y="499"/>
                    <a:pt x="9" y="499"/>
                    <a:pt x="9" y="499"/>
                  </a:cubicBezTo>
                  <a:cubicBezTo>
                    <a:pt x="0" y="511"/>
                    <a:pt x="0" y="524"/>
                    <a:pt x="3" y="537"/>
                  </a:cubicBezTo>
                  <a:cubicBezTo>
                    <a:pt x="39" y="681"/>
                    <a:pt x="39" y="681"/>
                    <a:pt x="39" y="681"/>
                  </a:cubicBezTo>
                  <a:cubicBezTo>
                    <a:pt x="43" y="698"/>
                    <a:pt x="49" y="709"/>
                    <a:pt x="57" y="719"/>
                  </a:cubicBezTo>
                  <a:cubicBezTo>
                    <a:pt x="141" y="819"/>
                    <a:pt x="141" y="819"/>
                    <a:pt x="141" y="819"/>
                  </a:cubicBezTo>
                  <a:cubicBezTo>
                    <a:pt x="141" y="1044"/>
                    <a:pt x="141" y="1044"/>
                    <a:pt x="141" y="1044"/>
                  </a:cubicBezTo>
                  <a:cubicBezTo>
                    <a:pt x="453" y="1050"/>
                    <a:pt x="453" y="1050"/>
                    <a:pt x="453" y="1050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31"/>
            <p:cNvSpPr>
              <a:spLocks noEditPoints="1"/>
            </p:cNvSpPr>
            <p:nvPr/>
          </p:nvSpPr>
          <p:spPr bwMode="auto">
            <a:xfrm>
              <a:off x="3910" y="1805"/>
              <a:ext cx="407" cy="342"/>
            </a:xfrm>
            <a:custGeom>
              <a:avLst/>
              <a:gdLst>
                <a:gd name="T0" fmla="*/ 36 w 420"/>
                <a:gd name="T1" fmla="*/ 160 h 354"/>
                <a:gd name="T2" fmla="*/ 0 w 420"/>
                <a:gd name="T3" fmla="*/ 210 h 354"/>
                <a:gd name="T4" fmla="*/ 36 w 420"/>
                <a:gd name="T5" fmla="*/ 354 h 354"/>
                <a:gd name="T6" fmla="*/ 36 w 420"/>
                <a:gd name="T7" fmla="*/ 160 h 354"/>
                <a:gd name="T8" fmla="*/ 205 w 420"/>
                <a:gd name="T9" fmla="*/ 0 h 354"/>
                <a:gd name="T10" fmla="*/ 185 w 420"/>
                <a:gd name="T11" fmla="*/ 0 h 354"/>
                <a:gd name="T12" fmla="*/ 142 w 420"/>
                <a:gd name="T13" fmla="*/ 43 h 354"/>
                <a:gd name="T14" fmla="*/ 142 w 420"/>
                <a:gd name="T15" fmla="*/ 189 h 354"/>
                <a:gd name="T16" fmla="*/ 182 w 420"/>
                <a:gd name="T17" fmla="*/ 33 h 354"/>
                <a:gd name="T18" fmla="*/ 213 w 420"/>
                <a:gd name="T19" fmla="*/ 0 h 354"/>
                <a:gd name="T20" fmla="*/ 205 w 420"/>
                <a:gd name="T21" fmla="*/ 0 h 354"/>
                <a:gd name="T22" fmla="*/ 291 w 420"/>
                <a:gd name="T23" fmla="*/ 47 h 354"/>
                <a:gd name="T24" fmla="*/ 312 w 420"/>
                <a:gd name="T25" fmla="*/ 47 h 354"/>
                <a:gd name="T26" fmla="*/ 319 w 420"/>
                <a:gd name="T27" fmla="*/ 47 h 354"/>
                <a:gd name="T28" fmla="*/ 289 w 420"/>
                <a:gd name="T29" fmla="*/ 75 h 354"/>
                <a:gd name="T30" fmla="*/ 248 w 420"/>
                <a:gd name="T31" fmla="*/ 189 h 354"/>
                <a:gd name="T32" fmla="*/ 248 w 420"/>
                <a:gd name="T33" fmla="*/ 90 h 354"/>
                <a:gd name="T34" fmla="*/ 291 w 420"/>
                <a:gd name="T35" fmla="*/ 47 h 354"/>
                <a:gd name="T36" fmla="*/ 412 w 420"/>
                <a:gd name="T37" fmla="*/ 70 h 354"/>
                <a:gd name="T38" fmla="*/ 393 w 420"/>
                <a:gd name="T39" fmla="*/ 70 h 354"/>
                <a:gd name="T40" fmla="*/ 355 w 420"/>
                <a:gd name="T41" fmla="*/ 109 h 354"/>
                <a:gd name="T42" fmla="*/ 355 w 420"/>
                <a:gd name="T43" fmla="*/ 189 h 354"/>
                <a:gd name="T44" fmla="*/ 393 w 420"/>
                <a:gd name="T45" fmla="*/ 95 h 354"/>
                <a:gd name="T46" fmla="*/ 420 w 420"/>
                <a:gd name="T47" fmla="*/ 71 h 354"/>
                <a:gd name="T48" fmla="*/ 412 w 420"/>
                <a:gd name="T49" fmla="*/ 7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0" h="354">
                  <a:moveTo>
                    <a:pt x="36" y="160"/>
                  </a:moveTo>
                  <a:cubicBezTo>
                    <a:pt x="0" y="210"/>
                    <a:pt x="0" y="210"/>
                    <a:pt x="0" y="210"/>
                  </a:cubicBezTo>
                  <a:cubicBezTo>
                    <a:pt x="36" y="354"/>
                    <a:pt x="36" y="354"/>
                    <a:pt x="36" y="354"/>
                  </a:cubicBezTo>
                  <a:cubicBezTo>
                    <a:pt x="36" y="160"/>
                    <a:pt x="36" y="160"/>
                    <a:pt x="36" y="160"/>
                  </a:cubicBezTo>
                  <a:close/>
                  <a:moveTo>
                    <a:pt x="205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61" y="0"/>
                    <a:pt x="142" y="19"/>
                    <a:pt x="142" y="43"/>
                  </a:cubicBezTo>
                  <a:cubicBezTo>
                    <a:pt x="142" y="189"/>
                    <a:pt x="142" y="189"/>
                    <a:pt x="142" y="189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6" y="15"/>
                    <a:pt x="192" y="4"/>
                    <a:pt x="213" y="0"/>
                  </a:cubicBezTo>
                  <a:cubicBezTo>
                    <a:pt x="210" y="0"/>
                    <a:pt x="208" y="0"/>
                    <a:pt x="205" y="0"/>
                  </a:cubicBezTo>
                  <a:close/>
                  <a:moveTo>
                    <a:pt x="291" y="47"/>
                  </a:moveTo>
                  <a:cubicBezTo>
                    <a:pt x="312" y="47"/>
                    <a:pt x="312" y="47"/>
                    <a:pt x="312" y="47"/>
                  </a:cubicBezTo>
                  <a:cubicBezTo>
                    <a:pt x="314" y="47"/>
                    <a:pt x="317" y="47"/>
                    <a:pt x="319" y="47"/>
                  </a:cubicBezTo>
                  <a:cubicBezTo>
                    <a:pt x="301" y="50"/>
                    <a:pt x="294" y="59"/>
                    <a:pt x="289" y="75"/>
                  </a:cubicBezTo>
                  <a:cubicBezTo>
                    <a:pt x="248" y="189"/>
                    <a:pt x="248" y="189"/>
                    <a:pt x="248" y="189"/>
                  </a:cubicBezTo>
                  <a:cubicBezTo>
                    <a:pt x="248" y="90"/>
                    <a:pt x="248" y="90"/>
                    <a:pt x="248" y="90"/>
                  </a:cubicBezTo>
                  <a:cubicBezTo>
                    <a:pt x="248" y="66"/>
                    <a:pt x="268" y="47"/>
                    <a:pt x="291" y="47"/>
                  </a:cubicBezTo>
                  <a:close/>
                  <a:moveTo>
                    <a:pt x="412" y="70"/>
                  </a:moveTo>
                  <a:cubicBezTo>
                    <a:pt x="393" y="70"/>
                    <a:pt x="393" y="70"/>
                    <a:pt x="393" y="70"/>
                  </a:cubicBezTo>
                  <a:cubicBezTo>
                    <a:pt x="372" y="70"/>
                    <a:pt x="355" y="88"/>
                    <a:pt x="355" y="109"/>
                  </a:cubicBezTo>
                  <a:cubicBezTo>
                    <a:pt x="355" y="189"/>
                    <a:pt x="355" y="189"/>
                    <a:pt x="355" y="189"/>
                  </a:cubicBezTo>
                  <a:cubicBezTo>
                    <a:pt x="393" y="95"/>
                    <a:pt x="393" y="95"/>
                    <a:pt x="393" y="95"/>
                  </a:cubicBezTo>
                  <a:cubicBezTo>
                    <a:pt x="398" y="83"/>
                    <a:pt x="406" y="74"/>
                    <a:pt x="420" y="71"/>
                  </a:cubicBezTo>
                  <a:cubicBezTo>
                    <a:pt x="417" y="71"/>
                    <a:pt x="415" y="70"/>
                    <a:pt x="412" y="70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32"/>
            <p:cNvSpPr>
              <a:spLocks/>
            </p:cNvSpPr>
            <p:nvPr/>
          </p:nvSpPr>
          <p:spPr bwMode="auto">
            <a:xfrm>
              <a:off x="3953" y="1580"/>
              <a:ext cx="86" cy="113"/>
            </a:xfrm>
            <a:custGeom>
              <a:avLst/>
              <a:gdLst>
                <a:gd name="T0" fmla="*/ 89 w 89"/>
                <a:gd name="T1" fmla="*/ 52 h 117"/>
                <a:gd name="T2" fmla="*/ 89 w 89"/>
                <a:gd name="T3" fmla="*/ 41 h 117"/>
                <a:gd name="T4" fmla="*/ 53 w 89"/>
                <a:gd name="T5" fmla="*/ 0 h 117"/>
                <a:gd name="T6" fmla="*/ 36 w 89"/>
                <a:gd name="T7" fmla="*/ 0 h 117"/>
                <a:gd name="T8" fmla="*/ 0 w 89"/>
                <a:gd name="T9" fmla="*/ 41 h 117"/>
                <a:gd name="T10" fmla="*/ 0 w 89"/>
                <a:gd name="T11" fmla="*/ 53 h 117"/>
                <a:gd name="T12" fmla="*/ 45 w 89"/>
                <a:gd name="T13" fmla="*/ 117 h 117"/>
                <a:gd name="T14" fmla="*/ 89 w 89"/>
                <a:gd name="T15" fmla="*/ 52 h 117"/>
                <a:gd name="T16" fmla="*/ 89 w 89"/>
                <a:gd name="T17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17">
                  <a:moveTo>
                    <a:pt x="89" y="52"/>
                  </a:moveTo>
                  <a:cubicBezTo>
                    <a:pt x="89" y="41"/>
                    <a:pt x="89" y="41"/>
                    <a:pt x="89" y="41"/>
                  </a:cubicBezTo>
                  <a:cubicBezTo>
                    <a:pt x="89" y="19"/>
                    <a:pt x="73" y="0"/>
                    <a:pt x="5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9"/>
                    <a:pt x="0" y="4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88"/>
                    <a:pt x="20" y="117"/>
                    <a:pt x="45" y="117"/>
                  </a:cubicBezTo>
                  <a:cubicBezTo>
                    <a:pt x="69" y="117"/>
                    <a:pt x="89" y="88"/>
                    <a:pt x="89" y="52"/>
                  </a:cubicBezTo>
                  <a:cubicBezTo>
                    <a:pt x="89" y="52"/>
                    <a:pt x="89" y="52"/>
                    <a:pt x="89" y="52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33"/>
            <p:cNvSpPr>
              <a:spLocks noEditPoints="1"/>
            </p:cNvSpPr>
            <p:nvPr/>
          </p:nvSpPr>
          <p:spPr bwMode="auto">
            <a:xfrm>
              <a:off x="3966" y="1823"/>
              <a:ext cx="365" cy="188"/>
            </a:xfrm>
            <a:custGeom>
              <a:avLst/>
              <a:gdLst>
                <a:gd name="T0" fmla="*/ 32 w 377"/>
                <a:gd name="T1" fmla="*/ 190 h 194"/>
                <a:gd name="T2" fmla="*/ 6 w 377"/>
                <a:gd name="T3" fmla="*/ 193 h 194"/>
                <a:gd name="T4" fmla="*/ 1 w 377"/>
                <a:gd name="T5" fmla="*/ 192 h 194"/>
                <a:gd name="T6" fmla="*/ 4 w 377"/>
                <a:gd name="T7" fmla="*/ 187 h 194"/>
                <a:gd name="T8" fmla="*/ 32 w 377"/>
                <a:gd name="T9" fmla="*/ 183 h 194"/>
                <a:gd name="T10" fmla="*/ 60 w 377"/>
                <a:gd name="T11" fmla="*/ 187 h 194"/>
                <a:gd name="T12" fmla="*/ 63 w 377"/>
                <a:gd name="T13" fmla="*/ 192 h 194"/>
                <a:gd name="T14" fmla="*/ 57 w 377"/>
                <a:gd name="T15" fmla="*/ 193 h 194"/>
                <a:gd name="T16" fmla="*/ 32 w 377"/>
                <a:gd name="T17" fmla="*/ 190 h 194"/>
                <a:gd name="T18" fmla="*/ 138 w 377"/>
                <a:gd name="T19" fmla="*/ 189 h 194"/>
                <a:gd name="T20" fmla="*/ 113 w 377"/>
                <a:gd name="T21" fmla="*/ 193 h 194"/>
                <a:gd name="T22" fmla="*/ 107 w 377"/>
                <a:gd name="T23" fmla="*/ 192 h 194"/>
                <a:gd name="T24" fmla="*/ 110 w 377"/>
                <a:gd name="T25" fmla="*/ 187 h 194"/>
                <a:gd name="T26" fmla="*/ 138 w 377"/>
                <a:gd name="T27" fmla="*/ 183 h 194"/>
                <a:gd name="T28" fmla="*/ 166 w 377"/>
                <a:gd name="T29" fmla="*/ 187 h 194"/>
                <a:gd name="T30" fmla="*/ 169 w 377"/>
                <a:gd name="T31" fmla="*/ 192 h 194"/>
                <a:gd name="T32" fmla="*/ 164 w 377"/>
                <a:gd name="T33" fmla="*/ 193 h 194"/>
                <a:gd name="T34" fmla="*/ 138 w 377"/>
                <a:gd name="T35" fmla="*/ 189 h 194"/>
                <a:gd name="T36" fmla="*/ 245 w 377"/>
                <a:gd name="T37" fmla="*/ 189 h 194"/>
                <a:gd name="T38" fmla="*/ 219 w 377"/>
                <a:gd name="T39" fmla="*/ 193 h 194"/>
                <a:gd name="T40" fmla="*/ 214 w 377"/>
                <a:gd name="T41" fmla="*/ 192 h 194"/>
                <a:gd name="T42" fmla="*/ 217 w 377"/>
                <a:gd name="T43" fmla="*/ 187 h 194"/>
                <a:gd name="T44" fmla="*/ 245 w 377"/>
                <a:gd name="T45" fmla="*/ 183 h 194"/>
                <a:gd name="T46" fmla="*/ 272 w 377"/>
                <a:gd name="T47" fmla="*/ 187 h 194"/>
                <a:gd name="T48" fmla="*/ 275 w 377"/>
                <a:gd name="T49" fmla="*/ 192 h 194"/>
                <a:gd name="T50" fmla="*/ 270 w 377"/>
                <a:gd name="T51" fmla="*/ 193 h 194"/>
                <a:gd name="T52" fmla="*/ 245 w 377"/>
                <a:gd name="T53" fmla="*/ 189 h 194"/>
                <a:gd name="T54" fmla="*/ 346 w 377"/>
                <a:gd name="T55" fmla="*/ 189 h 194"/>
                <a:gd name="T56" fmla="*/ 320 w 377"/>
                <a:gd name="T57" fmla="*/ 193 h 194"/>
                <a:gd name="T58" fmla="*/ 315 w 377"/>
                <a:gd name="T59" fmla="*/ 192 h 194"/>
                <a:gd name="T60" fmla="*/ 318 w 377"/>
                <a:gd name="T61" fmla="*/ 187 h 194"/>
                <a:gd name="T62" fmla="*/ 346 w 377"/>
                <a:gd name="T63" fmla="*/ 183 h 194"/>
                <a:gd name="T64" fmla="*/ 373 w 377"/>
                <a:gd name="T65" fmla="*/ 187 h 194"/>
                <a:gd name="T66" fmla="*/ 377 w 377"/>
                <a:gd name="T67" fmla="*/ 192 h 194"/>
                <a:gd name="T68" fmla="*/ 371 w 377"/>
                <a:gd name="T69" fmla="*/ 193 h 194"/>
                <a:gd name="T70" fmla="*/ 346 w 377"/>
                <a:gd name="T71" fmla="*/ 189 h 194"/>
                <a:gd name="T72" fmla="*/ 18 w 377"/>
                <a:gd name="T73" fmla="*/ 24 h 194"/>
                <a:gd name="T74" fmla="*/ 46 w 377"/>
                <a:gd name="T75" fmla="*/ 24 h 194"/>
                <a:gd name="T76" fmla="*/ 49 w 377"/>
                <a:gd name="T77" fmla="*/ 21 h 194"/>
                <a:gd name="T78" fmla="*/ 49 w 377"/>
                <a:gd name="T79" fmla="*/ 21 h 194"/>
                <a:gd name="T80" fmla="*/ 46 w 377"/>
                <a:gd name="T81" fmla="*/ 18 h 194"/>
                <a:gd name="T82" fmla="*/ 18 w 377"/>
                <a:gd name="T83" fmla="*/ 18 h 194"/>
                <a:gd name="T84" fmla="*/ 15 w 377"/>
                <a:gd name="T85" fmla="*/ 21 h 194"/>
                <a:gd name="T86" fmla="*/ 15 w 377"/>
                <a:gd name="T87" fmla="*/ 21 h 194"/>
                <a:gd name="T88" fmla="*/ 18 w 377"/>
                <a:gd name="T89" fmla="*/ 24 h 194"/>
                <a:gd name="T90" fmla="*/ 32 w 377"/>
                <a:gd name="T91" fmla="*/ 6 h 194"/>
                <a:gd name="T92" fmla="*/ 6 w 377"/>
                <a:gd name="T93" fmla="*/ 10 h 194"/>
                <a:gd name="T94" fmla="*/ 1 w 377"/>
                <a:gd name="T95" fmla="*/ 8 h 194"/>
                <a:gd name="T96" fmla="*/ 4 w 377"/>
                <a:gd name="T97" fmla="*/ 4 h 194"/>
                <a:gd name="T98" fmla="*/ 32 w 377"/>
                <a:gd name="T99" fmla="*/ 0 h 194"/>
                <a:gd name="T100" fmla="*/ 60 w 377"/>
                <a:gd name="T101" fmla="*/ 4 h 194"/>
                <a:gd name="T102" fmla="*/ 63 w 377"/>
                <a:gd name="T103" fmla="*/ 8 h 194"/>
                <a:gd name="T104" fmla="*/ 57 w 377"/>
                <a:gd name="T105" fmla="*/ 10 h 194"/>
                <a:gd name="T106" fmla="*/ 32 w 377"/>
                <a:gd name="T107" fmla="*/ 6 h 194"/>
                <a:gd name="T108" fmla="*/ 32 w 377"/>
                <a:gd name="T109" fmla="*/ 37 h 194"/>
                <a:gd name="T110" fmla="*/ 6 w 377"/>
                <a:gd name="T111" fmla="*/ 33 h 194"/>
                <a:gd name="T112" fmla="*/ 1 w 377"/>
                <a:gd name="T113" fmla="*/ 34 h 194"/>
                <a:gd name="T114" fmla="*/ 4 w 377"/>
                <a:gd name="T115" fmla="*/ 39 h 194"/>
                <a:gd name="T116" fmla="*/ 32 w 377"/>
                <a:gd name="T117" fmla="*/ 43 h 194"/>
                <a:gd name="T118" fmla="*/ 60 w 377"/>
                <a:gd name="T119" fmla="*/ 39 h 194"/>
                <a:gd name="T120" fmla="*/ 63 w 377"/>
                <a:gd name="T121" fmla="*/ 34 h 194"/>
                <a:gd name="T122" fmla="*/ 57 w 377"/>
                <a:gd name="T123" fmla="*/ 33 h 194"/>
                <a:gd name="T124" fmla="*/ 32 w 377"/>
                <a:gd name="T125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77" h="194">
                  <a:moveTo>
                    <a:pt x="32" y="190"/>
                  </a:moveTo>
                  <a:cubicBezTo>
                    <a:pt x="22" y="190"/>
                    <a:pt x="14" y="191"/>
                    <a:pt x="6" y="193"/>
                  </a:cubicBezTo>
                  <a:cubicBezTo>
                    <a:pt x="4" y="194"/>
                    <a:pt x="2" y="193"/>
                    <a:pt x="1" y="192"/>
                  </a:cubicBezTo>
                  <a:cubicBezTo>
                    <a:pt x="0" y="191"/>
                    <a:pt x="1" y="189"/>
                    <a:pt x="4" y="187"/>
                  </a:cubicBezTo>
                  <a:cubicBezTo>
                    <a:pt x="12" y="185"/>
                    <a:pt x="22" y="183"/>
                    <a:pt x="32" y="183"/>
                  </a:cubicBezTo>
                  <a:cubicBezTo>
                    <a:pt x="42" y="183"/>
                    <a:pt x="51" y="185"/>
                    <a:pt x="60" y="187"/>
                  </a:cubicBezTo>
                  <a:cubicBezTo>
                    <a:pt x="63" y="189"/>
                    <a:pt x="64" y="191"/>
                    <a:pt x="63" y="192"/>
                  </a:cubicBezTo>
                  <a:cubicBezTo>
                    <a:pt x="62" y="193"/>
                    <a:pt x="60" y="194"/>
                    <a:pt x="57" y="193"/>
                  </a:cubicBezTo>
                  <a:cubicBezTo>
                    <a:pt x="50" y="191"/>
                    <a:pt x="41" y="190"/>
                    <a:pt x="32" y="190"/>
                  </a:cubicBezTo>
                  <a:close/>
                  <a:moveTo>
                    <a:pt x="138" y="189"/>
                  </a:moveTo>
                  <a:cubicBezTo>
                    <a:pt x="129" y="189"/>
                    <a:pt x="120" y="191"/>
                    <a:pt x="113" y="193"/>
                  </a:cubicBezTo>
                  <a:cubicBezTo>
                    <a:pt x="110" y="194"/>
                    <a:pt x="108" y="193"/>
                    <a:pt x="107" y="192"/>
                  </a:cubicBezTo>
                  <a:cubicBezTo>
                    <a:pt x="107" y="190"/>
                    <a:pt x="107" y="189"/>
                    <a:pt x="110" y="187"/>
                  </a:cubicBezTo>
                  <a:cubicBezTo>
                    <a:pt x="119" y="185"/>
                    <a:pt x="128" y="183"/>
                    <a:pt x="138" y="183"/>
                  </a:cubicBezTo>
                  <a:cubicBezTo>
                    <a:pt x="148" y="183"/>
                    <a:pt x="158" y="185"/>
                    <a:pt x="166" y="187"/>
                  </a:cubicBezTo>
                  <a:cubicBezTo>
                    <a:pt x="169" y="188"/>
                    <a:pt x="170" y="190"/>
                    <a:pt x="169" y="192"/>
                  </a:cubicBezTo>
                  <a:cubicBezTo>
                    <a:pt x="168" y="193"/>
                    <a:pt x="166" y="194"/>
                    <a:pt x="164" y="193"/>
                  </a:cubicBezTo>
                  <a:cubicBezTo>
                    <a:pt x="156" y="191"/>
                    <a:pt x="148" y="189"/>
                    <a:pt x="138" y="189"/>
                  </a:cubicBezTo>
                  <a:close/>
                  <a:moveTo>
                    <a:pt x="245" y="189"/>
                  </a:moveTo>
                  <a:cubicBezTo>
                    <a:pt x="235" y="189"/>
                    <a:pt x="226" y="191"/>
                    <a:pt x="219" y="193"/>
                  </a:cubicBezTo>
                  <a:cubicBezTo>
                    <a:pt x="216" y="194"/>
                    <a:pt x="214" y="193"/>
                    <a:pt x="214" y="192"/>
                  </a:cubicBezTo>
                  <a:cubicBezTo>
                    <a:pt x="213" y="190"/>
                    <a:pt x="214" y="188"/>
                    <a:pt x="217" y="187"/>
                  </a:cubicBezTo>
                  <a:cubicBezTo>
                    <a:pt x="225" y="185"/>
                    <a:pt x="234" y="183"/>
                    <a:pt x="245" y="183"/>
                  </a:cubicBezTo>
                  <a:cubicBezTo>
                    <a:pt x="255" y="183"/>
                    <a:pt x="264" y="184"/>
                    <a:pt x="272" y="187"/>
                  </a:cubicBezTo>
                  <a:cubicBezTo>
                    <a:pt x="275" y="188"/>
                    <a:pt x="276" y="190"/>
                    <a:pt x="275" y="192"/>
                  </a:cubicBezTo>
                  <a:cubicBezTo>
                    <a:pt x="275" y="193"/>
                    <a:pt x="273" y="194"/>
                    <a:pt x="270" y="193"/>
                  </a:cubicBezTo>
                  <a:cubicBezTo>
                    <a:pt x="263" y="191"/>
                    <a:pt x="254" y="189"/>
                    <a:pt x="245" y="189"/>
                  </a:cubicBezTo>
                  <a:close/>
                  <a:moveTo>
                    <a:pt x="346" y="189"/>
                  </a:moveTo>
                  <a:cubicBezTo>
                    <a:pt x="336" y="189"/>
                    <a:pt x="327" y="191"/>
                    <a:pt x="320" y="193"/>
                  </a:cubicBezTo>
                  <a:cubicBezTo>
                    <a:pt x="317" y="194"/>
                    <a:pt x="315" y="193"/>
                    <a:pt x="315" y="192"/>
                  </a:cubicBezTo>
                  <a:cubicBezTo>
                    <a:pt x="314" y="190"/>
                    <a:pt x="315" y="188"/>
                    <a:pt x="318" y="187"/>
                  </a:cubicBezTo>
                  <a:cubicBezTo>
                    <a:pt x="326" y="184"/>
                    <a:pt x="335" y="183"/>
                    <a:pt x="346" y="183"/>
                  </a:cubicBezTo>
                  <a:cubicBezTo>
                    <a:pt x="356" y="183"/>
                    <a:pt x="365" y="184"/>
                    <a:pt x="373" y="187"/>
                  </a:cubicBezTo>
                  <a:cubicBezTo>
                    <a:pt x="376" y="188"/>
                    <a:pt x="377" y="190"/>
                    <a:pt x="377" y="192"/>
                  </a:cubicBezTo>
                  <a:cubicBezTo>
                    <a:pt x="376" y="193"/>
                    <a:pt x="374" y="194"/>
                    <a:pt x="371" y="193"/>
                  </a:cubicBezTo>
                  <a:cubicBezTo>
                    <a:pt x="364" y="191"/>
                    <a:pt x="355" y="189"/>
                    <a:pt x="346" y="189"/>
                  </a:cubicBezTo>
                  <a:close/>
                  <a:moveTo>
                    <a:pt x="18" y="24"/>
                  </a:moveTo>
                  <a:cubicBezTo>
                    <a:pt x="46" y="24"/>
                    <a:pt x="46" y="24"/>
                    <a:pt x="46" y="24"/>
                  </a:cubicBezTo>
                  <a:cubicBezTo>
                    <a:pt x="48" y="24"/>
                    <a:pt x="49" y="23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0"/>
                    <a:pt x="48" y="18"/>
                    <a:pt x="46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6" y="18"/>
                    <a:pt x="15" y="20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3"/>
                    <a:pt x="16" y="24"/>
                    <a:pt x="18" y="24"/>
                  </a:cubicBezTo>
                  <a:close/>
                  <a:moveTo>
                    <a:pt x="32" y="6"/>
                  </a:moveTo>
                  <a:cubicBezTo>
                    <a:pt x="22" y="6"/>
                    <a:pt x="14" y="7"/>
                    <a:pt x="6" y="10"/>
                  </a:cubicBezTo>
                  <a:cubicBezTo>
                    <a:pt x="4" y="11"/>
                    <a:pt x="2" y="10"/>
                    <a:pt x="1" y="8"/>
                  </a:cubicBezTo>
                  <a:cubicBezTo>
                    <a:pt x="0" y="7"/>
                    <a:pt x="1" y="5"/>
                    <a:pt x="4" y="4"/>
                  </a:cubicBezTo>
                  <a:cubicBezTo>
                    <a:pt x="12" y="1"/>
                    <a:pt x="22" y="0"/>
                    <a:pt x="32" y="0"/>
                  </a:cubicBezTo>
                  <a:cubicBezTo>
                    <a:pt x="42" y="0"/>
                    <a:pt x="52" y="1"/>
                    <a:pt x="60" y="4"/>
                  </a:cubicBezTo>
                  <a:cubicBezTo>
                    <a:pt x="63" y="5"/>
                    <a:pt x="64" y="7"/>
                    <a:pt x="63" y="8"/>
                  </a:cubicBezTo>
                  <a:cubicBezTo>
                    <a:pt x="62" y="10"/>
                    <a:pt x="60" y="11"/>
                    <a:pt x="57" y="10"/>
                  </a:cubicBezTo>
                  <a:cubicBezTo>
                    <a:pt x="50" y="7"/>
                    <a:pt x="41" y="6"/>
                    <a:pt x="32" y="6"/>
                  </a:cubicBezTo>
                  <a:close/>
                  <a:moveTo>
                    <a:pt x="32" y="37"/>
                  </a:moveTo>
                  <a:cubicBezTo>
                    <a:pt x="23" y="37"/>
                    <a:pt x="14" y="35"/>
                    <a:pt x="6" y="33"/>
                  </a:cubicBezTo>
                  <a:cubicBezTo>
                    <a:pt x="4" y="32"/>
                    <a:pt x="2" y="33"/>
                    <a:pt x="1" y="34"/>
                  </a:cubicBezTo>
                  <a:cubicBezTo>
                    <a:pt x="0" y="36"/>
                    <a:pt x="1" y="38"/>
                    <a:pt x="4" y="39"/>
                  </a:cubicBezTo>
                  <a:cubicBezTo>
                    <a:pt x="12" y="41"/>
                    <a:pt x="22" y="43"/>
                    <a:pt x="32" y="43"/>
                  </a:cubicBezTo>
                  <a:cubicBezTo>
                    <a:pt x="42" y="43"/>
                    <a:pt x="52" y="41"/>
                    <a:pt x="60" y="39"/>
                  </a:cubicBezTo>
                  <a:cubicBezTo>
                    <a:pt x="63" y="38"/>
                    <a:pt x="64" y="36"/>
                    <a:pt x="63" y="34"/>
                  </a:cubicBezTo>
                  <a:cubicBezTo>
                    <a:pt x="62" y="33"/>
                    <a:pt x="60" y="32"/>
                    <a:pt x="57" y="33"/>
                  </a:cubicBezTo>
                  <a:cubicBezTo>
                    <a:pt x="50" y="35"/>
                    <a:pt x="41" y="37"/>
                    <a:pt x="32" y="37"/>
                  </a:cubicBez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34"/>
            <p:cNvSpPr>
              <a:spLocks/>
            </p:cNvSpPr>
            <p:nvPr/>
          </p:nvSpPr>
          <p:spPr bwMode="auto">
            <a:xfrm>
              <a:off x="3977" y="2431"/>
              <a:ext cx="348" cy="235"/>
            </a:xfrm>
            <a:custGeom>
              <a:avLst/>
              <a:gdLst>
                <a:gd name="T0" fmla="*/ 348 w 348"/>
                <a:gd name="T1" fmla="*/ 235 h 235"/>
                <a:gd name="T2" fmla="*/ 348 w 348"/>
                <a:gd name="T3" fmla="*/ 0 h 235"/>
                <a:gd name="T4" fmla="*/ 0 w 348"/>
                <a:gd name="T5" fmla="*/ 0 h 235"/>
                <a:gd name="T6" fmla="*/ 0 w 348"/>
                <a:gd name="T7" fmla="*/ 224 h 235"/>
                <a:gd name="T8" fmla="*/ 348 w 348"/>
                <a:gd name="T9" fmla="*/ 235 h 235"/>
                <a:gd name="T10" fmla="*/ 348 w 348"/>
                <a:gd name="T11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8" h="235">
                  <a:moveTo>
                    <a:pt x="348" y="235"/>
                  </a:moveTo>
                  <a:lnTo>
                    <a:pt x="348" y="0"/>
                  </a:lnTo>
                  <a:lnTo>
                    <a:pt x="0" y="0"/>
                  </a:lnTo>
                  <a:lnTo>
                    <a:pt x="0" y="224"/>
                  </a:lnTo>
                  <a:lnTo>
                    <a:pt x="348" y="235"/>
                  </a:lnTo>
                  <a:lnTo>
                    <a:pt x="348" y="235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35"/>
            <p:cNvSpPr>
              <a:spLocks/>
            </p:cNvSpPr>
            <p:nvPr/>
          </p:nvSpPr>
          <p:spPr bwMode="auto">
            <a:xfrm>
              <a:off x="3940" y="2567"/>
              <a:ext cx="423" cy="673"/>
            </a:xfrm>
            <a:custGeom>
              <a:avLst/>
              <a:gdLst>
                <a:gd name="T0" fmla="*/ 423 w 423"/>
                <a:gd name="T1" fmla="*/ 408 h 408"/>
                <a:gd name="T2" fmla="*/ 423 w 423"/>
                <a:gd name="T3" fmla="*/ 0 h 408"/>
                <a:gd name="T4" fmla="*/ 0 w 423"/>
                <a:gd name="T5" fmla="*/ 0 h 408"/>
                <a:gd name="T6" fmla="*/ 0 w 423"/>
                <a:gd name="T7" fmla="*/ 408 h 408"/>
                <a:gd name="T8" fmla="*/ 423 w 423"/>
                <a:gd name="T9" fmla="*/ 408 h 408"/>
                <a:gd name="T10" fmla="*/ 423 w 423"/>
                <a:gd name="T11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3" h="408">
                  <a:moveTo>
                    <a:pt x="423" y="408"/>
                  </a:moveTo>
                  <a:lnTo>
                    <a:pt x="423" y="0"/>
                  </a:lnTo>
                  <a:lnTo>
                    <a:pt x="0" y="0"/>
                  </a:lnTo>
                  <a:lnTo>
                    <a:pt x="0" y="408"/>
                  </a:lnTo>
                  <a:lnTo>
                    <a:pt x="423" y="408"/>
                  </a:lnTo>
                  <a:lnTo>
                    <a:pt x="423" y="408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Oval 136"/>
            <p:cNvSpPr>
              <a:spLocks noChangeArrowheads="1"/>
            </p:cNvSpPr>
            <p:nvPr/>
          </p:nvSpPr>
          <p:spPr bwMode="auto">
            <a:xfrm>
              <a:off x="4248" y="2476"/>
              <a:ext cx="53" cy="53"/>
            </a:xfrm>
            <a:prstGeom prst="ellipse">
              <a:avLst/>
            </a:prstGeom>
            <a:solidFill>
              <a:srgbClr val="DE1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37"/>
            <p:cNvSpPr>
              <a:spLocks/>
            </p:cNvSpPr>
            <p:nvPr/>
          </p:nvSpPr>
          <p:spPr bwMode="auto">
            <a:xfrm>
              <a:off x="3830" y="1580"/>
              <a:ext cx="484" cy="1014"/>
            </a:xfrm>
            <a:custGeom>
              <a:avLst/>
              <a:gdLst>
                <a:gd name="T0" fmla="*/ 453 w 499"/>
                <a:gd name="T1" fmla="*/ 1050 h 1050"/>
                <a:gd name="T2" fmla="*/ 453 w 499"/>
                <a:gd name="T3" fmla="*/ 794 h 1050"/>
                <a:gd name="T4" fmla="*/ 494 w 499"/>
                <a:gd name="T5" fmla="*/ 662 h 1050"/>
                <a:gd name="T6" fmla="*/ 499 w 499"/>
                <a:gd name="T7" fmla="*/ 622 h 1050"/>
                <a:gd name="T8" fmla="*/ 499 w 499"/>
                <a:gd name="T9" fmla="*/ 342 h 1050"/>
                <a:gd name="T10" fmla="*/ 461 w 499"/>
                <a:gd name="T11" fmla="*/ 303 h 1050"/>
                <a:gd name="T12" fmla="*/ 442 w 499"/>
                <a:gd name="T13" fmla="*/ 303 h 1050"/>
                <a:gd name="T14" fmla="*/ 404 w 499"/>
                <a:gd name="T15" fmla="*/ 342 h 1050"/>
                <a:gd name="T16" fmla="*/ 404 w 499"/>
                <a:gd name="T17" fmla="*/ 322 h 1050"/>
                <a:gd name="T18" fmla="*/ 361 w 499"/>
                <a:gd name="T19" fmla="*/ 280 h 1050"/>
                <a:gd name="T20" fmla="*/ 340 w 499"/>
                <a:gd name="T21" fmla="*/ 280 h 1050"/>
                <a:gd name="T22" fmla="*/ 297 w 499"/>
                <a:gd name="T23" fmla="*/ 323 h 1050"/>
                <a:gd name="T24" fmla="*/ 297 w 499"/>
                <a:gd name="T25" fmla="*/ 276 h 1050"/>
                <a:gd name="T26" fmla="*/ 254 w 499"/>
                <a:gd name="T27" fmla="*/ 233 h 1050"/>
                <a:gd name="T28" fmla="*/ 234 w 499"/>
                <a:gd name="T29" fmla="*/ 233 h 1050"/>
                <a:gd name="T30" fmla="*/ 191 w 499"/>
                <a:gd name="T31" fmla="*/ 276 h 1050"/>
                <a:gd name="T32" fmla="*/ 191 w 499"/>
                <a:gd name="T33" fmla="*/ 43 h 1050"/>
                <a:gd name="T34" fmla="*/ 148 w 499"/>
                <a:gd name="T35" fmla="*/ 0 h 1050"/>
                <a:gd name="T36" fmla="*/ 127 w 499"/>
                <a:gd name="T37" fmla="*/ 0 h 1050"/>
                <a:gd name="T38" fmla="*/ 85 w 499"/>
                <a:gd name="T39" fmla="*/ 43 h 1050"/>
                <a:gd name="T40" fmla="*/ 85 w 499"/>
                <a:gd name="T41" fmla="*/ 393 h 1050"/>
                <a:gd name="T42" fmla="*/ 9 w 499"/>
                <a:gd name="T43" fmla="*/ 499 h 1050"/>
                <a:gd name="T44" fmla="*/ 3 w 499"/>
                <a:gd name="T45" fmla="*/ 537 h 1050"/>
                <a:gd name="T46" fmla="*/ 39 w 499"/>
                <a:gd name="T47" fmla="*/ 681 h 1050"/>
                <a:gd name="T48" fmla="*/ 57 w 499"/>
                <a:gd name="T49" fmla="*/ 719 h 1050"/>
                <a:gd name="T50" fmla="*/ 141 w 499"/>
                <a:gd name="T51" fmla="*/ 819 h 1050"/>
                <a:gd name="T52" fmla="*/ 141 w 499"/>
                <a:gd name="T53" fmla="*/ 1044 h 1050"/>
                <a:gd name="T54" fmla="*/ 453 w 499"/>
                <a:gd name="T55" fmla="*/ 1050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9" h="1050">
                  <a:moveTo>
                    <a:pt x="453" y="1050"/>
                  </a:moveTo>
                  <a:cubicBezTo>
                    <a:pt x="453" y="794"/>
                    <a:pt x="453" y="794"/>
                    <a:pt x="453" y="794"/>
                  </a:cubicBezTo>
                  <a:cubicBezTo>
                    <a:pt x="494" y="662"/>
                    <a:pt x="494" y="662"/>
                    <a:pt x="494" y="662"/>
                  </a:cubicBezTo>
                  <a:cubicBezTo>
                    <a:pt x="497" y="651"/>
                    <a:pt x="499" y="637"/>
                    <a:pt x="499" y="622"/>
                  </a:cubicBezTo>
                  <a:cubicBezTo>
                    <a:pt x="499" y="342"/>
                    <a:pt x="499" y="342"/>
                    <a:pt x="499" y="342"/>
                  </a:cubicBezTo>
                  <a:cubicBezTo>
                    <a:pt x="499" y="321"/>
                    <a:pt x="482" y="303"/>
                    <a:pt x="461" y="303"/>
                  </a:cubicBezTo>
                  <a:cubicBezTo>
                    <a:pt x="442" y="303"/>
                    <a:pt x="442" y="303"/>
                    <a:pt x="442" y="303"/>
                  </a:cubicBezTo>
                  <a:cubicBezTo>
                    <a:pt x="421" y="303"/>
                    <a:pt x="404" y="321"/>
                    <a:pt x="404" y="342"/>
                  </a:cubicBezTo>
                  <a:cubicBezTo>
                    <a:pt x="404" y="322"/>
                    <a:pt x="404" y="322"/>
                    <a:pt x="404" y="322"/>
                  </a:cubicBezTo>
                  <a:cubicBezTo>
                    <a:pt x="404" y="299"/>
                    <a:pt x="384" y="280"/>
                    <a:pt x="361" y="280"/>
                  </a:cubicBezTo>
                  <a:cubicBezTo>
                    <a:pt x="340" y="280"/>
                    <a:pt x="340" y="280"/>
                    <a:pt x="340" y="280"/>
                  </a:cubicBezTo>
                  <a:cubicBezTo>
                    <a:pt x="317" y="280"/>
                    <a:pt x="297" y="299"/>
                    <a:pt x="297" y="323"/>
                  </a:cubicBezTo>
                  <a:cubicBezTo>
                    <a:pt x="297" y="276"/>
                    <a:pt x="297" y="276"/>
                    <a:pt x="297" y="276"/>
                  </a:cubicBezTo>
                  <a:cubicBezTo>
                    <a:pt x="297" y="252"/>
                    <a:pt x="278" y="233"/>
                    <a:pt x="254" y="233"/>
                  </a:cubicBezTo>
                  <a:cubicBezTo>
                    <a:pt x="234" y="233"/>
                    <a:pt x="234" y="233"/>
                    <a:pt x="234" y="233"/>
                  </a:cubicBezTo>
                  <a:cubicBezTo>
                    <a:pt x="210" y="233"/>
                    <a:pt x="191" y="252"/>
                    <a:pt x="191" y="276"/>
                  </a:cubicBezTo>
                  <a:cubicBezTo>
                    <a:pt x="191" y="43"/>
                    <a:pt x="191" y="43"/>
                    <a:pt x="191" y="43"/>
                  </a:cubicBezTo>
                  <a:cubicBezTo>
                    <a:pt x="191" y="20"/>
                    <a:pt x="171" y="0"/>
                    <a:pt x="148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04" y="0"/>
                    <a:pt x="85" y="20"/>
                    <a:pt x="85" y="43"/>
                  </a:cubicBezTo>
                  <a:cubicBezTo>
                    <a:pt x="85" y="393"/>
                    <a:pt x="85" y="393"/>
                    <a:pt x="85" y="393"/>
                  </a:cubicBezTo>
                  <a:cubicBezTo>
                    <a:pt x="9" y="499"/>
                    <a:pt x="9" y="499"/>
                    <a:pt x="9" y="499"/>
                  </a:cubicBezTo>
                  <a:cubicBezTo>
                    <a:pt x="0" y="511"/>
                    <a:pt x="0" y="524"/>
                    <a:pt x="3" y="537"/>
                  </a:cubicBezTo>
                  <a:cubicBezTo>
                    <a:pt x="39" y="681"/>
                    <a:pt x="39" y="681"/>
                    <a:pt x="39" y="681"/>
                  </a:cubicBezTo>
                  <a:cubicBezTo>
                    <a:pt x="43" y="698"/>
                    <a:pt x="49" y="709"/>
                    <a:pt x="57" y="719"/>
                  </a:cubicBezTo>
                  <a:cubicBezTo>
                    <a:pt x="141" y="819"/>
                    <a:pt x="141" y="819"/>
                    <a:pt x="141" y="819"/>
                  </a:cubicBezTo>
                  <a:cubicBezTo>
                    <a:pt x="141" y="1044"/>
                    <a:pt x="141" y="1044"/>
                    <a:pt x="141" y="1044"/>
                  </a:cubicBezTo>
                  <a:cubicBezTo>
                    <a:pt x="453" y="1050"/>
                    <a:pt x="453" y="1050"/>
                    <a:pt x="453" y="1050"/>
                  </a:cubicBezTo>
                  <a:close/>
                </a:path>
              </a:pathLst>
            </a:custGeom>
            <a:solidFill>
              <a:srgbClr val="F6E0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38"/>
            <p:cNvSpPr>
              <a:spLocks noEditPoints="1"/>
            </p:cNvSpPr>
            <p:nvPr/>
          </p:nvSpPr>
          <p:spPr bwMode="auto">
            <a:xfrm>
              <a:off x="3878" y="1805"/>
              <a:ext cx="407" cy="342"/>
            </a:xfrm>
            <a:custGeom>
              <a:avLst/>
              <a:gdLst>
                <a:gd name="T0" fmla="*/ 36 w 420"/>
                <a:gd name="T1" fmla="*/ 160 h 354"/>
                <a:gd name="T2" fmla="*/ 0 w 420"/>
                <a:gd name="T3" fmla="*/ 210 h 354"/>
                <a:gd name="T4" fmla="*/ 36 w 420"/>
                <a:gd name="T5" fmla="*/ 354 h 354"/>
                <a:gd name="T6" fmla="*/ 36 w 420"/>
                <a:gd name="T7" fmla="*/ 160 h 354"/>
                <a:gd name="T8" fmla="*/ 205 w 420"/>
                <a:gd name="T9" fmla="*/ 0 h 354"/>
                <a:gd name="T10" fmla="*/ 185 w 420"/>
                <a:gd name="T11" fmla="*/ 0 h 354"/>
                <a:gd name="T12" fmla="*/ 142 w 420"/>
                <a:gd name="T13" fmla="*/ 43 h 354"/>
                <a:gd name="T14" fmla="*/ 142 w 420"/>
                <a:gd name="T15" fmla="*/ 189 h 354"/>
                <a:gd name="T16" fmla="*/ 182 w 420"/>
                <a:gd name="T17" fmla="*/ 33 h 354"/>
                <a:gd name="T18" fmla="*/ 213 w 420"/>
                <a:gd name="T19" fmla="*/ 0 h 354"/>
                <a:gd name="T20" fmla="*/ 205 w 420"/>
                <a:gd name="T21" fmla="*/ 0 h 354"/>
                <a:gd name="T22" fmla="*/ 291 w 420"/>
                <a:gd name="T23" fmla="*/ 47 h 354"/>
                <a:gd name="T24" fmla="*/ 312 w 420"/>
                <a:gd name="T25" fmla="*/ 47 h 354"/>
                <a:gd name="T26" fmla="*/ 319 w 420"/>
                <a:gd name="T27" fmla="*/ 47 h 354"/>
                <a:gd name="T28" fmla="*/ 289 w 420"/>
                <a:gd name="T29" fmla="*/ 75 h 354"/>
                <a:gd name="T30" fmla="*/ 248 w 420"/>
                <a:gd name="T31" fmla="*/ 189 h 354"/>
                <a:gd name="T32" fmla="*/ 248 w 420"/>
                <a:gd name="T33" fmla="*/ 90 h 354"/>
                <a:gd name="T34" fmla="*/ 291 w 420"/>
                <a:gd name="T35" fmla="*/ 47 h 354"/>
                <a:gd name="T36" fmla="*/ 412 w 420"/>
                <a:gd name="T37" fmla="*/ 70 h 354"/>
                <a:gd name="T38" fmla="*/ 393 w 420"/>
                <a:gd name="T39" fmla="*/ 70 h 354"/>
                <a:gd name="T40" fmla="*/ 355 w 420"/>
                <a:gd name="T41" fmla="*/ 109 h 354"/>
                <a:gd name="T42" fmla="*/ 355 w 420"/>
                <a:gd name="T43" fmla="*/ 189 h 354"/>
                <a:gd name="T44" fmla="*/ 393 w 420"/>
                <a:gd name="T45" fmla="*/ 95 h 354"/>
                <a:gd name="T46" fmla="*/ 420 w 420"/>
                <a:gd name="T47" fmla="*/ 71 h 354"/>
                <a:gd name="T48" fmla="*/ 412 w 420"/>
                <a:gd name="T49" fmla="*/ 7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0" h="354">
                  <a:moveTo>
                    <a:pt x="36" y="160"/>
                  </a:moveTo>
                  <a:cubicBezTo>
                    <a:pt x="0" y="210"/>
                    <a:pt x="0" y="210"/>
                    <a:pt x="0" y="210"/>
                  </a:cubicBezTo>
                  <a:cubicBezTo>
                    <a:pt x="36" y="354"/>
                    <a:pt x="36" y="354"/>
                    <a:pt x="36" y="354"/>
                  </a:cubicBezTo>
                  <a:cubicBezTo>
                    <a:pt x="36" y="160"/>
                    <a:pt x="36" y="160"/>
                    <a:pt x="36" y="160"/>
                  </a:cubicBezTo>
                  <a:close/>
                  <a:moveTo>
                    <a:pt x="205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61" y="0"/>
                    <a:pt x="142" y="19"/>
                    <a:pt x="142" y="43"/>
                  </a:cubicBezTo>
                  <a:cubicBezTo>
                    <a:pt x="142" y="189"/>
                    <a:pt x="142" y="189"/>
                    <a:pt x="142" y="189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6" y="15"/>
                    <a:pt x="192" y="4"/>
                    <a:pt x="213" y="0"/>
                  </a:cubicBezTo>
                  <a:cubicBezTo>
                    <a:pt x="210" y="0"/>
                    <a:pt x="208" y="0"/>
                    <a:pt x="205" y="0"/>
                  </a:cubicBezTo>
                  <a:close/>
                  <a:moveTo>
                    <a:pt x="291" y="47"/>
                  </a:moveTo>
                  <a:cubicBezTo>
                    <a:pt x="312" y="47"/>
                    <a:pt x="312" y="47"/>
                    <a:pt x="312" y="47"/>
                  </a:cubicBezTo>
                  <a:cubicBezTo>
                    <a:pt x="314" y="47"/>
                    <a:pt x="317" y="47"/>
                    <a:pt x="319" y="47"/>
                  </a:cubicBezTo>
                  <a:cubicBezTo>
                    <a:pt x="301" y="50"/>
                    <a:pt x="294" y="59"/>
                    <a:pt x="289" y="75"/>
                  </a:cubicBezTo>
                  <a:cubicBezTo>
                    <a:pt x="248" y="189"/>
                    <a:pt x="248" y="189"/>
                    <a:pt x="248" y="189"/>
                  </a:cubicBezTo>
                  <a:cubicBezTo>
                    <a:pt x="248" y="90"/>
                    <a:pt x="248" y="90"/>
                    <a:pt x="248" y="90"/>
                  </a:cubicBezTo>
                  <a:cubicBezTo>
                    <a:pt x="248" y="66"/>
                    <a:pt x="268" y="47"/>
                    <a:pt x="291" y="47"/>
                  </a:cubicBezTo>
                  <a:close/>
                  <a:moveTo>
                    <a:pt x="412" y="70"/>
                  </a:moveTo>
                  <a:cubicBezTo>
                    <a:pt x="393" y="70"/>
                    <a:pt x="393" y="70"/>
                    <a:pt x="393" y="70"/>
                  </a:cubicBezTo>
                  <a:cubicBezTo>
                    <a:pt x="372" y="70"/>
                    <a:pt x="355" y="88"/>
                    <a:pt x="355" y="109"/>
                  </a:cubicBezTo>
                  <a:cubicBezTo>
                    <a:pt x="355" y="189"/>
                    <a:pt x="355" y="189"/>
                    <a:pt x="355" y="189"/>
                  </a:cubicBezTo>
                  <a:cubicBezTo>
                    <a:pt x="393" y="95"/>
                    <a:pt x="393" y="95"/>
                    <a:pt x="393" y="95"/>
                  </a:cubicBezTo>
                  <a:cubicBezTo>
                    <a:pt x="398" y="83"/>
                    <a:pt x="406" y="74"/>
                    <a:pt x="420" y="71"/>
                  </a:cubicBezTo>
                  <a:cubicBezTo>
                    <a:pt x="417" y="71"/>
                    <a:pt x="415" y="70"/>
                    <a:pt x="412" y="70"/>
                  </a:cubicBezTo>
                  <a:close/>
                </a:path>
              </a:pathLst>
            </a:custGeom>
            <a:solidFill>
              <a:srgbClr val="ECC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39"/>
            <p:cNvSpPr>
              <a:spLocks/>
            </p:cNvSpPr>
            <p:nvPr/>
          </p:nvSpPr>
          <p:spPr bwMode="auto">
            <a:xfrm>
              <a:off x="3920" y="1580"/>
              <a:ext cx="86" cy="113"/>
            </a:xfrm>
            <a:custGeom>
              <a:avLst/>
              <a:gdLst>
                <a:gd name="T0" fmla="*/ 89 w 89"/>
                <a:gd name="T1" fmla="*/ 52 h 117"/>
                <a:gd name="T2" fmla="*/ 89 w 89"/>
                <a:gd name="T3" fmla="*/ 41 h 117"/>
                <a:gd name="T4" fmla="*/ 53 w 89"/>
                <a:gd name="T5" fmla="*/ 0 h 117"/>
                <a:gd name="T6" fmla="*/ 36 w 89"/>
                <a:gd name="T7" fmla="*/ 0 h 117"/>
                <a:gd name="T8" fmla="*/ 0 w 89"/>
                <a:gd name="T9" fmla="*/ 41 h 117"/>
                <a:gd name="T10" fmla="*/ 0 w 89"/>
                <a:gd name="T11" fmla="*/ 53 h 117"/>
                <a:gd name="T12" fmla="*/ 45 w 89"/>
                <a:gd name="T13" fmla="*/ 117 h 117"/>
                <a:gd name="T14" fmla="*/ 89 w 89"/>
                <a:gd name="T15" fmla="*/ 52 h 117"/>
                <a:gd name="T16" fmla="*/ 89 w 89"/>
                <a:gd name="T17" fmla="*/ 5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17">
                  <a:moveTo>
                    <a:pt x="89" y="52"/>
                  </a:moveTo>
                  <a:cubicBezTo>
                    <a:pt x="89" y="41"/>
                    <a:pt x="89" y="41"/>
                    <a:pt x="89" y="41"/>
                  </a:cubicBezTo>
                  <a:cubicBezTo>
                    <a:pt x="89" y="19"/>
                    <a:pt x="73" y="0"/>
                    <a:pt x="5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9"/>
                    <a:pt x="0" y="4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88"/>
                    <a:pt x="20" y="117"/>
                    <a:pt x="45" y="117"/>
                  </a:cubicBezTo>
                  <a:cubicBezTo>
                    <a:pt x="69" y="117"/>
                    <a:pt x="89" y="88"/>
                    <a:pt x="89" y="52"/>
                  </a:cubicBezTo>
                  <a:cubicBezTo>
                    <a:pt x="89" y="52"/>
                    <a:pt x="89" y="52"/>
                    <a:pt x="89" y="52"/>
                  </a:cubicBezTo>
                  <a:close/>
                </a:path>
              </a:pathLst>
            </a:custGeom>
            <a:solidFill>
              <a:srgbClr val="F7EB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40"/>
            <p:cNvSpPr>
              <a:spLocks noEditPoints="1"/>
            </p:cNvSpPr>
            <p:nvPr/>
          </p:nvSpPr>
          <p:spPr bwMode="auto">
            <a:xfrm>
              <a:off x="3933" y="1823"/>
              <a:ext cx="365" cy="188"/>
            </a:xfrm>
            <a:custGeom>
              <a:avLst/>
              <a:gdLst>
                <a:gd name="T0" fmla="*/ 32 w 377"/>
                <a:gd name="T1" fmla="*/ 190 h 194"/>
                <a:gd name="T2" fmla="*/ 6 w 377"/>
                <a:gd name="T3" fmla="*/ 193 h 194"/>
                <a:gd name="T4" fmla="*/ 1 w 377"/>
                <a:gd name="T5" fmla="*/ 192 h 194"/>
                <a:gd name="T6" fmla="*/ 4 w 377"/>
                <a:gd name="T7" fmla="*/ 187 h 194"/>
                <a:gd name="T8" fmla="*/ 32 w 377"/>
                <a:gd name="T9" fmla="*/ 183 h 194"/>
                <a:gd name="T10" fmla="*/ 60 w 377"/>
                <a:gd name="T11" fmla="*/ 187 h 194"/>
                <a:gd name="T12" fmla="*/ 63 w 377"/>
                <a:gd name="T13" fmla="*/ 192 h 194"/>
                <a:gd name="T14" fmla="*/ 57 w 377"/>
                <a:gd name="T15" fmla="*/ 193 h 194"/>
                <a:gd name="T16" fmla="*/ 32 w 377"/>
                <a:gd name="T17" fmla="*/ 190 h 194"/>
                <a:gd name="T18" fmla="*/ 138 w 377"/>
                <a:gd name="T19" fmla="*/ 189 h 194"/>
                <a:gd name="T20" fmla="*/ 113 w 377"/>
                <a:gd name="T21" fmla="*/ 193 h 194"/>
                <a:gd name="T22" fmla="*/ 107 w 377"/>
                <a:gd name="T23" fmla="*/ 192 h 194"/>
                <a:gd name="T24" fmla="*/ 110 w 377"/>
                <a:gd name="T25" fmla="*/ 187 h 194"/>
                <a:gd name="T26" fmla="*/ 138 w 377"/>
                <a:gd name="T27" fmla="*/ 183 h 194"/>
                <a:gd name="T28" fmla="*/ 166 w 377"/>
                <a:gd name="T29" fmla="*/ 187 h 194"/>
                <a:gd name="T30" fmla="*/ 169 w 377"/>
                <a:gd name="T31" fmla="*/ 192 h 194"/>
                <a:gd name="T32" fmla="*/ 164 w 377"/>
                <a:gd name="T33" fmla="*/ 193 h 194"/>
                <a:gd name="T34" fmla="*/ 138 w 377"/>
                <a:gd name="T35" fmla="*/ 189 h 194"/>
                <a:gd name="T36" fmla="*/ 245 w 377"/>
                <a:gd name="T37" fmla="*/ 189 h 194"/>
                <a:gd name="T38" fmla="*/ 219 w 377"/>
                <a:gd name="T39" fmla="*/ 193 h 194"/>
                <a:gd name="T40" fmla="*/ 214 w 377"/>
                <a:gd name="T41" fmla="*/ 192 h 194"/>
                <a:gd name="T42" fmla="*/ 217 w 377"/>
                <a:gd name="T43" fmla="*/ 187 h 194"/>
                <a:gd name="T44" fmla="*/ 244 w 377"/>
                <a:gd name="T45" fmla="*/ 183 h 194"/>
                <a:gd name="T46" fmla="*/ 272 w 377"/>
                <a:gd name="T47" fmla="*/ 187 h 194"/>
                <a:gd name="T48" fmla="*/ 275 w 377"/>
                <a:gd name="T49" fmla="*/ 192 h 194"/>
                <a:gd name="T50" fmla="*/ 270 w 377"/>
                <a:gd name="T51" fmla="*/ 193 h 194"/>
                <a:gd name="T52" fmla="*/ 245 w 377"/>
                <a:gd name="T53" fmla="*/ 189 h 194"/>
                <a:gd name="T54" fmla="*/ 346 w 377"/>
                <a:gd name="T55" fmla="*/ 189 h 194"/>
                <a:gd name="T56" fmla="*/ 320 w 377"/>
                <a:gd name="T57" fmla="*/ 193 h 194"/>
                <a:gd name="T58" fmla="*/ 315 w 377"/>
                <a:gd name="T59" fmla="*/ 192 h 194"/>
                <a:gd name="T60" fmla="*/ 318 w 377"/>
                <a:gd name="T61" fmla="*/ 187 h 194"/>
                <a:gd name="T62" fmla="*/ 346 w 377"/>
                <a:gd name="T63" fmla="*/ 183 h 194"/>
                <a:gd name="T64" fmla="*/ 373 w 377"/>
                <a:gd name="T65" fmla="*/ 187 h 194"/>
                <a:gd name="T66" fmla="*/ 377 w 377"/>
                <a:gd name="T67" fmla="*/ 192 h 194"/>
                <a:gd name="T68" fmla="*/ 371 w 377"/>
                <a:gd name="T69" fmla="*/ 193 h 194"/>
                <a:gd name="T70" fmla="*/ 346 w 377"/>
                <a:gd name="T71" fmla="*/ 189 h 194"/>
                <a:gd name="T72" fmla="*/ 18 w 377"/>
                <a:gd name="T73" fmla="*/ 24 h 194"/>
                <a:gd name="T74" fmla="*/ 46 w 377"/>
                <a:gd name="T75" fmla="*/ 24 h 194"/>
                <a:gd name="T76" fmla="*/ 49 w 377"/>
                <a:gd name="T77" fmla="*/ 21 h 194"/>
                <a:gd name="T78" fmla="*/ 49 w 377"/>
                <a:gd name="T79" fmla="*/ 21 h 194"/>
                <a:gd name="T80" fmla="*/ 46 w 377"/>
                <a:gd name="T81" fmla="*/ 18 h 194"/>
                <a:gd name="T82" fmla="*/ 18 w 377"/>
                <a:gd name="T83" fmla="*/ 18 h 194"/>
                <a:gd name="T84" fmla="*/ 15 w 377"/>
                <a:gd name="T85" fmla="*/ 21 h 194"/>
                <a:gd name="T86" fmla="*/ 15 w 377"/>
                <a:gd name="T87" fmla="*/ 21 h 194"/>
                <a:gd name="T88" fmla="*/ 18 w 377"/>
                <a:gd name="T89" fmla="*/ 24 h 194"/>
                <a:gd name="T90" fmla="*/ 32 w 377"/>
                <a:gd name="T91" fmla="*/ 6 h 194"/>
                <a:gd name="T92" fmla="*/ 6 w 377"/>
                <a:gd name="T93" fmla="*/ 10 h 194"/>
                <a:gd name="T94" fmla="*/ 1 w 377"/>
                <a:gd name="T95" fmla="*/ 8 h 194"/>
                <a:gd name="T96" fmla="*/ 4 w 377"/>
                <a:gd name="T97" fmla="*/ 4 h 194"/>
                <a:gd name="T98" fmla="*/ 32 w 377"/>
                <a:gd name="T99" fmla="*/ 0 h 194"/>
                <a:gd name="T100" fmla="*/ 60 w 377"/>
                <a:gd name="T101" fmla="*/ 4 h 194"/>
                <a:gd name="T102" fmla="*/ 63 w 377"/>
                <a:gd name="T103" fmla="*/ 8 h 194"/>
                <a:gd name="T104" fmla="*/ 57 w 377"/>
                <a:gd name="T105" fmla="*/ 10 h 194"/>
                <a:gd name="T106" fmla="*/ 32 w 377"/>
                <a:gd name="T107" fmla="*/ 6 h 194"/>
                <a:gd name="T108" fmla="*/ 32 w 377"/>
                <a:gd name="T109" fmla="*/ 37 h 194"/>
                <a:gd name="T110" fmla="*/ 6 w 377"/>
                <a:gd name="T111" fmla="*/ 33 h 194"/>
                <a:gd name="T112" fmla="*/ 1 w 377"/>
                <a:gd name="T113" fmla="*/ 34 h 194"/>
                <a:gd name="T114" fmla="*/ 4 w 377"/>
                <a:gd name="T115" fmla="*/ 39 h 194"/>
                <a:gd name="T116" fmla="*/ 32 w 377"/>
                <a:gd name="T117" fmla="*/ 43 h 194"/>
                <a:gd name="T118" fmla="*/ 60 w 377"/>
                <a:gd name="T119" fmla="*/ 39 h 194"/>
                <a:gd name="T120" fmla="*/ 63 w 377"/>
                <a:gd name="T121" fmla="*/ 34 h 194"/>
                <a:gd name="T122" fmla="*/ 57 w 377"/>
                <a:gd name="T123" fmla="*/ 33 h 194"/>
                <a:gd name="T124" fmla="*/ 32 w 377"/>
                <a:gd name="T125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77" h="194">
                  <a:moveTo>
                    <a:pt x="32" y="190"/>
                  </a:moveTo>
                  <a:cubicBezTo>
                    <a:pt x="22" y="190"/>
                    <a:pt x="14" y="191"/>
                    <a:pt x="6" y="193"/>
                  </a:cubicBezTo>
                  <a:cubicBezTo>
                    <a:pt x="4" y="194"/>
                    <a:pt x="2" y="193"/>
                    <a:pt x="1" y="192"/>
                  </a:cubicBezTo>
                  <a:cubicBezTo>
                    <a:pt x="0" y="191"/>
                    <a:pt x="1" y="189"/>
                    <a:pt x="4" y="187"/>
                  </a:cubicBezTo>
                  <a:cubicBezTo>
                    <a:pt x="12" y="185"/>
                    <a:pt x="22" y="183"/>
                    <a:pt x="32" y="183"/>
                  </a:cubicBezTo>
                  <a:cubicBezTo>
                    <a:pt x="42" y="183"/>
                    <a:pt x="51" y="185"/>
                    <a:pt x="60" y="187"/>
                  </a:cubicBezTo>
                  <a:cubicBezTo>
                    <a:pt x="63" y="189"/>
                    <a:pt x="63" y="191"/>
                    <a:pt x="63" y="192"/>
                  </a:cubicBezTo>
                  <a:cubicBezTo>
                    <a:pt x="62" y="193"/>
                    <a:pt x="60" y="194"/>
                    <a:pt x="57" y="193"/>
                  </a:cubicBezTo>
                  <a:cubicBezTo>
                    <a:pt x="50" y="191"/>
                    <a:pt x="41" y="190"/>
                    <a:pt x="32" y="190"/>
                  </a:cubicBezTo>
                  <a:close/>
                  <a:moveTo>
                    <a:pt x="138" y="189"/>
                  </a:moveTo>
                  <a:cubicBezTo>
                    <a:pt x="129" y="189"/>
                    <a:pt x="120" y="191"/>
                    <a:pt x="113" y="193"/>
                  </a:cubicBezTo>
                  <a:cubicBezTo>
                    <a:pt x="110" y="194"/>
                    <a:pt x="108" y="193"/>
                    <a:pt x="107" y="192"/>
                  </a:cubicBezTo>
                  <a:cubicBezTo>
                    <a:pt x="107" y="190"/>
                    <a:pt x="107" y="189"/>
                    <a:pt x="110" y="187"/>
                  </a:cubicBezTo>
                  <a:cubicBezTo>
                    <a:pt x="119" y="185"/>
                    <a:pt x="128" y="183"/>
                    <a:pt x="138" y="183"/>
                  </a:cubicBezTo>
                  <a:cubicBezTo>
                    <a:pt x="148" y="183"/>
                    <a:pt x="158" y="185"/>
                    <a:pt x="166" y="187"/>
                  </a:cubicBezTo>
                  <a:cubicBezTo>
                    <a:pt x="169" y="188"/>
                    <a:pt x="170" y="190"/>
                    <a:pt x="169" y="192"/>
                  </a:cubicBezTo>
                  <a:cubicBezTo>
                    <a:pt x="168" y="193"/>
                    <a:pt x="166" y="194"/>
                    <a:pt x="164" y="193"/>
                  </a:cubicBezTo>
                  <a:cubicBezTo>
                    <a:pt x="156" y="191"/>
                    <a:pt x="148" y="189"/>
                    <a:pt x="138" y="189"/>
                  </a:cubicBezTo>
                  <a:close/>
                  <a:moveTo>
                    <a:pt x="245" y="189"/>
                  </a:moveTo>
                  <a:cubicBezTo>
                    <a:pt x="235" y="189"/>
                    <a:pt x="226" y="191"/>
                    <a:pt x="219" y="193"/>
                  </a:cubicBezTo>
                  <a:cubicBezTo>
                    <a:pt x="216" y="194"/>
                    <a:pt x="214" y="193"/>
                    <a:pt x="214" y="192"/>
                  </a:cubicBezTo>
                  <a:cubicBezTo>
                    <a:pt x="213" y="190"/>
                    <a:pt x="214" y="188"/>
                    <a:pt x="217" y="187"/>
                  </a:cubicBezTo>
                  <a:cubicBezTo>
                    <a:pt x="225" y="185"/>
                    <a:pt x="234" y="183"/>
                    <a:pt x="244" y="183"/>
                  </a:cubicBezTo>
                  <a:cubicBezTo>
                    <a:pt x="255" y="183"/>
                    <a:pt x="264" y="184"/>
                    <a:pt x="272" y="187"/>
                  </a:cubicBezTo>
                  <a:cubicBezTo>
                    <a:pt x="275" y="188"/>
                    <a:pt x="276" y="190"/>
                    <a:pt x="275" y="192"/>
                  </a:cubicBezTo>
                  <a:cubicBezTo>
                    <a:pt x="275" y="193"/>
                    <a:pt x="273" y="194"/>
                    <a:pt x="270" y="193"/>
                  </a:cubicBezTo>
                  <a:cubicBezTo>
                    <a:pt x="263" y="191"/>
                    <a:pt x="254" y="189"/>
                    <a:pt x="245" y="189"/>
                  </a:cubicBezTo>
                  <a:close/>
                  <a:moveTo>
                    <a:pt x="346" y="189"/>
                  </a:moveTo>
                  <a:cubicBezTo>
                    <a:pt x="336" y="189"/>
                    <a:pt x="327" y="191"/>
                    <a:pt x="320" y="193"/>
                  </a:cubicBezTo>
                  <a:cubicBezTo>
                    <a:pt x="317" y="194"/>
                    <a:pt x="315" y="193"/>
                    <a:pt x="315" y="192"/>
                  </a:cubicBezTo>
                  <a:cubicBezTo>
                    <a:pt x="314" y="190"/>
                    <a:pt x="315" y="188"/>
                    <a:pt x="318" y="187"/>
                  </a:cubicBezTo>
                  <a:cubicBezTo>
                    <a:pt x="326" y="184"/>
                    <a:pt x="335" y="183"/>
                    <a:pt x="346" y="183"/>
                  </a:cubicBezTo>
                  <a:cubicBezTo>
                    <a:pt x="356" y="183"/>
                    <a:pt x="365" y="184"/>
                    <a:pt x="373" y="187"/>
                  </a:cubicBezTo>
                  <a:cubicBezTo>
                    <a:pt x="376" y="188"/>
                    <a:pt x="377" y="190"/>
                    <a:pt x="377" y="192"/>
                  </a:cubicBezTo>
                  <a:cubicBezTo>
                    <a:pt x="376" y="193"/>
                    <a:pt x="374" y="194"/>
                    <a:pt x="371" y="193"/>
                  </a:cubicBezTo>
                  <a:cubicBezTo>
                    <a:pt x="364" y="191"/>
                    <a:pt x="355" y="189"/>
                    <a:pt x="346" y="189"/>
                  </a:cubicBezTo>
                  <a:close/>
                  <a:moveTo>
                    <a:pt x="18" y="24"/>
                  </a:moveTo>
                  <a:cubicBezTo>
                    <a:pt x="46" y="24"/>
                    <a:pt x="46" y="24"/>
                    <a:pt x="46" y="24"/>
                  </a:cubicBezTo>
                  <a:cubicBezTo>
                    <a:pt x="48" y="24"/>
                    <a:pt x="49" y="23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0"/>
                    <a:pt x="48" y="18"/>
                    <a:pt x="46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6" y="18"/>
                    <a:pt x="15" y="20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3"/>
                    <a:pt x="16" y="24"/>
                    <a:pt x="18" y="24"/>
                  </a:cubicBezTo>
                  <a:close/>
                  <a:moveTo>
                    <a:pt x="32" y="6"/>
                  </a:moveTo>
                  <a:cubicBezTo>
                    <a:pt x="22" y="6"/>
                    <a:pt x="14" y="7"/>
                    <a:pt x="6" y="10"/>
                  </a:cubicBezTo>
                  <a:cubicBezTo>
                    <a:pt x="4" y="11"/>
                    <a:pt x="2" y="10"/>
                    <a:pt x="1" y="8"/>
                  </a:cubicBezTo>
                  <a:cubicBezTo>
                    <a:pt x="0" y="7"/>
                    <a:pt x="1" y="5"/>
                    <a:pt x="4" y="4"/>
                  </a:cubicBezTo>
                  <a:cubicBezTo>
                    <a:pt x="12" y="1"/>
                    <a:pt x="22" y="0"/>
                    <a:pt x="32" y="0"/>
                  </a:cubicBezTo>
                  <a:cubicBezTo>
                    <a:pt x="42" y="0"/>
                    <a:pt x="52" y="1"/>
                    <a:pt x="60" y="4"/>
                  </a:cubicBezTo>
                  <a:cubicBezTo>
                    <a:pt x="63" y="5"/>
                    <a:pt x="64" y="7"/>
                    <a:pt x="63" y="8"/>
                  </a:cubicBezTo>
                  <a:cubicBezTo>
                    <a:pt x="62" y="10"/>
                    <a:pt x="60" y="11"/>
                    <a:pt x="57" y="10"/>
                  </a:cubicBezTo>
                  <a:cubicBezTo>
                    <a:pt x="50" y="7"/>
                    <a:pt x="41" y="6"/>
                    <a:pt x="32" y="6"/>
                  </a:cubicBezTo>
                  <a:close/>
                  <a:moveTo>
                    <a:pt x="32" y="37"/>
                  </a:moveTo>
                  <a:cubicBezTo>
                    <a:pt x="23" y="37"/>
                    <a:pt x="14" y="35"/>
                    <a:pt x="6" y="33"/>
                  </a:cubicBezTo>
                  <a:cubicBezTo>
                    <a:pt x="4" y="32"/>
                    <a:pt x="2" y="33"/>
                    <a:pt x="1" y="34"/>
                  </a:cubicBezTo>
                  <a:cubicBezTo>
                    <a:pt x="0" y="36"/>
                    <a:pt x="1" y="38"/>
                    <a:pt x="4" y="39"/>
                  </a:cubicBezTo>
                  <a:cubicBezTo>
                    <a:pt x="12" y="41"/>
                    <a:pt x="22" y="43"/>
                    <a:pt x="32" y="43"/>
                  </a:cubicBezTo>
                  <a:cubicBezTo>
                    <a:pt x="42" y="43"/>
                    <a:pt x="52" y="41"/>
                    <a:pt x="60" y="39"/>
                  </a:cubicBezTo>
                  <a:cubicBezTo>
                    <a:pt x="63" y="38"/>
                    <a:pt x="64" y="36"/>
                    <a:pt x="63" y="34"/>
                  </a:cubicBezTo>
                  <a:cubicBezTo>
                    <a:pt x="62" y="33"/>
                    <a:pt x="60" y="32"/>
                    <a:pt x="57" y="33"/>
                  </a:cubicBezTo>
                  <a:cubicBezTo>
                    <a:pt x="50" y="35"/>
                    <a:pt x="41" y="37"/>
                    <a:pt x="32" y="37"/>
                  </a:cubicBezTo>
                  <a:close/>
                </a:path>
              </a:pathLst>
            </a:custGeom>
            <a:solidFill>
              <a:srgbClr val="ECC3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41"/>
            <p:cNvSpPr>
              <a:spLocks/>
            </p:cNvSpPr>
            <p:nvPr/>
          </p:nvSpPr>
          <p:spPr bwMode="auto">
            <a:xfrm>
              <a:off x="3944" y="2431"/>
              <a:ext cx="348" cy="235"/>
            </a:xfrm>
            <a:custGeom>
              <a:avLst/>
              <a:gdLst>
                <a:gd name="T0" fmla="*/ 348 w 348"/>
                <a:gd name="T1" fmla="*/ 235 h 235"/>
                <a:gd name="T2" fmla="*/ 348 w 348"/>
                <a:gd name="T3" fmla="*/ 0 h 235"/>
                <a:gd name="T4" fmla="*/ 0 w 348"/>
                <a:gd name="T5" fmla="*/ 0 h 235"/>
                <a:gd name="T6" fmla="*/ 0 w 348"/>
                <a:gd name="T7" fmla="*/ 224 h 235"/>
                <a:gd name="T8" fmla="*/ 348 w 348"/>
                <a:gd name="T9" fmla="*/ 235 h 235"/>
                <a:gd name="T10" fmla="*/ 348 w 348"/>
                <a:gd name="T11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8" h="235">
                  <a:moveTo>
                    <a:pt x="348" y="235"/>
                  </a:moveTo>
                  <a:lnTo>
                    <a:pt x="348" y="0"/>
                  </a:lnTo>
                  <a:lnTo>
                    <a:pt x="0" y="0"/>
                  </a:lnTo>
                  <a:lnTo>
                    <a:pt x="0" y="224"/>
                  </a:lnTo>
                  <a:lnTo>
                    <a:pt x="348" y="235"/>
                  </a:lnTo>
                  <a:lnTo>
                    <a:pt x="348" y="2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42"/>
            <p:cNvSpPr>
              <a:spLocks/>
            </p:cNvSpPr>
            <p:nvPr/>
          </p:nvSpPr>
          <p:spPr bwMode="auto">
            <a:xfrm>
              <a:off x="3907" y="2567"/>
              <a:ext cx="423" cy="673"/>
            </a:xfrm>
            <a:custGeom>
              <a:avLst/>
              <a:gdLst>
                <a:gd name="T0" fmla="*/ 423 w 423"/>
                <a:gd name="T1" fmla="*/ 408 h 408"/>
                <a:gd name="T2" fmla="*/ 423 w 423"/>
                <a:gd name="T3" fmla="*/ 0 h 408"/>
                <a:gd name="T4" fmla="*/ 0 w 423"/>
                <a:gd name="T5" fmla="*/ 0 h 408"/>
                <a:gd name="T6" fmla="*/ 0 w 423"/>
                <a:gd name="T7" fmla="*/ 408 h 408"/>
                <a:gd name="T8" fmla="*/ 423 w 423"/>
                <a:gd name="T9" fmla="*/ 408 h 408"/>
                <a:gd name="T10" fmla="*/ 423 w 423"/>
                <a:gd name="T11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3" h="408">
                  <a:moveTo>
                    <a:pt x="423" y="408"/>
                  </a:moveTo>
                  <a:lnTo>
                    <a:pt x="423" y="0"/>
                  </a:lnTo>
                  <a:lnTo>
                    <a:pt x="0" y="0"/>
                  </a:lnTo>
                  <a:lnTo>
                    <a:pt x="0" y="408"/>
                  </a:lnTo>
                  <a:lnTo>
                    <a:pt x="423" y="408"/>
                  </a:lnTo>
                  <a:lnTo>
                    <a:pt x="423" y="408"/>
                  </a:lnTo>
                  <a:close/>
                </a:path>
              </a:pathLst>
            </a:custGeom>
            <a:solidFill>
              <a:srgbClr val="48BB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Oval 143"/>
            <p:cNvSpPr>
              <a:spLocks noChangeArrowheads="1"/>
            </p:cNvSpPr>
            <p:nvPr/>
          </p:nvSpPr>
          <p:spPr bwMode="auto">
            <a:xfrm>
              <a:off x="4215" y="2476"/>
              <a:ext cx="53" cy="53"/>
            </a:xfrm>
            <a:prstGeom prst="ellipse">
              <a:avLst/>
            </a:prstGeom>
            <a:solidFill>
              <a:srgbClr val="FAD1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56546" y="633787"/>
            <a:ext cx="4242068" cy="2159817"/>
            <a:chOff x="1256546" y="633787"/>
            <a:chExt cx="4242068" cy="2159817"/>
          </a:xfrm>
        </p:grpSpPr>
        <p:sp>
          <p:nvSpPr>
            <p:cNvPr id="193" name="文本框 192"/>
            <p:cNvSpPr txBox="1"/>
            <p:nvPr/>
          </p:nvSpPr>
          <p:spPr>
            <a:xfrm rot="550970">
              <a:off x="1256546" y="865425"/>
              <a:ext cx="3801822" cy="1928179"/>
            </a:xfrm>
            <a:custGeom>
              <a:avLst/>
              <a:gdLst/>
              <a:ahLst/>
              <a:cxnLst/>
              <a:rect l="l" t="t" r="r" b="b"/>
              <a:pathLst>
                <a:path w="3801822" h="1928179">
                  <a:moveTo>
                    <a:pt x="848809" y="1445380"/>
                  </a:moveTo>
                  <a:lnTo>
                    <a:pt x="833728" y="1785034"/>
                  </a:lnTo>
                  <a:lnTo>
                    <a:pt x="678101" y="1839148"/>
                  </a:lnTo>
                  <a:lnTo>
                    <a:pt x="693828" y="1499270"/>
                  </a:lnTo>
                  <a:close/>
                  <a:moveTo>
                    <a:pt x="3538646" y="676277"/>
                  </a:moveTo>
                  <a:lnTo>
                    <a:pt x="3801822" y="1055955"/>
                  </a:lnTo>
                  <a:lnTo>
                    <a:pt x="3596653" y="1107524"/>
                  </a:lnTo>
                  <a:lnTo>
                    <a:pt x="3335278" y="727394"/>
                  </a:lnTo>
                  <a:close/>
                  <a:moveTo>
                    <a:pt x="741317" y="1073793"/>
                  </a:moveTo>
                  <a:lnTo>
                    <a:pt x="726062" y="1181881"/>
                  </a:lnTo>
                  <a:lnTo>
                    <a:pt x="657612" y="1205682"/>
                  </a:lnTo>
                  <a:lnTo>
                    <a:pt x="697580" y="1320627"/>
                  </a:lnTo>
                  <a:lnTo>
                    <a:pt x="813170" y="1280434"/>
                  </a:lnTo>
                  <a:close/>
                  <a:moveTo>
                    <a:pt x="1564738" y="897792"/>
                  </a:moveTo>
                  <a:lnTo>
                    <a:pt x="1532145" y="961193"/>
                  </a:lnTo>
                  <a:lnTo>
                    <a:pt x="1484818" y="961193"/>
                  </a:lnTo>
                  <a:lnTo>
                    <a:pt x="1484818" y="1040667"/>
                  </a:lnTo>
                  <a:lnTo>
                    <a:pt x="1564739" y="1040667"/>
                  </a:lnTo>
                  <a:close/>
                  <a:moveTo>
                    <a:pt x="3079385" y="648206"/>
                  </a:moveTo>
                  <a:lnTo>
                    <a:pt x="2850820" y="705656"/>
                  </a:lnTo>
                  <a:lnTo>
                    <a:pt x="2807229" y="758070"/>
                  </a:lnTo>
                  <a:lnTo>
                    <a:pt x="2569593" y="817800"/>
                  </a:lnTo>
                  <a:lnTo>
                    <a:pt x="2713145" y="936535"/>
                  </a:lnTo>
                  <a:lnTo>
                    <a:pt x="2856900" y="767908"/>
                  </a:lnTo>
                  <a:lnTo>
                    <a:pt x="3094464" y="708196"/>
                  </a:lnTo>
                  <a:close/>
                  <a:moveTo>
                    <a:pt x="1680378" y="837070"/>
                  </a:moveTo>
                  <a:lnTo>
                    <a:pt x="1779051" y="837070"/>
                  </a:lnTo>
                  <a:lnTo>
                    <a:pt x="1801822" y="1104961"/>
                  </a:lnTo>
                  <a:lnTo>
                    <a:pt x="1703595" y="1104961"/>
                  </a:lnTo>
                  <a:close/>
                  <a:moveTo>
                    <a:pt x="317525" y="1022822"/>
                  </a:moveTo>
                  <a:lnTo>
                    <a:pt x="560701" y="1722175"/>
                  </a:lnTo>
                  <a:lnTo>
                    <a:pt x="651753" y="1690515"/>
                  </a:lnTo>
                  <a:lnTo>
                    <a:pt x="636379" y="1856551"/>
                  </a:lnTo>
                  <a:lnTo>
                    <a:pt x="430383" y="1928179"/>
                  </a:lnTo>
                  <a:lnTo>
                    <a:pt x="191024" y="1239804"/>
                  </a:lnTo>
                  <a:lnTo>
                    <a:pt x="94807" y="1273261"/>
                  </a:lnTo>
                  <a:lnTo>
                    <a:pt x="41142" y="1118925"/>
                  </a:lnTo>
                  <a:close/>
                  <a:moveTo>
                    <a:pt x="1020742" y="878191"/>
                  </a:moveTo>
                  <a:lnTo>
                    <a:pt x="1188399" y="1254193"/>
                  </a:lnTo>
                  <a:lnTo>
                    <a:pt x="1046333" y="1303591"/>
                  </a:lnTo>
                  <a:lnTo>
                    <a:pt x="878030" y="927814"/>
                  </a:lnTo>
                  <a:close/>
                  <a:moveTo>
                    <a:pt x="1564738" y="754917"/>
                  </a:moveTo>
                  <a:lnTo>
                    <a:pt x="1528573" y="820997"/>
                  </a:lnTo>
                  <a:lnTo>
                    <a:pt x="1484818" y="820997"/>
                  </a:lnTo>
                  <a:lnTo>
                    <a:pt x="1484818" y="878593"/>
                  </a:lnTo>
                  <a:lnTo>
                    <a:pt x="1564738" y="878593"/>
                  </a:lnTo>
                  <a:close/>
                  <a:moveTo>
                    <a:pt x="669465" y="867151"/>
                  </a:moveTo>
                  <a:lnTo>
                    <a:pt x="650390" y="980910"/>
                  </a:lnTo>
                  <a:lnTo>
                    <a:pt x="587106" y="1002915"/>
                  </a:lnTo>
                  <a:lnTo>
                    <a:pt x="616072" y="1086218"/>
                  </a:lnTo>
                  <a:lnTo>
                    <a:pt x="731662" y="1046025"/>
                  </a:lnTo>
                  <a:close/>
                  <a:moveTo>
                    <a:pt x="3597231" y="381554"/>
                  </a:moveTo>
                  <a:lnTo>
                    <a:pt x="3524029" y="625737"/>
                  </a:lnTo>
                  <a:lnTo>
                    <a:pt x="3316461" y="677910"/>
                  </a:lnTo>
                  <a:lnTo>
                    <a:pt x="3401061" y="430862"/>
                  </a:lnTo>
                  <a:close/>
                  <a:moveTo>
                    <a:pt x="2509201" y="556920"/>
                  </a:moveTo>
                  <a:lnTo>
                    <a:pt x="2331233" y="620647"/>
                  </a:lnTo>
                  <a:lnTo>
                    <a:pt x="2553539" y="804521"/>
                  </a:lnTo>
                  <a:lnTo>
                    <a:pt x="2770058" y="549283"/>
                  </a:lnTo>
                  <a:lnTo>
                    <a:pt x="2522897" y="611407"/>
                  </a:lnTo>
                  <a:close/>
                  <a:moveTo>
                    <a:pt x="1484818" y="645975"/>
                  </a:moveTo>
                  <a:lnTo>
                    <a:pt x="1484818" y="735272"/>
                  </a:lnTo>
                  <a:lnTo>
                    <a:pt x="1564739" y="735272"/>
                  </a:lnTo>
                  <a:lnTo>
                    <a:pt x="1564738" y="645975"/>
                  </a:lnTo>
                  <a:close/>
                  <a:moveTo>
                    <a:pt x="614677" y="709587"/>
                  </a:moveTo>
                  <a:lnTo>
                    <a:pt x="499087" y="749779"/>
                  </a:lnTo>
                  <a:lnTo>
                    <a:pt x="543995" y="878930"/>
                  </a:lnTo>
                  <a:lnTo>
                    <a:pt x="659585" y="838738"/>
                  </a:lnTo>
                  <a:close/>
                  <a:moveTo>
                    <a:pt x="1166809" y="573401"/>
                  </a:moveTo>
                  <a:lnTo>
                    <a:pt x="1158481" y="576956"/>
                  </a:lnTo>
                  <a:lnTo>
                    <a:pt x="1162618" y="588852"/>
                  </a:lnTo>
                  <a:close/>
                  <a:moveTo>
                    <a:pt x="1468298" y="517387"/>
                  </a:moveTo>
                  <a:lnTo>
                    <a:pt x="1604029" y="517387"/>
                  </a:lnTo>
                  <a:lnTo>
                    <a:pt x="1590188" y="557124"/>
                  </a:lnTo>
                  <a:lnTo>
                    <a:pt x="1672341" y="557124"/>
                  </a:lnTo>
                  <a:lnTo>
                    <a:pt x="1672341" y="1261230"/>
                  </a:lnTo>
                  <a:lnTo>
                    <a:pt x="1564738" y="1356778"/>
                  </a:lnTo>
                  <a:lnTo>
                    <a:pt x="1518751" y="1356778"/>
                  </a:lnTo>
                  <a:lnTo>
                    <a:pt x="1518751" y="1261230"/>
                  </a:lnTo>
                  <a:lnTo>
                    <a:pt x="1564738" y="1261230"/>
                  </a:lnTo>
                  <a:lnTo>
                    <a:pt x="1564738" y="1129964"/>
                  </a:lnTo>
                  <a:lnTo>
                    <a:pt x="1378108" y="1129964"/>
                  </a:lnTo>
                  <a:lnTo>
                    <a:pt x="1378108" y="557124"/>
                  </a:lnTo>
                  <a:lnTo>
                    <a:pt x="1453564" y="557124"/>
                  </a:lnTo>
                  <a:close/>
                  <a:moveTo>
                    <a:pt x="116618" y="698736"/>
                  </a:moveTo>
                  <a:cubicBezTo>
                    <a:pt x="127219" y="697824"/>
                    <a:pt x="138062" y="698216"/>
                    <a:pt x="149147" y="699911"/>
                  </a:cubicBezTo>
                  <a:cubicBezTo>
                    <a:pt x="171317" y="703301"/>
                    <a:pt x="191259" y="712774"/>
                    <a:pt x="208973" y="728329"/>
                  </a:cubicBezTo>
                  <a:cubicBezTo>
                    <a:pt x="226687" y="743885"/>
                    <a:pt x="239356" y="762280"/>
                    <a:pt x="246981" y="783515"/>
                  </a:cubicBezTo>
                  <a:cubicBezTo>
                    <a:pt x="254606" y="804750"/>
                    <a:pt x="256256" y="826495"/>
                    <a:pt x="251930" y="848749"/>
                  </a:cubicBezTo>
                  <a:cubicBezTo>
                    <a:pt x="247754" y="871433"/>
                    <a:pt x="238136" y="891305"/>
                    <a:pt x="223077" y="908364"/>
                  </a:cubicBezTo>
                  <a:cubicBezTo>
                    <a:pt x="208017" y="925423"/>
                    <a:pt x="189940" y="937620"/>
                    <a:pt x="168846" y="944955"/>
                  </a:cubicBezTo>
                  <a:cubicBezTo>
                    <a:pt x="147320" y="952439"/>
                    <a:pt x="125361" y="954164"/>
                    <a:pt x="102966" y="950128"/>
                  </a:cubicBezTo>
                  <a:cubicBezTo>
                    <a:pt x="80572" y="946093"/>
                    <a:pt x="60738" y="936582"/>
                    <a:pt x="43464" y="921598"/>
                  </a:cubicBezTo>
                  <a:cubicBezTo>
                    <a:pt x="26189" y="906613"/>
                    <a:pt x="14025" y="888284"/>
                    <a:pt x="6971" y="866609"/>
                  </a:cubicBezTo>
                  <a:cubicBezTo>
                    <a:pt x="-364" y="845514"/>
                    <a:pt x="-1911" y="823372"/>
                    <a:pt x="2331" y="800182"/>
                  </a:cubicBezTo>
                  <a:cubicBezTo>
                    <a:pt x="6573" y="776992"/>
                    <a:pt x="16335" y="757191"/>
                    <a:pt x="31619" y="740777"/>
                  </a:cubicBezTo>
                  <a:cubicBezTo>
                    <a:pt x="46903" y="724364"/>
                    <a:pt x="64877" y="712565"/>
                    <a:pt x="85542" y="705380"/>
                  </a:cubicBezTo>
                  <a:cubicBezTo>
                    <a:pt x="95658" y="701862"/>
                    <a:pt x="106017" y="699647"/>
                    <a:pt x="116618" y="698736"/>
                  </a:cubicBezTo>
                  <a:close/>
                  <a:moveTo>
                    <a:pt x="606836" y="503850"/>
                  </a:moveTo>
                  <a:lnTo>
                    <a:pt x="606802" y="568283"/>
                  </a:lnTo>
                  <a:lnTo>
                    <a:pt x="725621" y="526968"/>
                  </a:lnTo>
                  <a:lnTo>
                    <a:pt x="1079719" y="1545323"/>
                  </a:lnTo>
                  <a:lnTo>
                    <a:pt x="972143" y="1737629"/>
                  </a:lnTo>
                  <a:lnTo>
                    <a:pt x="905631" y="1760756"/>
                  </a:lnTo>
                  <a:lnTo>
                    <a:pt x="857579" y="1622565"/>
                  </a:lnTo>
                  <a:lnTo>
                    <a:pt x="924092" y="1599437"/>
                  </a:lnTo>
                  <a:lnTo>
                    <a:pt x="858078" y="1409585"/>
                  </a:lnTo>
                  <a:lnTo>
                    <a:pt x="588152" y="1503443"/>
                  </a:lnTo>
                  <a:lnTo>
                    <a:pt x="300068" y="674939"/>
                  </a:lnTo>
                  <a:lnTo>
                    <a:pt x="409201" y="636992"/>
                  </a:lnTo>
                  <a:lnTo>
                    <a:pt x="410527" y="572110"/>
                  </a:lnTo>
                  <a:close/>
                  <a:moveTo>
                    <a:pt x="2962162" y="75261"/>
                  </a:moveTo>
                  <a:cubicBezTo>
                    <a:pt x="2986109" y="69029"/>
                    <a:pt x="3008760" y="67375"/>
                    <a:pt x="3030117" y="70299"/>
                  </a:cubicBezTo>
                  <a:cubicBezTo>
                    <a:pt x="3051474" y="73222"/>
                    <a:pt x="3072168" y="84922"/>
                    <a:pt x="3092197" y="105400"/>
                  </a:cubicBezTo>
                  <a:lnTo>
                    <a:pt x="3511532" y="0"/>
                  </a:lnTo>
                  <a:lnTo>
                    <a:pt x="3548927" y="148777"/>
                  </a:lnTo>
                  <a:lnTo>
                    <a:pt x="3363788" y="259731"/>
                  </a:lnTo>
                  <a:lnTo>
                    <a:pt x="3341773" y="172144"/>
                  </a:lnTo>
                  <a:lnTo>
                    <a:pt x="2659679" y="343589"/>
                  </a:lnTo>
                  <a:lnTo>
                    <a:pt x="2666917" y="372385"/>
                  </a:lnTo>
                  <a:lnTo>
                    <a:pt x="2619262" y="401272"/>
                  </a:lnTo>
                  <a:lnTo>
                    <a:pt x="2613624" y="459128"/>
                  </a:lnTo>
                  <a:lnTo>
                    <a:pt x="3578118" y="216701"/>
                  </a:lnTo>
                  <a:lnTo>
                    <a:pt x="3555336" y="351903"/>
                  </a:lnTo>
                  <a:lnTo>
                    <a:pt x="3037617" y="482031"/>
                  </a:lnTo>
                  <a:lnTo>
                    <a:pt x="2979045" y="550967"/>
                  </a:lnTo>
                  <a:lnTo>
                    <a:pt x="3249003" y="483113"/>
                  </a:lnTo>
                  <a:lnTo>
                    <a:pt x="3386521" y="1030228"/>
                  </a:lnTo>
                  <a:lnTo>
                    <a:pt x="3219918" y="1207319"/>
                  </a:lnTo>
                  <a:lnTo>
                    <a:pt x="3121986" y="1233848"/>
                  </a:lnTo>
                  <a:lnTo>
                    <a:pt x="3090321" y="1107867"/>
                  </a:lnTo>
                  <a:lnTo>
                    <a:pt x="3188705" y="1083138"/>
                  </a:lnTo>
                  <a:lnTo>
                    <a:pt x="3163071" y="981154"/>
                  </a:lnTo>
                  <a:lnTo>
                    <a:pt x="2948013" y="1277576"/>
                  </a:lnTo>
                  <a:lnTo>
                    <a:pt x="2678055" y="1345430"/>
                  </a:lnTo>
                  <a:lnTo>
                    <a:pt x="3002321" y="922699"/>
                  </a:lnTo>
                  <a:lnTo>
                    <a:pt x="3139699" y="888169"/>
                  </a:lnTo>
                  <a:lnTo>
                    <a:pt x="3096122" y="714795"/>
                  </a:lnTo>
                  <a:lnTo>
                    <a:pt x="2869796" y="999380"/>
                  </a:lnTo>
                  <a:lnTo>
                    <a:pt x="2807926" y="1014931"/>
                  </a:lnTo>
                  <a:lnTo>
                    <a:pt x="2873089" y="1068828"/>
                  </a:lnTo>
                  <a:lnTo>
                    <a:pt x="2690062" y="1134365"/>
                  </a:lnTo>
                  <a:lnTo>
                    <a:pt x="2607542" y="1065297"/>
                  </a:lnTo>
                  <a:lnTo>
                    <a:pt x="2602238" y="1066631"/>
                  </a:lnTo>
                  <a:lnTo>
                    <a:pt x="2605110" y="1063262"/>
                  </a:lnTo>
                  <a:lnTo>
                    <a:pt x="2300666" y="808446"/>
                  </a:lnTo>
                  <a:lnTo>
                    <a:pt x="2216294" y="1304011"/>
                  </a:lnTo>
                  <a:lnTo>
                    <a:pt x="2031078" y="1370333"/>
                  </a:lnTo>
                  <a:lnTo>
                    <a:pt x="2156525" y="683205"/>
                  </a:lnTo>
                  <a:lnTo>
                    <a:pt x="1928623" y="764812"/>
                  </a:lnTo>
                  <a:lnTo>
                    <a:pt x="1928623" y="1242478"/>
                  </a:lnTo>
                  <a:lnTo>
                    <a:pt x="1818342" y="1357224"/>
                  </a:lnTo>
                  <a:lnTo>
                    <a:pt x="1719222" y="1357224"/>
                  </a:lnTo>
                  <a:lnTo>
                    <a:pt x="1719222" y="1254533"/>
                  </a:lnTo>
                  <a:lnTo>
                    <a:pt x="1811644" y="1254533"/>
                  </a:lnTo>
                  <a:lnTo>
                    <a:pt x="1811644" y="691301"/>
                  </a:lnTo>
                  <a:lnTo>
                    <a:pt x="1809073" y="684119"/>
                  </a:lnTo>
                  <a:lnTo>
                    <a:pt x="1811644" y="683198"/>
                  </a:lnTo>
                  <a:lnTo>
                    <a:pt x="1811644" y="680801"/>
                  </a:lnTo>
                  <a:lnTo>
                    <a:pt x="1692433" y="680801"/>
                  </a:lnTo>
                  <a:lnTo>
                    <a:pt x="1692433" y="582574"/>
                  </a:lnTo>
                  <a:lnTo>
                    <a:pt x="1811644" y="582574"/>
                  </a:lnTo>
                  <a:lnTo>
                    <a:pt x="1811644" y="517387"/>
                  </a:lnTo>
                  <a:lnTo>
                    <a:pt x="1928623" y="517387"/>
                  </a:lnTo>
                  <a:lnTo>
                    <a:pt x="1928623" y="582574"/>
                  </a:lnTo>
                  <a:lnTo>
                    <a:pt x="1969253" y="582574"/>
                  </a:lnTo>
                  <a:lnTo>
                    <a:pt x="1955261" y="631772"/>
                  </a:lnTo>
                  <a:lnTo>
                    <a:pt x="2127837" y="569977"/>
                  </a:lnTo>
                  <a:lnTo>
                    <a:pt x="2077854" y="431769"/>
                  </a:lnTo>
                  <a:lnTo>
                    <a:pt x="2231544" y="376736"/>
                  </a:lnTo>
                  <a:lnTo>
                    <a:pt x="2281527" y="514944"/>
                  </a:lnTo>
                  <a:lnTo>
                    <a:pt x="2468434" y="448017"/>
                  </a:lnTo>
                  <a:lnTo>
                    <a:pt x="2424501" y="273226"/>
                  </a:lnTo>
                  <a:lnTo>
                    <a:pt x="2861833" y="163303"/>
                  </a:lnTo>
                  <a:cubicBezTo>
                    <a:pt x="2872599" y="135084"/>
                    <a:pt x="2886026" y="114914"/>
                    <a:pt x="2902113" y="102791"/>
                  </a:cubicBezTo>
                  <a:cubicBezTo>
                    <a:pt x="2918200" y="90669"/>
                    <a:pt x="2938217" y="81492"/>
                    <a:pt x="2962162" y="75261"/>
                  </a:cubicBezTo>
                  <a:close/>
                  <a:moveTo>
                    <a:pt x="1076300" y="340610"/>
                  </a:moveTo>
                  <a:lnTo>
                    <a:pt x="1109083" y="434890"/>
                  </a:lnTo>
                  <a:lnTo>
                    <a:pt x="1167846" y="414457"/>
                  </a:lnTo>
                  <a:lnTo>
                    <a:pt x="1176341" y="561895"/>
                  </a:lnTo>
                  <a:lnTo>
                    <a:pt x="1198398" y="540158"/>
                  </a:lnTo>
                  <a:cubicBezTo>
                    <a:pt x="1211346" y="533312"/>
                    <a:pt x="1224964" y="529889"/>
                    <a:pt x="1239251" y="529889"/>
                  </a:cubicBezTo>
                  <a:cubicBezTo>
                    <a:pt x="1253241" y="529889"/>
                    <a:pt x="1266710" y="533312"/>
                    <a:pt x="1279658" y="540158"/>
                  </a:cubicBezTo>
                  <a:cubicBezTo>
                    <a:pt x="1292606" y="547004"/>
                    <a:pt x="1302875" y="557124"/>
                    <a:pt x="1310466" y="570519"/>
                  </a:cubicBezTo>
                  <a:cubicBezTo>
                    <a:pt x="1318056" y="583914"/>
                    <a:pt x="1321925" y="597978"/>
                    <a:pt x="1322074" y="612712"/>
                  </a:cubicBezTo>
                  <a:cubicBezTo>
                    <a:pt x="1322223" y="627446"/>
                    <a:pt x="1318577" y="641212"/>
                    <a:pt x="1311136" y="654012"/>
                  </a:cubicBezTo>
                  <a:cubicBezTo>
                    <a:pt x="1303694" y="667108"/>
                    <a:pt x="1293499" y="677303"/>
                    <a:pt x="1280551" y="684596"/>
                  </a:cubicBezTo>
                  <a:cubicBezTo>
                    <a:pt x="1267603" y="691888"/>
                    <a:pt x="1253837" y="695535"/>
                    <a:pt x="1239251" y="695535"/>
                  </a:cubicBezTo>
                  <a:cubicBezTo>
                    <a:pt x="1224368" y="695535"/>
                    <a:pt x="1210453" y="691888"/>
                    <a:pt x="1197505" y="684596"/>
                  </a:cubicBezTo>
                  <a:lnTo>
                    <a:pt x="1195068" y="682177"/>
                  </a:lnTo>
                  <a:lnTo>
                    <a:pt x="1227503" y="775455"/>
                  </a:lnTo>
                  <a:lnTo>
                    <a:pt x="1314261" y="775455"/>
                  </a:lnTo>
                  <a:lnTo>
                    <a:pt x="1314261" y="1024964"/>
                  </a:lnTo>
                  <a:lnTo>
                    <a:pt x="1397927" y="1265582"/>
                  </a:lnTo>
                  <a:lnTo>
                    <a:pt x="1444188" y="1150056"/>
                  </a:lnTo>
                  <a:lnTo>
                    <a:pt x="1551344" y="1150056"/>
                  </a:lnTo>
                  <a:lnTo>
                    <a:pt x="1469191" y="1356332"/>
                  </a:lnTo>
                  <a:lnTo>
                    <a:pt x="1429483" y="1356332"/>
                  </a:lnTo>
                  <a:lnTo>
                    <a:pt x="1440952" y="1389316"/>
                  </a:lnTo>
                  <a:lnTo>
                    <a:pt x="1339157" y="1610736"/>
                  </a:lnTo>
                  <a:lnTo>
                    <a:pt x="1195799" y="1660584"/>
                  </a:lnTo>
                  <a:lnTo>
                    <a:pt x="1144156" y="1512060"/>
                  </a:lnTo>
                  <a:lnTo>
                    <a:pt x="1277827" y="1465580"/>
                  </a:lnTo>
                  <a:lnTo>
                    <a:pt x="1240460" y="1358118"/>
                  </a:lnTo>
                  <a:lnTo>
                    <a:pt x="1189692" y="1358118"/>
                  </a:lnTo>
                  <a:lnTo>
                    <a:pt x="1189692" y="1212112"/>
                  </a:lnTo>
                  <a:lnTo>
                    <a:pt x="989294" y="635785"/>
                  </a:lnTo>
                  <a:lnTo>
                    <a:pt x="816877" y="695738"/>
                  </a:lnTo>
                  <a:lnTo>
                    <a:pt x="767478" y="553671"/>
                  </a:lnTo>
                  <a:lnTo>
                    <a:pt x="939895" y="493719"/>
                  </a:lnTo>
                  <a:lnTo>
                    <a:pt x="907112" y="399439"/>
                  </a:lnTo>
                  <a:close/>
                </a:path>
              </a:pathLst>
            </a:custGeom>
            <a:solidFill>
              <a:srgbClr val="DE192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7200" dirty="0">
                <a:solidFill>
                  <a:srgbClr val="DE1923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endParaRPr>
            </a:p>
          </p:txBody>
        </p:sp>
        <p:grpSp>
          <p:nvGrpSpPr>
            <p:cNvPr id="184" name="组合 183"/>
            <p:cNvGrpSpPr/>
            <p:nvPr/>
          </p:nvGrpSpPr>
          <p:grpSpPr>
            <a:xfrm>
              <a:off x="4816741" y="633787"/>
              <a:ext cx="681873" cy="1491049"/>
              <a:chOff x="4723975" y="557478"/>
              <a:chExt cx="681873" cy="1491049"/>
            </a:xfrm>
          </p:grpSpPr>
          <p:grpSp>
            <p:nvGrpSpPr>
              <p:cNvPr id="66" name="组合 65"/>
              <p:cNvGrpSpPr/>
              <p:nvPr/>
            </p:nvGrpSpPr>
            <p:grpSpPr>
              <a:xfrm>
                <a:off x="4723975" y="557478"/>
                <a:ext cx="681873" cy="1491049"/>
                <a:chOff x="4633747" y="744626"/>
                <a:chExt cx="681873" cy="1491049"/>
              </a:xfrm>
            </p:grpSpPr>
            <p:sp>
              <p:nvSpPr>
                <p:cNvPr id="61" name="梯形 59"/>
                <p:cNvSpPr/>
                <p:nvPr/>
              </p:nvSpPr>
              <p:spPr>
                <a:xfrm rot="1412051" flipV="1">
                  <a:off x="4838496" y="1066243"/>
                  <a:ext cx="477124" cy="891664"/>
                </a:xfrm>
                <a:custGeom>
                  <a:avLst/>
                  <a:gdLst>
                    <a:gd name="connsiteX0" fmla="*/ 0 w 914400"/>
                    <a:gd name="connsiteY0" fmla="*/ 1216152 h 1216152"/>
                    <a:gd name="connsiteX1" fmla="*/ 228600 w 914400"/>
                    <a:gd name="connsiteY1" fmla="*/ 0 h 1216152"/>
                    <a:gd name="connsiteX2" fmla="*/ 685800 w 914400"/>
                    <a:gd name="connsiteY2" fmla="*/ 0 h 1216152"/>
                    <a:gd name="connsiteX3" fmla="*/ 914400 w 914400"/>
                    <a:gd name="connsiteY3" fmla="*/ 1216152 h 1216152"/>
                    <a:gd name="connsiteX4" fmla="*/ 0 w 914400"/>
                    <a:gd name="connsiteY4" fmla="*/ 1216152 h 1216152"/>
                    <a:gd name="connsiteX0" fmla="*/ 0 w 762000"/>
                    <a:gd name="connsiteY0" fmla="*/ 930402 h 1216152"/>
                    <a:gd name="connsiteX1" fmla="*/ 76200 w 762000"/>
                    <a:gd name="connsiteY1" fmla="*/ 0 h 1216152"/>
                    <a:gd name="connsiteX2" fmla="*/ 533400 w 762000"/>
                    <a:gd name="connsiteY2" fmla="*/ 0 h 1216152"/>
                    <a:gd name="connsiteX3" fmla="*/ 762000 w 762000"/>
                    <a:gd name="connsiteY3" fmla="*/ 1216152 h 1216152"/>
                    <a:gd name="connsiteX4" fmla="*/ 0 w 762000"/>
                    <a:gd name="connsiteY4" fmla="*/ 930402 h 1216152"/>
                    <a:gd name="connsiteX0" fmla="*/ 0 w 762000"/>
                    <a:gd name="connsiteY0" fmla="*/ 930402 h 1216152"/>
                    <a:gd name="connsiteX1" fmla="*/ 76200 w 762000"/>
                    <a:gd name="connsiteY1" fmla="*/ 0 h 1216152"/>
                    <a:gd name="connsiteX2" fmla="*/ 381000 w 762000"/>
                    <a:gd name="connsiteY2" fmla="*/ 0 h 1216152"/>
                    <a:gd name="connsiteX3" fmla="*/ 762000 w 762000"/>
                    <a:gd name="connsiteY3" fmla="*/ 1216152 h 1216152"/>
                    <a:gd name="connsiteX4" fmla="*/ 0 w 762000"/>
                    <a:gd name="connsiteY4" fmla="*/ 930402 h 1216152"/>
                    <a:gd name="connsiteX0" fmla="*/ 0 w 723900"/>
                    <a:gd name="connsiteY0" fmla="*/ 911352 h 1216152"/>
                    <a:gd name="connsiteX1" fmla="*/ 38100 w 723900"/>
                    <a:gd name="connsiteY1" fmla="*/ 0 h 1216152"/>
                    <a:gd name="connsiteX2" fmla="*/ 342900 w 723900"/>
                    <a:gd name="connsiteY2" fmla="*/ 0 h 1216152"/>
                    <a:gd name="connsiteX3" fmla="*/ 723900 w 723900"/>
                    <a:gd name="connsiteY3" fmla="*/ 1216152 h 1216152"/>
                    <a:gd name="connsiteX4" fmla="*/ 0 w 723900"/>
                    <a:gd name="connsiteY4" fmla="*/ 911352 h 1216152"/>
                    <a:gd name="connsiteX0" fmla="*/ 0 w 666750"/>
                    <a:gd name="connsiteY0" fmla="*/ 911352 h 1197102"/>
                    <a:gd name="connsiteX1" fmla="*/ 38100 w 666750"/>
                    <a:gd name="connsiteY1" fmla="*/ 0 h 1197102"/>
                    <a:gd name="connsiteX2" fmla="*/ 342900 w 666750"/>
                    <a:gd name="connsiteY2" fmla="*/ 0 h 1197102"/>
                    <a:gd name="connsiteX3" fmla="*/ 666750 w 666750"/>
                    <a:gd name="connsiteY3" fmla="*/ 1197102 h 1197102"/>
                    <a:gd name="connsiteX4" fmla="*/ 0 w 666750"/>
                    <a:gd name="connsiteY4" fmla="*/ 911352 h 1197102"/>
                    <a:gd name="connsiteX0" fmla="*/ 0 w 704850"/>
                    <a:gd name="connsiteY0" fmla="*/ 930402 h 1197102"/>
                    <a:gd name="connsiteX1" fmla="*/ 76200 w 704850"/>
                    <a:gd name="connsiteY1" fmla="*/ 0 h 1197102"/>
                    <a:gd name="connsiteX2" fmla="*/ 381000 w 704850"/>
                    <a:gd name="connsiteY2" fmla="*/ 0 h 1197102"/>
                    <a:gd name="connsiteX3" fmla="*/ 704850 w 704850"/>
                    <a:gd name="connsiteY3" fmla="*/ 1197102 h 1197102"/>
                    <a:gd name="connsiteX4" fmla="*/ 0 w 704850"/>
                    <a:gd name="connsiteY4" fmla="*/ 930402 h 1197102"/>
                    <a:gd name="connsiteX0" fmla="*/ 0 w 612344"/>
                    <a:gd name="connsiteY0" fmla="*/ 930402 h 930402"/>
                    <a:gd name="connsiteX1" fmla="*/ 76200 w 612344"/>
                    <a:gd name="connsiteY1" fmla="*/ 0 h 930402"/>
                    <a:gd name="connsiteX2" fmla="*/ 381000 w 612344"/>
                    <a:gd name="connsiteY2" fmla="*/ 0 h 930402"/>
                    <a:gd name="connsiteX3" fmla="*/ 612345 w 612344"/>
                    <a:gd name="connsiteY3" fmla="*/ 792243 h 930402"/>
                    <a:gd name="connsiteX4" fmla="*/ 0 w 612344"/>
                    <a:gd name="connsiteY4" fmla="*/ 930402 h 930402"/>
                    <a:gd name="connsiteX0" fmla="*/ 0 w 647525"/>
                    <a:gd name="connsiteY0" fmla="*/ 1126070 h 1126070"/>
                    <a:gd name="connsiteX1" fmla="*/ 111380 w 647525"/>
                    <a:gd name="connsiteY1" fmla="*/ 0 h 1126070"/>
                    <a:gd name="connsiteX2" fmla="*/ 416180 w 647525"/>
                    <a:gd name="connsiteY2" fmla="*/ 0 h 1126070"/>
                    <a:gd name="connsiteX3" fmla="*/ 647525 w 647525"/>
                    <a:gd name="connsiteY3" fmla="*/ 792243 h 1126070"/>
                    <a:gd name="connsiteX4" fmla="*/ 0 w 647525"/>
                    <a:gd name="connsiteY4" fmla="*/ 1126070 h 1126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7525" h="1126070">
                      <a:moveTo>
                        <a:pt x="0" y="1126070"/>
                      </a:moveTo>
                      <a:lnTo>
                        <a:pt x="111380" y="0"/>
                      </a:lnTo>
                      <a:lnTo>
                        <a:pt x="416180" y="0"/>
                      </a:lnTo>
                      <a:lnTo>
                        <a:pt x="647525" y="792243"/>
                      </a:lnTo>
                      <a:lnTo>
                        <a:pt x="0" y="1126070"/>
                      </a:lnTo>
                      <a:close/>
                    </a:path>
                  </a:pathLst>
                </a:custGeom>
                <a:solidFill>
                  <a:srgbClr val="FAD12C"/>
                </a:solidFill>
                <a:ln w="104775">
                  <a:solidFill>
                    <a:srgbClr val="DE192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0" name="梯形 59"/>
                <p:cNvSpPr/>
                <p:nvPr/>
              </p:nvSpPr>
              <p:spPr>
                <a:xfrm rot="300000" flipV="1">
                  <a:off x="4756331" y="744626"/>
                  <a:ext cx="380640" cy="1197102"/>
                </a:xfrm>
                <a:custGeom>
                  <a:avLst/>
                  <a:gdLst>
                    <a:gd name="connsiteX0" fmla="*/ 0 w 914400"/>
                    <a:gd name="connsiteY0" fmla="*/ 1216152 h 1216152"/>
                    <a:gd name="connsiteX1" fmla="*/ 228600 w 914400"/>
                    <a:gd name="connsiteY1" fmla="*/ 0 h 1216152"/>
                    <a:gd name="connsiteX2" fmla="*/ 685800 w 914400"/>
                    <a:gd name="connsiteY2" fmla="*/ 0 h 1216152"/>
                    <a:gd name="connsiteX3" fmla="*/ 914400 w 914400"/>
                    <a:gd name="connsiteY3" fmla="*/ 1216152 h 1216152"/>
                    <a:gd name="connsiteX4" fmla="*/ 0 w 914400"/>
                    <a:gd name="connsiteY4" fmla="*/ 1216152 h 1216152"/>
                    <a:gd name="connsiteX0" fmla="*/ 0 w 762000"/>
                    <a:gd name="connsiteY0" fmla="*/ 930402 h 1216152"/>
                    <a:gd name="connsiteX1" fmla="*/ 76200 w 762000"/>
                    <a:gd name="connsiteY1" fmla="*/ 0 h 1216152"/>
                    <a:gd name="connsiteX2" fmla="*/ 533400 w 762000"/>
                    <a:gd name="connsiteY2" fmla="*/ 0 h 1216152"/>
                    <a:gd name="connsiteX3" fmla="*/ 762000 w 762000"/>
                    <a:gd name="connsiteY3" fmla="*/ 1216152 h 1216152"/>
                    <a:gd name="connsiteX4" fmla="*/ 0 w 762000"/>
                    <a:gd name="connsiteY4" fmla="*/ 930402 h 1216152"/>
                    <a:gd name="connsiteX0" fmla="*/ 0 w 762000"/>
                    <a:gd name="connsiteY0" fmla="*/ 930402 h 1216152"/>
                    <a:gd name="connsiteX1" fmla="*/ 76200 w 762000"/>
                    <a:gd name="connsiteY1" fmla="*/ 0 h 1216152"/>
                    <a:gd name="connsiteX2" fmla="*/ 381000 w 762000"/>
                    <a:gd name="connsiteY2" fmla="*/ 0 h 1216152"/>
                    <a:gd name="connsiteX3" fmla="*/ 762000 w 762000"/>
                    <a:gd name="connsiteY3" fmla="*/ 1216152 h 1216152"/>
                    <a:gd name="connsiteX4" fmla="*/ 0 w 762000"/>
                    <a:gd name="connsiteY4" fmla="*/ 930402 h 1216152"/>
                    <a:gd name="connsiteX0" fmla="*/ 0 w 723900"/>
                    <a:gd name="connsiteY0" fmla="*/ 911352 h 1216152"/>
                    <a:gd name="connsiteX1" fmla="*/ 38100 w 723900"/>
                    <a:gd name="connsiteY1" fmla="*/ 0 h 1216152"/>
                    <a:gd name="connsiteX2" fmla="*/ 342900 w 723900"/>
                    <a:gd name="connsiteY2" fmla="*/ 0 h 1216152"/>
                    <a:gd name="connsiteX3" fmla="*/ 723900 w 723900"/>
                    <a:gd name="connsiteY3" fmla="*/ 1216152 h 1216152"/>
                    <a:gd name="connsiteX4" fmla="*/ 0 w 723900"/>
                    <a:gd name="connsiteY4" fmla="*/ 911352 h 1216152"/>
                    <a:gd name="connsiteX0" fmla="*/ 0 w 666750"/>
                    <a:gd name="connsiteY0" fmla="*/ 911352 h 1197102"/>
                    <a:gd name="connsiteX1" fmla="*/ 38100 w 666750"/>
                    <a:gd name="connsiteY1" fmla="*/ 0 h 1197102"/>
                    <a:gd name="connsiteX2" fmla="*/ 342900 w 666750"/>
                    <a:gd name="connsiteY2" fmla="*/ 0 h 1197102"/>
                    <a:gd name="connsiteX3" fmla="*/ 666750 w 666750"/>
                    <a:gd name="connsiteY3" fmla="*/ 1197102 h 1197102"/>
                    <a:gd name="connsiteX4" fmla="*/ 0 w 666750"/>
                    <a:gd name="connsiteY4" fmla="*/ 911352 h 1197102"/>
                    <a:gd name="connsiteX0" fmla="*/ 0 w 704850"/>
                    <a:gd name="connsiteY0" fmla="*/ 930402 h 1197102"/>
                    <a:gd name="connsiteX1" fmla="*/ 76200 w 704850"/>
                    <a:gd name="connsiteY1" fmla="*/ 0 h 1197102"/>
                    <a:gd name="connsiteX2" fmla="*/ 381000 w 704850"/>
                    <a:gd name="connsiteY2" fmla="*/ 0 h 1197102"/>
                    <a:gd name="connsiteX3" fmla="*/ 704850 w 704850"/>
                    <a:gd name="connsiteY3" fmla="*/ 1197102 h 1197102"/>
                    <a:gd name="connsiteX4" fmla="*/ 0 w 704850"/>
                    <a:gd name="connsiteY4" fmla="*/ 930402 h 119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4850" h="1197102">
                      <a:moveTo>
                        <a:pt x="0" y="930402"/>
                      </a:moveTo>
                      <a:lnTo>
                        <a:pt x="76200" y="0"/>
                      </a:lnTo>
                      <a:lnTo>
                        <a:pt x="381000" y="0"/>
                      </a:lnTo>
                      <a:lnTo>
                        <a:pt x="704850" y="1197102"/>
                      </a:lnTo>
                      <a:lnTo>
                        <a:pt x="0" y="930402"/>
                      </a:lnTo>
                      <a:close/>
                    </a:path>
                  </a:pathLst>
                </a:custGeom>
                <a:solidFill>
                  <a:srgbClr val="FAD12C"/>
                </a:solidFill>
                <a:ln w="107950">
                  <a:solidFill>
                    <a:srgbClr val="DE192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62" name="Group 8"/>
                <p:cNvGrpSpPr>
                  <a:grpSpLocks noChangeAspect="1"/>
                </p:cNvGrpSpPr>
                <p:nvPr/>
              </p:nvGrpSpPr>
              <p:grpSpPr bwMode="auto">
                <a:xfrm>
                  <a:off x="4633747" y="1794165"/>
                  <a:ext cx="441513" cy="441510"/>
                  <a:chOff x="1836" y="599"/>
                  <a:chExt cx="281" cy="281"/>
                </a:xfrm>
              </p:grpSpPr>
              <p:sp>
                <p:nvSpPr>
                  <p:cNvPr id="63" name="Freeform 9"/>
                  <p:cNvSpPr>
                    <a:spLocks/>
                  </p:cNvSpPr>
                  <p:nvPr/>
                </p:nvSpPr>
                <p:spPr bwMode="auto">
                  <a:xfrm>
                    <a:off x="1836" y="599"/>
                    <a:ext cx="281" cy="281"/>
                  </a:xfrm>
                  <a:custGeom>
                    <a:avLst/>
                    <a:gdLst>
                      <a:gd name="T0" fmla="*/ 172 w 239"/>
                      <a:gd name="T1" fmla="*/ 210 h 239"/>
                      <a:gd name="T2" fmla="*/ 28 w 239"/>
                      <a:gd name="T3" fmla="*/ 172 h 239"/>
                      <a:gd name="T4" fmla="*/ 67 w 239"/>
                      <a:gd name="T5" fmla="*/ 29 h 239"/>
                      <a:gd name="T6" fmla="*/ 210 w 239"/>
                      <a:gd name="T7" fmla="*/ 67 h 239"/>
                      <a:gd name="T8" fmla="*/ 172 w 239"/>
                      <a:gd name="T9" fmla="*/ 210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39" h="239">
                        <a:moveTo>
                          <a:pt x="172" y="210"/>
                        </a:moveTo>
                        <a:cubicBezTo>
                          <a:pt x="122" y="239"/>
                          <a:pt x="57" y="222"/>
                          <a:pt x="28" y="172"/>
                        </a:cubicBezTo>
                        <a:cubicBezTo>
                          <a:pt x="0" y="122"/>
                          <a:pt x="17" y="57"/>
                          <a:pt x="67" y="29"/>
                        </a:cubicBezTo>
                        <a:cubicBezTo>
                          <a:pt x="117" y="0"/>
                          <a:pt x="181" y="17"/>
                          <a:pt x="210" y="67"/>
                        </a:cubicBezTo>
                        <a:cubicBezTo>
                          <a:pt x="239" y="117"/>
                          <a:pt x="222" y="181"/>
                          <a:pt x="172" y="210"/>
                        </a:cubicBezTo>
                        <a:close/>
                      </a:path>
                    </a:pathLst>
                  </a:custGeom>
                  <a:solidFill>
                    <a:srgbClr val="DE192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  <p:sp>
                <p:nvSpPr>
                  <p:cNvPr id="64" name="Freeform 10"/>
                  <p:cNvSpPr>
                    <a:spLocks/>
                  </p:cNvSpPr>
                  <p:nvPr/>
                </p:nvSpPr>
                <p:spPr bwMode="auto">
                  <a:xfrm>
                    <a:off x="1863" y="627"/>
                    <a:ext cx="223" cy="223"/>
                  </a:xfrm>
                  <a:custGeom>
                    <a:avLst/>
                    <a:gdLst>
                      <a:gd name="T0" fmla="*/ 146 w 202"/>
                      <a:gd name="T1" fmla="*/ 178 h 203"/>
                      <a:gd name="T2" fmla="*/ 25 w 202"/>
                      <a:gd name="T3" fmla="*/ 146 h 203"/>
                      <a:gd name="T4" fmla="*/ 57 w 202"/>
                      <a:gd name="T5" fmla="*/ 25 h 203"/>
                      <a:gd name="T6" fmla="*/ 178 w 202"/>
                      <a:gd name="T7" fmla="*/ 57 h 203"/>
                      <a:gd name="T8" fmla="*/ 146 w 202"/>
                      <a:gd name="T9" fmla="*/ 178 h 2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02" h="203">
                        <a:moveTo>
                          <a:pt x="146" y="178"/>
                        </a:moveTo>
                        <a:cubicBezTo>
                          <a:pt x="103" y="203"/>
                          <a:pt x="49" y="188"/>
                          <a:pt x="25" y="146"/>
                        </a:cubicBezTo>
                        <a:cubicBezTo>
                          <a:pt x="0" y="103"/>
                          <a:pt x="15" y="49"/>
                          <a:pt x="57" y="25"/>
                        </a:cubicBezTo>
                        <a:cubicBezTo>
                          <a:pt x="99" y="0"/>
                          <a:pt x="154" y="15"/>
                          <a:pt x="178" y="57"/>
                        </a:cubicBezTo>
                        <a:cubicBezTo>
                          <a:pt x="202" y="99"/>
                          <a:pt x="188" y="154"/>
                          <a:pt x="146" y="17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47" name="Group 91"/>
              <p:cNvGrpSpPr>
                <a:grpSpLocks noChangeAspect="1"/>
              </p:cNvGrpSpPr>
              <p:nvPr/>
            </p:nvGrpSpPr>
            <p:grpSpPr bwMode="auto">
              <a:xfrm>
                <a:off x="4790872" y="1679832"/>
                <a:ext cx="302624" cy="302624"/>
                <a:chOff x="3815" y="1426"/>
                <a:chExt cx="309" cy="309"/>
              </a:xfrm>
            </p:grpSpPr>
            <p:sp>
              <p:nvSpPr>
                <p:cNvPr id="149" name="Oval 92"/>
                <p:cNvSpPr>
                  <a:spLocks noChangeArrowheads="1"/>
                </p:cNvSpPr>
                <p:nvPr/>
              </p:nvSpPr>
              <p:spPr bwMode="auto">
                <a:xfrm>
                  <a:off x="3815" y="1426"/>
                  <a:ext cx="309" cy="309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0" name="Oval 93"/>
                <p:cNvSpPr>
                  <a:spLocks noChangeArrowheads="1"/>
                </p:cNvSpPr>
                <p:nvPr/>
              </p:nvSpPr>
              <p:spPr bwMode="auto">
                <a:xfrm>
                  <a:off x="3839" y="1450"/>
                  <a:ext cx="260" cy="261"/>
                </a:xfrm>
                <a:prstGeom prst="ellipse">
                  <a:avLst/>
                </a:prstGeom>
                <a:solidFill>
                  <a:srgbClr val="48BBC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1" name="Freeform 94"/>
                <p:cNvSpPr>
                  <a:spLocks/>
                </p:cNvSpPr>
                <p:nvPr/>
              </p:nvSpPr>
              <p:spPr bwMode="auto">
                <a:xfrm>
                  <a:off x="3935" y="1499"/>
                  <a:ext cx="13" cy="20"/>
                </a:xfrm>
                <a:custGeom>
                  <a:avLst/>
                  <a:gdLst>
                    <a:gd name="T0" fmla="*/ 20 w 20"/>
                    <a:gd name="T1" fmla="*/ 7 h 31"/>
                    <a:gd name="T2" fmla="*/ 8 w 20"/>
                    <a:gd name="T3" fmla="*/ 11 h 31"/>
                    <a:gd name="T4" fmla="*/ 7 w 20"/>
                    <a:gd name="T5" fmla="*/ 11 h 31"/>
                    <a:gd name="T6" fmla="*/ 7 w 20"/>
                    <a:gd name="T7" fmla="*/ 13 h 31"/>
                    <a:gd name="T8" fmla="*/ 7 w 20"/>
                    <a:gd name="T9" fmla="*/ 31 h 31"/>
                    <a:gd name="T10" fmla="*/ 0 w 20"/>
                    <a:gd name="T11" fmla="*/ 31 h 31"/>
                    <a:gd name="T12" fmla="*/ 0 w 20"/>
                    <a:gd name="T13" fmla="*/ 13 h 31"/>
                    <a:gd name="T14" fmla="*/ 2 w 20"/>
                    <a:gd name="T15" fmla="*/ 8 h 31"/>
                    <a:gd name="T16" fmla="*/ 6 w 20"/>
                    <a:gd name="T17" fmla="*/ 4 h 31"/>
                    <a:gd name="T18" fmla="*/ 18 w 20"/>
                    <a:gd name="T19" fmla="*/ 0 h 31"/>
                    <a:gd name="T20" fmla="*/ 20 w 20"/>
                    <a:gd name="T21" fmla="*/ 7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31">
                      <a:moveTo>
                        <a:pt x="20" y="7"/>
                      </a:move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7" y="11"/>
                        <a:pt x="7" y="11"/>
                      </a:cubicBezTo>
                      <a:cubicBezTo>
                        <a:pt x="7" y="12"/>
                        <a:pt x="7" y="12"/>
                        <a:pt x="7" y="13"/>
                      </a:cubicBezTo>
                      <a:cubicBezTo>
                        <a:pt x="7" y="31"/>
                        <a:pt x="7" y="31"/>
                        <a:pt x="7" y="31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1"/>
                        <a:pt x="1" y="9"/>
                        <a:pt x="2" y="8"/>
                      </a:cubicBezTo>
                      <a:cubicBezTo>
                        <a:pt x="3" y="6"/>
                        <a:pt x="4" y="5"/>
                        <a:pt x="6" y="4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0" y="7"/>
                        <a:pt x="20" y="7"/>
                        <a:pt x="20" y="7"/>
                      </a:cubicBezTo>
                      <a:close/>
                    </a:path>
                  </a:pathLst>
                </a:custGeom>
                <a:solidFill>
                  <a:srgbClr val="00587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2" name="Freeform 95"/>
                <p:cNvSpPr>
                  <a:spLocks/>
                </p:cNvSpPr>
                <p:nvPr/>
              </p:nvSpPr>
              <p:spPr bwMode="auto">
                <a:xfrm>
                  <a:off x="3990" y="1499"/>
                  <a:ext cx="13" cy="20"/>
                </a:xfrm>
                <a:custGeom>
                  <a:avLst/>
                  <a:gdLst>
                    <a:gd name="T0" fmla="*/ 0 w 20"/>
                    <a:gd name="T1" fmla="*/ 7 h 31"/>
                    <a:gd name="T2" fmla="*/ 12 w 20"/>
                    <a:gd name="T3" fmla="*/ 11 h 31"/>
                    <a:gd name="T4" fmla="*/ 13 w 20"/>
                    <a:gd name="T5" fmla="*/ 11 h 31"/>
                    <a:gd name="T6" fmla="*/ 14 w 20"/>
                    <a:gd name="T7" fmla="*/ 13 h 31"/>
                    <a:gd name="T8" fmla="*/ 14 w 20"/>
                    <a:gd name="T9" fmla="*/ 31 h 31"/>
                    <a:gd name="T10" fmla="*/ 20 w 20"/>
                    <a:gd name="T11" fmla="*/ 31 h 31"/>
                    <a:gd name="T12" fmla="*/ 20 w 20"/>
                    <a:gd name="T13" fmla="*/ 13 h 31"/>
                    <a:gd name="T14" fmla="*/ 19 w 20"/>
                    <a:gd name="T15" fmla="*/ 8 h 31"/>
                    <a:gd name="T16" fmla="*/ 14 w 20"/>
                    <a:gd name="T17" fmla="*/ 4 h 31"/>
                    <a:gd name="T18" fmla="*/ 2 w 20"/>
                    <a:gd name="T19" fmla="*/ 0 h 31"/>
                    <a:gd name="T20" fmla="*/ 0 w 20"/>
                    <a:gd name="T21" fmla="*/ 7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31">
                      <a:moveTo>
                        <a:pt x="0" y="7"/>
                      </a:move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4" y="12"/>
                        <a:pt x="14" y="12"/>
                        <a:pt x="14" y="13"/>
                      </a:cubicBezTo>
                      <a:cubicBezTo>
                        <a:pt x="14" y="31"/>
                        <a:pt x="14" y="31"/>
                        <a:pt x="14" y="31"/>
                      </a:cubicBezTo>
                      <a:cubicBezTo>
                        <a:pt x="20" y="31"/>
                        <a:pt x="20" y="31"/>
                        <a:pt x="20" y="31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1"/>
                        <a:pt x="20" y="9"/>
                        <a:pt x="19" y="8"/>
                      </a:cubicBezTo>
                      <a:cubicBezTo>
                        <a:pt x="18" y="6"/>
                        <a:pt x="16" y="5"/>
                        <a:pt x="14" y="4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7"/>
                        <a:pt x="0" y="7"/>
                        <a:pt x="0" y="7"/>
                      </a:cubicBezTo>
                      <a:close/>
                    </a:path>
                  </a:pathLst>
                </a:custGeom>
                <a:solidFill>
                  <a:srgbClr val="00587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3" name="Freeform 96"/>
                <p:cNvSpPr>
                  <a:spLocks/>
                </p:cNvSpPr>
                <p:nvPr/>
              </p:nvSpPr>
              <p:spPr bwMode="auto">
                <a:xfrm>
                  <a:off x="3931" y="1519"/>
                  <a:ext cx="13" cy="16"/>
                </a:xfrm>
                <a:custGeom>
                  <a:avLst/>
                  <a:gdLst>
                    <a:gd name="T0" fmla="*/ 19 w 19"/>
                    <a:gd name="T1" fmla="*/ 15 h 24"/>
                    <a:gd name="T2" fmla="*/ 18 w 19"/>
                    <a:gd name="T3" fmla="*/ 18 h 24"/>
                    <a:gd name="T4" fmla="*/ 17 w 19"/>
                    <a:gd name="T5" fmla="*/ 20 h 24"/>
                    <a:gd name="T6" fmla="*/ 15 w 19"/>
                    <a:gd name="T7" fmla="*/ 22 h 24"/>
                    <a:gd name="T8" fmla="*/ 13 w 19"/>
                    <a:gd name="T9" fmla="*/ 24 h 24"/>
                    <a:gd name="T10" fmla="*/ 10 w 19"/>
                    <a:gd name="T11" fmla="*/ 24 h 24"/>
                    <a:gd name="T12" fmla="*/ 7 w 19"/>
                    <a:gd name="T13" fmla="*/ 24 h 24"/>
                    <a:gd name="T14" fmla="*/ 5 w 19"/>
                    <a:gd name="T15" fmla="*/ 23 h 24"/>
                    <a:gd name="T16" fmla="*/ 3 w 19"/>
                    <a:gd name="T17" fmla="*/ 22 h 24"/>
                    <a:gd name="T18" fmla="*/ 1 w 19"/>
                    <a:gd name="T19" fmla="*/ 20 h 24"/>
                    <a:gd name="T20" fmla="*/ 0 w 19"/>
                    <a:gd name="T21" fmla="*/ 18 h 24"/>
                    <a:gd name="T22" fmla="*/ 0 w 19"/>
                    <a:gd name="T23" fmla="*/ 15 h 24"/>
                    <a:gd name="T24" fmla="*/ 0 w 19"/>
                    <a:gd name="T25" fmla="*/ 4 h 24"/>
                    <a:gd name="T26" fmla="*/ 0 w 19"/>
                    <a:gd name="T27" fmla="*/ 3 h 24"/>
                    <a:gd name="T28" fmla="*/ 0 w 19"/>
                    <a:gd name="T29" fmla="*/ 2 h 24"/>
                    <a:gd name="T30" fmla="*/ 1 w 19"/>
                    <a:gd name="T31" fmla="*/ 2 h 24"/>
                    <a:gd name="T32" fmla="*/ 1 w 19"/>
                    <a:gd name="T33" fmla="*/ 1 h 24"/>
                    <a:gd name="T34" fmla="*/ 2 w 19"/>
                    <a:gd name="T35" fmla="*/ 0 h 24"/>
                    <a:gd name="T36" fmla="*/ 3 w 19"/>
                    <a:gd name="T37" fmla="*/ 0 h 24"/>
                    <a:gd name="T38" fmla="*/ 4 w 19"/>
                    <a:gd name="T39" fmla="*/ 0 h 24"/>
                    <a:gd name="T40" fmla="*/ 4 w 19"/>
                    <a:gd name="T41" fmla="*/ 0 h 24"/>
                    <a:gd name="T42" fmla="*/ 14 w 19"/>
                    <a:gd name="T43" fmla="*/ 0 h 24"/>
                    <a:gd name="T44" fmla="*/ 15 w 19"/>
                    <a:gd name="T45" fmla="*/ 0 h 24"/>
                    <a:gd name="T46" fmla="*/ 16 w 19"/>
                    <a:gd name="T47" fmla="*/ 0 h 24"/>
                    <a:gd name="T48" fmla="*/ 16 w 19"/>
                    <a:gd name="T49" fmla="*/ 0 h 24"/>
                    <a:gd name="T50" fmla="*/ 17 w 19"/>
                    <a:gd name="T51" fmla="*/ 1 h 24"/>
                    <a:gd name="T52" fmla="*/ 18 w 19"/>
                    <a:gd name="T53" fmla="*/ 2 h 24"/>
                    <a:gd name="T54" fmla="*/ 18 w 19"/>
                    <a:gd name="T55" fmla="*/ 2 h 24"/>
                    <a:gd name="T56" fmla="*/ 18 w 19"/>
                    <a:gd name="T57" fmla="*/ 3 h 24"/>
                    <a:gd name="T58" fmla="*/ 19 w 19"/>
                    <a:gd name="T59" fmla="*/ 4 h 24"/>
                    <a:gd name="T60" fmla="*/ 19 w 19"/>
                    <a:gd name="T61" fmla="*/ 15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9" h="24">
                      <a:moveTo>
                        <a:pt x="19" y="15"/>
                      </a:moveTo>
                      <a:cubicBezTo>
                        <a:pt x="18" y="16"/>
                        <a:pt x="18" y="17"/>
                        <a:pt x="18" y="18"/>
                      </a:cubicBezTo>
                      <a:cubicBezTo>
                        <a:pt x="18" y="19"/>
                        <a:pt x="17" y="19"/>
                        <a:pt x="17" y="20"/>
                      </a:cubicBezTo>
                      <a:cubicBezTo>
                        <a:pt x="16" y="21"/>
                        <a:pt x="16" y="22"/>
                        <a:pt x="15" y="22"/>
                      </a:cubicBezTo>
                      <a:cubicBezTo>
                        <a:pt x="14" y="23"/>
                        <a:pt x="14" y="23"/>
                        <a:pt x="13" y="24"/>
                      </a:cubicBezTo>
                      <a:cubicBezTo>
                        <a:pt x="12" y="24"/>
                        <a:pt x="11" y="24"/>
                        <a:pt x="10" y="24"/>
                      </a:cubicBezTo>
                      <a:cubicBezTo>
                        <a:pt x="9" y="24"/>
                        <a:pt x="8" y="24"/>
                        <a:pt x="7" y="24"/>
                      </a:cubicBezTo>
                      <a:cubicBezTo>
                        <a:pt x="6" y="24"/>
                        <a:pt x="6" y="24"/>
                        <a:pt x="5" y="23"/>
                      </a:cubicBezTo>
                      <a:cubicBezTo>
                        <a:pt x="4" y="23"/>
                        <a:pt x="3" y="22"/>
                        <a:pt x="3" y="22"/>
                      </a:cubicBezTo>
                      <a:cubicBezTo>
                        <a:pt x="2" y="21"/>
                        <a:pt x="2" y="20"/>
                        <a:pt x="1" y="20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7"/>
                        <a:pt x="0" y="16"/>
                        <a:pt x="0" y="15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3"/>
                        <a:pt x="18" y="3"/>
                        <a:pt x="18" y="3"/>
                      </a:cubicBezTo>
                      <a:cubicBezTo>
                        <a:pt x="19" y="4"/>
                        <a:pt x="19" y="4"/>
                        <a:pt x="19" y="4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lose/>
                    </a:path>
                  </a:pathLst>
                </a:custGeom>
                <a:solidFill>
                  <a:srgbClr val="F3A7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" name="Freeform 97"/>
                <p:cNvSpPr>
                  <a:spLocks/>
                </p:cNvSpPr>
                <p:nvPr/>
              </p:nvSpPr>
              <p:spPr bwMode="auto">
                <a:xfrm>
                  <a:off x="3995" y="1519"/>
                  <a:ext cx="13" cy="16"/>
                </a:xfrm>
                <a:custGeom>
                  <a:avLst/>
                  <a:gdLst>
                    <a:gd name="T0" fmla="*/ 0 w 19"/>
                    <a:gd name="T1" fmla="*/ 15 h 24"/>
                    <a:gd name="T2" fmla="*/ 0 w 19"/>
                    <a:gd name="T3" fmla="*/ 18 h 24"/>
                    <a:gd name="T4" fmla="*/ 2 w 19"/>
                    <a:gd name="T5" fmla="*/ 20 h 24"/>
                    <a:gd name="T6" fmla="*/ 3 w 19"/>
                    <a:gd name="T7" fmla="*/ 22 h 24"/>
                    <a:gd name="T8" fmla="*/ 6 w 19"/>
                    <a:gd name="T9" fmla="*/ 24 h 24"/>
                    <a:gd name="T10" fmla="*/ 8 w 19"/>
                    <a:gd name="T11" fmla="*/ 24 h 24"/>
                    <a:gd name="T12" fmla="*/ 11 w 19"/>
                    <a:gd name="T13" fmla="*/ 24 h 24"/>
                    <a:gd name="T14" fmla="*/ 14 w 19"/>
                    <a:gd name="T15" fmla="*/ 23 h 24"/>
                    <a:gd name="T16" fmla="*/ 16 w 19"/>
                    <a:gd name="T17" fmla="*/ 22 h 24"/>
                    <a:gd name="T18" fmla="*/ 17 w 19"/>
                    <a:gd name="T19" fmla="*/ 20 h 24"/>
                    <a:gd name="T20" fmla="*/ 18 w 19"/>
                    <a:gd name="T21" fmla="*/ 18 h 24"/>
                    <a:gd name="T22" fmla="*/ 19 w 19"/>
                    <a:gd name="T23" fmla="*/ 15 h 24"/>
                    <a:gd name="T24" fmla="*/ 19 w 19"/>
                    <a:gd name="T25" fmla="*/ 4 h 24"/>
                    <a:gd name="T26" fmla="*/ 19 w 19"/>
                    <a:gd name="T27" fmla="*/ 3 h 24"/>
                    <a:gd name="T28" fmla="*/ 18 w 19"/>
                    <a:gd name="T29" fmla="*/ 2 h 24"/>
                    <a:gd name="T30" fmla="*/ 18 w 19"/>
                    <a:gd name="T31" fmla="*/ 2 h 24"/>
                    <a:gd name="T32" fmla="*/ 17 w 19"/>
                    <a:gd name="T33" fmla="*/ 1 h 24"/>
                    <a:gd name="T34" fmla="*/ 17 w 19"/>
                    <a:gd name="T35" fmla="*/ 0 h 24"/>
                    <a:gd name="T36" fmla="*/ 16 w 19"/>
                    <a:gd name="T37" fmla="*/ 0 h 24"/>
                    <a:gd name="T38" fmla="*/ 15 w 19"/>
                    <a:gd name="T39" fmla="*/ 0 h 24"/>
                    <a:gd name="T40" fmla="*/ 14 w 19"/>
                    <a:gd name="T41" fmla="*/ 0 h 24"/>
                    <a:gd name="T42" fmla="*/ 4 w 19"/>
                    <a:gd name="T43" fmla="*/ 0 h 24"/>
                    <a:gd name="T44" fmla="*/ 4 w 19"/>
                    <a:gd name="T45" fmla="*/ 0 h 24"/>
                    <a:gd name="T46" fmla="*/ 3 w 19"/>
                    <a:gd name="T47" fmla="*/ 0 h 24"/>
                    <a:gd name="T48" fmla="*/ 2 w 19"/>
                    <a:gd name="T49" fmla="*/ 0 h 24"/>
                    <a:gd name="T50" fmla="*/ 1 w 19"/>
                    <a:gd name="T51" fmla="*/ 1 h 24"/>
                    <a:gd name="T52" fmla="*/ 1 w 19"/>
                    <a:gd name="T53" fmla="*/ 2 h 24"/>
                    <a:gd name="T54" fmla="*/ 0 w 19"/>
                    <a:gd name="T55" fmla="*/ 2 h 24"/>
                    <a:gd name="T56" fmla="*/ 0 w 19"/>
                    <a:gd name="T57" fmla="*/ 3 h 24"/>
                    <a:gd name="T58" fmla="*/ 0 w 19"/>
                    <a:gd name="T59" fmla="*/ 4 h 24"/>
                    <a:gd name="T60" fmla="*/ 0 w 19"/>
                    <a:gd name="T61" fmla="*/ 15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9" h="24">
                      <a:moveTo>
                        <a:pt x="0" y="15"/>
                      </a:moveTo>
                      <a:cubicBezTo>
                        <a:pt x="0" y="16"/>
                        <a:pt x="0" y="17"/>
                        <a:pt x="0" y="18"/>
                      </a:cubicBezTo>
                      <a:cubicBezTo>
                        <a:pt x="1" y="19"/>
                        <a:pt x="1" y="19"/>
                        <a:pt x="2" y="20"/>
                      </a:cubicBezTo>
                      <a:cubicBezTo>
                        <a:pt x="2" y="21"/>
                        <a:pt x="3" y="22"/>
                        <a:pt x="3" y="22"/>
                      </a:cubicBezTo>
                      <a:cubicBezTo>
                        <a:pt x="4" y="23"/>
                        <a:pt x="5" y="23"/>
                        <a:pt x="6" y="24"/>
                      </a:cubicBezTo>
                      <a:cubicBezTo>
                        <a:pt x="7" y="24"/>
                        <a:pt x="7" y="24"/>
                        <a:pt x="8" y="24"/>
                      </a:cubicBezTo>
                      <a:cubicBezTo>
                        <a:pt x="9" y="24"/>
                        <a:pt x="10" y="24"/>
                        <a:pt x="11" y="24"/>
                      </a:cubicBezTo>
                      <a:cubicBezTo>
                        <a:pt x="12" y="24"/>
                        <a:pt x="13" y="24"/>
                        <a:pt x="14" y="23"/>
                      </a:cubicBezTo>
                      <a:cubicBezTo>
                        <a:pt x="15" y="23"/>
                        <a:pt x="15" y="22"/>
                        <a:pt x="16" y="22"/>
                      </a:cubicBezTo>
                      <a:cubicBezTo>
                        <a:pt x="17" y="21"/>
                        <a:pt x="17" y="20"/>
                        <a:pt x="17" y="20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7"/>
                        <a:pt x="19" y="16"/>
                        <a:pt x="19" y="15"/>
                      </a:cubicBezTo>
                      <a:cubicBezTo>
                        <a:pt x="19" y="4"/>
                        <a:pt x="19" y="4"/>
                        <a:pt x="19" y="4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15"/>
                        <a:pt x="0" y="15"/>
                        <a:pt x="0" y="15"/>
                      </a:cubicBezTo>
                      <a:close/>
                    </a:path>
                  </a:pathLst>
                </a:custGeom>
                <a:solidFill>
                  <a:srgbClr val="F3A7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" name="Freeform 98"/>
                <p:cNvSpPr>
                  <a:spLocks/>
                </p:cNvSpPr>
                <p:nvPr/>
              </p:nvSpPr>
              <p:spPr bwMode="auto">
                <a:xfrm>
                  <a:off x="3944" y="1492"/>
                  <a:ext cx="51" cy="15"/>
                </a:xfrm>
                <a:custGeom>
                  <a:avLst/>
                  <a:gdLst>
                    <a:gd name="T0" fmla="*/ 3 w 78"/>
                    <a:gd name="T1" fmla="*/ 7 h 23"/>
                    <a:gd name="T2" fmla="*/ 74 w 78"/>
                    <a:gd name="T3" fmla="*/ 7 h 23"/>
                    <a:gd name="T4" fmla="*/ 78 w 78"/>
                    <a:gd name="T5" fmla="*/ 11 h 23"/>
                    <a:gd name="T6" fmla="*/ 78 w 78"/>
                    <a:gd name="T7" fmla="*/ 19 h 23"/>
                    <a:gd name="T8" fmla="*/ 74 w 78"/>
                    <a:gd name="T9" fmla="*/ 23 h 23"/>
                    <a:gd name="T10" fmla="*/ 3 w 78"/>
                    <a:gd name="T11" fmla="*/ 23 h 23"/>
                    <a:gd name="T12" fmla="*/ 0 w 78"/>
                    <a:gd name="T13" fmla="*/ 19 h 23"/>
                    <a:gd name="T14" fmla="*/ 0 w 78"/>
                    <a:gd name="T15" fmla="*/ 11 h 23"/>
                    <a:gd name="T16" fmla="*/ 3 w 78"/>
                    <a:gd name="T17" fmla="*/ 7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8" h="23">
                      <a:moveTo>
                        <a:pt x="3" y="7"/>
                      </a:moveTo>
                      <a:cubicBezTo>
                        <a:pt x="28" y="0"/>
                        <a:pt x="49" y="0"/>
                        <a:pt x="74" y="7"/>
                      </a:cubicBezTo>
                      <a:cubicBezTo>
                        <a:pt x="76" y="7"/>
                        <a:pt x="78" y="9"/>
                        <a:pt x="78" y="11"/>
                      </a:cubicBezTo>
                      <a:cubicBezTo>
                        <a:pt x="78" y="19"/>
                        <a:pt x="78" y="19"/>
                        <a:pt x="78" y="19"/>
                      </a:cubicBezTo>
                      <a:cubicBezTo>
                        <a:pt x="78" y="21"/>
                        <a:pt x="76" y="23"/>
                        <a:pt x="74" y="23"/>
                      </a:cubicBezTo>
                      <a:cubicBezTo>
                        <a:pt x="49" y="16"/>
                        <a:pt x="28" y="16"/>
                        <a:pt x="3" y="23"/>
                      </a:cubicBezTo>
                      <a:cubicBezTo>
                        <a:pt x="1" y="23"/>
                        <a:pt x="0" y="21"/>
                        <a:pt x="0" y="19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9"/>
                        <a:pt x="1" y="7"/>
                        <a:pt x="3" y="7"/>
                      </a:cubicBezTo>
                      <a:close/>
                    </a:path>
                  </a:pathLst>
                </a:custGeom>
                <a:solidFill>
                  <a:srgbClr val="FAD1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" name="Freeform 99"/>
                <p:cNvSpPr>
                  <a:spLocks/>
                </p:cNvSpPr>
                <p:nvPr/>
              </p:nvSpPr>
              <p:spPr bwMode="auto">
                <a:xfrm>
                  <a:off x="3879" y="1523"/>
                  <a:ext cx="181" cy="124"/>
                </a:xfrm>
                <a:custGeom>
                  <a:avLst/>
                  <a:gdLst>
                    <a:gd name="T0" fmla="*/ 0 w 181"/>
                    <a:gd name="T1" fmla="*/ 0 h 124"/>
                    <a:gd name="T2" fmla="*/ 181 w 181"/>
                    <a:gd name="T3" fmla="*/ 0 h 124"/>
                    <a:gd name="T4" fmla="*/ 181 w 181"/>
                    <a:gd name="T5" fmla="*/ 124 h 124"/>
                    <a:gd name="T6" fmla="*/ 0 w 181"/>
                    <a:gd name="T7" fmla="*/ 124 h 124"/>
                    <a:gd name="T8" fmla="*/ 0 w 181"/>
                    <a:gd name="T9" fmla="*/ 0 h 124"/>
                    <a:gd name="T10" fmla="*/ 0 w 181"/>
                    <a:gd name="T11" fmla="*/ 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1" h="124">
                      <a:moveTo>
                        <a:pt x="0" y="0"/>
                      </a:moveTo>
                      <a:lnTo>
                        <a:pt x="181" y="0"/>
                      </a:lnTo>
                      <a:lnTo>
                        <a:pt x="181" y="124"/>
                      </a:lnTo>
                      <a:lnTo>
                        <a:pt x="0" y="12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3A7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" name="Freeform 100"/>
                <p:cNvSpPr>
                  <a:spLocks/>
                </p:cNvSpPr>
                <p:nvPr/>
              </p:nvSpPr>
              <p:spPr bwMode="auto">
                <a:xfrm>
                  <a:off x="3893" y="1537"/>
                  <a:ext cx="153" cy="96"/>
                </a:xfrm>
                <a:custGeom>
                  <a:avLst/>
                  <a:gdLst>
                    <a:gd name="T0" fmla="*/ 0 w 153"/>
                    <a:gd name="T1" fmla="*/ 0 h 96"/>
                    <a:gd name="T2" fmla="*/ 153 w 153"/>
                    <a:gd name="T3" fmla="*/ 0 h 96"/>
                    <a:gd name="T4" fmla="*/ 153 w 153"/>
                    <a:gd name="T5" fmla="*/ 96 h 96"/>
                    <a:gd name="T6" fmla="*/ 0 w 153"/>
                    <a:gd name="T7" fmla="*/ 96 h 96"/>
                    <a:gd name="T8" fmla="*/ 0 w 153"/>
                    <a:gd name="T9" fmla="*/ 0 h 96"/>
                    <a:gd name="T10" fmla="*/ 0 w 153"/>
                    <a:gd name="T11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3" h="96">
                      <a:moveTo>
                        <a:pt x="0" y="0"/>
                      </a:moveTo>
                      <a:lnTo>
                        <a:pt x="153" y="0"/>
                      </a:lnTo>
                      <a:lnTo>
                        <a:pt x="153" y="96"/>
                      </a:lnTo>
                      <a:lnTo>
                        <a:pt x="0" y="9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AD1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" name="Freeform 101"/>
                <p:cNvSpPr>
                  <a:spLocks/>
                </p:cNvSpPr>
                <p:nvPr/>
              </p:nvSpPr>
              <p:spPr bwMode="auto">
                <a:xfrm>
                  <a:off x="3879" y="1523"/>
                  <a:ext cx="181" cy="61"/>
                </a:xfrm>
                <a:custGeom>
                  <a:avLst/>
                  <a:gdLst>
                    <a:gd name="T0" fmla="*/ 0 w 273"/>
                    <a:gd name="T1" fmla="*/ 0 h 91"/>
                    <a:gd name="T2" fmla="*/ 273 w 273"/>
                    <a:gd name="T3" fmla="*/ 0 h 91"/>
                    <a:gd name="T4" fmla="*/ 273 w 273"/>
                    <a:gd name="T5" fmla="*/ 83 h 91"/>
                    <a:gd name="T6" fmla="*/ 137 w 273"/>
                    <a:gd name="T7" fmla="*/ 91 h 91"/>
                    <a:gd name="T8" fmla="*/ 0 w 273"/>
                    <a:gd name="T9" fmla="*/ 83 h 91"/>
                    <a:gd name="T10" fmla="*/ 0 w 273"/>
                    <a:gd name="T11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3" h="91">
                      <a:moveTo>
                        <a:pt x="0" y="0"/>
                      </a:moveTo>
                      <a:cubicBezTo>
                        <a:pt x="273" y="0"/>
                        <a:pt x="273" y="0"/>
                        <a:pt x="273" y="0"/>
                      </a:cubicBezTo>
                      <a:cubicBezTo>
                        <a:pt x="273" y="83"/>
                        <a:pt x="273" y="83"/>
                        <a:pt x="273" y="83"/>
                      </a:cubicBezTo>
                      <a:cubicBezTo>
                        <a:pt x="235" y="88"/>
                        <a:pt x="188" y="91"/>
                        <a:pt x="137" y="91"/>
                      </a:cubicBezTo>
                      <a:cubicBezTo>
                        <a:pt x="86" y="91"/>
                        <a:pt x="39" y="88"/>
                        <a:pt x="0" y="83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A96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" name="Freeform 102"/>
                <p:cNvSpPr>
                  <a:spLocks/>
                </p:cNvSpPr>
                <p:nvPr/>
              </p:nvSpPr>
              <p:spPr bwMode="auto">
                <a:xfrm>
                  <a:off x="3893" y="1537"/>
                  <a:ext cx="153" cy="49"/>
                </a:xfrm>
                <a:custGeom>
                  <a:avLst/>
                  <a:gdLst>
                    <a:gd name="T0" fmla="*/ 0 w 232"/>
                    <a:gd name="T1" fmla="*/ 0 h 73"/>
                    <a:gd name="T2" fmla="*/ 232 w 232"/>
                    <a:gd name="T3" fmla="*/ 0 h 73"/>
                    <a:gd name="T4" fmla="*/ 232 w 232"/>
                    <a:gd name="T5" fmla="*/ 67 h 73"/>
                    <a:gd name="T6" fmla="*/ 116 w 232"/>
                    <a:gd name="T7" fmla="*/ 73 h 73"/>
                    <a:gd name="T8" fmla="*/ 0 w 232"/>
                    <a:gd name="T9" fmla="*/ 67 h 73"/>
                    <a:gd name="T10" fmla="*/ 0 w 232"/>
                    <a:gd name="T11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2" h="73">
                      <a:moveTo>
                        <a:pt x="0" y="0"/>
                      </a:moveTo>
                      <a:cubicBezTo>
                        <a:pt x="232" y="0"/>
                        <a:pt x="232" y="0"/>
                        <a:pt x="232" y="0"/>
                      </a:cubicBezTo>
                      <a:cubicBezTo>
                        <a:pt x="232" y="67"/>
                        <a:pt x="232" y="67"/>
                        <a:pt x="232" y="67"/>
                      </a:cubicBezTo>
                      <a:cubicBezTo>
                        <a:pt x="197" y="71"/>
                        <a:pt x="158" y="73"/>
                        <a:pt x="116" y="73"/>
                      </a:cubicBezTo>
                      <a:cubicBezTo>
                        <a:pt x="74" y="73"/>
                        <a:pt x="34" y="71"/>
                        <a:pt x="0" y="67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3A7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0" name="Freeform 103"/>
                <p:cNvSpPr>
                  <a:spLocks/>
                </p:cNvSpPr>
                <p:nvPr/>
              </p:nvSpPr>
              <p:spPr bwMode="auto">
                <a:xfrm>
                  <a:off x="3879" y="1631"/>
                  <a:ext cx="16" cy="16"/>
                </a:xfrm>
                <a:custGeom>
                  <a:avLst/>
                  <a:gdLst>
                    <a:gd name="T0" fmla="*/ 5 w 16"/>
                    <a:gd name="T1" fmla="*/ 11 h 16"/>
                    <a:gd name="T2" fmla="*/ 16 w 16"/>
                    <a:gd name="T3" fmla="*/ 11 h 16"/>
                    <a:gd name="T4" fmla="*/ 16 w 16"/>
                    <a:gd name="T5" fmla="*/ 16 h 16"/>
                    <a:gd name="T6" fmla="*/ 0 w 16"/>
                    <a:gd name="T7" fmla="*/ 16 h 16"/>
                    <a:gd name="T8" fmla="*/ 0 w 16"/>
                    <a:gd name="T9" fmla="*/ 0 h 16"/>
                    <a:gd name="T10" fmla="*/ 5 w 16"/>
                    <a:gd name="T11" fmla="*/ 0 h 16"/>
                    <a:gd name="T12" fmla="*/ 5 w 16"/>
                    <a:gd name="T13" fmla="*/ 11 h 16"/>
                    <a:gd name="T14" fmla="*/ 5 w 16"/>
                    <a:gd name="T15" fmla="*/ 11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16">
                      <a:moveTo>
                        <a:pt x="5" y="11"/>
                      </a:moveTo>
                      <a:lnTo>
                        <a:pt x="16" y="11"/>
                      </a:lnTo>
                      <a:lnTo>
                        <a:pt x="16" y="16"/>
                      </a:lnTo>
                      <a:lnTo>
                        <a:pt x="0" y="16"/>
                      </a:ln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5" y="11"/>
                      </a:lnTo>
                      <a:lnTo>
                        <a:pt x="5" y="11"/>
                      </a:lnTo>
                      <a:close/>
                    </a:path>
                  </a:pathLst>
                </a:custGeom>
                <a:solidFill>
                  <a:srgbClr val="00587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1" name="Freeform 104"/>
                <p:cNvSpPr>
                  <a:spLocks/>
                </p:cNvSpPr>
                <p:nvPr/>
              </p:nvSpPr>
              <p:spPr bwMode="auto">
                <a:xfrm>
                  <a:off x="4045" y="1631"/>
                  <a:ext cx="15" cy="16"/>
                </a:xfrm>
                <a:custGeom>
                  <a:avLst/>
                  <a:gdLst>
                    <a:gd name="T0" fmla="*/ 10 w 15"/>
                    <a:gd name="T1" fmla="*/ 11 h 16"/>
                    <a:gd name="T2" fmla="*/ 0 w 15"/>
                    <a:gd name="T3" fmla="*/ 11 h 16"/>
                    <a:gd name="T4" fmla="*/ 0 w 15"/>
                    <a:gd name="T5" fmla="*/ 16 h 16"/>
                    <a:gd name="T6" fmla="*/ 15 w 15"/>
                    <a:gd name="T7" fmla="*/ 16 h 16"/>
                    <a:gd name="T8" fmla="*/ 15 w 15"/>
                    <a:gd name="T9" fmla="*/ 0 h 16"/>
                    <a:gd name="T10" fmla="*/ 10 w 15"/>
                    <a:gd name="T11" fmla="*/ 0 h 16"/>
                    <a:gd name="T12" fmla="*/ 10 w 15"/>
                    <a:gd name="T13" fmla="*/ 11 h 16"/>
                    <a:gd name="T14" fmla="*/ 10 w 15"/>
                    <a:gd name="T15" fmla="*/ 11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6">
                      <a:moveTo>
                        <a:pt x="10" y="11"/>
                      </a:moveTo>
                      <a:lnTo>
                        <a:pt x="0" y="11"/>
                      </a:lnTo>
                      <a:lnTo>
                        <a:pt x="0" y="16"/>
                      </a:lnTo>
                      <a:lnTo>
                        <a:pt x="15" y="16"/>
                      </a:lnTo>
                      <a:lnTo>
                        <a:pt x="15" y="0"/>
                      </a:lnTo>
                      <a:lnTo>
                        <a:pt x="10" y="0"/>
                      </a:lnTo>
                      <a:lnTo>
                        <a:pt x="10" y="11"/>
                      </a:lnTo>
                      <a:lnTo>
                        <a:pt x="10" y="11"/>
                      </a:lnTo>
                      <a:close/>
                    </a:path>
                  </a:pathLst>
                </a:custGeom>
                <a:solidFill>
                  <a:srgbClr val="00587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2" name="Freeform 105"/>
                <p:cNvSpPr>
                  <a:spLocks/>
                </p:cNvSpPr>
                <p:nvPr/>
              </p:nvSpPr>
              <p:spPr bwMode="auto">
                <a:xfrm>
                  <a:off x="3877" y="1523"/>
                  <a:ext cx="185" cy="57"/>
                </a:xfrm>
                <a:custGeom>
                  <a:avLst/>
                  <a:gdLst>
                    <a:gd name="T0" fmla="*/ 0 w 280"/>
                    <a:gd name="T1" fmla="*/ 0 h 86"/>
                    <a:gd name="T2" fmla="*/ 280 w 280"/>
                    <a:gd name="T3" fmla="*/ 0 h 86"/>
                    <a:gd name="T4" fmla="*/ 280 w 280"/>
                    <a:gd name="T5" fmla="*/ 79 h 86"/>
                    <a:gd name="T6" fmla="*/ 140 w 280"/>
                    <a:gd name="T7" fmla="*/ 86 h 86"/>
                    <a:gd name="T8" fmla="*/ 0 w 280"/>
                    <a:gd name="T9" fmla="*/ 79 h 86"/>
                    <a:gd name="T10" fmla="*/ 0 w 280"/>
                    <a:gd name="T11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0" h="86">
                      <a:moveTo>
                        <a:pt x="0" y="0"/>
                      </a:moveTo>
                      <a:cubicBezTo>
                        <a:pt x="280" y="0"/>
                        <a:pt x="280" y="0"/>
                        <a:pt x="280" y="0"/>
                      </a:cubicBezTo>
                      <a:cubicBezTo>
                        <a:pt x="280" y="79"/>
                        <a:pt x="280" y="79"/>
                        <a:pt x="280" y="79"/>
                      </a:cubicBezTo>
                      <a:cubicBezTo>
                        <a:pt x="241" y="83"/>
                        <a:pt x="192" y="86"/>
                        <a:pt x="140" y="86"/>
                      </a:cubicBezTo>
                      <a:cubicBezTo>
                        <a:pt x="87" y="86"/>
                        <a:pt x="39" y="83"/>
                        <a:pt x="0" y="79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AD1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3" name="Freeform 106"/>
                <p:cNvSpPr>
                  <a:spLocks/>
                </p:cNvSpPr>
                <p:nvPr/>
              </p:nvSpPr>
              <p:spPr bwMode="auto">
                <a:xfrm>
                  <a:off x="3916" y="1568"/>
                  <a:ext cx="20" cy="26"/>
                </a:xfrm>
                <a:custGeom>
                  <a:avLst/>
                  <a:gdLst>
                    <a:gd name="T0" fmla="*/ 30 w 30"/>
                    <a:gd name="T1" fmla="*/ 25 h 40"/>
                    <a:gd name="T2" fmla="*/ 29 w 30"/>
                    <a:gd name="T3" fmla="*/ 30 h 40"/>
                    <a:gd name="T4" fmla="*/ 28 w 30"/>
                    <a:gd name="T5" fmla="*/ 34 h 40"/>
                    <a:gd name="T6" fmla="*/ 25 w 30"/>
                    <a:gd name="T7" fmla="*/ 37 h 40"/>
                    <a:gd name="T8" fmla="*/ 21 w 30"/>
                    <a:gd name="T9" fmla="*/ 39 h 40"/>
                    <a:gd name="T10" fmla="*/ 17 w 30"/>
                    <a:gd name="T11" fmla="*/ 40 h 40"/>
                    <a:gd name="T12" fmla="*/ 12 w 30"/>
                    <a:gd name="T13" fmla="*/ 40 h 40"/>
                    <a:gd name="T14" fmla="*/ 8 w 30"/>
                    <a:gd name="T15" fmla="*/ 38 h 40"/>
                    <a:gd name="T16" fmla="*/ 4 w 30"/>
                    <a:gd name="T17" fmla="*/ 36 h 40"/>
                    <a:gd name="T18" fmla="*/ 2 w 30"/>
                    <a:gd name="T19" fmla="*/ 32 h 40"/>
                    <a:gd name="T20" fmla="*/ 1 w 30"/>
                    <a:gd name="T21" fmla="*/ 30 h 40"/>
                    <a:gd name="T22" fmla="*/ 0 w 30"/>
                    <a:gd name="T23" fmla="*/ 25 h 40"/>
                    <a:gd name="T24" fmla="*/ 0 w 30"/>
                    <a:gd name="T25" fmla="*/ 7 h 40"/>
                    <a:gd name="T26" fmla="*/ 0 w 30"/>
                    <a:gd name="T27" fmla="*/ 6 h 40"/>
                    <a:gd name="T28" fmla="*/ 1 w 30"/>
                    <a:gd name="T29" fmla="*/ 5 h 40"/>
                    <a:gd name="T30" fmla="*/ 1 w 30"/>
                    <a:gd name="T31" fmla="*/ 3 h 40"/>
                    <a:gd name="T32" fmla="*/ 2 w 30"/>
                    <a:gd name="T33" fmla="*/ 2 h 40"/>
                    <a:gd name="T34" fmla="*/ 3 w 30"/>
                    <a:gd name="T35" fmla="*/ 1 h 40"/>
                    <a:gd name="T36" fmla="*/ 5 w 30"/>
                    <a:gd name="T37" fmla="*/ 1 h 40"/>
                    <a:gd name="T38" fmla="*/ 6 w 30"/>
                    <a:gd name="T39" fmla="*/ 0 h 40"/>
                    <a:gd name="T40" fmla="*/ 7 w 30"/>
                    <a:gd name="T41" fmla="*/ 0 h 40"/>
                    <a:gd name="T42" fmla="*/ 23 w 30"/>
                    <a:gd name="T43" fmla="*/ 0 h 40"/>
                    <a:gd name="T44" fmla="*/ 24 w 30"/>
                    <a:gd name="T45" fmla="*/ 0 h 40"/>
                    <a:gd name="T46" fmla="*/ 26 w 30"/>
                    <a:gd name="T47" fmla="*/ 1 h 40"/>
                    <a:gd name="T48" fmla="*/ 27 w 30"/>
                    <a:gd name="T49" fmla="*/ 1 h 40"/>
                    <a:gd name="T50" fmla="*/ 28 w 30"/>
                    <a:gd name="T51" fmla="*/ 2 h 40"/>
                    <a:gd name="T52" fmla="*/ 29 w 30"/>
                    <a:gd name="T53" fmla="*/ 3 h 40"/>
                    <a:gd name="T54" fmla="*/ 30 w 30"/>
                    <a:gd name="T55" fmla="*/ 5 h 40"/>
                    <a:gd name="T56" fmla="*/ 30 w 30"/>
                    <a:gd name="T57" fmla="*/ 6 h 40"/>
                    <a:gd name="T58" fmla="*/ 30 w 30"/>
                    <a:gd name="T59" fmla="*/ 7 h 40"/>
                    <a:gd name="T60" fmla="*/ 30 w 30"/>
                    <a:gd name="T61" fmla="*/ 25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30" h="40">
                      <a:moveTo>
                        <a:pt x="30" y="25"/>
                      </a:moveTo>
                      <a:cubicBezTo>
                        <a:pt x="30" y="27"/>
                        <a:pt x="30" y="28"/>
                        <a:pt x="29" y="30"/>
                      </a:cubicBezTo>
                      <a:cubicBezTo>
                        <a:pt x="29" y="31"/>
                        <a:pt x="28" y="32"/>
                        <a:pt x="28" y="34"/>
                      </a:cubicBezTo>
                      <a:cubicBezTo>
                        <a:pt x="27" y="35"/>
                        <a:pt x="26" y="36"/>
                        <a:pt x="25" y="37"/>
                      </a:cubicBezTo>
                      <a:cubicBezTo>
                        <a:pt x="23" y="38"/>
                        <a:pt x="22" y="38"/>
                        <a:pt x="21" y="39"/>
                      </a:cubicBezTo>
                      <a:cubicBezTo>
                        <a:pt x="19" y="40"/>
                        <a:pt x="18" y="40"/>
                        <a:pt x="17" y="40"/>
                      </a:cubicBezTo>
                      <a:cubicBezTo>
                        <a:pt x="15" y="40"/>
                        <a:pt x="14" y="40"/>
                        <a:pt x="12" y="40"/>
                      </a:cubicBezTo>
                      <a:cubicBezTo>
                        <a:pt x="11" y="39"/>
                        <a:pt x="9" y="39"/>
                        <a:pt x="8" y="38"/>
                      </a:cubicBezTo>
                      <a:cubicBezTo>
                        <a:pt x="7" y="38"/>
                        <a:pt x="6" y="37"/>
                        <a:pt x="4" y="36"/>
                      </a:cubicBezTo>
                      <a:cubicBezTo>
                        <a:pt x="3" y="35"/>
                        <a:pt x="3" y="34"/>
                        <a:pt x="2" y="32"/>
                      </a:cubicBezTo>
                      <a:cubicBezTo>
                        <a:pt x="1" y="30"/>
                        <a:pt x="1" y="30"/>
                        <a:pt x="1" y="30"/>
                      </a:cubicBezTo>
                      <a:cubicBezTo>
                        <a:pt x="0" y="28"/>
                        <a:pt x="0" y="27"/>
                        <a:pt x="0" y="25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6" y="1"/>
                        <a:pt x="26" y="1"/>
                        <a:pt x="26" y="1"/>
                      </a:cubicBez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28" y="2"/>
                        <a:pt x="28" y="2"/>
                        <a:pt x="28" y="2"/>
                      </a:cubicBezTo>
                      <a:cubicBezTo>
                        <a:pt x="29" y="3"/>
                        <a:pt x="29" y="3"/>
                        <a:pt x="29" y="3"/>
                      </a:cubicBezTo>
                      <a:cubicBezTo>
                        <a:pt x="30" y="5"/>
                        <a:pt x="30" y="5"/>
                        <a:pt x="30" y="5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30" y="7"/>
                        <a:pt x="30" y="7"/>
                        <a:pt x="30" y="7"/>
                      </a:cubicBezTo>
                      <a:cubicBezTo>
                        <a:pt x="30" y="25"/>
                        <a:pt x="30" y="25"/>
                        <a:pt x="30" y="2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4" name="Freeform 107"/>
                <p:cNvSpPr>
                  <a:spLocks/>
                </p:cNvSpPr>
                <p:nvPr/>
              </p:nvSpPr>
              <p:spPr bwMode="auto">
                <a:xfrm>
                  <a:off x="3920" y="1572"/>
                  <a:ext cx="13" cy="19"/>
                </a:xfrm>
                <a:custGeom>
                  <a:avLst/>
                  <a:gdLst>
                    <a:gd name="T0" fmla="*/ 19 w 19"/>
                    <a:gd name="T1" fmla="*/ 19 h 29"/>
                    <a:gd name="T2" fmla="*/ 9 w 19"/>
                    <a:gd name="T3" fmla="*/ 29 h 29"/>
                    <a:gd name="T4" fmla="*/ 9 w 19"/>
                    <a:gd name="T5" fmla="*/ 29 h 29"/>
                    <a:gd name="T6" fmla="*/ 0 w 19"/>
                    <a:gd name="T7" fmla="*/ 19 h 29"/>
                    <a:gd name="T8" fmla="*/ 0 w 19"/>
                    <a:gd name="T9" fmla="*/ 2 h 29"/>
                    <a:gd name="T10" fmla="*/ 2 w 19"/>
                    <a:gd name="T11" fmla="*/ 0 h 29"/>
                    <a:gd name="T12" fmla="*/ 17 w 19"/>
                    <a:gd name="T13" fmla="*/ 0 h 29"/>
                    <a:gd name="T14" fmla="*/ 19 w 19"/>
                    <a:gd name="T15" fmla="*/ 2 h 29"/>
                    <a:gd name="T16" fmla="*/ 19 w 19"/>
                    <a:gd name="T17" fmla="*/ 1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" h="29">
                      <a:moveTo>
                        <a:pt x="19" y="19"/>
                      </a:moveTo>
                      <a:cubicBezTo>
                        <a:pt x="19" y="24"/>
                        <a:pt x="14" y="29"/>
                        <a:pt x="9" y="29"/>
                      </a:cubicBezTo>
                      <a:cubicBezTo>
                        <a:pt x="9" y="29"/>
                        <a:pt x="9" y="29"/>
                        <a:pt x="9" y="29"/>
                      </a:cubicBezTo>
                      <a:cubicBezTo>
                        <a:pt x="4" y="29"/>
                        <a:pt x="0" y="24"/>
                        <a:pt x="0" y="19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0"/>
                        <a:pt x="0" y="0"/>
                        <a:pt x="2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8" y="0"/>
                        <a:pt x="19" y="0"/>
                        <a:pt x="19" y="2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lose/>
                    </a:path>
                  </a:pathLst>
                </a:custGeom>
                <a:solidFill>
                  <a:srgbClr val="E7413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5" name="Freeform 108"/>
                <p:cNvSpPr>
                  <a:spLocks/>
                </p:cNvSpPr>
                <p:nvPr/>
              </p:nvSpPr>
              <p:spPr bwMode="auto">
                <a:xfrm>
                  <a:off x="4003" y="1568"/>
                  <a:ext cx="20" cy="26"/>
                </a:xfrm>
                <a:custGeom>
                  <a:avLst/>
                  <a:gdLst>
                    <a:gd name="T0" fmla="*/ 30 w 30"/>
                    <a:gd name="T1" fmla="*/ 25 h 40"/>
                    <a:gd name="T2" fmla="*/ 30 w 30"/>
                    <a:gd name="T3" fmla="*/ 30 h 40"/>
                    <a:gd name="T4" fmla="*/ 28 w 30"/>
                    <a:gd name="T5" fmla="*/ 34 h 40"/>
                    <a:gd name="T6" fmla="*/ 25 w 30"/>
                    <a:gd name="T7" fmla="*/ 37 h 40"/>
                    <a:gd name="T8" fmla="*/ 21 w 30"/>
                    <a:gd name="T9" fmla="*/ 39 h 40"/>
                    <a:gd name="T10" fmla="*/ 17 w 30"/>
                    <a:gd name="T11" fmla="*/ 40 h 40"/>
                    <a:gd name="T12" fmla="*/ 12 w 30"/>
                    <a:gd name="T13" fmla="*/ 40 h 40"/>
                    <a:gd name="T14" fmla="*/ 8 w 30"/>
                    <a:gd name="T15" fmla="*/ 38 h 40"/>
                    <a:gd name="T16" fmla="*/ 5 w 30"/>
                    <a:gd name="T17" fmla="*/ 36 h 40"/>
                    <a:gd name="T18" fmla="*/ 2 w 30"/>
                    <a:gd name="T19" fmla="*/ 32 h 40"/>
                    <a:gd name="T20" fmla="*/ 1 w 30"/>
                    <a:gd name="T21" fmla="*/ 30 h 40"/>
                    <a:gd name="T22" fmla="*/ 0 w 30"/>
                    <a:gd name="T23" fmla="*/ 25 h 40"/>
                    <a:gd name="T24" fmla="*/ 0 w 30"/>
                    <a:gd name="T25" fmla="*/ 7 h 40"/>
                    <a:gd name="T26" fmla="*/ 0 w 30"/>
                    <a:gd name="T27" fmla="*/ 6 h 40"/>
                    <a:gd name="T28" fmla="*/ 1 w 30"/>
                    <a:gd name="T29" fmla="*/ 5 h 40"/>
                    <a:gd name="T30" fmla="*/ 2 w 30"/>
                    <a:gd name="T31" fmla="*/ 3 h 40"/>
                    <a:gd name="T32" fmla="*/ 3 w 30"/>
                    <a:gd name="T33" fmla="*/ 2 h 40"/>
                    <a:gd name="T34" fmla="*/ 4 w 30"/>
                    <a:gd name="T35" fmla="*/ 1 h 40"/>
                    <a:gd name="T36" fmla="*/ 5 w 30"/>
                    <a:gd name="T37" fmla="*/ 1 h 40"/>
                    <a:gd name="T38" fmla="*/ 6 w 30"/>
                    <a:gd name="T39" fmla="*/ 0 h 40"/>
                    <a:gd name="T40" fmla="*/ 8 w 30"/>
                    <a:gd name="T41" fmla="*/ 0 h 40"/>
                    <a:gd name="T42" fmla="*/ 23 w 30"/>
                    <a:gd name="T43" fmla="*/ 0 h 40"/>
                    <a:gd name="T44" fmla="*/ 24 w 30"/>
                    <a:gd name="T45" fmla="*/ 0 h 40"/>
                    <a:gd name="T46" fmla="*/ 26 w 30"/>
                    <a:gd name="T47" fmla="*/ 1 h 40"/>
                    <a:gd name="T48" fmla="*/ 27 w 30"/>
                    <a:gd name="T49" fmla="*/ 1 h 40"/>
                    <a:gd name="T50" fmla="*/ 28 w 30"/>
                    <a:gd name="T51" fmla="*/ 2 h 40"/>
                    <a:gd name="T52" fmla="*/ 29 w 30"/>
                    <a:gd name="T53" fmla="*/ 3 h 40"/>
                    <a:gd name="T54" fmla="*/ 30 w 30"/>
                    <a:gd name="T55" fmla="*/ 5 h 40"/>
                    <a:gd name="T56" fmla="*/ 30 w 30"/>
                    <a:gd name="T57" fmla="*/ 6 h 40"/>
                    <a:gd name="T58" fmla="*/ 30 w 30"/>
                    <a:gd name="T59" fmla="*/ 7 h 40"/>
                    <a:gd name="T60" fmla="*/ 30 w 30"/>
                    <a:gd name="T61" fmla="*/ 25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30" h="40">
                      <a:moveTo>
                        <a:pt x="30" y="25"/>
                      </a:moveTo>
                      <a:cubicBezTo>
                        <a:pt x="30" y="27"/>
                        <a:pt x="30" y="28"/>
                        <a:pt x="30" y="30"/>
                      </a:cubicBezTo>
                      <a:cubicBezTo>
                        <a:pt x="29" y="31"/>
                        <a:pt x="29" y="32"/>
                        <a:pt x="28" y="34"/>
                      </a:cubicBezTo>
                      <a:cubicBezTo>
                        <a:pt x="27" y="35"/>
                        <a:pt x="26" y="36"/>
                        <a:pt x="25" y="37"/>
                      </a:cubicBezTo>
                      <a:cubicBezTo>
                        <a:pt x="24" y="38"/>
                        <a:pt x="23" y="38"/>
                        <a:pt x="21" y="39"/>
                      </a:cubicBezTo>
                      <a:cubicBezTo>
                        <a:pt x="20" y="40"/>
                        <a:pt x="19" y="40"/>
                        <a:pt x="17" y="40"/>
                      </a:cubicBezTo>
                      <a:cubicBezTo>
                        <a:pt x="15" y="40"/>
                        <a:pt x="14" y="40"/>
                        <a:pt x="12" y="40"/>
                      </a:cubicBezTo>
                      <a:cubicBezTo>
                        <a:pt x="11" y="39"/>
                        <a:pt x="10" y="39"/>
                        <a:pt x="8" y="38"/>
                      </a:cubicBezTo>
                      <a:cubicBezTo>
                        <a:pt x="7" y="38"/>
                        <a:pt x="6" y="37"/>
                        <a:pt x="5" y="36"/>
                      </a:cubicBezTo>
                      <a:cubicBezTo>
                        <a:pt x="4" y="35"/>
                        <a:pt x="3" y="34"/>
                        <a:pt x="2" y="32"/>
                      </a:cubicBezTo>
                      <a:cubicBezTo>
                        <a:pt x="1" y="30"/>
                        <a:pt x="1" y="30"/>
                        <a:pt x="1" y="30"/>
                      </a:cubicBezTo>
                      <a:cubicBezTo>
                        <a:pt x="1" y="28"/>
                        <a:pt x="0" y="27"/>
                        <a:pt x="0" y="25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6" y="1"/>
                        <a:pt x="26" y="1"/>
                        <a:pt x="26" y="1"/>
                      </a:cubicBez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28" y="2"/>
                        <a:pt x="28" y="2"/>
                        <a:pt x="28" y="2"/>
                      </a:cubicBezTo>
                      <a:cubicBezTo>
                        <a:pt x="29" y="3"/>
                        <a:pt x="29" y="3"/>
                        <a:pt x="29" y="3"/>
                      </a:cubicBezTo>
                      <a:cubicBezTo>
                        <a:pt x="30" y="5"/>
                        <a:pt x="30" y="5"/>
                        <a:pt x="30" y="5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30" y="7"/>
                        <a:pt x="30" y="7"/>
                        <a:pt x="30" y="7"/>
                      </a:cubicBezTo>
                      <a:cubicBezTo>
                        <a:pt x="30" y="25"/>
                        <a:pt x="30" y="25"/>
                        <a:pt x="30" y="2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6" name="Freeform 109"/>
                <p:cNvSpPr>
                  <a:spLocks/>
                </p:cNvSpPr>
                <p:nvPr/>
              </p:nvSpPr>
              <p:spPr bwMode="auto">
                <a:xfrm>
                  <a:off x="4007" y="1572"/>
                  <a:ext cx="12" cy="19"/>
                </a:xfrm>
                <a:custGeom>
                  <a:avLst/>
                  <a:gdLst>
                    <a:gd name="T0" fmla="*/ 19 w 19"/>
                    <a:gd name="T1" fmla="*/ 19 h 29"/>
                    <a:gd name="T2" fmla="*/ 9 w 19"/>
                    <a:gd name="T3" fmla="*/ 29 h 29"/>
                    <a:gd name="T4" fmla="*/ 9 w 19"/>
                    <a:gd name="T5" fmla="*/ 29 h 29"/>
                    <a:gd name="T6" fmla="*/ 0 w 19"/>
                    <a:gd name="T7" fmla="*/ 19 h 29"/>
                    <a:gd name="T8" fmla="*/ 0 w 19"/>
                    <a:gd name="T9" fmla="*/ 2 h 29"/>
                    <a:gd name="T10" fmla="*/ 2 w 19"/>
                    <a:gd name="T11" fmla="*/ 0 h 29"/>
                    <a:gd name="T12" fmla="*/ 17 w 19"/>
                    <a:gd name="T13" fmla="*/ 0 h 29"/>
                    <a:gd name="T14" fmla="*/ 19 w 19"/>
                    <a:gd name="T15" fmla="*/ 2 h 29"/>
                    <a:gd name="T16" fmla="*/ 19 w 19"/>
                    <a:gd name="T17" fmla="*/ 1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" h="29">
                      <a:moveTo>
                        <a:pt x="19" y="19"/>
                      </a:moveTo>
                      <a:cubicBezTo>
                        <a:pt x="19" y="24"/>
                        <a:pt x="15" y="29"/>
                        <a:pt x="9" y="29"/>
                      </a:cubicBezTo>
                      <a:cubicBezTo>
                        <a:pt x="9" y="29"/>
                        <a:pt x="9" y="29"/>
                        <a:pt x="9" y="29"/>
                      </a:cubicBezTo>
                      <a:cubicBezTo>
                        <a:pt x="4" y="29"/>
                        <a:pt x="0" y="24"/>
                        <a:pt x="0" y="19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0"/>
                        <a:pt x="1" y="0"/>
                        <a:pt x="2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8" y="0"/>
                        <a:pt x="19" y="0"/>
                        <a:pt x="19" y="2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lose/>
                    </a:path>
                  </a:pathLst>
                </a:custGeom>
                <a:solidFill>
                  <a:srgbClr val="E7413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67" name="组合 166"/>
            <p:cNvGrpSpPr/>
            <p:nvPr/>
          </p:nvGrpSpPr>
          <p:grpSpPr>
            <a:xfrm>
              <a:off x="1297204" y="984162"/>
              <a:ext cx="3694057" cy="1485443"/>
              <a:chOff x="1297204" y="984162"/>
              <a:chExt cx="3694057" cy="1485443"/>
            </a:xfrm>
          </p:grpSpPr>
          <p:sp>
            <p:nvSpPr>
              <p:cNvPr id="169" name="文本框 168"/>
              <p:cNvSpPr txBox="1"/>
              <p:nvPr/>
            </p:nvSpPr>
            <p:spPr>
              <a:xfrm rot="550970">
                <a:off x="2335936" y="1192114"/>
                <a:ext cx="95410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6000" dirty="0" smtClean="0">
                    <a:solidFill>
                      <a:srgbClr val="FAD12C"/>
                    </a:solidFill>
                    <a:latin typeface="迷你简菱心" panose="02010609000101010101" pitchFamily="49" charset="-122"/>
                    <a:ea typeface="迷你简菱心" panose="02010609000101010101" pitchFamily="49" charset="-122"/>
                  </a:rPr>
                  <a:t>谢</a:t>
                </a:r>
                <a:endParaRPr lang="zh-CN" altLang="en-US" sz="6000" dirty="0">
                  <a:solidFill>
                    <a:srgbClr val="FAD12C"/>
                  </a:solidFill>
                  <a:latin typeface="迷你简菱心" panose="02010609000101010101" pitchFamily="49" charset="-122"/>
                  <a:ea typeface="迷你简菱心" panose="02010609000101010101" pitchFamily="49" charset="-122"/>
                </a:endParaRPr>
              </a:p>
            </p:txBody>
          </p:sp>
          <p:sp>
            <p:nvSpPr>
              <p:cNvPr id="170" name="文本框 169"/>
              <p:cNvSpPr txBox="1"/>
              <p:nvPr/>
            </p:nvSpPr>
            <p:spPr>
              <a:xfrm rot="20968893">
                <a:off x="3100654" y="1190377"/>
                <a:ext cx="95410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6000" dirty="0">
                    <a:solidFill>
                      <a:srgbClr val="FAD12C"/>
                    </a:solidFill>
                    <a:latin typeface="迷你简菱心" panose="02010609000101010101" pitchFamily="49" charset="-122"/>
                    <a:ea typeface="迷你简菱心" panose="02010609000101010101" pitchFamily="49" charset="-122"/>
                  </a:rPr>
                  <a:t>大</a:t>
                </a:r>
              </a:p>
            </p:txBody>
          </p:sp>
          <p:sp>
            <p:nvSpPr>
              <p:cNvPr id="191" name="文本框 190"/>
              <p:cNvSpPr txBox="1"/>
              <p:nvPr/>
            </p:nvSpPr>
            <p:spPr>
              <a:xfrm rot="21304427">
                <a:off x="3780673" y="984162"/>
                <a:ext cx="1210588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8000" dirty="0">
                    <a:solidFill>
                      <a:srgbClr val="FAD12C"/>
                    </a:solidFill>
                    <a:latin typeface="迷你简菱心" panose="02010609000101010101" pitchFamily="49" charset="-122"/>
                    <a:ea typeface="迷你简菱心" panose="02010609000101010101" pitchFamily="49" charset="-122"/>
                  </a:rPr>
                  <a:t>家</a:t>
                </a:r>
              </a:p>
            </p:txBody>
          </p:sp>
          <p:sp>
            <p:nvSpPr>
              <p:cNvPr id="192" name="文本框 191"/>
              <p:cNvSpPr txBox="1"/>
              <p:nvPr/>
            </p:nvSpPr>
            <p:spPr>
              <a:xfrm rot="21000567">
                <a:off x="1297204" y="1023055"/>
                <a:ext cx="1313180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8800" dirty="0">
                    <a:solidFill>
                      <a:srgbClr val="FAD12C"/>
                    </a:solidFill>
                    <a:latin typeface="迷你简菱心" panose="02010609000101010101" pitchFamily="49" charset="-122"/>
                    <a:ea typeface="迷你简菱心" panose="02010609000101010101" pitchFamily="49" charset="-122"/>
                  </a:rPr>
                  <a:t>谢</a:t>
                </a: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1282767" y="1232338"/>
              <a:ext cx="441513" cy="441510"/>
              <a:chOff x="3044828" y="1049950"/>
              <a:chExt cx="441513" cy="441510"/>
            </a:xfrm>
          </p:grpSpPr>
          <p:sp>
            <p:nvSpPr>
              <p:cNvPr id="28" name="Freeform 9"/>
              <p:cNvSpPr>
                <a:spLocks/>
              </p:cNvSpPr>
              <p:nvPr/>
            </p:nvSpPr>
            <p:spPr bwMode="auto">
              <a:xfrm>
                <a:off x="3044828" y="1049950"/>
                <a:ext cx="441513" cy="441510"/>
              </a:xfrm>
              <a:custGeom>
                <a:avLst/>
                <a:gdLst>
                  <a:gd name="T0" fmla="*/ 172 w 239"/>
                  <a:gd name="T1" fmla="*/ 210 h 239"/>
                  <a:gd name="T2" fmla="*/ 28 w 239"/>
                  <a:gd name="T3" fmla="*/ 172 h 239"/>
                  <a:gd name="T4" fmla="*/ 67 w 239"/>
                  <a:gd name="T5" fmla="*/ 29 h 239"/>
                  <a:gd name="T6" fmla="*/ 210 w 239"/>
                  <a:gd name="T7" fmla="*/ 67 h 239"/>
                  <a:gd name="T8" fmla="*/ 172 w 239"/>
                  <a:gd name="T9" fmla="*/ 21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172" y="210"/>
                    </a:moveTo>
                    <a:cubicBezTo>
                      <a:pt x="122" y="239"/>
                      <a:pt x="57" y="222"/>
                      <a:pt x="28" y="172"/>
                    </a:cubicBezTo>
                    <a:cubicBezTo>
                      <a:pt x="0" y="122"/>
                      <a:pt x="17" y="57"/>
                      <a:pt x="67" y="29"/>
                    </a:cubicBezTo>
                    <a:cubicBezTo>
                      <a:pt x="117" y="0"/>
                      <a:pt x="181" y="17"/>
                      <a:pt x="210" y="67"/>
                    </a:cubicBezTo>
                    <a:cubicBezTo>
                      <a:pt x="239" y="117"/>
                      <a:pt x="222" y="181"/>
                      <a:pt x="172" y="210"/>
                    </a:cubicBezTo>
                    <a:close/>
                  </a:path>
                </a:pathLst>
              </a:custGeom>
              <a:solidFill>
                <a:srgbClr val="DE19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0"/>
              <p:cNvSpPr>
                <a:spLocks/>
              </p:cNvSpPr>
              <p:nvPr/>
            </p:nvSpPr>
            <p:spPr bwMode="auto">
              <a:xfrm>
                <a:off x="3087251" y="1093944"/>
                <a:ext cx="350382" cy="350380"/>
              </a:xfrm>
              <a:custGeom>
                <a:avLst/>
                <a:gdLst>
                  <a:gd name="T0" fmla="*/ 146 w 202"/>
                  <a:gd name="T1" fmla="*/ 178 h 203"/>
                  <a:gd name="T2" fmla="*/ 25 w 202"/>
                  <a:gd name="T3" fmla="*/ 146 h 203"/>
                  <a:gd name="T4" fmla="*/ 57 w 202"/>
                  <a:gd name="T5" fmla="*/ 25 h 203"/>
                  <a:gd name="T6" fmla="*/ 178 w 202"/>
                  <a:gd name="T7" fmla="*/ 57 h 203"/>
                  <a:gd name="T8" fmla="*/ 146 w 202"/>
                  <a:gd name="T9" fmla="*/ 178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2" h="203">
                    <a:moveTo>
                      <a:pt x="146" y="178"/>
                    </a:moveTo>
                    <a:cubicBezTo>
                      <a:pt x="103" y="203"/>
                      <a:pt x="49" y="188"/>
                      <a:pt x="25" y="146"/>
                    </a:cubicBezTo>
                    <a:cubicBezTo>
                      <a:pt x="0" y="103"/>
                      <a:pt x="15" y="49"/>
                      <a:pt x="57" y="25"/>
                    </a:cubicBezTo>
                    <a:cubicBezTo>
                      <a:pt x="99" y="0"/>
                      <a:pt x="154" y="15"/>
                      <a:pt x="178" y="57"/>
                    </a:cubicBezTo>
                    <a:cubicBezTo>
                      <a:pt x="202" y="99"/>
                      <a:pt x="188" y="154"/>
                      <a:pt x="146" y="17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pic>
            <p:nvPicPr>
              <p:cNvPr id="112" name="图片 11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V="1">
                <a:off x="3145200" y="1146623"/>
                <a:ext cx="242014" cy="245794"/>
              </a:xfrm>
              <a:prstGeom prst="rect">
                <a:avLst/>
              </a:prstGeom>
            </p:spPr>
          </p:pic>
        </p:grpSp>
        <p:grpSp>
          <p:nvGrpSpPr>
            <p:cNvPr id="4" name="组合 3"/>
            <p:cNvGrpSpPr/>
            <p:nvPr/>
          </p:nvGrpSpPr>
          <p:grpSpPr>
            <a:xfrm>
              <a:off x="2467038" y="1219168"/>
              <a:ext cx="329874" cy="329872"/>
              <a:chOff x="3467092" y="1152079"/>
              <a:chExt cx="329874" cy="329872"/>
            </a:xfrm>
          </p:grpSpPr>
          <p:grpSp>
            <p:nvGrpSpPr>
              <p:cNvPr id="31" name="Group 8"/>
              <p:cNvGrpSpPr>
                <a:grpSpLocks noChangeAspect="1"/>
              </p:cNvGrpSpPr>
              <p:nvPr/>
            </p:nvGrpSpPr>
            <p:grpSpPr bwMode="auto">
              <a:xfrm>
                <a:off x="3467092" y="1152079"/>
                <a:ext cx="329874" cy="329872"/>
                <a:chOff x="1839" y="602"/>
                <a:chExt cx="274" cy="274"/>
              </a:xfrm>
            </p:grpSpPr>
            <p:sp>
              <p:nvSpPr>
                <p:cNvPr id="32" name="Freeform 9"/>
                <p:cNvSpPr>
                  <a:spLocks/>
                </p:cNvSpPr>
                <p:nvPr/>
              </p:nvSpPr>
              <p:spPr bwMode="auto">
                <a:xfrm>
                  <a:off x="1839" y="602"/>
                  <a:ext cx="274" cy="274"/>
                </a:xfrm>
                <a:custGeom>
                  <a:avLst/>
                  <a:gdLst>
                    <a:gd name="T0" fmla="*/ 172 w 239"/>
                    <a:gd name="T1" fmla="*/ 210 h 239"/>
                    <a:gd name="T2" fmla="*/ 28 w 239"/>
                    <a:gd name="T3" fmla="*/ 172 h 239"/>
                    <a:gd name="T4" fmla="*/ 67 w 239"/>
                    <a:gd name="T5" fmla="*/ 29 h 239"/>
                    <a:gd name="T6" fmla="*/ 210 w 239"/>
                    <a:gd name="T7" fmla="*/ 67 h 239"/>
                    <a:gd name="T8" fmla="*/ 172 w 239"/>
                    <a:gd name="T9" fmla="*/ 210 h 2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9" h="239">
                      <a:moveTo>
                        <a:pt x="172" y="210"/>
                      </a:moveTo>
                      <a:cubicBezTo>
                        <a:pt x="122" y="239"/>
                        <a:pt x="57" y="222"/>
                        <a:pt x="28" y="172"/>
                      </a:cubicBezTo>
                      <a:cubicBezTo>
                        <a:pt x="0" y="122"/>
                        <a:pt x="17" y="57"/>
                        <a:pt x="67" y="29"/>
                      </a:cubicBezTo>
                      <a:cubicBezTo>
                        <a:pt x="117" y="0"/>
                        <a:pt x="181" y="17"/>
                        <a:pt x="210" y="67"/>
                      </a:cubicBezTo>
                      <a:cubicBezTo>
                        <a:pt x="239" y="117"/>
                        <a:pt x="222" y="181"/>
                        <a:pt x="172" y="210"/>
                      </a:cubicBezTo>
                      <a:close/>
                    </a:path>
                  </a:pathLst>
                </a:custGeom>
                <a:solidFill>
                  <a:srgbClr val="DE19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" name="Freeform 10"/>
                <p:cNvSpPr>
                  <a:spLocks/>
                </p:cNvSpPr>
                <p:nvPr/>
              </p:nvSpPr>
              <p:spPr bwMode="auto">
                <a:xfrm>
                  <a:off x="1863" y="627"/>
                  <a:ext cx="222" cy="222"/>
                </a:xfrm>
                <a:custGeom>
                  <a:avLst/>
                  <a:gdLst>
                    <a:gd name="T0" fmla="*/ 146 w 202"/>
                    <a:gd name="T1" fmla="*/ 178 h 203"/>
                    <a:gd name="T2" fmla="*/ 25 w 202"/>
                    <a:gd name="T3" fmla="*/ 146 h 203"/>
                    <a:gd name="T4" fmla="*/ 57 w 202"/>
                    <a:gd name="T5" fmla="*/ 25 h 203"/>
                    <a:gd name="T6" fmla="*/ 178 w 202"/>
                    <a:gd name="T7" fmla="*/ 57 h 203"/>
                    <a:gd name="T8" fmla="*/ 146 w 202"/>
                    <a:gd name="T9" fmla="*/ 178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2" h="203">
                      <a:moveTo>
                        <a:pt x="146" y="178"/>
                      </a:moveTo>
                      <a:cubicBezTo>
                        <a:pt x="103" y="203"/>
                        <a:pt x="49" y="188"/>
                        <a:pt x="25" y="146"/>
                      </a:cubicBezTo>
                      <a:cubicBezTo>
                        <a:pt x="0" y="103"/>
                        <a:pt x="15" y="49"/>
                        <a:pt x="57" y="25"/>
                      </a:cubicBezTo>
                      <a:cubicBezTo>
                        <a:pt x="99" y="0"/>
                        <a:pt x="154" y="15"/>
                        <a:pt x="178" y="57"/>
                      </a:cubicBezTo>
                      <a:cubicBezTo>
                        <a:pt x="202" y="99"/>
                        <a:pt x="188" y="154"/>
                        <a:pt x="146" y="1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68" name="Group 112"/>
              <p:cNvGrpSpPr>
                <a:grpSpLocks noChangeAspect="1"/>
              </p:cNvGrpSpPr>
              <p:nvPr/>
            </p:nvGrpSpPr>
            <p:grpSpPr bwMode="auto">
              <a:xfrm>
                <a:off x="3537584" y="1225164"/>
                <a:ext cx="181296" cy="181294"/>
                <a:chOff x="2787" y="1526"/>
                <a:chExt cx="187" cy="187"/>
              </a:xfrm>
            </p:grpSpPr>
            <p:sp>
              <p:nvSpPr>
                <p:cNvPr id="171" name="Oval 114"/>
                <p:cNvSpPr>
                  <a:spLocks noChangeArrowheads="1"/>
                </p:cNvSpPr>
                <p:nvPr/>
              </p:nvSpPr>
              <p:spPr bwMode="auto">
                <a:xfrm>
                  <a:off x="2787" y="1526"/>
                  <a:ext cx="187" cy="187"/>
                </a:xfrm>
                <a:prstGeom prst="ellipse">
                  <a:avLst/>
                </a:prstGeom>
                <a:solidFill>
                  <a:srgbClr val="48BBC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" name="Oval 115"/>
                <p:cNvSpPr>
                  <a:spLocks noChangeArrowheads="1"/>
                </p:cNvSpPr>
                <p:nvPr/>
              </p:nvSpPr>
              <p:spPr bwMode="auto">
                <a:xfrm>
                  <a:off x="2805" y="1544"/>
                  <a:ext cx="150" cy="150"/>
                </a:xfrm>
                <a:prstGeom prst="ellipse">
                  <a:avLst/>
                </a:prstGeom>
                <a:solidFill>
                  <a:srgbClr val="00587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" name="Oval 116"/>
                <p:cNvSpPr>
                  <a:spLocks noChangeArrowheads="1"/>
                </p:cNvSpPr>
                <p:nvPr/>
              </p:nvSpPr>
              <p:spPr bwMode="auto">
                <a:xfrm>
                  <a:off x="2809" y="1548"/>
                  <a:ext cx="143" cy="14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4" name="Freeform 117"/>
                <p:cNvSpPr>
                  <a:spLocks noEditPoints="1"/>
                </p:cNvSpPr>
                <p:nvPr/>
              </p:nvSpPr>
              <p:spPr bwMode="auto">
                <a:xfrm>
                  <a:off x="2877" y="1553"/>
                  <a:ext cx="6" cy="132"/>
                </a:xfrm>
                <a:custGeom>
                  <a:avLst/>
                  <a:gdLst>
                    <a:gd name="T0" fmla="*/ 6 w 6"/>
                    <a:gd name="T1" fmla="*/ 0 h 124"/>
                    <a:gd name="T2" fmla="*/ 6 w 6"/>
                    <a:gd name="T3" fmla="*/ 9 h 124"/>
                    <a:gd name="T4" fmla="*/ 3 w 6"/>
                    <a:gd name="T5" fmla="*/ 9 h 124"/>
                    <a:gd name="T6" fmla="*/ 0 w 6"/>
                    <a:gd name="T7" fmla="*/ 9 h 124"/>
                    <a:gd name="T8" fmla="*/ 0 w 6"/>
                    <a:gd name="T9" fmla="*/ 0 h 124"/>
                    <a:gd name="T10" fmla="*/ 3 w 6"/>
                    <a:gd name="T11" fmla="*/ 0 h 124"/>
                    <a:gd name="T12" fmla="*/ 6 w 6"/>
                    <a:gd name="T13" fmla="*/ 0 h 124"/>
                    <a:gd name="T14" fmla="*/ 6 w 6"/>
                    <a:gd name="T15" fmla="*/ 115 h 124"/>
                    <a:gd name="T16" fmla="*/ 6 w 6"/>
                    <a:gd name="T17" fmla="*/ 124 h 124"/>
                    <a:gd name="T18" fmla="*/ 3 w 6"/>
                    <a:gd name="T19" fmla="*/ 124 h 124"/>
                    <a:gd name="T20" fmla="*/ 0 w 6"/>
                    <a:gd name="T21" fmla="*/ 124 h 124"/>
                    <a:gd name="T22" fmla="*/ 0 w 6"/>
                    <a:gd name="T23" fmla="*/ 115 h 124"/>
                    <a:gd name="T24" fmla="*/ 3 w 6"/>
                    <a:gd name="T25" fmla="*/ 115 h 124"/>
                    <a:gd name="T26" fmla="*/ 6 w 6"/>
                    <a:gd name="T27" fmla="*/ 115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" h="124">
                      <a:moveTo>
                        <a:pt x="6" y="0"/>
                      </a:move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5" y="9"/>
                        <a:pt x="4" y="9"/>
                        <a:pt x="3" y="9"/>
                      </a:cubicBezTo>
                      <a:cubicBezTo>
                        <a:pt x="2" y="9"/>
                        <a:pt x="1" y="9"/>
                        <a:pt x="0" y="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0"/>
                        <a:pt x="3" y="0"/>
                      </a:cubicBezTo>
                      <a:cubicBezTo>
                        <a:pt x="4" y="0"/>
                        <a:pt x="5" y="0"/>
                        <a:pt x="6" y="0"/>
                      </a:cubicBezTo>
                      <a:close/>
                      <a:moveTo>
                        <a:pt x="6" y="115"/>
                      </a:moveTo>
                      <a:cubicBezTo>
                        <a:pt x="6" y="124"/>
                        <a:pt x="6" y="124"/>
                        <a:pt x="6" y="124"/>
                      </a:cubicBezTo>
                      <a:cubicBezTo>
                        <a:pt x="5" y="124"/>
                        <a:pt x="4" y="124"/>
                        <a:pt x="3" y="124"/>
                      </a:cubicBezTo>
                      <a:cubicBezTo>
                        <a:pt x="2" y="124"/>
                        <a:pt x="1" y="124"/>
                        <a:pt x="0" y="124"/>
                      </a:cubicBezTo>
                      <a:cubicBezTo>
                        <a:pt x="0" y="115"/>
                        <a:pt x="0" y="115"/>
                        <a:pt x="0" y="115"/>
                      </a:cubicBezTo>
                      <a:cubicBezTo>
                        <a:pt x="1" y="115"/>
                        <a:pt x="2" y="115"/>
                        <a:pt x="3" y="115"/>
                      </a:cubicBezTo>
                      <a:cubicBezTo>
                        <a:pt x="4" y="115"/>
                        <a:pt x="5" y="115"/>
                        <a:pt x="6" y="115"/>
                      </a:cubicBezTo>
                      <a:close/>
                    </a:path>
                  </a:pathLst>
                </a:custGeom>
                <a:solidFill>
                  <a:srgbClr val="48BBC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5" name="Freeform 118"/>
                <p:cNvSpPr>
                  <a:spLocks noEditPoints="1"/>
                </p:cNvSpPr>
                <p:nvPr/>
              </p:nvSpPr>
              <p:spPr bwMode="auto">
                <a:xfrm>
                  <a:off x="2814" y="1616"/>
                  <a:ext cx="133" cy="6"/>
                </a:xfrm>
                <a:custGeom>
                  <a:avLst/>
                  <a:gdLst>
                    <a:gd name="T0" fmla="*/ 0 w 125"/>
                    <a:gd name="T1" fmla="*/ 0 h 6"/>
                    <a:gd name="T2" fmla="*/ 9 w 125"/>
                    <a:gd name="T3" fmla="*/ 0 h 6"/>
                    <a:gd name="T4" fmla="*/ 9 w 125"/>
                    <a:gd name="T5" fmla="*/ 3 h 6"/>
                    <a:gd name="T6" fmla="*/ 9 w 125"/>
                    <a:gd name="T7" fmla="*/ 6 h 6"/>
                    <a:gd name="T8" fmla="*/ 0 w 125"/>
                    <a:gd name="T9" fmla="*/ 6 h 6"/>
                    <a:gd name="T10" fmla="*/ 0 w 125"/>
                    <a:gd name="T11" fmla="*/ 3 h 6"/>
                    <a:gd name="T12" fmla="*/ 0 w 125"/>
                    <a:gd name="T13" fmla="*/ 0 h 6"/>
                    <a:gd name="T14" fmla="*/ 115 w 125"/>
                    <a:gd name="T15" fmla="*/ 0 h 6"/>
                    <a:gd name="T16" fmla="*/ 125 w 125"/>
                    <a:gd name="T17" fmla="*/ 0 h 6"/>
                    <a:gd name="T18" fmla="*/ 125 w 125"/>
                    <a:gd name="T19" fmla="*/ 3 h 6"/>
                    <a:gd name="T20" fmla="*/ 125 w 125"/>
                    <a:gd name="T21" fmla="*/ 6 h 6"/>
                    <a:gd name="T22" fmla="*/ 115 w 125"/>
                    <a:gd name="T23" fmla="*/ 6 h 6"/>
                    <a:gd name="T24" fmla="*/ 115 w 125"/>
                    <a:gd name="T25" fmla="*/ 3 h 6"/>
                    <a:gd name="T26" fmla="*/ 115 w 125"/>
                    <a:gd name="T2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5" h="6">
                      <a:moveTo>
                        <a:pt x="0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1"/>
                        <a:pt x="9" y="2"/>
                        <a:pt x="9" y="3"/>
                      </a:cubicBezTo>
                      <a:cubicBezTo>
                        <a:pt x="9" y="4"/>
                        <a:pt x="9" y="5"/>
                        <a:pt x="9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5"/>
                        <a:pt x="0" y="4"/>
                        <a:pt x="0" y="3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  <a:moveTo>
                        <a:pt x="115" y="0"/>
                      </a:moveTo>
                      <a:cubicBezTo>
                        <a:pt x="125" y="0"/>
                        <a:pt x="125" y="0"/>
                        <a:pt x="125" y="0"/>
                      </a:cubicBezTo>
                      <a:cubicBezTo>
                        <a:pt x="125" y="1"/>
                        <a:pt x="125" y="2"/>
                        <a:pt x="125" y="3"/>
                      </a:cubicBezTo>
                      <a:cubicBezTo>
                        <a:pt x="125" y="4"/>
                        <a:pt x="125" y="5"/>
                        <a:pt x="125" y="6"/>
                      </a:cubicBezTo>
                      <a:cubicBezTo>
                        <a:pt x="115" y="6"/>
                        <a:pt x="115" y="6"/>
                        <a:pt x="115" y="6"/>
                      </a:cubicBezTo>
                      <a:cubicBezTo>
                        <a:pt x="115" y="5"/>
                        <a:pt x="115" y="4"/>
                        <a:pt x="115" y="3"/>
                      </a:cubicBezTo>
                      <a:cubicBezTo>
                        <a:pt x="115" y="2"/>
                        <a:pt x="115" y="1"/>
                        <a:pt x="115" y="0"/>
                      </a:cubicBezTo>
                      <a:close/>
                    </a:path>
                  </a:pathLst>
                </a:custGeom>
                <a:solidFill>
                  <a:srgbClr val="48BBC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6" name="Freeform 119"/>
                <p:cNvSpPr>
                  <a:spLocks noEditPoints="1"/>
                </p:cNvSpPr>
                <p:nvPr/>
              </p:nvSpPr>
              <p:spPr bwMode="auto">
                <a:xfrm>
                  <a:off x="2822" y="1561"/>
                  <a:ext cx="116" cy="116"/>
                </a:xfrm>
                <a:custGeom>
                  <a:avLst/>
                  <a:gdLst>
                    <a:gd name="T0" fmla="*/ 3 w 110"/>
                    <a:gd name="T1" fmla="*/ 22 h 110"/>
                    <a:gd name="T2" fmla="*/ 11 w 110"/>
                    <a:gd name="T3" fmla="*/ 27 h 110"/>
                    <a:gd name="T4" fmla="*/ 9 w 110"/>
                    <a:gd name="T5" fmla="*/ 29 h 110"/>
                    <a:gd name="T6" fmla="*/ 8 w 110"/>
                    <a:gd name="T7" fmla="*/ 31 h 110"/>
                    <a:gd name="T8" fmla="*/ 0 w 110"/>
                    <a:gd name="T9" fmla="*/ 26 h 110"/>
                    <a:gd name="T10" fmla="*/ 1 w 110"/>
                    <a:gd name="T11" fmla="*/ 24 h 110"/>
                    <a:gd name="T12" fmla="*/ 3 w 110"/>
                    <a:gd name="T13" fmla="*/ 22 h 110"/>
                    <a:gd name="T14" fmla="*/ 102 w 110"/>
                    <a:gd name="T15" fmla="*/ 80 h 110"/>
                    <a:gd name="T16" fmla="*/ 110 w 110"/>
                    <a:gd name="T17" fmla="*/ 84 h 110"/>
                    <a:gd name="T18" fmla="*/ 109 w 110"/>
                    <a:gd name="T19" fmla="*/ 86 h 110"/>
                    <a:gd name="T20" fmla="*/ 108 w 110"/>
                    <a:gd name="T21" fmla="*/ 88 h 110"/>
                    <a:gd name="T22" fmla="*/ 100 w 110"/>
                    <a:gd name="T23" fmla="*/ 84 h 110"/>
                    <a:gd name="T24" fmla="*/ 101 w 110"/>
                    <a:gd name="T25" fmla="*/ 82 h 110"/>
                    <a:gd name="T26" fmla="*/ 102 w 110"/>
                    <a:gd name="T27" fmla="*/ 80 h 110"/>
                    <a:gd name="T28" fmla="*/ 26 w 110"/>
                    <a:gd name="T29" fmla="*/ 0 h 110"/>
                    <a:gd name="T30" fmla="*/ 31 w 110"/>
                    <a:gd name="T31" fmla="*/ 8 h 110"/>
                    <a:gd name="T32" fmla="*/ 29 w 110"/>
                    <a:gd name="T33" fmla="*/ 9 h 110"/>
                    <a:gd name="T34" fmla="*/ 27 w 110"/>
                    <a:gd name="T35" fmla="*/ 10 h 110"/>
                    <a:gd name="T36" fmla="*/ 22 w 110"/>
                    <a:gd name="T37" fmla="*/ 2 h 110"/>
                    <a:gd name="T38" fmla="*/ 24 w 110"/>
                    <a:gd name="T39" fmla="*/ 1 h 110"/>
                    <a:gd name="T40" fmla="*/ 26 w 110"/>
                    <a:gd name="T41" fmla="*/ 0 h 110"/>
                    <a:gd name="T42" fmla="*/ 84 w 110"/>
                    <a:gd name="T43" fmla="*/ 100 h 110"/>
                    <a:gd name="T44" fmla="*/ 88 w 110"/>
                    <a:gd name="T45" fmla="*/ 108 h 110"/>
                    <a:gd name="T46" fmla="*/ 86 w 110"/>
                    <a:gd name="T47" fmla="*/ 109 h 110"/>
                    <a:gd name="T48" fmla="*/ 84 w 110"/>
                    <a:gd name="T49" fmla="*/ 110 h 110"/>
                    <a:gd name="T50" fmla="*/ 80 w 110"/>
                    <a:gd name="T51" fmla="*/ 102 h 110"/>
                    <a:gd name="T52" fmla="*/ 82 w 110"/>
                    <a:gd name="T53" fmla="*/ 101 h 110"/>
                    <a:gd name="T54" fmla="*/ 84 w 110"/>
                    <a:gd name="T55" fmla="*/ 100 h 110"/>
                    <a:gd name="T56" fmla="*/ 108 w 110"/>
                    <a:gd name="T57" fmla="*/ 22 h 110"/>
                    <a:gd name="T58" fmla="*/ 100 w 110"/>
                    <a:gd name="T59" fmla="*/ 27 h 110"/>
                    <a:gd name="T60" fmla="*/ 101 w 110"/>
                    <a:gd name="T61" fmla="*/ 29 h 110"/>
                    <a:gd name="T62" fmla="*/ 102 w 110"/>
                    <a:gd name="T63" fmla="*/ 31 h 110"/>
                    <a:gd name="T64" fmla="*/ 110 w 110"/>
                    <a:gd name="T65" fmla="*/ 26 h 110"/>
                    <a:gd name="T66" fmla="*/ 109 w 110"/>
                    <a:gd name="T67" fmla="*/ 24 h 110"/>
                    <a:gd name="T68" fmla="*/ 108 w 110"/>
                    <a:gd name="T69" fmla="*/ 22 h 110"/>
                    <a:gd name="T70" fmla="*/ 8 w 110"/>
                    <a:gd name="T71" fmla="*/ 80 h 110"/>
                    <a:gd name="T72" fmla="*/ 0 w 110"/>
                    <a:gd name="T73" fmla="*/ 84 h 110"/>
                    <a:gd name="T74" fmla="*/ 1 w 110"/>
                    <a:gd name="T75" fmla="*/ 86 h 110"/>
                    <a:gd name="T76" fmla="*/ 3 w 110"/>
                    <a:gd name="T77" fmla="*/ 88 h 110"/>
                    <a:gd name="T78" fmla="*/ 11 w 110"/>
                    <a:gd name="T79" fmla="*/ 84 h 110"/>
                    <a:gd name="T80" fmla="*/ 9 w 110"/>
                    <a:gd name="T81" fmla="*/ 82 h 110"/>
                    <a:gd name="T82" fmla="*/ 8 w 110"/>
                    <a:gd name="T83" fmla="*/ 80 h 110"/>
                    <a:gd name="T84" fmla="*/ 84 w 110"/>
                    <a:gd name="T85" fmla="*/ 0 h 110"/>
                    <a:gd name="T86" fmla="*/ 80 w 110"/>
                    <a:gd name="T87" fmla="*/ 8 h 110"/>
                    <a:gd name="T88" fmla="*/ 82 w 110"/>
                    <a:gd name="T89" fmla="*/ 9 h 110"/>
                    <a:gd name="T90" fmla="*/ 84 w 110"/>
                    <a:gd name="T91" fmla="*/ 10 h 110"/>
                    <a:gd name="T92" fmla="*/ 88 w 110"/>
                    <a:gd name="T93" fmla="*/ 2 h 110"/>
                    <a:gd name="T94" fmla="*/ 86 w 110"/>
                    <a:gd name="T95" fmla="*/ 1 h 110"/>
                    <a:gd name="T96" fmla="*/ 84 w 110"/>
                    <a:gd name="T97" fmla="*/ 0 h 110"/>
                    <a:gd name="T98" fmla="*/ 27 w 110"/>
                    <a:gd name="T99" fmla="*/ 100 h 110"/>
                    <a:gd name="T100" fmla="*/ 22 w 110"/>
                    <a:gd name="T101" fmla="*/ 108 h 110"/>
                    <a:gd name="T102" fmla="*/ 24 w 110"/>
                    <a:gd name="T103" fmla="*/ 109 h 110"/>
                    <a:gd name="T104" fmla="*/ 26 w 110"/>
                    <a:gd name="T105" fmla="*/ 110 h 110"/>
                    <a:gd name="T106" fmla="*/ 31 w 110"/>
                    <a:gd name="T107" fmla="*/ 102 h 110"/>
                    <a:gd name="T108" fmla="*/ 29 w 110"/>
                    <a:gd name="T109" fmla="*/ 101 h 110"/>
                    <a:gd name="T110" fmla="*/ 27 w 110"/>
                    <a:gd name="T111" fmla="*/ 10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10" h="110">
                      <a:moveTo>
                        <a:pt x="3" y="22"/>
                      </a:moveTo>
                      <a:cubicBezTo>
                        <a:pt x="11" y="27"/>
                        <a:pt x="11" y="27"/>
                        <a:pt x="11" y="27"/>
                      </a:cubicBezTo>
                      <a:cubicBezTo>
                        <a:pt x="10" y="27"/>
                        <a:pt x="10" y="28"/>
                        <a:pt x="9" y="29"/>
                      </a:cubicBezTo>
                      <a:cubicBezTo>
                        <a:pt x="9" y="29"/>
                        <a:pt x="9" y="30"/>
                        <a:pt x="8" y="31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1" y="25"/>
                        <a:pt x="1" y="25"/>
                        <a:pt x="1" y="24"/>
                      </a:cubicBezTo>
                      <a:cubicBezTo>
                        <a:pt x="2" y="23"/>
                        <a:pt x="2" y="23"/>
                        <a:pt x="3" y="22"/>
                      </a:cubicBezTo>
                      <a:close/>
                      <a:moveTo>
                        <a:pt x="102" y="80"/>
                      </a:moveTo>
                      <a:cubicBezTo>
                        <a:pt x="110" y="84"/>
                        <a:pt x="110" y="84"/>
                        <a:pt x="110" y="84"/>
                      </a:cubicBezTo>
                      <a:cubicBezTo>
                        <a:pt x="110" y="85"/>
                        <a:pt x="110" y="86"/>
                        <a:pt x="109" y="86"/>
                      </a:cubicBezTo>
                      <a:cubicBezTo>
                        <a:pt x="109" y="87"/>
                        <a:pt x="108" y="88"/>
                        <a:pt x="108" y="88"/>
                      </a:cubicBezTo>
                      <a:cubicBezTo>
                        <a:pt x="100" y="84"/>
                        <a:pt x="100" y="84"/>
                        <a:pt x="100" y="84"/>
                      </a:cubicBezTo>
                      <a:cubicBezTo>
                        <a:pt x="100" y="83"/>
                        <a:pt x="101" y="82"/>
                        <a:pt x="101" y="82"/>
                      </a:cubicBezTo>
                      <a:cubicBezTo>
                        <a:pt x="102" y="81"/>
                        <a:pt x="102" y="80"/>
                        <a:pt x="102" y="80"/>
                      </a:cubicBezTo>
                      <a:close/>
                      <a:moveTo>
                        <a:pt x="26" y="0"/>
                      </a:move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0" y="8"/>
                        <a:pt x="29" y="9"/>
                        <a:pt x="29" y="9"/>
                      </a:cubicBezTo>
                      <a:cubicBezTo>
                        <a:pt x="28" y="10"/>
                        <a:pt x="27" y="10"/>
                        <a:pt x="27" y="10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23" y="2"/>
                        <a:pt x="23" y="2"/>
                        <a:pt x="24" y="1"/>
                      </a:cubicBezTo>
                      <a:cubicBezTo>
                        <a:pt x="25" y="1"/>
                        <a:pt x="25" y="0"/>
                        <a:pt x="26" y="0"/>
                      </a:cubicBezTo>
                      <a:close/>
                      <a:moveTo>
                        <a:pt x="84" y="100"/>
                      </a:moveTo>
                      <a:cubicBezTo>
                        <a:pt x="88" y="108"/>
                        <a:pt x="88" y="108"/>
                        <a:pt x="88" y="108"/>
                      </a:cubicBezTo>
                      <a:cubicBezTo>
                        <a:pt x="88" y="108"/>
                        <a:pt x="87" y="109"/>
                        <a:pt x="86" y="109"/>
                      </a:cubicBezTo>
                      <a:cubicBezTo>
                        <a:pt x="86" y="109"/>
                        <a:pt x="85" y="110"/>
                        <a:pt x="84" y="110"/>
                      </a:cubicBezTo>
                      <a:cubicBezTo>
                        <a:pt x="80" y="102"/>
                        <a:pt x="80" y="102"/>
                        <a:pt x="80" y="102"/>
                      </a:cubicBezTo>
                      <a:cubicBezTo>
                        <a:pt x="80" y="102"/>
                        <a:pt x="81" y="101"/>
                        <a:pt x="82" y="101"/>
                      </a:cubicBezTo>
                      <a:cubicBezTo>
                        <a:pt x="82" y="101"/>
                        <a:pt x="83" y="100"/>
                        <a:pt x="84" y="100"/>
                      </a:cubicBezTo>
                      <a:close/>
                      <a:moveTo>
                        <a:pt x="108" y="22"/>
                      </a:moveTo>
                      <a:cubicBezTo>
                        <a:pt x="100" y="27"/>
                        <a:pt x="100" y="27"/>
                        <a:pt x="100" y="27"/>
                      </a:cubicBezTo>
                      <a:cubicBezTo>
                        <a:pt x="100" y="27"/>
                        <a:pt x="101" y="28"/>
                        <a:pt x="101" y="29"/>
                      </a:cubicBezTo>
                      <a:cubicBezTo>
                        <a:pt x="102" y="29"/>
                        <a:pt x="102" y="30"/>
                        <a:pt x="102" y="31"/>
                      </a:cubicBezTo>
                      <a:cubicBezTo>
                        <a:pt x="110" y="26"/>
                        <a:pt x="110" y="26"/>
                        <a:pt x="110" y="26"/>
                      </a:cubicBezTo>
                      <a:cubicBezTo>
                        <a:pt x="110" y="25"/>
                        <a:pt x="110" y="25"/>
                        <a:pt x="109" y="24"/>
                      </a:cubicBezTo>
                      <a:cubicBezTo>
                        <a:pt x="109" y="23"/>
                        <a:pt x="108" y="23"/>
                        <a:pt x="108" y="22"/>
                      </a:cubicBezTo>
                      <a:close/>
                      <a:moveTo>
                        <a:pt x="8" y="80"/>
                      </a:moveTo>
                      <a:cubicBezTo>
                        <a:pt x="0" y="84"/>
                        <a:pt x="0" y="84"/>
                        <a:pt x="0" y="84"/>
                      </a:cubicBezTo>
                      <a:cubicBezTo>
                        <a:pt x="1" y="85"/>
                        <a:pt x="1" y="86"/>
                        <a:pt x="1" y="86"/>
                      </a:cubicBezTo>
                      <a:cubicBezTo>
                        <a:pt x="2" y="87"/>
                        <a:pt x="2" y="88"/>
                        <a:pt x="3" y="88"/>
                      </a:cubicBezTo>
                      <a:cubicBezTo>
                        <a:pt x="11" y="84"/>
                        <a:pt x="11" y="84"/>
                        <a:pt x="11" y="84"/>
                      </a:cubicBezTo>
                      <a:cubicBezTo>
                        <a:pt x="10" y="83"/>
                        <a:pt x="10" y="82"/>
                        <a:pt x="9" y="82"/>
                      </a:cubicBezTo>
                      <a:cubicBezTo>
                        <a:pt x="9" y="81"/>
                        <a:pt x="9" y="80"/>
                        <a:pt x="8" y="80"/>
                      </a:cubicBezTo>
                      <a:close/>
                      <a:moveTo>
                        <a:pt x="84" y="0"/>
                      </a:moveTo>
                      <a:cubicBezTo>
                        <a:pt x="80" y="8"/>
                        <a:pt x="80" y="8"/>
                        <a:pt x="80" y="8"/>
                      </a:cubicBezTo>
                      <a:cubicBezTo>
                        <a:pt x="80" y="8"/>
                        <a:pt x="81" y="9"/>
                        <a:pt x="82" y="9"/>
                      </a:cubicBezTo>
                      <a:cubicBezTo>
                        <a:pt x="82" y="10"/>
                        <a:pt x="83" y="10"/>
                        <a:pt x="84" y="10"/>
                      </a:cubicBezTo>
                      <a:cubicBezTo>
                        <a:pt x="88" y="2"/>
                        <a:pt x="88" y="2"/>
                        <a:pt x="88" y="2"/>
                      </a:cubicBezTo>
                      <a:cubicBezTo>
                        <a:pt x="88" y="2"/>
                        <a:pt x="87" y="2"/>
                        <a:pt x="86" y="1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  <a:moveTo>
                        <a:pt x="27" y="100"/>
                      </a:moveTo>
                      <a:cubicBezTo>
                        <a:pt x="22" y="108"/>
                        <a:pt x="22" y="108"/>
                        <a:pt x="22" y="108"/>
                      </a:cubicBezTo>
                      <a:cubicBezTo>
                        <a:pt x="23" y="108"/>
                        <a:pt x="23" y="109"/>
                        <a:pt x="24" y="109"/>
                      </a:cubicBezTo>
                      <a:cubicBezTo>
                        <a:pt x="25" y="109"/>
                        <a:pt x="25" y="110"/>
                        <a:pt x="26" y="110"/>
                      </a:cubicBezTo>
                      <a:cubicBezTo>
                        <a:pt x="31" y="102"/>
                        <a:pt x="31" y="102"/>
                        <a:pt x="31" y="102"/>
                      </a:cubicBezTo>
                      <a:cubicBezTo>
                        <a:pt x="30" y="102"/>
                        <a:pt x="29" y="101"/>
                        <a:pt x="29" y="101"/>
                      </a:cubicBezTo>
                      <a:cubicBezTo>
                        <a:pt x="28" y="101"/>
                        <a:pt x="27" y="100"/>
                        <a:pt x="27" y="100"/>
                      </a:cubicBezTo>
                      <a:close/>
                    </a:path>
                  </a:pathLst>
                </a:custGeom>
                <a:solidFill>
                  <a:srgbClr val="B2B8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7" name="Freeform 120"/>
                <p:cNvSpPr>
                  <a:spLocks/>
                </p:cNvSpPr>
                <p:nvPr/>
              </p:nvSpPr>
              <p:spPr bwMode="auto">
                <a:xfrm>
                  <a:off x="2880" y="1619"/>
                  <a:ext cx="38" cy="38"/>
                </a:xfrm>
                <a:custGeom>
                  <a:avLst/>
                  <a:gdLst>
                    <a:gd name="T0" fmla="*/ 0 w 38"/>
                    <a:gd name="T1" fmla="*/ 3 h 38"/>
                    <a:gd name="T2" fmla="*/ 1 w 38"/>
                    <a:gd name="T3" fmla="*/ 1 h 38"/>
                    <a:gd name="T4" fmla="*/ 3 w 38"/>
                    <a:gd name="T5" fmla="*/ 0 h 38"/>
                    <a:gd name="T6" fmla="*/ 37 w 38"/>
                    <a:gd name="T7" fmla="*/ 32 h 38"/>
                    <a:gd name="T8" fmla="*/ 38 w 38"/>
                    <a:gd name="T9" fmla="*/ 38 h 38"/>
                    <a:gd name="T10" fmla="*/ 32 w 38"/>
                    <a:gd name="T11" fmla="*/ 37 h 38"/>
                    <a:gd name="T12" fmla="*/ 0 w 38"/>
                    <a:gd name="T13" fmla="*/ 3 h 38"/>
                    <a:gd name="T14" fmla="*/ 0 w 38"/>
                    <a:gd name="T15" fmla="*/ 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8" h="38">
                      <a:moveTo>
                        <a:pt x="0" y="3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37" y="32"/>
                      </a:lnTo>
                      <a:lnTo>
                        <a:pt x="38" y="38"/>
                      </a:lnTo>
                      <a:lnTo>
                        <a:pt x="32" y="37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B2B8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8" name="Freeform 121"/>
                <p:cNvSpPr>
                  <a:spLocks/>
                </p:cNvSpPr>
                <p:nvPr/>
              </p:nvSpPr>
              <p:spPr bwMode="auto">
                <a:xfrm>
                  <a:off x="2880" y="1620"/>
                  <a:ext cx="38" cy="37"/>
                </a:xfrm>
                <a:custGeom>
                  <a:avLst/>
                  <a:gdLst>
                    <a:gd name="T0" fmla="*/ 0 w 38"/>
                    <a:gd name="T1" fmla="*/ 2 h 37"/>
                    <a:gd name="T2" fmla="*/ 1 w 38"/>
                    <a:gd name="T3" fmla="*/ 0 h 37"/>
                    <a:gd name="T4" fmla="*/ 38 w 38"/>
                    <a:gd name="T5" fmla="*/ 37 h 37"/>
                    <a:gd name="T6" fmla="*/ 32 w 38"/>
                    <a:gd name="T7" fmla="*/ 36 h 37"/>
                    <a:gd name="T8" fmla="*/ 0 w 38"/>
                    <a:gd name="T9" fmla="*/ 2 h 37"/>
                    <a:gd name="T10" fmla="*/ 0 w 38"/>
                    <a:gd name="T11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8" h="37">
                      <a:moveTo>
                        <a:pt x="0" y="2"/>
                      </a:moveTo>
                      <a:lnTo>
                        <a:pt x="1" y="0"/>
                      </a:lnTo>
                      <a:lnTo>
                        <a:pt x="38" y="37"/>
                      </a:lnTo>
                      <a:lnTo>
                        <a:pt x="32" y="36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828A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9" name="Freeform 122"/>
                <p:cNvSpPr>
                  <a:spLocks/>
                </p:cNvSpPr>
                <p:nvPr/>
              </p:nvSpPr>
              <p:spPr bwMode="auto">
                <a:xfrm>
                  <a:off x="2875" y="1579"/>
                  <a:ext cx="10" cy="36"/>
                </a:xfrm>
                <a:custGeom>
                  <a:avLst/>
                  <a:gdLst>
                    <a:gd name="T0" fmla="*/ 9 w 10"/>
                    <a:gd name="T1" fmla="*/ 36 h 36"/>
                    <a:gd name="T2" fmla="*/ 5 w 10"/>
                    <a:gd name="T3" fmla="*/ 36 h 36"/>
                    <a:gd name="T4" fmla="*/ 2 w 10"/>
                    <a:gd name="T5" fmla="*/ 36 h 36"/>
                    <a:gd name="T6" fmla="*/ 0 w 10"/>
                    <a:gd name="T7" fmla="*/ 4 h 36"/>
                    <a:gd name="T8" fmla="*/ 5 w 10"/>
                    <a:gd name="T9" fmla="*/ 0 h 36"/>
                    <a:gd name="T10" fmla="*/ 10 w 10"/>
                    <a:gd name="T11" fmla="*/ 4 h 36"/>
                    <a:gd name="T12" fmla="*/ 9 w 10"/>
                    <a:gd name="T13" fmla="*/ 36 h 36"/>
                    <a:gd name="T14" fmla="*/ 9 w 10"/>
                    <a:gd name="T15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36">
                      <a:moveTo>
                        <a:pt x="9" y="36"/>
                      </a:moveTo>
                      <a:lnTo>
                        <a:pt x="5" y="36"/>
                      </a:lnTo>
                      <a:lnTo>
                        <a:pt x="2" y="36"/>
                      </a:lnTo>
                      <a:lnTo>
                        <a:pt x="0" y="4"/>
                      </a:lnTo>
                      <a:lnTo>
                        <a:pt x="5" y="0"/>
                      </a:lnTo>
                      <a:lnTo>
                        <a:pt x="10" y="4"/>
                      </a:lnTo>
                      <a:lnTo>
                        <a:pt x="9" y="36"/>
                      </a:lnTo>
                      <a:lnTo>
                        <a:pt x="9" y="36"/>
                      </a:lnTo>
                      <a:close/>
                    </a:path>
                  </a:pathLst>
                </a:custGeom>
                <a:solidFill>
                  <a:srgbClr val="B2B8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0" name="Freeform 123"/>
                <p:cNvSpPr>
                  <a:spLocks/>
                </p:cNvSpPr>
                <p:nvPr/>
              </p:nvSpPr>
              <p:spPr bwMode="auto">
                <a:xfrm>
                  <a:off x="2880" y="1579"/>
                  <a:ext cx="5" cy="36"/>
                </a:xfrm>
                <a:custGeom>
                  <a:avLst/>
                  <a:gdLst>
                    <a:gd name="T0" fmla="*/ 4 w 5"/>
                    <a:gd name="T1" fmla="*/ 36 h 36"/>
                    <a:gd name="T2" fmla="*/ 0 w 5"/>
                    <a:gd name="T3" fmla="*/ 36 h 36"/>
                    <a:gd name="T4" fmla="*/ 0 w 5"/>
                    <a:gd name="T5" fmla="*/ 0 h 36"/>
                    <a:gd name="T6" fmla="*/ 5 w 5"/>
                    <a:gd name="T7" fmla="*/ 4 h 36"/>
                    <a:gd name="T8" fmla="*/ 4 w 5"/>
                    <a:gd name="T9" fmla="*/ 36 h 36"/>
                    <a:gd name="T10" fmla="*/ 4 w 5"/>
                    <a:gd name="T11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6">
                      <a:moveTo>
                        <a:pt x="4" y="36"/>
                      </a:moveTo>
                      <a:lnTo>
                        <a:pt x="0" y="36"/>
                      </a:lnTo>
                      <a:lnTo>
                        <a:pt x="0" y="0"/>
                      </a:lnTo>
                      <a:lnTo>
                        <a:pt x="5" y="4"/>
                      </a:lnTo>
                      <a:lnTo>
                        <a:pt x="4" y="36"/>
                      </a:lnTo>
                      <a:lnTo>
                        <a:pt x="4" y="36"/>
                      </a:lnTo>
                      <a:close/>
                    </a:path>
                  </a:pathLst>
                </a:custGeom>
                <a:solidFill>
                  <a:srgbClr val="828A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1" name="Oval 124"/>
                <p:cNvSpPr>
                  <a:spLocks noChangeArrowheads="1"/>
                </p:cNvSpPr>
                <p:nvPr/>
              </p:nvSpPr>
              <p:spPr bwMode="auto">
                <a:xfrm>
                  <a:off x="2872" y="1611"/>
                  <a:ext cx="17" cy="16"/>
                </a:xfrm>
                <a:prstGeom prst="ellipse">
                  <a:avLst/>
                </a:prstGeom>
                <a:solidFill>
                  <a:srgbClr val="B2B8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2" name="Freeform 125"/>
                <p:cNvSpPr>
                  <a:spLocks/>
                </p:cNvSpPr>
                <p:nvPr/>
              </p:nvSpPr>
              <p:spPr bwMode="auto">
                <a:xfrm>
                  <a:off x="2880" y="1576"/>
                  <a:ext cx="43" cy="43"/>
                </a:xfrm>
                <a:custGeom>
                  <a:avLst/>
                  <a:gdLst>
                    <a:gd name="T0" fmla="*/ 43 w 43"/>
                    <a:gd name="T1" fmla="*/ 2 h 43"/>
                    <a:gd name="T2" fmla="*/ 2 w 43"/>
                    <a:gd name="T3" fmla="*/ 43 h 43"/>
                    <a:gd name="T4" fmla="*/ 0 w 43"/>
                    <a:gd name="T5" fmla="*/ 41 h 43"/>
                    <a:gd name="T6" fmla="*/ 41 w 43"/>
                    <a:gd name="T7" fmla="*/ 0 h 43"/>
                    <a:gd name="T8" fmla="*/ 43 w 43"/>
                    <a:gd name="T9" fmla="*/ 0 h 43"/>
                    <a:gd name="T10" fmla="*/ 43 w 43"/>
                    <a:gd name="T11" fmla="*/ 2 h 43"/>
                    <a:gd name="T12" fmla="*/ 43 w 43"/>
                    <a:gd name="T13" fmla="*/ 2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43">
                      <a:moveTo>
                        <a:pt x="43" y="2"/>
                      </a:moveTo>
                      <a:lnTo>
                        <a:pt x="2" y="43"/>
                      </a:lnTo>
                      <a:lnTo>
                        <a:pt x="0" y="41"/>
                      </a:lnTo>
                      <a:lnTo>
                        <a:pt x="41" y="0"/>
                      </a:lnTo>
                      <a:lnTo>
                        <a:pt x="43" y="0"/>
                      </a:lnTo>
                      <a:lnTo>
                        <a:pt x="43" y="2"/>
                      </a:lnTo>
                      <a:lnTo>
                        <a:pt x="43" y="2"/>
                      </a:lnTo>
                      <a:close/>
                    </a:path>
                  </a:pathLst>
                </a:custGeom>
                <a:solidFill>
                  <a:srgbClr val="E7413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3" name="Oval 126"/>
                <p:cNvSpPr>
                  <a:spLocks noChangeArrowheads="1"/>
                </p:cNvSpPr>
                <p:nvPr/>
              </p:nvSpPr>
              <p:spPr bwMode="auto">
                <a:xfrm>
                  <a:off x="2876" y="1615"/>
                  <a:ext cx="8" cy="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6374729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409</TotalTime>
  <Words>187</Words>
  <Application>Microsoft Office PowerPoint</Application>
  <PresentationFormat>全屏显示(16:9)</PresentationFormat>
  <Paragraphs>58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Arial</vt:lpstr>
      <vt:lpstr>宋体</vt:lpstr>
      <vt:lpstr>Calibri</vt:lpstr>
      <vt:lpstr>迷你简菱心</vt:lpstr>
      <vt:lpstr>张海山草泥马体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董卉</dc:creator>
  <cp:lastModifiedBy>pc</cp:lastModifiedBy>
  <cp:revision>52</cp:revision>
  <dcterms:created xsi:type="dcterms:W3CDTF">2015-05-16T07:31:02Z</dcterms:created>
  <dcterms:modified xsi:type="dcterms:W3CDTF">2016-05-29T11:39:03Z</dcterms:modified>
</cp:coreProperties>
</file>