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6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209" userDrawn="1">
          <p15:clr>
            <a:srgbClr val="A4A3A4"/>
          </p15:clr>
        </p15:guide>
        <p15:guide id="4" orient="horz" pos="1071" userDrawn="1">
          <p15:clr>
            <a:srgbClr val="A4A3A4"/>
          </p15:clr>
        </p15:guide>
        <p15:guide id="5" orient="horz" pos="2092" userDrawn="1">
          <p15:clr>
            <a:srgbClr val="A4A3A4"/>
          </p15:clr>
        </p15:guide>
        <p15:guide id="6" orient="horz" pos="3135" userDrawn="1">
          <p15:clr>
            <a:srgbClr val="A4A3A4"/>
          </p15:clr>
        </p15:guide>
        <p15:guide id="7" orient="horz" pos="3407" userDrawn="1">
          <p15:clr>
            <a:srgbClr val="A4A3A4"/>
          </p15:clr>
        </p15:guide>
        <p15:guide id="8" pos="70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6D43"/>
    <a:srgbClr val="4E4F56"/>
    <a:srgbClr val="3B3C41"/>
    <a:srgbClr val="FBD3C7"/>
    <a:srgbClr val="FAC5B4"/>
    <a:srgbClr val="F9B6A1"/>
    <a:srgbClr val="F68A68"/>
    <a:srgbClr val="FFFFFF"/>
    <a:srgbClr val="FEF0EC"/>
    <a:srgbClr val="F799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14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1512" y="-546"/>
      </p:cViewPr>
      <p:guideLst>
        <p:guide orient="horz" pos="2364"/>
        <p:guide orient="horz" pos="1071"/>
        <p:guide orient="horz" pos="2092"/>
        <p:guide orient="horz" pos="3135"/>
        <p:guide orient="horz" pos="3407"/>
        <p:guide pos="3840"/>
        <p:guide pos="1209"/>
        <p:guide pos="70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3881-D61A-48D7-BA4F-7028097DB0A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AA78D-2A49-4FA9-8722-6BD274132A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0971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3881-D61A-48D7-BA4F-7028097DB0A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AA78D-2A49-4FA9-8722-6BD274132A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094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3881-D61A-48D7-BA4F-7028097DB0A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AA78D-2A49-4FA9-8722-6BD274132A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071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3881-D61A-48D7-BA4F-7028097DB0A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AA78D-2A49-4FA9-8722-6BD274132A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07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3881-D61A-48D7-BA4F-7028097DB0A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AA78D-2A49-4FA9-8722-6BD274132A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9220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3881-D61A-48D7-BA4F-7028097DB0A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AA78D-2A49-4FA9-8722-6BD274132A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981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3881-D61A-48D7-BA4F-7028097DB0A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AA78D-2A49-4FA9-8722-6BD274132A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274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3881-D61A-48D7-BA4F-7028097DB0A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AA78D-2A49-4FA9-8722-6BD274132A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8412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3881-D61A-48D7-BA4F-7028097DB0A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AA78D-2A49-4FA9-8722-6BD274132A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0256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3881-D61A-48D7-BA4F-7028097DB0A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AA78D-2A49-4FA9-8722-6BD274132A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757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3881-D61A-48D7-BA4F-7028097DB0A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AA78D-2A49-4FA9-8722-6BD274132A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01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13881-D61A-48D7-BA4F-7028097DB0A6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AA78D-2A49-4FA9-8722-6BD274132A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315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角三角形 15"/>
          <p:cNvSpPr/>
          <p:nvPr/>
        </p:nvSpPr>
        <p:spPr>
          <a:xfrm rot="16200000">
            <a:off x="4776562" y="-557441"/>
            <a:ext cx="6877052" cy="7953829"/>
          </a:xfrm>
          <a:prstGeom prst="rtTriangle">
            <a:avLst/>
          </a:prstGeom>
          <a:solidFill>
            <a:srgbClr val="3B3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直角三角形 14"/>
          <p:cNvSpPr/>
          <p:nvPr/>
        </p:nvSpPr>
        <p:spPr>
          <a:xfrm rot="5400000">
            <a:off x="-4494" y="4494"/>
            <a:ext cx="2217928" cy="2208941"/>
          </a:xfrm>
          <a:prstGeom prst="rtTriangle">
            <a:avLst/>
          </a:prstGeom>
          <a:solidFill>
            <a:srgbClr val="F25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2151463" y="2019926"/>
            <a:ext cx="5806800" cy="1437639"/>
            <a:chOff x="2167785" y="2019926"/>
            <a:chExt cx="5806800" cy="1437639"/>
          </a:xfrm>
        </p:grpSpPr>
        <p:sp>
          <p:nvSpPr>
            <p:cNvPr id="20" name="文本框 19"/>
            <p:cNvSpPr txBox="1"/>
            <p:nvPr/>
          </p:nvSpPr>
          <p:spPr>
            <a:xfrm>
              <a:off x="2181227" y="2019926"/>
              <a:ext cx="577991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Business Report</a:t>
              </a:r>
              <a:endPara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 useBgFill="1">
          <p:nvSpPr>
            <p:cNvPr id="22" name="文本框 21"/>
            <p:cNvSpPr txBox="1"/>
            <p:nvPr/>
          </p:nvSpPr>
          <p:spPr>
            <a:xfrm>
              <a:off x="2167785" y="2626568"/>
              <a:ext cx="5806800" cy="83099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部门年度工作总结</a:t>
              </a:r>
              <a:endPara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 flipH="1">
            <a:off x="4806708" y="-381000"/>
            <a:ext cx="4261092" cy="3324256"/>
          </a:xfrm>
          <a:prstGeom prst="line">
            <a:avLst/>
          </a:prstGeom>
          <a:ln>
            <a:solidFill>
              <a:schemeClr val="bg1">
                <a:lumMod val="50000"/>
                <a:alpha val="3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2099386" y="5496054"/>
            <a:ext cx="1745318" cy="1411278"/>
          </a:xfrm>
          <a:prstGeom prst="line">
            <a:avLst/>
          </a:prstGeom>
          <a:ln>
            <a:solidFill>
              <a:schemeClr val="bg1">
                <a:lumMod val="50000"/>
                <a:alpha val="3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8969290" y="-61288"/>
            <a:ext cx="1787062" cy="1394162"/>
          </a:xfrm>
          <a:prstGeom prst="line">
            <a:avLst/>
          </a:prstGeom>
          <a:ln>
            <a:solidFill>
              <a:schemeClr val="bg1">
                <a:lumMod val="50000"/>
                <a:alpha val="3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-98259" y="3540502"/>
            <a:ext cx="4043128" cy="3269305"/>
          </a:xfrm>
          <a:prstGeom prst="line">
            <a:avLst/>
          </a:prstGeom>
          <a:ln>
            <a:solidFill>
              <a:schemeClr val="bg1">
                <a:lumMod val="50000"/>
                <a:alpha val="3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31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-38100"/>
            <a:ext cx="12192000" cy="6934200"/>
          </a:xfrm>
          <a:prstGeom prst="rect">
            <a:avLst/>
          </a:prstGeom>
          <a:solidFill>
            <a:srgbClr val="3B3C41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1961360" y="2430192"/>
            <a:ext cx="8269280" cy="2539822"/>
            <a:chOff x="1827485" y="2430192"/>
            <a:chExt cx="8269280" cy="253982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2372" b="5820"/>
            <a:stretch/>
          </p:blipFill>
          <p:spPr>
            <a:xfrm>
              <a:off x="1881193" y="2507613"/>
              <a:ext cx="2259008" cy="2462401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98" r="12950"/>
            <a:stretch/>
          </p:blipFill>
          <p:spPr>
            <a:xfrm>
              <a:off x="4854796" y="2507613"/>
              <a:ext cx="2264229" cy="24624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201" r="19099"/>
            <a:stretch/>
          </p:blipFill>
          <p:spPr>
            <a:xfrm>
              <a:off x="7833621" y="2507613"/>
              <a:ext cx="2263144" cy="2462400"/>
            </a:xfrm>
            <a:prstGeom prst="rect">
              <a:avLst/>
            </a:prstGeom>
          </p:spPr>
        </p:pic>
        <p:grpSp>
          <p:nvGrpSpPr>
            <p:cNvPr id="14" name="组合 13"/>
            <p:cNvGrpSpPr/>
            <p:nvPr/>
          </p:nvGrpSpPr>
          <p:grpSpPr>
            <a:xfrm>
              <a:off x="1827485" y="2430192"/>
              <a:ext cx="691215" cy="584775"/>
              <a:chOff x="1796643" y="2262372"/>
              <a:chExt cx="691215" cy="584775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849132" y="2339040"/>
                <a:ext cx="586236" cy="431438"/>
              </a:xfrm>
              <a:prstGeom prst="rect">
                <a:avLst/>
              </a:prstGeom>
              <a:solidFill>
                <a:srgbClr val="F25E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796643" y="2262372"/>
                <a:ext cx="69121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36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sz="3200" dirty="0">
                    <a:solidFill>
                      <a:schemeClr val="bg1"/>
                    </a:solidFill>
                  </a:rPr>
                  <a:t>01</a:t>
                </a:r>
                <a:endParaRPr lang="zh-CN" altLang="en-US" sz="3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矩形 14"/>
            <p:cNvSpPr/>
            <p:nvPr/>
          </p:nvSpPr>
          <p:spPr>
            <a:xfrm>
              <a:off x="1881193" y="4513942"/>
              <a:ext cx="2259008" cy="4560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995035" y="4557311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793730" y="2430192"/>
              <a:ext cx="691215" cy="584775"/>
              <a:chOff x="1796643" y="2262372"/>
              <a:chExt cx="691215" cy="584775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1849132" y="2339040"/>
                <a:ext cx="586236" cy="431438"/>
              </a:xfrm>
              <a:prstGeom prst="rect">
                <a:avLst/>
              </a:prstGeom>
              <a:solidFill>
                <a:srgbClr val="F25E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796643" y="2262372"/>
                <a:ext cx="69121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36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sz="3200" dirty="0" smtClean="0">
                    <a:solidFill>
                      <a:schemeClr val="bg1"/>
                    </a:solidFill>
                  </a:rPr>
                  <a:t>02</a:t>
                </a:r>
                <a:endParaRPr lang="zh-CN" altLang="en-US" sz="3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7772439" y="2430192"/>
              <a:ext cx="691215" cy="584775"/>
              <a:chOff x="1796643" y="2262372"/>
              <a:chExt cx="691215" cy="584775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1849132" y="2339040"/>
                <a:ext cx="586236" cy="431438"/>
              </a:xfrm>
              <a:prstGeom prst="rect">
                <a:avLst/>
              </a:prstGeom>
              <a:solidFill>
                <a:srgbClr val="F25E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796643" y="2262372"/>
                <a:ext cx="69121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36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sz="3200" dirty="0" smtClean="0">
                    <a:solidFill>
                      <a:schemeClr val="bg1"/>
                    </a:solidFill>
                  </a:rPr>
                  <a:t>03</a:t>
                </a:r>
                <a:endParaRPr lang="zh-CN" altLang="en-US" sz="3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4857072" y="4513942"/>
              <a:ext cx="2259008" cy="4560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970914" y="4557311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7830676" y="4513942"/>
              <a:ext cx="2259008" cy="4560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944518" y="4557311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026637" y="973902"/>
            <a:ext cx="2138727" cy="1107996"/>
            <a:chOff x="4917212" y="949698"/>
            <a:chExt cx="2138727" cy="1107996"/>
          </a:xfrm>
        </p:grpSpPr>
        <p:sp>
          <p:nvSpPr>
            <p:cNvPr id="10" name="文本框 9"/>
            <p:cNvSpPr txBox="1"/>
            <p:nvPr/>
          </p:nvSpPr>
          <p:spPr>
            <a:xfrm>
              <a:off x="4917212" y="949698"/>
              <a:ext cx="2138727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ontents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453054" y="1015348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目录页</a:t>
              </a:r>
            </a:p>
          </p:txBody>
        </p:sp>
      </p:grpSp>
      <p:cxnSp>
        <p:nvCxnSpPr>
          <p:cNvPr id="39" name="直接连接符 38"/>
          <p:cNvCxnSpPr/>
          <p:nvPr/>
        </p:nvCxnSpPr>
        <p:spPr>
          <a:xfrm>
            <a:off x="1961360" y="1700213"/>
            <a:ext cx="3143429" cy="0"/>
          </a:xfrm>
          <a:prstGeom prst="line">
            <a:avLst/>
          </a:prstGeom>
          <a:ln w="3175">
            <a:solidFill>
              <a:srgbClr val="F25E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7165422" y="1700213"/>
            <a:ext cx="3070778" cy="0"/>
          </a:xfrm>
          <a:prstGeom prst="line">
            <a:avLst/>
          </a:prstGeom>
          <a:ln w="3175">
            <a:solidFill>
              <a:srgbClr val="F25E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28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直角三角形 17"/>
          <p:cNvSpPr/>
          <p:nvPr/>
        </p:nvSpPr>
        <p:spPr>
          <a:xfrm rot="10800000" flipH="1">
            <a:off x="0" y="0"/>
            <a:ext cx="7562850" cy="6858000"/>
          </a:xfrm>
          <a:prstGeom prst="rtTriangle">
            <a:avLst/>
          </a:prstGeom>
          <a:solidFill>
            <a:srgbClr val="3B3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 rot="18999253">
            <a:off x="-537653" y="2185940"/>
            <a:ext cx="20880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 rot="18912159">
            <a:off x="-541872" y="1742927"/>
            <a:ext cx="3191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5311780" y="946233"/>
            <a:ext cx="1746957" cy="2007996"/>
          </a:xfrm>
          <a:custGeom>
            <a:avLst/>
            <a:gdLst>
              <a:gd name="connsiteX0" fmla="*/ 0 w 2007995"/>
              <a:gd name="connsiteY0" fmla="*/ 873478 h 1746956"/>
              <a:gd name="connsiteX1" fmla="*/ 436739 w 2007995"/>
              <a:gd name="connsiteY1" fmla="*/ 0 h 1746956"/>
              <a:gd name="connsiteX2" fmla="*/ 1571256 w 2007995"/>
              <a:gd name="connsiteY2" fmla="*/ 0 h 1746956"/>
              <a:gd name="connsiteX3" fmla="*/ 2007995 w 2007995"/>
              <a:gd name="connsiteY3" fmla="*/ 873478 h 1746956"/>
              <a:gd name="connsiteX4" fmla="*/ 1571256 w 2007995"/>
              <a:gd name="connsiteY4" fmla="*/ 1746956 h 1746956"/>
              <a:gd name="connsiteX5" fmla="*/ 436739 w 2007995"/>
              <a:gd name="connsiteY5" fmla="*/ 1746956 h 1746956"/>
              <a:gd name="connsiteX6" fmla="*/ 0 w 2007995"/>
              <a:gd name="connsiteY6" fmla="*/ 873478 h 174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7995" h="1746956">
                <a:moveTo>
                  <a:pt x="1003997" y="0"/>
                </a:moveTo>
                <a:lnTo>
                  <a:pt x="2007994" y="379963"/>
                </a:lnTo>
                <a:lnTo>
                  <a:pt x="2007994" y="1366993"/>
                </a:lnTo>
                <a:lnTo>
                  <a:pt x="1003998" y="1746956"/>
                </a:lnTo>
                <a:lnTo>
                  <a:pt x="1" y="1366993"/>
                </a:lnTo>
                <a:lnTo>
                  <a:pt x="1" y="379963"/>
                </a:lnTo>
                <a:lnTo>
                  <a:pt x="1003997" y="0"/>
                </a:lnTo>
                <a:close/>
              </a:path>
            </a:pathLst>
          </a:custGeom>
          <a:solidFill>
            <a:srgbClr val="F25E3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4154" tIns="434834" rIns="394155" bIns="434833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00" kern="1200" dirty="0"/>
          </a:p>
        </p:txBody>
      </p:sp>
      <p:sp>
        <p:nvSpPr>
          <p:cNvPr id="9" name="任意多边形 8"/>
          <p:cNvSpPr/>
          <p:nvPr/>
        </p:nvSpPr>
        <p:spPr>
          <a:xfrm>
            <a:off x="3550234" y="946233"/>
            <a:ext cx="1746957" cy="2007996"/>
          </a:xfrm>
          <a:custGeom>
            <a:avLst/>
            <a:gdLst>
              <a:gd name="connsiteX0" fmla="*/ 0 w 2007995"/>
              <a:gd name="connsiteY0" fmla="*/ 873478 h 1746956"/>
              <a:gd name="connsiteX1" fmla="*/ 436739 w 2007995"/>
              <a:gd name="connsiteY1" fmla="*/ 0 h 1746956"/>
              <a:gd name="connsiteX2" fmla="*/ 1571256 w 2007995"/>
              <a:gd name="connsiteY2" fmla="*/ 0 h 1746956"/>
              <a:gd name="connsiteX3" fmla="*/ 2007995 w 2007995"/>
              <a:gd name="connsiteY3" fmla="*/ 873478 h 1746956"/>
              <a:gd name="connsiteX4" fmla="*/ 1571256 w 2007995"/>
              <a:gd name="connsiteY4" fmla="*/ 1746956 h 1746956"/>
              <a:gd name="connsiteX5" fmla="*/ 436739 w 2007995"/>
              <a:gd name="connsiteY5" fmla="*/ 1746956 h 1746956"/>
              <a:gd name="connsiteX6" fmla="*/ 0 w 2007995"/>
              <a:gd name="connsiteY6" fmla="*/ 873478 h 174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7995" h="1746956">
                <a:moveTo>
                  <a:pt x="1003997" y="0"/>
                </a:moveTo>
                <a:lnTo>
                  <a:pt x="2007994" y="379963"/>
                </a:lnTo>
                <a:lnTo>
                  <a:pt x="2007994" y="1366993"/>
                </a:lnTo>
                <a:lnTo>
                  <a:pt x="1003998" y="1746956"/>
                </a:lnTo>
                <a:lnTo>
                  <a:pt x="1" y="1366993"/>
                </a:lnTo>
                <a:lnTo>
                  <a:pt x="1" y="379963"/>
                </a:lnTo>
                <a:lnTo>
                  <a:pt x="1003997" y="0"/>
                </a:lnTo>
                <a:close/>
              </a:path>
            </a:pathLst>
          </a:custGeom>
          <a:solidFill>
            <a:srgbClr val="F25E3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2234" tIns="312914" rIns="272235" bIns="312913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10" name="任意多边形 9"/>
          <p:cNvSpPr/>
          <p:nvPr/>
        </p:nvSpPr>
        <p:spPr>
          <a:xfrm>
            <a:off x="7073326" y="946233"/>
            <a:ext cx="1746957" cy="2007996"/>
          </a:xfrm>
          <a:custGeom>
            <a:avLst/>
            <a:gdLst>
              <a:gd name="connsiteX0" fmla="*/ 0 w 2007995"/>
              <a:gd name="connsiteY0" fmla="*/ 873478 h 1746956"/>
              <a:gd name="connsiteX1" fmla="*/ 436739 w 2007995"/>
              <a:gd name="connsiteY1" fmla="*/ 0 h 1746956"/>
              <a:gd name="connsiteX2" fmla="*/ 1571256 w 2007995"/>
              <a:gd name="connsiteY2" fmla="*/ 0 h 1746956"/>
              <a:gd name="connsiteX3" fmla="*/ 2007995 w 2007995"/>
              <a:gd name="connsiteY3" fmla="*/ 873478 h 1746956"/>
              <a:gd name="connsiteX4" fmla="*/ 1571256 w 2007995"/>
              <a:gd name="connsiteY4" fmla="*/ 1746956 h 1746956"/>
              <a:gd name="connsiteX5" fmla="*/ 436739 w 2007995"/>
              <a:gd name="connsiteY5" fmla="*/ 1746956 h 1746956"/>
              <a:gd name="connsiteX6" fmla="*/ 0 w 2007995"/>
              <a:gd name="connsiteY6" fmla="*/ 873478 h 174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7995" h="1746956">
                <a:moveTo>
                  <a:pt x="1003997" y="0"/>
                </a:moveTo>
                <a:lnTo>
                  <a:pt x="2007994" y="379963"/>
                </a:lnTo>
                <a:lnTo>
                  <a:pt x="2007994" y="1366993"/>
                </a:lnTo>
                <a:lnTo>
                  <a:pt x="1003998" y="1746956"/>
                </a:lnTo>
                <a:lnTo>
                  <a:pt x="1" y="1366993"/>
                </a:lnTo>
                <a:lnTo>
                  <a:pt x="1" y="379963"/>
                </a:lnTo>
                <a:lnTo>
                  <a:pt x="1003997" y="0"/>
                </a:lnTo>
                <a:close/>
              </a:path>
            </a:pathLst>
          </a:custGeom>
          <a:solidFill>
            <a:srgbClr val="F25E3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16074" tIns="556754" rIns="516075" bIns="556753" numCol="1" spcCol="1270" anchor="ctr" anchorCtr="0">
            <a:noAutofit/>
          </a:bodyPr>
          <a:lstStyle/>
          <a:p>
            <a:pPr lvl="0" algn="ctr" defTabSz="2844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400" kern="1200"/>
          </a:p>
        </p:txBody>
      </p:sp>
      <p:sp>
        <p:nvSpPr>
          <p:cNvPr id="17" name="任意多边形 16"/>
          <p:cNvSpPr/>
          <p:nvPr/>
        </p:nvSpPr>
        <p:spPr>
          <a:xfrm>
            <a:off x="8818829" y="946233"/>
            <a:ext cx="1746957" cy="2007996"/>
          </a:xfrm>
          <a:custGeom>
            <a:avLst/>
            <a:gdLst>
              <a:gd name="connsiteX0" fmla="*/ 0 w 2007995"/>
              <a:gd name="connsiteY0" fmla="*/ 873478 h 1746956"/>
              <a:gd name="connsiteX1" fmla="*/ 436739 w 2007995"/>
              <a:gd name="connsiteY1" fmla="*/ 0 h 1746956"/>
              <a:gd name="connsiteX2" fmla="*/ 1571256 w 2007995"/>
              <a:gd name="connsiteY2" fmla="*/ 0 h 1746956"/>
              <a:gd name="connsiteX3" fmla="*/ 2007995 w 2007995"/>
              <a:gd name="connsiteY3" fmla="*/ 873478 h 1746956"/>
              <a:gd name="connsiteX4" fmla="*/ 1571256 w 2007995"/>
              <a:gd name="connsiteY4" fmla="*/ 1746956 h 1746956"/>
              <a:gd name="connsiteX5" fmla="*/ 436739 w 2007995"/>
              <a:gd name="connsiteY5" fmla="*/ 1746956 h 1746956"/>
              <a:gd name="connsiteX6" fmla="*/ 0 w 2007995"/>
              <a:gd name="connsiteY6" fmla="*/ 873478 h 174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7995" h="1746956">
                <a:moveTo>
                  <a:pt x="1003997" y="0"/>
                </a:moveTo>
                <a:lnTo>
                  <a:pt x="2007994" y="379963"/>
                </a:lnTo>
                <a:lnTo>
                  <a:pt x="2007994" y="1366993"/>
                </a:lnTo>
                <a:lnTo>
                  <a:pt x="1003998" y="1746956"/>
                </a:lnTo>
                <a:lnTo>
                  <a:pt x="1" y="1366993"/>
                </a:lnTo>
                <a:lnTo>
                  <a:pt x="1" y="379963"/>
                </a:lnTo>
                <a:lnTo>
                  <a:pt x="1003997" y="0"/>
                </a:lnTo>
                <a:close/>
              </a:path>
            </a:pathLst>
          </a:custGeom>
          <a:solidFill>
            <a:srgbClr val="F25E3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2234" tIns="312914" rIns="272235" bIns="312913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25" name="矩形 24"/>
          <p:cNvSpPr/>
          <p:nvPr/>
        </p:nvSpPr>
        <p:spPr>
          <a:xfrm>
            <a:off x="7359676" y="4530987"/>
            <a:ext cx="2240923" cy="120479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任意多边形 32"/>
          <p:cNvSpPr/>
          <p:nvPr/>
        </p:nvSpPr>
        <p:spPr>
          <a:xfrm>
            <a:off x="4429467" y="2518716"/>
            <a:ext cx="1746957" cy="2007996"/>
          </a:xfrm>
          <a:custGeom>
            <a:avLst/>
            <a:gdLst>
              <a:gd name="connsiteX0" fmla="*/ 0 w 2007995"/>
              <a:gd name="connsiteY0" fmla="*/ 873478 h 1746956"/>
              <a:gd name="connsiteX1" fmla="*/ 436739 w 2007995"/>
              <a:gd name="connsiteY1" fmla="*/ 0 h 1746956"/>
              <a:gd name="connsiteX2" fmla="*/ 1571256 w 2007995"/>
              <a:gd name="connsiteY2" fmla="*/ 0 h 1746956"/>
              <a:gd name="connsiteX3" fmla="*/ 2007995 w 2007995"/>
              <a:gd name="connsiteY3" fmla="*/ 873478 h 1746956"/>
              <a:gd name="connsiteX4" fmla="*/ 1571256 w 2007995"/>
              <a:gd name="connsiteY4" fmla="*/ 1746956 h 1746956"/>
              <a:gd name="connsiteX5" fmla="*/ 436739 w 2007995"/>
              <a:gd name="connsiteY5" fmla="*/ 1746956 h 1746956"/>
              <a:gd name="connsiteX6" fmla="*/ 0 w 2007995"/>
              <a:gd name="connsiteY6" fmla="*/ 873478 h 174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7995" h="1746956">
                <a:moveTo>
                  <a:pt x="1003997" y="0"/>
                </a:moveTo>
                <a:lnTo>
                  <a:pt x="2007994" y="379963"/>
                </a:lnTo>
                <a:lnTo>
                  <a:pt x="2007994" y="1366993"/>
                </a:lnTo>
                <a:lnTo>
                  <a:pt x="1003998" y="1746956"/>
                </a:lnTo>
                <a:lnTo>
                  <a:pt x="1" y="1366993"/>
                </a:lnTo>
                <a:lnTo>
                  <a:pt x="1" y="379963"/>
                </a:lnTo>
                <a:lnTo>
                  <a:pt x="1003997" y="0"/>
                </a:lnTo>
                <a:close/>
              </a:path>
            </a:pathLst>
          </a:custGeom>
          <a:solidFill>
            <a:srgbClr val="F25E3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4154" tIns="434834" rIns="394155" bIns="434833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00" kern="1200" dirty="0"/>
          </a:p>
        </p:txBody>
      </p:sp>
      <p:sp>
        <p:nvSpPr>
          <p:cNvPr id="34" name="任意多边形 33"/>
          <p:cNvSpPr/>
          <p:nvPr/>
        </p:nvSpPr>
        <p:spPr>
          <a:xfrm>
            <a:off x="2667921" y="2518716"/>
            <a:ext cx="1746957" cy="2007996"/>
          </a:xfrm>
          <a:custGeom>
            <a:avLst/>
            <a:gdLst>
              <a:gd name="connsiteX0" fmla="*/ 0 w 2007995"/>
              <a:gd name="connsiteY0" fmla="*/ 873478 h 1746956"/>
              <a:gd name="connsiteX1" fmla="*/ 436739 w 2007995"/>
              <a:gd name="connsiteY1" fmla="*/ 0 h 1746956"/>
              <a:gd name="connsiteX2" fmla="*/ 1571256 w 2007995"/>
              <a:gd name="connsiteY2" fmla="*/ 0 h 1746956"/>
              <a:gd name="connsiteX3" fmla="*/ 2007995 w 2007995"/>
              <a:gd name="connsiteY3" fmla="*/ 873478 h 1746956"/>
              <a:gd name="connsiteX4" fmla="*/ 1571256 w 2007995"/>
              <a:gd name="connsiteY4" fmla="*/ 1746956 h 1746956"/>
              <a:gd name="connsiteX5" fmla="*/ 436739 w 2007995"/>
              <a:gd name="connsiteY5" fmla="*/ 1746956 h 1746956"/>
              <a:gd name="connsiteX6" fmla="*/ 0 w 2007995"/>
              <a:gd name="connsiteY6" fmla="*/ 873478 h 174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7995" h="1746956">
                <a:moveTo>
                  <a:pt x="1003997" y="0"/>
                </a:moveTo>
                <a:lnTo>
                  <a:pt x="2007994" y="379963"/>
                </a:lnTo>
                <a:lnTo>
                  <a:pt x="2007994" y="1366993"/>
                </a:lnTo>
                <a:lnTo>
                  <a:pt x="1003998" y="1746956"/>
                </a:lnTo>
                <a:lnTo>
                  <a:pt x="1" y="1366993"/>
                </a:lnTo>
                <a:lnTo>
                  <a:pt x="1" y="379963"/>
                </a:lnTo>
                <a:lnTo>
                  <a:pt x="1003997" y="0"/>
                </a:lnTo>
                <a:close/>
              </a:path>
            </a:pathLst>
          </a:custGeom>
          <a:solidFill>
            <a:srgbClr val="F25E3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2234" tIns="312914" rIns="272235" bIns="312913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37" name="任意多边形 36"/>
          <p:cNvSpPr/>
          <p:nvPr/>
        </p:nvSpPr>
        <p:spPr>
          <a:xfrm>
            <a:off x="6191013" y="2518716"/>
            <a:ext cx="1746957" cy="2007996"/>
          </a:xfrm>
          <a:custGeom>
            <a:avLst/>
            <a:gdLst>
              <a:gd name="connsiteX0" fmla="*/ 0 w 2007995"/>
              <a:gd name="connsiteY0" fmla="*/ 873478 h 1746956"/>
              <a:gd name="connsiteX1" fmla="*/ 436739 w 2007995"/>
              <a:gd name="connsiteY1" fmla="*/ 0 h 1746956"/>
              <a:gd name="connsiteX2" fmla="*/ 1571256 w 2007995"/>
              <a:gd name="connsiteY2" fmla="*/ 0 h 1746956"/>
              <a:gd name="connsiteX3" fmla="*/ 2007995 w 2007995"/>
              <a:gd name="connsiteY3" fmla="*/ 873478 h 1746956"/>
              <a:gd name="connsiteX4" fmla="*/ 1571256 w 2007995"/>
              <a:gd name="connsiteY4" fmla="*/ 1746956 h 1746956"/>
              <a:gd name="connsiteX5" fmla="*/ 436739 w 2007995"/>
              <a:gd name="connsiteY5" fmla="*/ 1746956 h 1746956"/>
              <a:gd name="connsiteX6" fmla="*/ 0 w 2007995"/>
              <a:gd name="connsiteY6" fmla="*/ 873478 h 174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7995" h="1746956">
                <a:moveTo>
                  <a:pt x="1003997" y="0"/>
                </a:moveTo>
                <a:lnTo>
                  <a:pt x="2007994" y="379963"/>
                </a:lnTo>
                <a:lnTo>
                  <a:pt x="2007994" y="1366993"/>
                </a:lnTo>
                <a:lnTo>
                  <a:pt x="1003998" y="1746956"/>
                </a:lnTo>
                <a:lnTo>
                  <a:pt x="1" y="1366993"/>
                </a:lnTo>
                <a:lnTo>
                  <a:pt x="1" y="379963"/>
                </a:lnTo>
                <a:lnTo>
                  <a:pt x="1003997" y="0"/>
                </a:lnTo>
                <a:close/>
              </a:path>
            </a:pathLst>
          </a:custGeom>
          <a:solidFill>
            <a:srgbClr val="F25E3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16074" tIns="556754" rIns="516075" bIns="556753" numCol="1" spcCol="1270" anchor="ctr" anchorCtr="0">
            <a:noAutofit/>
          </a:bodyPr>
          <a:lstStyle/>
          <a:p>
            <a:pPr lvl="0" algn="ctr" defTabSz="2844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400" kern="1200"/>
          </a:p>
        </p:txBody>
      </p:sp>
      <p:sp>
        <p:nvSpPr>
          <p:cNvPr id="38" name="任意多边形 37"/>
          <p:cNvSpPr/>
          <p:nvPr/>
        </p:nvSpPr>
        <p:spPr>
          <a:xfrm>
            <a:off x="7952558" y="2518716"/>
            <a:ext cx="1746957" cy="2007996"/>
          </a:xfrm>
          <a:custGeom>
            <a:avLst/>
            <a:gdLst>
              <a:gd name="connsiteX0" fmla="*/ 0 w 2007995"/>
              <a:gd name="connsiteY0" fmla="*/ 873478 h 1746956"/>
              <a:gd name="connsiteX1" fmla="*/ 436739 w 2007995"/>
              <a:gd name="connsiteY1" fmla="*/ 0 h 1746956"/>
              <a:gd name="connsiteX2" fmla="*/ 1571256 w 2007995"/>
              <a:gd name="connsiteY2" fmla="*/ 0 h 1746956"/>
              <a:gd name="connsiteX3" fmla="*/ 2007995 w 2007995"/>
              <a:gd name="connsiteY3" fmla="*/ 873478 h 1746956"/>
              <a:gd name="connsiteX4" fmla="*/ 1571256 w 2007995"/>
              <a:gd name="connsiteY4" fmla="*/ 1746956 h 1746956"/>
              <a:gd name="connsiteX5" fmla="*/ 436739 w 2007995"/>
              <a:gd name="connsiteY5" fmla="*/ 1746956 h 1746956"/>
              <a:gd name="connsiteX6" fmla="*/ 0 w 2007995"/>
              <a:gd name="connsiteY6" fmla="*/ 873478 h 174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7995" h="1746956">
                <a:moveTo>
                  <a:pt x="1003997" y="0"/>
                </a:moveTo>
                <a:lnTo>
                  <a:pt x="2007994" y="379963"/>
                </a:lnTo>
                <a:lnTo>
                  <a:pt x="2007994" y="1366993"/>
                </a:lnTo>
                <a:lnTo>
                  <a:pt x="1003998" y="1746956"/>
                </a:lnTo>
                <a:lnTo>
                  <a:pt x="1" y="1366993"/>
                </a:lnTo>
                <a:lnTo>
                  <a:pt x="1" y="379963"/>
                </a:lnTo>
                <a:lnTo>
                  <a:pt x="1003997" y="0"/>
                </a:lnTo>
                <a:close/>
              </a:path>
            </a:pathLst>
          </a:custGeom>
          <a:solidFill>
            <a:srgbClr val="F25E3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2234" tIns="312914" rIns="272235" bIns="312913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39" name="任意多边形 38"/>
          <p:cNvSpPr/>
          <p:nvPr/>
        </p:nvSpPr>
        <p:spPr>
          <a:xfrm>
            <a:off x="3547155" y="4091199"/>
            <a:ext cx="1746957" cy="2007996"/>
          </a:xfrm>
          <a:custGeom>
            <a:avLst/>
            <a:gdLst>
              <a:gd name="connsiteX0" fmla="*/ 0 w 2007995"/>
              <a:gd name="connsiteY0" fmla="*/ 873478 h 1746956"/>
              <a:gd name="connsiteX1" fmla="*/ 436739 w 2007995"/>
              <a:gd name="connsiteY1" fmla="*/ 0 h 1746956"/>
              <a:gd name="connsiteX2" fmla="*/ 1571256 w 2007995"/>
              <a:gd name="connsiteY2" fmla="*/ 0 h 1746956"/>
              <a:gd name="connsiteX3" fmla="*/ 2007995 w 2007995"/>
              <a:gd name="connsiteY3" fmla="*/ 873478 h 1746956"/>
              <a:gd name="connsiteX4" fmla="*/ 1571256 w 2007995"/>
              <a:gd name="connsiteY4" fmla="*/ 1746956 h 1746956"/>
              <a:gd name="connsiteX5" fmla="*/ 436739 w 2007995"/>
              <a:gd name="connsiteY5" fmla="*/ 1746956 h 1746956"/>
              <a:gd name="connsiteX6" fmla="*/ 0 w 2007995"/>
              <a:gd name="connsiteY6" fmla="*/ 873478 h 174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7995" h="1746956">
                <a:moveTo>
                  <a:pt x="1003997" y="0"/>
                </a:moveTo>
                <a:lnTo>
                  <a:pt x="2007994" y="379963"/>
                </a:lnTo>
                <a:lnTo>
                  <a:pt x="2007994" y="1366993"/>
                </a:lnTo>
                <a:lnTo>
                  <a:pt x="1003998" y="1746956"/>
                </a:lnTo>
                <a:lnTo>
                  <a:pt x="1" y="1366993"/>
                </a:lnTo>
                <a:lnTo>
                  <a:pt x="1" y="379963"/>
                </a:lnTo>
                <a:lnTo>
                  <a:pt x="1003997" y="0"/>
                </a:lnTo>
                <a:close/>
              </a:path>
            </a:pathLst>
          </a:custGeom>
          <a:solidFill>
            <a:srgbClr val="F25E3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4154" tIns="434834" rIns="394155" bIns="434833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00" kern="1200" dirty="0"/>
          </a:p>
        </p:txBody>
      </p:sp>
      <p:sp>
        <p:nvSpPr>
          <p:cNvPr id="40" name="任意多边形 39"/>
          <p:cNvSpPr/>
          <p:nvPr/>
        </p:nvSpPr>
        <p:spPr>
          <a:xfrm>
            <a:off x="1785609" y="4091199"/>
            <a:ext cx="1746957" cy="2007996"/>
          </a:xfrm>
          <a:custGeom>
            <a:avLst/>
            <a:gdLst>
              <a:gd name="connsiteX0" fmla="*/ 0 w 2007995"/>
              <a:gd name="connsiteY0" fmla="*/ 873478 h 1746956"/>
              <a:gd name="connsiteX1" fmla="*/ 436739 w 2007995"/>
              <a:gd name="connsiteY1" fmla="*/ 0 h 1746956"/>
              <a:gd name="connsiteX2" fmla="*/ 1571256 w 2007995"/>
              <a:gd name="connsiteY2" fmla="*/ 0 h 1746956"/>
              <a:gd name="connsiteX3" fmla="*/ 2007995 w 2007995"/>
              <a:gd name="connsiteY3" fmla="*/ 873478 h 1746956"/>
              <a:gd name="connsiteX4" fmla="*/ 1571256 w 2007995"/>
              <a:gd name="connsiteY4" fmla="*/ 1746956 h 1746956"/>
              <a:gd name="connsiteX5" fmla="*/ 436739 w 2007995"/>
              <a:gd name="connsiteY5" fmla="*/ 1746956 h 1746956"/>
              <a:gd name="connsiteX6" fmla="*/ 0 w 2007995"/>
              <a:gd name="connsiteY6" fmla="*/ 873478 h 174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7995" h="1746956">
                <a:moveTo>
                  <a:pt x="1003997" y="0"/>
                </a:moveTo>
                <a:lnTo>
                  <a:pt x="2007994" y="379963"/>
                </a:lnTo>
                <a:lnTo>
                  <a:pt x="2007994" y="1366993"/>
                </a:lnTo>
                <a:lnTo>
                  <a:pt x="1003998" y="1746956"/>
                </a:lnTo>
                <a:lnTo>
                  <a:pt x="1" y="1366993"/>
                </a:lnTo>
                <a:lnTo>
                  <a:pt x="1" y="379963"/>
                </a:lnTo>
                <a:lnTo>
                  <a:pt x="1003997" y="0"/>
                </a:lnTo>
                <a:close/>
              </a:path>
            </a:pathLst>
          </a:custGeom>
          <a:solidFill>
            <a:srgbClr val="F25E3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2234" tIns="312914" rIns="272235" bIns="312913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41" name="任意多边形 40"/>
          <p:cNvSpPr/>
          <p:nvPr/>
        </p:nvSpPr>
        <p:spPr>
          <a:xfrm>
            <a:off x="5308701" y="4091199"/>
            <a:ext cx="1746957" cy="2007996"/>
          </a:xfrm>
          <a:custGeom>
            <a:avLst/>
            <a:gdLst>
              <a:gd name="connsiteX0" fmla="*/ 0 w 2007995"/>
              <a:gd name="connsiteY0" fmla="*/ 873478 h 1746956"/>
              <a:gd name="connsiteX1" fmla="*/ 436739 w 2007995"/>
              <a:gd name="connsiteY1" fmla="*/ 0 h 1746956"/>
              <a:gd name="connsiteX2" fmla="*/ 1571256 w 2007995"/>
              <a:gd name="connsiteY2" fmla="*/ 0 h 1746956"/>
              <a:gd name="connsiteX3" fmla="*/ 2007995 w 2007995"/>
              <a:gd name="connsiteY3" fmla="*/ 873478 h 1746956"/>
              <a:gd name="connsiteX4" fmla="*/ 1571256 w 2007995"/>
              <a:gd name="connsiteY4" fmla="*/ 1746956 h 1746956"/>
              <a:gd name="connsiteX5" fmla="*/ 436739 w 2007995"/>
              <a:gd name="connsiteY5" fmla="*/ 1746956 h 1746956"/>
              <a:gd name="connsiteX6" fmla="*/ 0 w 2007995"/>
              <a:gd name="connsiteY6" fmla="*/ 873478 h 174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7995" h="1746956">
                <a:moveTo>
                  <a:pt x="1003997" y="0"/>
                </a:moveTo>
                <a:lnTo>
                  <a:pt x="2007994" y="379963"/>
                </a:lnTo>
                <a:lnTo>
                  <a:pt x="2007994" y="1366993"/>
                </a:lnTo>
                <a:lnTo>
                  <a:pt x="1003998" y="1746956"/>
                </a:lnTo>
                <a:lnTo>
                  <a:pt x="1" y="1366993"/>
                </a:lnTo>
                <a:lnTo>
                  <a:pt x="1" y="379963"/>
                </a:lnTo>
                <a:lnTo>
                  <a:pt x="1003997" y="0"/>
                </a:lnTo>
                <a:close/>
              </a:path>
            </a:pathLst>
          </a:custGeom>
          <a:solidFill>
            <a:srgbClr val="F25E3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16074" tIns="556754" rIns="516075" bIns="556753" numCol="1" spcCol="1270" anchor="ctr" anchorCtr="0">
            <a:noAutofit/>
          </a:bodyPr>
          <a:lstStyle/>
          <a:p>
            <a:pPr lvl="0" algn="ctr" defTabSz="2844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400" kern="1200"/>
          </a:p>
        </p:txBody>
      </p:sp>
      <p:sp>
        <p:nvSpPr>
          <p:cNvPr id="42" name="任意多边形 41"/>
          <p:cNvSpPr/>
          <p:nvPr/>
        </p:nvSpPr>
        <p:spPr>
          <a:xfrm>
            <a:off x="7070246" y="4091199"/>
            <a:ext cx="1746957" cy="2007996"/>
          </a:xfrm>
          <a:custGeom>
            <a:avLst/>
            <a:gdLst>
              <a:gd name="connsiteX0" fmla="*/ 0 w 2007995"/>
              <a:gd name="connsiteY0" fmla="*/ 873478 h 1746956"/>
              <a:gd name="connsiteX1" fmla="*/ 436739 w 2007995"/>
              <a:gd name="connsiteY1" fmla="*/ 0 h 1746956"/>
              <a:gd name="connsiteX2" fmla="*/ 1571256 w 2007995"/>
              <a:gd name="connsiteY2" fmla="*/ 0 h 1746956"/>
              <a:gd name="connsiteX3" fmla="*/ 2007995 w 2007995"/>
              <a:gd name="connsiteY3" fmla="*/ 873478 h 1746956"/>
              <a:gd name="connsiteX4" fmla="*/ 1571256 w 2007995"/>
              <a:gd name="connsiteY4" fmla="*/ 1746956 h 1746956"/>
              <a:gd name="connsiteX5" fmla="*/ 436739 w 2007995"/>
              <a:gd name="connsiteY5" fmla="*/ 1746956 h 1746956"/>
              <a:gd name="connsiteX6" fmla="*/ 0 w 2007995"/>
              <a:gd name="connsiteY6" fmla="*/ 873478 h 174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7995" h="1746956">
                <a:moveTo>
                  <a:pt x="1003997" y="0"/>
                </a:moveTo>
                <a:lnTo>
                  <a:pt x="2007994" y="379963"/>
                </a:lnTo>
                <a:lnTo>
                  <a:pt x="2007994" y="1366993"/>
                </a:lnTo>
                <a:lnTo>
                  <a:pt x="1003998" y="1746956"/>
                </a:lnTo>
                <a:lnTo>
                  <a:pt x="1" y="1366993"/>
                </a:lnTo>
                <a:lnTo>
                  <a:pt x="1" y="379963"/>
                </a:lnTo>
                <a:lnTo>
                  <a:pt x="1003997" y="0"/>
                </a:lnTo>
                <a:close/>
              </a:path>
            </a:pathLst>
          </a:custGeom>
          <a:solidFill>
            <a:srgbClr val="F25E30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2234" tIns="312914" rIns="272235" bIns="312913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30" name="文本框 29"/>
          <p:cNvSpPr txBox="1"/>
          <p:nvPr/>
        </p:nvSpPr>
        <p:spPr>
          <a:xfrm>
            <a:off x="3925911" y="1384125"/>
            <a:ext cx="10054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200" dirty="0" smtClean="0">
                <a:solidFill>
                  <a:schemeClr val="bg1"/>
                </a:solidFill>
              </a:rPr>
              <a:t>工作</a:t>
            </a:r>
            <a:endParaRPr lang="en-US" altLang="zh-CN" sz="3200" dirty="0" smtClean="0">
              <a:solidFill>
                <a:schemeClr val="bg1"/>
              </a:solidFill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</a:rPr>
              <a:t>成果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029008" y="2899235"/>
            <a:ext cx="10054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200" dirty="0" smtClean="0">
                <a:solidFill>
                  <a:schemeClr val="bg1"/>
                </a:solidFill>
              </a:rPr>
              <a:t>年度</a:t>
            </a:r>
            <a:endParaRPr lang="en-US" altLang="zh-CN" sz="3200" dirty="0" smtClean="0">
              <a:solidFill>
                <a:schemeClr val="bg1"/>
              </a:solidFill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</a:rPr>
              <a:t>业绩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119150" y="4588843"/>
            <a:ext cx="10054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200" dirty="0" smtClean="0">
                <a:solidFill>
                  <a:schemeClr val="bg1"/>
                </a:solidFill>
              </a:rPr>
              <a:t>工作</a:t>
            </a:r>
            <a:endParaRPr lang="en-US" altLang="zh-CN" sz="3200" dirty="0" smtClean="0">
              <a:solidFill>
                <a:schemeClr val="bg1"/>
              </a:solidFill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</a:rPr>
              <a:t>不足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5579964" y="1396833"/>
            <a:ext cx="1210588" cy="1106797"/>
            <a:chOff x="5642319" y="1490215"/>
            <a:chExt cx="1210588" cy="1106797"/>
          </a:xfrm>
        </p:grpSpPr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887251" y="1490215"/>
              <a:ext cx="720725" cy="720725"/>
            </a:xfrm>
            <a:custGeom>
              <a:avLst/>
              <a:gdLst>
                <a:gd name="T0" fmla="*/ 96 w 192"/>
                <a:gd name="T1" fmla="*/ 0 h 192"/>
                <a:gd name="T2" fmla="*/ 0 w 192"/>
                <a:gd name="T3" fmla="*/ 96 h 192"/>
                <a:gd name="T4" fmla="*/ 96 w 192"/>
                <a:gd name="T5" fmla="*/ 192 h 192"/>
                <a:gd name="T6" fmla="*/ 192 w 192"/>
                <a:gd name="T7" fmla="*/ 96 h 192"/>
                <a:gd name="T8" fmla="*/ 96 w 192"/>
                <a:gd name="T9" fmla="*/ 0 h 192"/>
                <a:gd name="T10" fmla="*/ 164 w 192"/>
                <a:gd name="T11" fmla="*/ 152 h 192"/>
                <a:gd name="T12" fmla="*/ 122 w 192"/>
                <a:gd name="T13" fmla="*/ 137 h 192"/>
                <a:gd name="T14" fmla="*/ 121 w 192"/>
                <a:gd name="T15" fmla="*/ 133 h 192"/>
                <a:gd name="T16" fmla="*/ 124 w 192"/>
                <a:gd name="T17" fmla="*/ 122 h 192"/>
                <a:gd name="T18" fmla="*/ 128 w 192"/>
                <a:gd name="T19" fmla="*/ 107 h 192"/>
                <a:gd name="T20" fmla="*/ 134 w 192"/>
                <a:gd name="T21" fmla="*/ 92 h 192"/>
                <a:gd name="T22" fmla="*/ 134 w 192"/>
                <a:gd name="T23" fmla="*/ 79 h 192"/>
                <a:gd name="T24" fmla="*/ 134 w 192"/>
                <a:gd name="T25" fmla="*/ 78 h 192"/>
                <a:gd name="T26" fmla="*/ 135 w 192"/>
                <a:gd name="T27" fmla="*/ 60 h 192"/>
                <a:gd name="T28" fmla="*/ 128 w 192"/>
                <a:gd name="T29" fmla="*/ 37 h 192"/>
                <a:gd name="T30" fmla="*/ 101 w 192"/>
                <a:gd name="T31" fmla="*/ 24 h 192"/>
                <a:gd name="T32" fmla="*/ 93 w 192"/>
                <a:gd name="T33" fmla="*/ 24 h 192"/>
                <a:gd name="T34" fmla="*/ 66 w 192"/>
                <a:gd name="T35" fmla="*/ 37 h 192"/>
                <a:gd name="T36" fmla="*/ 59 w 192"/>
                <a:gd name="T37" fmla="*/ 60 h 192"/>
                <a:gd name="T38" fmla="*/ 61 w 192"/>
                <a:gd name="T39" fmla="*/ 78 h 192"/>
                <a:gd name="T40" fmla="*/ 60 w 192"/>
                <a:gd name="T41" fmla="*/ 79 h 192"/>
                <a:gd name="T42" fmla="*/ 60 w 192"/>
                <a:gd name="T43" fmla="*/ 92 h 192"/>
                <a:gd name="T44" fmla="*/ 67 w 192"/>
                <a:gd name="T45" fmla="*/ 107 h 192"/>
                <a:gd name="T46" fmla="*/ 71 w 192"/>
                <a:gd name="T47" fmla="*/ 122 h 192"/>
                <a:gd name="T48" fmla="*/ 73 w 192"/>
                <a:gd name="T49" fmla="*/ 133 h 192"/>
                <a:gd name="T50" fmla="*/ 71 w 192"/>
                <a:gd name="T51" fmla="*/ 138 h 192"/>
                <a:gd name="T52" fmla="*/ 29 w 192"/>
                <a:gd name="T53" fmla="*/ 153 h 192"/>
                <a:gd name="T54" fmla="*/ 8 w 192"/>
                <a:gd name="T55" fmla="*/ 96 h 192"/>
                <a:gd name="T56" fmla="*/ 96 w 192"/>
                <a:gd name="T57" fmla="*/ 8 h 192"/>
                <a:gd name="T58" fmla="*/ 184 w 192"/>
                <a:gd name="T59" fmla="*/ 96 h 192"/>
                <a:gd name="T60" fmla="*/ 164 w 192"/>
                <a:gd name="T61" fmla="*/ 15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2" h="192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64" y="152"/>
                  </a:moveTo>
                  <a:cubicBezTo>
                    <a:pt x="155" y="148"/>
                    <a:pt x="135" y="141"/>
                    <a:pt x="122" y="137"/>
                  </a:cubicBezTo>
                  <a:cubicBezTo>
                    <a:pt x="121" y="137"/>
                    <a:pt x="121" y="137"/>
                    <a:pt x="121" y="133"/>
                  </a:cubicBezTo>
                  <a:cubicBezTo>
                    <a:pt x="121" y="129"/>
                    <a:pt x="122" y="125"/>
                    <a:pt x="124" y="122"/>
                  </a:cubicBezTo>
                  <a:cubicBezTo>
                    <a:pt x="125" y="118"/>
                    <a:pt x="127" y="112"/>
                    <a:pt x="128" y="107"/>
                  </a:cubicBezTo>
                  <a:cubicBezTo>
                    <a:pt x="130" y="105"/>
                    <a:pt x="132" y="100"/>
                    <a:pt x="134" y="92"/>
                  </a:cubicBezTo>
                  <a:cubicBezTo>
                    <a:pt x="136" y="85"/>
                    <a:pt x="135" y="82"/>
                    <a:pt x="134" y="79"/>
                  </a:cubicBezTo>
                  <a:cubicBezTo>
                    <a:pt x="134" y="79"/>
                    <a:pt x="134" y="79"/>
                    <a:pt x="134" y="78"/>
                  </a:cubicBezTo>
                  <a:cubicBezTo>
                    <a:pt x="133" y="77"/>
                    <a:pt x="134" y="68"/>
                    <a:pt x="135" y="60"/>
                  </a:cubicBezTo>
                  <a:cubicBezTo>
                    <a:pt x="136" y="56"/>
                    <a:pt x="135" y="45"/>
                    <a:pt x="128" y="37"/>
                  </a:cubicBezTo>
                  <a:cubicBezTo>
                    <a:pt x="124" y="31"/>
                    <a:pt x="116" y="25"/>
                    <a:pt x="101" y="24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79" y="25"/>
                    <a:pt x="70" y="31"/>
                    <a:pt x="66" y="37"/>
                  </a:cubicBezTo>
                  <a:cubicBezTo>
                    <a:pt x="60" y="45"/>
                    <a:pt x="58" y="56"/>
                    <a:pt x="59" y="60"/>
                  </a:cubicBezTo>
                  <a:cubicBezTo>
                    <a:pt x="61" y="68"/>
                    <a:pt x="61" y="77"/>
                    <a:pt x="61" y="78"/>
                  </a:cubicBezTo>
                  <a:cubicBezTo>
                    <a:pt x="61" y="79"/>
                    <a:pt x="61" y="79"/>
                    <a:pt x="60" y="79"/>
                  </a:cubicBezTo>
                  <a:cubicBezTo>
                    <a:pt x="60" y="82"/>
                    <a:pt x="59" y="85"/>
                    <a:pt x="60" y="92"/>
                  </a:cubicBezTo>
                  <a:cubicBezTo>
                    <a:pt x="62" y="100"/>
                    <a:pt x="65" y="105"/>
                    <a:pt x="67" y="107"/>
                  </a:cubicBezTo>
                  <a:cubicBezTo>
                    <a:pt x="67" y="112"/>
                    <a:pt x="69" y="118"/>
                    <a:pt x="71" y="122"/>
                  </a:cubicBezTo>
                  <a:cubicBezTo>
                    <a:pt x="72" y="124"/>
                    <a:pt x="73" y="128"/>
                    <a:pt x="73" y="133"/>
                  </a:cubicBezTo>
                  <a:cubicBezTo>
                    <a:pt x="73" y="137"/>
                    <a:pt x="72" y="137"/>
                    <a:pt x="71" y="138"/>
                  </a:cubicBezTo>
                  <a:cubicBezTo>
                    <a:pt x="58" y="142"/>
                    <a:pt x="37" y="149"/>
                    <a:pt x="29" y="153"/>
                  </a:cubicBezTo>
                  <a:cubicBezTo>
                    <a:pt x="16" y="137"/>
                    <a:pt x="8" y="117"/>
                    <a:pt x="8" y="96"/>
                  </a:cubicBezTo>
                  <a:cubicBezTo>
                    <a:pt x="8" y="47"/>
                    <a:pt x="48" y="8"/>
                    <a:pt x="96" y="8"/>
                  </a:cubicBezTo>
                  <a:cubicBezTo>
                    <a:pt x="145" y="8"/>
                    <a:pt x="184" y="47"/>
                    <a:pt x="184" y="96"/>
                  </a:cubicBezTo>
                  <a:cubicBezTo>
                    <a:pt x="184" y="117"/>
                    <a:pt x="177" y="137"/>
                    <a:pt x="164" y="1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5642319" y="2196902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b="0" dirty="0"/>
                <a:t>添加文本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7341510" y="1481735"/>
            <a:ext cx="1210588" cy="986941"/>
            <a:chOff x="7359676" y="1610071"/>
            <a:chExt cx="1210588" cy="986941"/>
          </a:xfrm>
        </p:grpSpPr>
        <p:grpSp>
          <p:nvGrpSpPr>
            <p:cNvPr id="31" name="组合 30"/>
            <p:cNvGrpSpPr/>
            <p:nvPr/>
          </p:nvGrpSpPr>
          <p:grpSpPr>
            <a:xfrm>
              <a:off x="7589526" y="1610071"/>
              <a:ext cx="750888" cy="481013"/>
              <a:chOff x="7164733" y="1682076"/>
              <a:chExt cx="750888" cy="481013"/>
            </a:xfrm>
            <a:solidFill>
              <a:schemeClr val="bg1"/>
            </a:solidFill>
          </p:grpSpPr>
          <p:sp>
            <p:nvSpPr>
              <p:cNvPr id="46" name="Freeform 55"/>
              <p:cNvSpPr>
                <a:spLocks/>
              </p:cNvSpPr>
              <p:nvPr/>
            </p:nvSpPr>
            <p:spPr bwMode="auto">
              <a:xfrm>
                <a:off x="7164733" y="1693188"/>
                <a:ext cx="225425" cy="452438"/>
              </a:xfrm>
              <a:custGeom>
                <a:avLst/>
                <a:gdLst>
                  <a:gd name="T0" fmla="*/ 142 w 142"/>
                  <a:gd name="T1" fmla="*/ 142 h 285"/>
                  <a:gd name="T2" fmla="*/ 0 w 142"/>
                  <a:gd name="T3" fmla="*/ 0 h 285"/>
                  <a:gd name="T4" fmla="*/ 0 w 142"/>
                  <a:gd name="T5" fmla="*/ 285 h 285"/>
                  <a:gd name="T6" fmla="*/ 142 w 142"/>
                  <a:gd name="T7" fmla="*/ 14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2" h="285">
                    <a:moveTo>
                      <a:pt x="142" y="142"/>
                    </a:moveTo>
                    <a:lnTo>
                      <a:pt x="0" y="0"/>
                    </a:lnTo>
                    <a:lnTo>
                      <a:pt x="0" y="285"/>
                    </a:lnTo>
                    <a:lnTo>
                      <a:pt x="142" y="1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56"/>
              <p:cNvSpPr>
                <a:spLocks/>
              </p:cNvSpPr>
              <p:nvPr/>
            </p:nvSpPr>
            <p:spPr bwMode="auto">
              <a:xfrm>
                <a:off x="7198071" y="1682076"/>
                <a:ext cx="687388" cy="334963"/>
              </a:xfrm>
              <a:custGeom>
                <a:avLst/>
                <a:gdLst>
                  <a:gd name="T0" fmla="*/ 98 w 183"/>
                  <a:gd name="T1" fmla="*/ 85 h 89"/>
                  <a:gd name="T2" fmla="*/ 183 w 183"/>
                  <a:gd name="T3" fmla="*/ 0 h 89"/>
                  <a:gd name="T4" fmla="*/ 0 w 183"/>
                  <a:gd name="T5" fmla="*/ 0 h 89"/>
                  <a:gd name="T6" fmla="*/ 85 w 183"/>
                  <a:gd name="T7" fmla="*/ 85 h 89"/>
                  <a:gd name="T8" fmla="*/ 98 w 183"/>
                  <a:gd name="T9" fmla="*/ 8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89">
                    <a:moveTo>
                      <a:pt x="98" y="85"/>
                    </a:move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5" y="85"/>
                      <a:pt x="85" y="85"/>
                      <a:pt x="85" y="85"/>
                    </a:cubicBezTo>
                    <a:cubicBezTo>
                      <a:pt x="88" y="89"/>
                      <a:pt x="95" y="89"/>
                      <a:pt x="98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57"/>
              <p:cNvSpPr>
                <a:spLocks/>
              </p:cNvSpPr>
              <p:nvPr/>
            </p:nvSpPr>
            <p:spPr bwMode="auto">
              <a:xfrm>
                <a:off x="7191721" y="1942426"/>
                <a:ext cx="701675" cy="220663"/>
              </a:xfrm>
              <a:custGeom>
                <a:avLst/>
                <a:gdLst>
                  <a:gd name="T0" fmla="*/ 128 w 187"/>
                  <a:gd name="T1" fmla="*/ 0 h 59"/>
                  <a:gd name="T2" fmla="*/ 106 w 187"/>
                  <a:gd name="T3" fmla="*/ 22 h 59"/>
                  <a:gd name="T4" fmla="*/ 93 w 187"/>
                  <a:gd name="T5" fmla="*/ 27 h 59"/>
                  <a:gd name="T6" fmla="*/ 81 w 187"/>
                  <a:gd name="T7" fmla="*/ 22 h 59"/>
                  <a:gd name="T8" fmla="*/ 59 w 187"/>
                  <a:gd name="T9" fmla="*/ 0 h 59"/>
                  <a:gd name="T10" fmla="*/ 0 w 187"/>
                  <a:gd name="T11" fmla="*/ 59 h 59"/>
                  <a:gd name="T12" fmla="*/ 187 w 187"/>
                  <a:gd name="T13" fmla="*/ 59 h 59"/>
                  <a:gd name="T14" fmla="*/ 128 w 187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7" h="59">
                    <a:moveTo>
                      <a:pt x="128" y="0"/>
                    </a:moveTo>
                    <a:cubicBezTo>
                      <a:pt x="106" y="22"/>
                      <a:pt x="106" y="22"/>
                      <a:pt x="106" y="22"/>
                    </a:cubicBezTo>
                    <a:cubicBezTo>
                      <a:pt x="102" y="25"/>
                      <a:pt x="98" y="27"/>
                      <a:pt x="93" y="27"/>
                    </a:cubicBezTo>
                    <a:cubicBezTo>
                      <a:pt x="89" y="27"/>
                      <a:pt x="84" y="25"/>
                      <a:pt x="81" y="22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87" y="59"/>
                      <a:pt x="187" y="59"/>
                      <a:pt x="187" y="59"/>
                    </a:cubicBezTo>
                    <a:lnTo>
                      <a:pt x="1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58"/>
              <p:cNvSpPr>
                <a:spLocks/>
              </p:cNvSpPr>
              <p:nvPr/>
            </p:nvSpPr>
            <p:spPr bwMode="auto">
              <a:xfrm>
                <a:off x="7694958" y="1693188"/>
                <a:ext cx="220663" cy="452438"/>
              </a:xfrm>
              <a:custGeom>
                <a:avLst/>
                <a:gdLst>
                  <a:gd name="T0" fmla="*/ 0 w 139"/>
                  <a:gd name="T1" fmla="*/ 142 h 285"/>
                  <a:gd name="T2" fmla="*/ 139 w 139"/>
                  <a:gd name="T3" fmla="*/ 285 h 285"/>
                  <a:gd name="T4" fmla="*/ 139 w 139"/>
                  <a:gd name="T5" fmla="*/ 0 h 285"/>
                  <a:gd name="T6" fmla="*/ 0 w 139"/>
                  <a:gd name="T7" fmla="*/ 14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9" h="285">
                    <a:moveTo>
                      <a:pt x="0" y="142"/>
                    </a:moveTo>
                    <a:lnTo>
                      <a:pt x="139" y="285"/>
                    </a:lnTo>
                    <a:lnTo>
                      <a:pt x="139" y="0"/>
                    </a:lnTo>
                    <a:lnTo>
                      <a:pt x="0" y="1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7" name="文本框 66"/>
            <p:cNvSpPr txBox="1"/>
            <p:nvPr/>
          </p:nvSpPr>
          <p:spPr>
            <a:xfrm>
              <a:off x="7359676" y="2196902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b="0" dirty="0"/>
                <a:t>添加文本</a:t>
              </a: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9106633" y="1360124"/>
            <a:ext cx="1210588" cy="1092510"/>
            <a:chOff x="9106633" y="1504502"/>
            <a:chExt cx="1210588" cy="1092510"/>
          </a:xfrm>
        </p:grpSpPr>
        <p:grpSp>
          <p:nvGrpSpPr>
            <p:cNvPr id="52" name="组合 51"/>
            <p:cNvGrpSpPr/>
            <p:nvPr/>
          </p:nvGrpSpPr>
          <p:grpSpPr>
            <a:xfrm>
              <a:off x="9365059" y="1504502"/>
              <a:ext cx="693737" cy="692150"/>
              <a:chOff x="8610946" y="1528088"/>
              <a:chExt cx="693737" cy="692150"/>
            </a:xfrm>
            <a:solidFill>
              <a:schemeClr val="bg1"/>
            </a:solidFill>
          </p:grpSpPr>
          <p:sp>
            <p:nvSpPr>
              <p:cNvPr id="50" name="Freeform 61"/>
              <p:cNvSpPr>
                <a:spLocks/>
              </p:cNvSpPr>
              <p:nvPr/>
            </p:nvSpPr>
            <p:spPr bwMode="auto">
              <a:xfrm>
                <a:off x="8850658" y="1528088"/>
                <a:ext cx="454025" cy="450850"/>
              </a:xfrm>
              <a:custGeom>
                <a:avLst/>
                <a:gdLst>
                  <a:gd name="T0" fmla="*/ 116 w 121"/>
                  <a:gd name="T1" fmla="*/ 3 h 120"/>
                  <a:gd name="T2" fmla="*/ 107 w 121"/>
                  <a:gd name="T3" fmla="*/ 0 h 120"/>
                  <a:gd name="T4" fmla="*/ 99 w 121"/>
                  <a:gd name="T5" fmla="*/ 3 h 120"/>
                  <a:gd name="T6" fmla="*/ 70 w 121"/>
                  <a:gd name="T7" fmla="*/ 32 h 120"/>
                  <a:gd name="T8" fmla="*/ 66 w 121"/>
                  <a:gd name="T9" fmla="*/ 36 h 120"/>
                  <a:gd name="T10" fmla="*/ 62 w 121"/>
                  <a:gd name="T11" fmla="*/ 40 h 120"/>
                  <a:gd name="T12" fmla="*/ 39 w 121"/>
                  <a:gd name="T13" fmla="*/ 63 h 120"/>
                  <a:gd name="T14" fmla="*/ 0 w 121"/>
                  <a:gd name="T15" fmla="*/ 103 h 120"/>
                  <a:gd name="T16" fmla="*/ 0 w 121"/>
                  <a:gd name="T17" fmla="*/ 103 h 120"/>
                  <a:gd name="T18" fmla="*/ 0 w 121"/>
                  <a:gd name="T19" fmla="*/ 120 h 120"/>
                  <a:gd name="T20" fmla="*/ 16 w 121"/>
                  <a:gd name="T21" fmla="*/ 120 h 120"/>
                  <a:gd name="T22" fmla="*/ 16 w 121"/>
                  <a:gd name="T23" fmla="*/ 120 h 120"/>
                  <a:gd name="T24" fmla="*/ 36 w 121"/>
                  <a:gd name="T25" fmla="*/ 100 h 120"/>
                  <a:gd name="T26" fmla="*/ 80 w 121"/>
                  <a:gd name="T27" fmla="*/ 57 h 120"/>
                  <a:gd name="T28" fmla="*/ 80 w 121"/>
                  <a:gd name="T29" fmla="*/ 56 h 120"/>
                  <a:gd name="T30" fmla="*/ 80 w 121"/>
                  <a:gd name="T31" fmla="*/ 56 h 120"/>
                  <a:gd name="T32" fmla="*/ 82 w 121"/>
                  <a:gd name="T33" fmla="*/ 54 h 120"/>
                  <a:gd name="T34" fmla="*/ 82 w 121"/>
                  <a:gd name="T35" fmla="*/ 54 h 120"/>
                  <a:gd name="T36" fmla="*/ 116 w 121"/>
                  <a:gd name="T37" fmla="*/ 20 h 120"/>
                  <a:gd name="T38" fmla="*/ 116 w 121"/>
                  <a:gd name="T39" fmla="*/ 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1" h="120">
                    <a:moveTo>
                      <a:pt x="116" y="3"/>
                    </a:moveTo>
                    <a:cubicBezTo>
                      <a:pt x="113" y="1"/>
                      <a:pt x="110" y="0"/>
                      <a:pt x="107" y="0"/>
                    </a:cubicBezTo>
                    <a:cubicBezTo>
                      <a:pt x="104" y="0"/>
                      <a:pt x="101" y="1"/>
                      <a:pt x="99" y="3"/>
                    </a:cubicBezTo>
                    <a:cubicBezTo>
                      <a:pt x="70" y="32"/>
                      <a:pt x="70" y="32"/>
                      <a:pt x="70" y="32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2" y="40"/>
                      <a:pt x="62" y="40"/>
                      <a:pt x="62" y="40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116" y="20"/>
                      <a:pt x="116" y="20"/>
                      <a:pt x="116" y="20"/>
                    </a:cubicBezTo>
                    <a:cubicBezTo>
                      <a:pt x="121" y="16"/>
                      <a:pt x="121" y="8"/>
                      <a:pt x="1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62"/>
              <p:cNvSpPr>
                <a:spLocks/>
              </p:cNvSpPr>
              <p:nvPr/>
            </p:nvSpPr>
            <p:spPr bwMode="auto">
              <a:xfrm>
                <a:off x="8610946" y="1648738"/>
                <a:ext cx="569913" cy="571500"/>
              </a:xfrm>
              <a:custGeom>
                <a:avLst/>
                <a:gdLst>
                  <a:gd name="T0" fmla="*/ 352 w 359"/>
                  <a:gd name="T1" fmla="*/ 71 h 360"/>
                  <a:gd name="T2" fmla="*/ 248 w 359"/>
                  <a:gd name="T3" fmla="*/ 175 h 360"/>
                  <a:gd name="T4" fmla="*/ 203 w 359"/>
                  <a:gd name="T5" fmla="*/ 223 h 360"/>
                  <a:gd name="T6" fmla="*/ 196 w 359"/>
                  <a:gd name="T7" fmla="*/ 227 h 360"/>
                  <a:gd name="T8" fmla="*/ 189 w 359"/>
                  <a:gd name="T9" fmla="*/ 227 h 360"/>
                  <a:gd name="T10" fmla="*/ 151 w 359"/>
                  <a:gd name="T11" fmla="*/ 227 h 360"/>
                  <a:gd name="T12" fmla="*/ 132 w 359"/>
                  <a:gd name="T13" fmla="*/ 227 h 360"/>
                  <a:gd name="T14" fmla="*/ 132 w 359"/>
                  <a:gd name="T15" fmla="*/ 208 h 360"/>
                  <a:gd name="T16" fmla="*/ 132 w 359"/>
                  <a:gd name="T17" fmla="*/ 168 h 360"/>
                  <a:gd name="T18" fmla="*/ 132 w 359"/>
                  <a:gd name="T19" fmla="*/ 159 h 360"/>
                  <a:gd name="T20" fmla="*/ 137 w 359"/>
                  <a:gd name="T21" fmla="*/ 154 h 360"/>
                  <a:gd name="T22" fmla="*/ 231 w 359"/>
                  <a:gd name="T23" fmla="*/ 59 h 360"/>
                  <a:gd name="T24" fmla="*/ 286 w 359"/>
                  <a:gd name="T25" fmla="*/ 5 h 360"/>
                  <a:gd name="T26" fmla="*/ 291 w 359"/>
                  <a:gd name="T27" fmla="*/ 0 h 360"/>
                  <a:gd name="T28" fmla="*/ 0 w 359"/>
                  <a:gd name="T29" fmla="*/ 0 h 360"/>
                  <a:gd name="T30" fmla="*/ 0 w 359"/>
                  <a:gd name="T31" fmla="*/ 360 h 360"/>
                  <a:gd name="T32" fmla="*/ 359 w 359"/>
                  <a:gd name="T33" fmla="*/ 360 h 360"/>
                  <a:gd name="T34" fmla="*/ 359 w 359"/>
                  <a:gd name="T35" fmla="*/ 66 h 360"/>
                  <a:gd name="T36" fmla="*/ 354 w 359"/>
                  <a:gd name="T37" fmla="*/ 71 h 360"/>
                  <a:gd name="T38" fmla="*/ 352 w 359"/>
                  <a:gd name="T39" fmla="*/ 71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9" h="360">
                    <a:moveTo>
                      <a:pt x="352" y="71"/>
                    </a:moveTo>
                    <a:lnTo>
                      <a:pt x="248" y="175"/>
                    </a:lnTo>
                    <a:lnTo>
                      <a:pt x="203" y="223"/>
                    </a:lnTo>
                    <a:lnTo>
                      <a:pt x="196" y="227"/>
                    </a:lnTo>
                    <a:lnTo>
                      <a:pt x="189" y="227"/>
                    </a:lnTo>
                    <a:lnTo>
                      <a:pt x="151" y="227"/>
                    </a:lnTo>
                    <a:lnTo>
                      <a:pt x="132" y="227"/>
                    </a:lnTo>
                    <a:lnTo>
                      <a:pt x="132" y="208"/>
                    </a:lnTo>
                    <a:lnTo>
                      <a:pt x="132" y="168"/>
                    </a:lnTo>
                    <a:lnTo>
                      <a:pt x="132" y="159"/>
                    </a:lnTo>
                    <a:lnTo>
                      <a:pt x="137" y="154"/>
                    </a:lnTo>
                    <a:lnTo>
                      <a:pt x="231" y="59"/>
                    </a:lnTo>
                    <a:lnTo>
                      <a:pt x="286" y="5"/>
                    </a:lnTo>
                    <a:lnTo>
                      <a:pt x="291" y="0"/>
                    </a:lnTo>
                    <a:lnTo>
                      <a:pt x="0" y="0"/>
                    </a:lnTo>
                    <a:lnTo>
                      <a:pt x="0" y="360"/>
                    </a:lnTo>
                    <a:lnTo>
                      <a:pt x="359" y="360"/>
                    </a:lnTo>
                    <a:lnTo>
                      <a:pt x="359" y="66"/>
                    </a:lnTo>
                    <a:lnTo>
                      <a:pt x="354" y="71"/>
                    </a:lnTo>
                    <a:lnTo>
                      <a:pt x="352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8" name="文本框 67"/>
            <p:cNvSpPr txBox="1"/>
            <p:nvPr/>
          </p:nvSpPr>
          <p:spPr>
            <a:xfrm>
              <a:off x="9106633" y="2196902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b="0" dirty="0"/>
                <a:t>添加文本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697651" y="2937324"/>
            <a:ext cx="1210588" cy="1170781"/>
            <a:chOff x="4765263" y="2998363"/>
            <a:chExt cx="1210588" cy="1170781"/>
          </a:xfrm>
        </p:grpSpPr>
        <p:grpSp>
          <p:nvGrpSpPr>
            <p:cNvPr id="56" name="组合 55"/>
            <p:cNvGrpSpPr/>
            <p:nvPr/>
          </p:nvGrpSpPr>
          <p:grpSpPr>
            <a:xfrm>
              <a:off x="5010195" y="2998363"/>
              <a:ext cx="720725" cy="720725"/>
              <a:chOff x="2414588" y="2341563"/>
              <a:chExt cx="720725" cy="720725"/>
            </a:xfrm>
            <a:solidFill>
              <a:schemeClr val="bg1"/>
            </a:solidFill>
          </p:grpSpPr>
          <p:sp>
            <p:nvSpPr>
              <p:cNvPr id="57" name="Freeform 52"/>
              <p:cNvSpPr>
                <a:spLocks/>
              </p:cNvSpPr>
              <p:nvPr/>
            </p:nvSpPr>
            <p:spPr bwMode="auto">
              <a:xfrm>
                <a:off x="2414588" y="2341563"/>
                <a:ext cx="720725" cy="627063"/>
              </a:xfrm>
              <a:custGeom>
                <a:avLst/>
                <a:gdLst>
                  <a:gd name="T0" fmla="*/ 74 w 454"/>
                  <a:gd name="T1" fmla="*/ 307 h 395"/>
                  <a:gd name="T2" fmla="*/ 130 w 454"/>
                  <a:gd name="T3" fmla="*/ 345 h 395"/>
                  <a:gd name="T4" fmla="*/ 225 w 454"/>
                  <a:gd name="T5" fmla="*/ 213 h 395"/>
                  <a:gd name="T6" fmla="*/ 310 w 454"/>
                  <a:gd name="T7" fmla="*/ 279 h 395"/>
                  <a:gd name="T8" fmla="*/ 454 w 454"/>
                  <a:gd name="T9" fmla="*/ 71 h 395"/>
                  <a:gd name="T10" fmla="*/ 454 w 454"/>
                  <a:gd name="T11" fmla="*/ 0 h 395"/>
                  <a:gd name="T12" fmla="*/ 0 w 454"/>
                  <a:gd name="T13" fmla="*/ 0 h 395"/>
                  <a:gd name="T14" fmla="*/ 0 w 454"/>
                  <a:gd name="T15" fmla="*/ 395 h 395"/>
                  <a:gd name="T16" fmla="*/ 74 w 454"/>
                  <a:gd name="T17" fmla="*/ 307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395">
                    <a:moveTo>
                      <a:pt x="74" y="307"/>
                    </a:moveTo>
                    <a:lnTo>
                      <a:pt x="130" y="345"/>
                    </a:lnTo>
                    <a:lnTo>
                      <a:pt x="225" y="213"/>
                    </a:lnTo>
                    <a:lnTo>
                      <a:pt x="310" y="279"/>
                    </a:lnTo>
                    <a:lnTo>
                      <a:pt x="454" y="71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395"/>
                    </a:lnTo>
                    <a:lnTo>
                      <a:pt x="74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53"/>
              <p:cNvSpPr>
                <a:spLocks/>
              </p:cNvSpPr>
              <p:nvPr/>
            </p:nvSpPr>
            <p:spPr bwMode="auto">
              <a:xfrm>
                <a:off x="2414588" y="2506663"/>
                <a:ext cx="720725" cy="555625"/>
              </a:xfrm>
              <a:custGeom>
                <a:avLst/>
                <a:gdLst>
                  <a:gd name="T0" fmla="*/ 315 w 454"/>
                  <a:gd name="T1" fmla="*/ 203 h 350"/>
                  <a:gd name="T2" fmla="*/ 230 w 454"/>
                  <a:gd name="T3" fmla="*/ 135 h 350"/>
                  <a:gd name="T4" fmla="*/ 135 w 454"/>
                  <a:gd name="T5" fmla="*/ 267 h 350"/>
                  <a:gd name="T6" fmla="*/ 78 w 454"/>
                  <a:gd name="T7" fmla="*/ 230 h 350"/>
                  <a:gd name="T8" fmla="*/ 0 w 454"/>
                  <a:gd name="T9" fmla="*/ 319 h 350"/>
                  <a:gd name="T10" fmla="*/ 0 w 454"/>
                  <a:gd name="T11" fmla="*/ 350 h 350"/>
                  <a:gd name="T12" fmla="*/ 454 w 454"/>
                  <a:gd name="T13" fmla="*/ 350 h 350"/>
                  <a:gd name="T14" fmla="*/ 454 w 454"/>
                  <a:gd name="T15" fmla="*/ 0 h 350"/>
                  <a:gd name="T16" fmla="*/ 315 w 454"/>
                  <a:gd name="T17" fmla="*/ 203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350">
                    <a:moveTo>
                      <a:pt x="315" y="203"/>
                    </a:moveTo>
                    <a:lnTo>
                      <a:pt x="230" y="135"/>
                    </a:lnTo>
                    <a:lnTo>
                      <a:pt x="135" y="267"/>
                    </a:lnTo>
                    <a:lnTo>
                      <a:pt x="78" y="230"/>
                    </a:lnTo>
                    <a:lnTo>
                      <a:pt x="0" y="319"/>
                    </a:lnTo>
                    <a:lnTo>
                      <a:pt x="0" y="350"/>
                    </a:lnTo>
                    <a:lnTo>
                      <a:pt x="454" y="350"/>
                    </a:lnTo>
                    <a:lnTo>
                      <a:pt x="454" y="0"/>
                    </a:lnTo>
                    <a:lnTo>
                      <a:pt x="315" y="2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9" name="文本框 68"/>
            <p:cNvSpPr txBox="1"/>
            <p:nvPr/>
          </p:nvSpPr>
          <p:spPr>
            <a:xfrm>
              <a:off x="4765263" y="3769034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b="0" dirty="0"/>
                <a:t>添加文本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459197" y="2937324"/>
            <a:ext cx="1210588" cy="1170781"/>
            <a:chOff x="6482620" y="2998363"/>
            <a:chExt cx="1210588" cy="1170781"/>
          </a:xfrm>
        </p:grpSpPr>
        <p:sp>
          <p:nvSpPr>
            <p:cNvPr id="59" name="Freeform 55"/>
            <p:cNvSpPr>
              <a:spLocks noEditPoints="1"/>
            </p:cNvSpPr>
            <p:nvPr/>
          </p:nvSpPr>
          <p:spPr bwMode="auto">
            <a:xfrm>
              <a:off x="6697389" y="2998363"/>
              <a:ext cx="781050" cy="706438"/>
            </a:xfrm>
            <a:custGeom>
              <a:avLst/>
              <a:gdLst>
                <a:gd name="T0" fmla="*/ 208 w 208"/>
                <a:gd name="T1" fmla="*/ 144 h 188"/>
                <a:gd name="T2" fmla="*/ 208 w 208"/>
                <a:gd name="T3" fmla="*/ 0 h 188"/>
                <a:gd name="T4" fmla="*/ 0 w 208"/>
                <a:gd name="T5" fmla="*/ 0 h 188"/>
                <a:gd name="T6" fmla="*/ 0 w 208"/>
                <a:gd name="T7" fmla="*/ 144 h 188"/>
                <a:gd name="T8" fmla="*/ 100 w 208"/>
                <a:gd name="T9" fmla="*/ 144 h 188"/>
                <a:gd name="T10" fmla="*/ 100 w 208"/>
                <a:gd name="T11" fmla="*/ 160 h 188"/>
                <a:gd name="T12" fmla="*/ 62 w 208"/>
                <a:gd name="T13" fmla="*/ 181 h 188"/>
                <a:gd name="T14" fmla="*/ 66 w 208"/>
                <a:gd name="T15" fmla="*/ 188 h 188"/>
                <a:gd name="T16" fmla="*/ 104 w 208"/>
                <a:gd name="T17" fmla="*/ 167 h 188"/>
                <a:gd name="T18" fmla="*/ 142 w 208"/>
                <a:gd name="T19" fmla="*/ 188 h 188"/>
                <a:gd name="T20" fmla="*/ 146 w 208"/>
                <a:gd name="T21" fmla="*/ 181 h 188"/>
                <a:gd name="T22" fmla="*/ 108 w 208"/>
                <a:gd name="T23" fmla="*/ 160 h 188"/>
                <a:gd name="T24" fmla="*/ 108 w 208"/>
                <a:gd name="T25" fmla="*/ 144 h 188"/>
                <a:gd name="T26" fmla="*/ 208 w 208"/>
                <a:gd name="T27" fmla="*/ 144 h 188"/>
                <a:gd name="T28" fmla="*/ 160 w 208"/>
                <a:gd name="T29" fmla="*/ 48 h 188"/>
                <a:gd name="T30" fmla="*/ 184 w 208"/>
                <a:gd name="T31" fmla="*/ 72 h 188"/>
                <a:gd name="T32" fmla="*/ 160 w 208"/>
                <a:gd name="T33" fmla="*/ 96 h 188"/>
                <a:gd name="T34" fmla="*/ 136 w 208"/>
                <a:gd name="T35" fmla="*/ 72 h 188"/>
                <a:gd name="T36" fmla="*/ 160 w 208"/>
                <a:gd name="T37" fmla="*/ 48 h 188"/>
                <a:gd name="T38" fmla="*/ 102 w 208"/>
                <a:gd name="T39" fmla="*/ 108 h 188"/>
                <a:gd name="T40" fmla="*/ 76 w 208"/>
                <a:gd name="T41" fmla="*/ 72 h 188"/>
                <a:gd name="T42" fmla="*/ 59 w 208"/>
                <a:gd name="T43" fmla="*/ 105 h 188"/>
                <a:gd name="T44" fmla="*/ 37 w 208"/>
                <a:gd name="T45" fmla="*/ 60 h 188"/>
                <a:gd name="T46" fmla="*/ 24 w 208"/>
                <a:gd name="T47" fmla="*/ 107 h 188"/>
                <a:gd name="T48" fmla="*/ 16 w 208"/>
                <a:gd name="T49" fmla="*/ 104 h 188"/>
                <a:gd name="T50" fmla="*/ 35 w 208"/>
                <a:gd name="T51" fmla="*/ 37 h 188"/>
                <a:gd name="T52" fmla="*/ 59 w 208"/>
                <a:gd name="T53" fmla="*/ 88 h 188"/>
                <a:gd name="T54" fmla="*/ 75 w 208"/>
                <a:gd name="T55" fmla="*/ 57 h 188"/>
                <a:gd name="T56" fmla="*/ 99 w 208"/>
                <a:gd name="T57" fmla="*/ 90 h 188"/>
                <a:gd name="T58" fmla="*/ 117 w 208"/>
                <a:gd name="T59" fmla="*/ 31 h 188"/>
                <a:gd name="T60" fmla="*/ 124 w 208"/>
                <a:gd name="T61" fmla="*/ 34 h 188"/>
                <a:gd name="T62" fmla="*/ 102 w 208"/>
                <a:gd name="T63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188">
                  <a:moveTo>
                    <a:pt x="208" y="144"/>
                  </a:move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00" y="144"/>
                    <a:pt x="100" y="144"/>
                    <a:pt x="100" y="144"/>
                  </a:cubicBezTo>
                  <a:cubicBezTo>
                    <a:pt x="100" y="160"/>
                    <a:pt x="100" y="160"/>
                    <a:pt x="100" y="160"/>
                  </a:cubicBezTo>
                  <a:cubicBezTo>
                    <a:pt x="62" y="181"/>
                    <a:pt x="62" y="181"/>
                    <a:pt x="62" y="181"/>
                  </a:cubicBezTo>
                  <a:cubicBezTo>
                    <a:pt x="66" y="188"/>
                    <a:pt x="66" y="188"/>
                    <a:pt x="66" y="188"/>
                  </a:cubicBezTo>
                  <a:cubicBezTo>
                    <a:pt x="104" y="167"/>
                    <a:pt x="104" y="167"/>
                    <a:pt x="104" y="167"/>
                  </a:cubicBezTo>
                  <a:cubicBezTo>
                    <a:pt x="142" y="188"/>
                    <a:pt x="142" y="188"/>
                    <a:pt x="142" y="188"/>
                  </a:cubicBezTo>
                  <a:cubicBezTo>
                    <a:pt x="146" y="181"/>
                    <a:pt x="146" y="181"/>
                    <a:pt x="146" y="181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8" y="144"/>
                    <a:pt x="108" y="144"/>
                    <a:pt x="108" y="144"/>
                  </a:cubicBezTo>
                  <a:lnTo>
                    <a:pt x="208" y="144"/>
                  </a:lnTo>
                  <a:close/>
                  <a:moveTo>
                    <a:pt x="160" y="48"/>
                  </a:moveTo>
                  <a:cubicBezTo>
                    <a:pt x="174" y="48"/>
                    <a:pt x="184" y="59"/>
                    <a:pt x="184" y="72"/>
                  </a:cubicBezTo>
                  <a:cubicBezTo>
                    <a:pt x="184" y="86"/>
                    <a:pt x="174" y="96"/>
                    <a:pt x="160" y="96"/>
                  </a:cubicBezTo>
                  <a:cubicBezTo>
                    <a:pt x="147" y="96"/>
                    <a:pt x="136" y="86"/>
                    <a:pt x="136" y="72"/>
                  </a:cubicBezTo>
                  <a:cubicBezTo>
                    <a:pt x="136" y="59"/>
                    <a:pt x="147" y="48"/>
                    <a:pt x="160" y="48"/>
                  </a:cubicBezTo>
                  <a:close/>
                  <a:moveTo>
                    <a:pt x="102" y="108"/>
                  </a:moveTo>
                  <a:cubicBezTo>
                    <a:pt x="76" y="72"/>
                    <a:pt x="76" y="72"/>
                    <a:pt x="76" y="72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117" y="31"/>
                    <a:pt x="117" y="31"/>
                    <a:pt x="117" y="31"/>
                  </a:cubicBezTo>
                  <a:cubicBezTo>
                    <a:pt x="124" y="34"/>
                    <a:pt x="124" y="34"/>
                    <a:pt x="124" y="34"/>
                  </a:cubicBezTo>
                  <a:lnTo>
                    <a:pt x="102" y="1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6482620" y="3769034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b="0" dirty="0"/>
                <a:t>添加文本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8220742" y="2998363"/>
            <a:ext cx="1210588" cy="1090571"/>
            <a:chOff x="8229577" y="2998363"/>
            <a:chExt cx="1210588" cy="1090571"/>
          </a:xfrm>
        </p:grpSpPr>
        <p:sp>
          <p:nvSpPr>
            <p:cNvPr id="60" name="Freeform 56"/>
            <p:cNvSpPr>
              <a:spLocks noEditPoints="1"/>
            </p:cNvSpPr>
            <p:nvPr/>
          </p:nvSpPr>
          <p:spPr bwMode="auto">
            <a:xfrm>
              <a:off x="8429265" y="2998363"/>
              <a:ext cx="811213" cy="676275"/>
            </a:xfrm>
            <a:custGeom>
              <a:avLst/>
              <a:gdLst>
                <a:gd name="T0" fmla="*/ 473 w 511"/>
                <a:gd name="T1" fmla="*/ 0 h 426"/>
                <a:gd name="T2" fmla="*/ 38 w 511"/>
                <a:gd name="T3" fmla="*/ 0 h 426"/>
                <a:gd name="T4" fmla="*/ 0 w 511"/>
                <a:gd name="T5" fmla="*/ 0 h 426"/>
                <a:gd name="T6" fmla="*/ 0 w 511"/>
                <a:gd name="T7" fmla="*/ 19 h 426"/>
                <a:gd name="T8" fmla="*/ 38 w 511"/>
                <a:gd name="T9" fmla="*/ 19 h 426"/>
                <a:gd name="T10" fmla="*/ 38 w 511"/>
                <a:gd name="T11" fmla="*/ 360 h 426"/>
                <a:gd name="T12" fmla="*/ 246 w 511"/>
                <a:gd name="T13" fmla="*/ 360 h 426"/>
                <a:gd name="T14" fmla="*/ 246 w 511"/>
                <a:gd name="T15" fmla="*/ 407 h 426"/>
                <a:gd name="T16" fmla="*/ 95 w 511"/>
                <a:gd name="T17" fmla="*/ 407 h 426"/>
                <a:gd name="T18" fmla="*/ 95 w 511"/>
                <a:gd name="T19" fmla="*/ 426 h 426"/>
                <a:gd name="T20" fmla="*/ 416 w 511"/>
                <a:gd name="T21" fmla="*/ 426 h 426"/>
                <a:gd name="T22" fmla="*/ 416 w 511"/>
                <a:gd name="T23" fmla="*/ 407 h 426"/>
                <a:gd name="T24" fmla="*/ 265 w 511"/>
                <a:gd name="T25" fmla="*/ 407 h 426"/>
                <a:gd name="T26" fmla="*/ 265 w 511"/>
                <a:gd name="T27" fmla="*/ 360 h 426"/>
                <a:gd name="T28" fmla="*/ 473 w 511"/>
                <a:gd name="T29" fmla="*/ 360 h 426"/>
                <a:gd name="T30" fmla="*/ 473 w 511"/>
                <a:gd name="T31" fmla="*/ 19 h 426"/>
                <a:gd name="T32" fmla="*/ 511 w 511"/>
                <a:gd name="T33" fmla="*/ 19 h 426"/>
                <a:gd name="T34" fmla="*/ 511 w 511"/>
                <a:gd name="T35" fmla="*/ 0 h 426"/>
                <a:gd name="T36" fmla="*/ 473 w 511"/>
                <a:gd name="T37" fmla="*/ 0 h 426"/>
                <a:gd name="T38" fmla="*/ 114 w 511"/>
                <a:gd name="T39" fmla="*/ 76 h 426"/>
                <a:gd name="T40" fmla="*/ 227 w 511"/>
                <a:gd name="T41" fmla="*/ 76 h 426"/>
                <a:gd name="T42" fmla="*/ 227 w 511"/>
                <a:gd name="T43" fmla="*/ 189 h 426"/>
                <a:gd name="T44" fmla="*/ 114 w 511"/>
                <a:gd name="T45" fmla="*/ 189 h 426"/>
                <a:gd name="T46" fmla="*/ 114 w 511"/>
                <a:gd name="T47" fmla="*/ 76 h 426"/>
                <a:gd name="T48" fmla="*/ 398 w 511"/>
                <a:gd name="T49" fmla="*/ 303 h 426"/>
                <a:gd name="T50" fmla="*/ 114 w 511"/>
                <a:gd name="T51" fmla="*/ 303 h 426"/>
                <a:gd name="T52" fmla="*/ 114 w 511"/>
                <a:gd name="T53" fmla="*/ 284 h 426"/>
                <a:gd name="T54" fmla="*/ 398 w 511"/>
                <a:gd name="T55" fmla="*/ 284 h 426"/>
                <a:gd name="T56" fmla="*/ 398 w 511"/>
                <a:gd name="T57" fmla="*/ 303 h 426"/>
                <a:gd name="T58" fmla="*/ 398 w 511"/>
                <a:gd name="T59" fmla="*/ 246 h 426"/>
                <a:gd name="T60" fmla="*/ 114 w 511"/>
                <a:gd name="T61" fmla="*/ 246 h 426"/>
                <a:gd name="T62" fmla="*/ 114 w 511"/>
                <a:gd name="T63" fmla="*/ 227 h 426"/>
                <a:gd name="T64" fmla="*/ 398 w 511"/>
                <a:gd name="T65" fmla="*/ 227 h 426"/>
                <a:gd name="T66" fmla="*/ 398 w 511"/>
                <a:gd name="T67" fmla="*/ 246 h 426"/>
                <a:gd name="T68" fmla="*/ 398 w 511"/>
                <a:gd name="T69" fmla="*/ 189 h 426"/>
                <a:gd name="T70" fmla="*/ 265 w 511"/>
                <a:gd name="T71" fmla="*/ 189 h 426"/>
                <a:gd name="T72" fmla="*/ 265 w 511"/>
                <a:gd name="T73" fmla="*/ 170 h 426"/>
                <a:gd name="T74" fmla="*/ 398 w 511"/>
                <a:gd name="T75" fmla="*/ 170 h 426"/>
                <a:gd name="T76" fmla="*/ 398 w 511"/>
                <a:gd name="T77" fmla="*/ 189 h 426"/>
                <a:gd name="T78" fmla="*/ 398 w 511"/>
                <a:gd name="T79" fmla="*/ 142 h 426"/>
                <a:gd name="T80" fmla="*/ 265 w 511"/>
                <a:gd name="T81" fmla="*/ 142 h 426"/>
                <a:gd name="T82" fmla="*/ 265 w 511"/>
                <a:gd name="T83" fmla="*/ 123 h 426"/>
                <a:gd name="T84" fmla="*/ 398 w 511"/>
                <a:gd name="T85" fmla="*/ 123 h 426"/>
                <a:gd name="T86" fmla="*/ 398 w 511"/>
                <a:gd name="T87" fmla="*/ 142 h 426"/>
                <a:gd name="T88" fmla="*/ 398 w 511"/>
                <a:gd name="T89" fmla="*/ 95 h 426"/>
                <a:gd name="T90" fmla="*/ 265 w 511"/>
                <a:gd name="T91" fmla="*/ 95 h 426"/>
                <a:gd name="T92" fmla="*/ 265 w 511"/>
                <a:gd name="T93" fmla="*/ 76 h 426"/>
                <a:gd name="T94" fmla="*/ 398 w 511"/>
                <a:gd name="T95" fmla="*/ 76 h 426"/>
                <a:gd name="T96" fmla="*/ 398 w 511"/>
                <a:gd name="T97" fmla="*/ 9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11" h="426">
                  <a:moveTo>
                    <a:pt x="473" y="0"/>
                  </a:moveTo>
                  <a:lnTo>
                    <a:pt x="38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38" y="19"/>
                  </a:lnTo>
                  <a:lnTo>
                    <a:pt x="38" y="360"/>
                  </a:lnTo>
                  <a:lnTo>
                    <a:pt x="246" y="360"/>
                  </a:lnTo>
                  <a:lnTo>
                    <a:pt x="246" y="407"/>
                  </a:lnTo>
                  <a:lnTo>
                    <a:pt x="95" y="407"/>
                  </a:lnTo>
                  <a:lnTo>
                    <a:pt x="95" y="426"/>
                  </a:lnTo>
                  <a:lnTo>
                    <a:pt x="416" y="426"/>
                  </a:lnTo>
                  <a:lnTo>
                    <a:pt x="416" y="407"/>
                  </a:lnTo>
                  <a:lnTo>
                    <a:pt x="265" y="407"/>
                  </a:lnTo>
                  <a:lnTo>
                    <a:pt x="265" y="360"/>
                  </a:lnTo>
                  <a:lnTo>
                    <a:pt x="473" y="360"/>
                  </a:lnTo>
                  <a:lnTo>
                    <a:pt x="473" y="19"/>
                  </a:lnTo>
                  <a:lnTo>
                    <a:pt x="511" y="19"/>
                  </a:lnTo>
                  <a:lnTo>
                    <a:pt x="511" y="0"/>
                  </a:lnTo>
                  <a:lnTo>
                    <a:pt x="473" y="0"/>
                  </a:lnTo>
                  <a:close/>
                  <a:moveTo>
                    <a:pt x="114" y="76"/>
                  </a:moveTo>
                  <a:lnTo>
                    <a:pt x="227" y="76"/>
                  </a:lnTo>
                  <a:lnTo>
                    <a:pt x="227" y="189"/>
                  </a:lnTo>
                  <a:lnTo>
                    <a:pt x="114" y="189"/>
                  </a:lnTo>
                  <a:lnTo>
                    <a:pt x="114" y="76"/>
                  </a:lnTo>
                  <a:close/>
                  <a:moveTo>
                    <a:pt x="398" y="303"/>
                  </a:moveTo>
                  <a:lnTo>
                    <a:pt x="114" y="303"/>
                  </a:lnTo>
                  <a:lnTo>
                    <a:pt x="114" y="284"/>
                  </a:lnTo>
                  <a:lnTo>
                    <a:pt x="398" y="284"/>
                  </a:lnTo>
                  <a:lnTo>
                    <a:pt x="398" y="303"/>
                  </a:lnTo>
                  <a:close/>
                  <a:moveTo>
                    <a:pt x="398" y="246"/>
                  </a:moveTo>
                  <a:lnTo>
                    <a:pt x="114" y="246"/>
                  </a:lnTo>
                  <a:lnTo>
                    <a:pt x="114" y="227"/>
                  </a:lnTo>
                  <a:lnTo>
                    <a:pt x="398" y="227"/>
                  </a:lnTo>
                  <a:lnTo>
                    <a:pt x="398" y="246"/>
                  </a:lnTo>
                  <a:close/>
                  <a:moveTo>
                    <a:pt x="398" y="189"/>
                  </a:moveTo>
                  <a:lnTo>
                    <a:pt x="265" y="189"/>
                  </a:lnTo>
                  <a:lnTo>
                    <a:pt x="265" y="170"/>
                  </a:lnTo>
                  <a:lnTo>
                    <a:pt x="398" y="170"/>
                  </a:lnTo>
                  <a:lnTo>
                    <a:pt x="398" y="189"/>
                  </a:lnTo>
                  <a:close/>
                  <a:moveTo>
                    <a:pt x="398" y="142"/>
                  </a:moveTo>
                  <a:lnTo>
                    <a:pt x="265" y="142"/>
                  </a:lnTo>
                  <a:lnTo>
                    <a:pt x="265" y="123"/>
                  </a:lnTo>
                  <a:lnTo>
                    <a:pt x="398" y="123"/>
                  </a:lnTo>
                  <a:lnTo>
                    <a:pt x="398" y="142"/>
                  </a:lnTo>
                  <a:close/>
                  <a:moveTo>
                    <a:pt x="398" y="95"/>
                  </a:moveTo>
                  <a:lnTo>
                    <a:pt x="265" y="95"/>
                  </a:lnTo>
                  <a:lnTo>
                    <a:pt x="265" y="76"/>
                  </a:lnTo>
                  <a:lnTo>
                    <a:pt x="398" y="76"/>
                  </a:lnTo>
                  <a:lnTo>
                    <a:pt x="398" y="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8229577" y="3688824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b="0" dirty="0"/>
                <a:t>添加文本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815339" y="4467422"/>
            <a:ext cx="1210588" cy="1255551"/>
            <a:chOff x="3848425" y="4525533"/>
            <a:chExt cx="1210588" cy="1255551"/>
          </a:xfrm>
        </p:grpSpPr>
        <p:grpSp>
          <p:nvGrpSpPr>
            <p:cNvPr id="63" name="组合 62"/>
            <p:cNvGrpSpPr/>
            <p:nvPr/>
          </p:nvGrpSpPr>
          <p:grpSpPr>
            <a:xfrm>
              <a:off x="4153682" y="4525533"/>
              <a:ext cx="600075" cy="871538"/>
              <a:chOff x="1017588" y="5046663"/>
              <a:chExt cx="600075" cy="871538"/>
            </a:xfrm>
            <a:solidFill>
              <a:schemeClr val="bg1"/>
            </a:solidFill>
          </p:grpSpPr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017588" y="5046663"/>
                <a:ext cx="600075" cy="722313"/>
              </a:xfrm>
              <a:custGeom>
                <a:avLst/>
                <a:gdLst>
                  <a:gd name="T0" fmla="*/ 32 w 160"/>
                  <a:gd name="T1" fmla="*/ 144 h 192"/>
                  <a:gd name="T2" fmla="*/ 33 w 160"/>
                  <a:gd name="T3" fmla="*/ 145 h 192"/>
                  <a:gd name="T4" fmla="*/ 33 w 160"/>
                  <a:gd name="T5" fmla="*/ 145 h 192"/>
                  <a:gd name="T6" fmla="*/ 48 w 160"/>
                  <a:gd name="T7" fmla="*/ 176 h 192"/>
                  <a:gd name="T8" fmla="*/ 48 w 160"/>
                  <a:gd name="T9" fmla="*/ 192 h 192"/>
                  <a:gd name="T10" fmla="*/ 76 w 160"/>
                  <a:gd name="T11" fmla="*/ 192 h 192"/>
                  <a:gd name="T12" fmla="*/ 76 w 160"/>
                  <a:gd name="T13" fmla="*/ 95 h 192"/>
                  <a:gd name="T14" fmla="*/ 64 w 160"/>
                  <a:gd name="T15" fmla="*/ 80 h 192"/>
                  <a:gd name="T16" fmla="*/ 80 w 160"/>
                  <a:gd name="T17" fmla="*/ 64 h 192"/>
                  <a:gd name="T18" fmla="*/ 96 w 160"/>
                  <a:gd name="T19" fmla="*/ 80 h 192"/>
                  <a:gd name="T20" fmla="*/ 84 w 160"/>
                  <a:gd name="T21" fmla="*/ 95 h 192"/>
                  <a:gd name="T22" fmla="*/ 84 w 160"/>
                  <a:gd name="T23" fmla="*/ 192 h 192"/>
                  <a:gd name="T24" fmla="*/ 112 w 160"/>
                  <a:gd name="T25" fmla="*/ 192 h 192"/>
                  <a:gd name="T26" fmla="*/ 112 w 160"/>
                  <a:gd name="T27" fmla="*/ 176 h 192"/>
                  <a:gd name="T28" fmla="*/ 128 w 160"/>
                  <a:gd name="T29" fmla="*/ 144 h 192"/>
                  <a:gd name="T30" fmla="*/ 128 w 160"/>
                  <a:gd name="T31" fmla="*/ 144 h 192"/>
                  <a:gd name="T32" fmla="*/ 160 w 160"/>
                  <a:gd name="T33" fmla="*/ 80 h 192"/>
                  <a:gd name="T34" fmla="*/ 80 w 160"/>
                  <a:gd name="T35" fmla="*/ 0 h 192"/>
                  <a:gd name="T36" fmla="*/ 0 w 160"/>
                  <a:gd name="T37" fmla="*/ 80 h 192"/>
                  <a:gd name="T38" fmla="*/ 32 w 160"/>
                  <a:gd name="T39" fmla="*/ 14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0" h="192">
                    <a:moveTo>
                      <a:pt x="32" y="144"/>
                    </a:moveTo>
                    <a:cubicBezTo>
                      <a:pt x="32" y="144"/>
                      <a:pt x="32" y="144"/>
                      <a:pt x="33" y="145"/>
                    </a:cubicBezTo>
                    <a:cubicBezTo>
                      <a:pt x="33" y="145"/>
                      <a:pt x="33" y="145"/>
                      <a:pt x="33" y="145"/>
                    </a:cubicBezTo>
                    <a:cubicBezTo>
                      <a:pt x="39" y="149"/>
                      <a:pt x="48" y="161"/>
                      <a:pt x="48" y="176"/>
                    </a:cubicBezTo>
                    <a:cubicBezTo>
                      <a:pt x="48" y="192"/>
                      <a:pt x="48" y="192"/>
                      <a:pt x="48" y="192"/>
                    </a:cubicBezTo>
                    <a:cubicBezTo>
                      <a:pt x="76" y="192"/>
                      <a:pt x="76" y="192"/>
                      <a:pt x="76" y="192"/>
                    </a:cubicBezTo>
                    <a:cubicBezTo>
                      <a:pt x="76" y="95"/>
                      <a:pt x="76" y="95"/>
                      <a:pt x="76" y="95"/>
                    </a:cubicBezTo>
                    <a:cubicBezTo>
                      <a:pt x="69" y="93"/>
                      <a:pt x="64" y="87"/>
                      <a:pt x="64" y="80"/>
                    </a:cubicBezTo>
                    <a:cubicBezTo>
                      <a:pt x="64" y="71"/>
                      <a:pt x="71" y="64"/>
                      <a:pt x="80" y="64"/>
                    </a:cubicBezTo>
                    <a:cubicBezTo>
                      <a:pt x="89" y="64"/>
                      <a:pt x="96" y="71"/>
                      <a:pt x="96" y="80"/>
                    </a:cubicBezTo>
                    <a:cubicBezTo>
                      <a:pt x="96" y="87"/>
                      <a:pt x="91" y="93"/>
                      <a:pt x="84" y="95"/>
                    </a:cubicBezTo>
                    <a:cubicBezTo>
                      <a:pt x="84" y="192"/>
                      <a:pt x="84" y="192"/>
                      <a:pt x="84" y="192"/>
                    </a:cubicBezTo>
                    <a:cubicBezTo>
                      <a:pt x="112" y="192"/>
                      <a:pt x="112" y="192"/>
                      <a:pt x="112" y="192"/>
                    </a:cubicBezTo>
                    <a:cubicBezTo>
                      <a:pt x="112" y="176"/>
                      <a:pt x="112" y="176"/>
                      <a:pt x="112" y="176"/>
                    </a:cubicBezTo>
                    <a:cubicBezTo>
                      <a:pt x="112" y="160"/>
                      <a:pt x="121" y="148"/>
                      <a:pt x="128" y="144"/>
                    </a:cubicBezTo>
                    <a:cubicBezTo>
                      <a:pt x="128" y="144"/>
                      <a:pt x="128" y="144"/>
                      <a:pt x="128" y="144"/>
                    </a:cubicBezTo>
                    <a:cubicBezTo>
                      <a:pt x="147" y="129"/>
                      <a:pt x="160" y="106"/>
                      <a:pt x="160" y="80"/>
                    </a:cubicBezTo>
                    <a:cubicBezTo>
                      <a:pt x="160" y="36"/>
                      <a:pt x="124" y="0"/>
                      <a:pt x="80" y="0"/>
                    </a:cubicBezTo>
                    <a:cubicBezTo>
                      <a:pt x="36" y="0"/>
                      <a:pt x="0" y="36"/>
                      <a:pt x="0" y="80"/>
                    </a:cubicBezTo>
                    <a:cubicBezTo>
                      <a:pt x="0" y="106"/>
                      <a:pt x="12" y="129"/>
                      <a:pt x="32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Rectangle 69"/>
              <p:cNvSpPr>
                <a:spLocks noChangeArrowheads="1"/>
              </p:cNvSpPr>
              <p:nvPr/>
            </p:nvSpPr>
            <p:spPr bwMode="auto">
              <a:xfrm>
                <a:off x="1196976" y="5799138"/>
                <a:ext cx="241300" cy="1190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2" name="文本框 71"/>
            <p:cNvSpPr txBox="1"/>
            <p:nvPr/>
          </p:nvSpPr>
          <p:spPr>
            <a:xfrm>
              <a:off x="3848425" y="5380974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b="0" dirty="0"/>
                <a:t>添加文本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576885" y="4483464"/>
            <a:ext cx="1210588" cy="1223467"/>
            <a:chOff x="5645992" y="4525533"/>
            <a:chExt cx="1210588" cy="1223467"/>
          </a:xfrm>
        </p:grpSpPr>
        <p:sp>
          <p:nvSpPr>
            <p:cNvPr id="61" name="Freeform 46"/>
            <p:cNvSpPr>
              <a:spLocks/>
            </p:cNvSpPr>
            <p:nvPr/>
          </p:nvSpPr>
          <p:spPr bwMode="auto">
            <a:xfrm>
              <a:off x="5836155" y="4525533"/>
              <a:ext cx="830263" cy="804863"/>
            </a:xfrm>
            <a:custGeom>
              <a:avLst/>
              <a:gdLst>
                <a:gd name="T0" fmla="*/ 213 w 221"/>
                <a:gd name="T1" fmla="*/ 180 h 214"/>
                <a:gd name="T2" fmla="*/ 170 w 221"/>
                <a:gd name="T3" fmla="*/ 138 h 214"/>
                <a:gd name="T4" fmla="*/ 176 w 221"/>
                <a:gd name="T5" fmla="*/ 132 h 214"/>
                <a:gd name="T6" fmla="*/ 170 w 221"/>
                <a:gd name="T7" fmla="*/ 127 h 214"/>
                <a:gd name="T8" fmla="*/ 153 w 221"/>
                <a:gd name="T9" fmla="*/ 143 h 214"/>
                <a:gd name="T10" fmla="*/ 125 w 221"/>
                <a:gd name="T11" fmla="*/ 115 h 214"/>
                <a:gd name="T12" fmla="*/ 159 w 221"/>
                <a:gd name="T13" fmla="*/ 81 h 214"/>
                <a:gd name="T14" fmla="*/ 173 w 221"/>
                <a:gd name="T15" fmla="*/ 84 h 214"/>
                <a:gd name="T16" fmla="*/ 203 w 221"/>
                <a:gd name="T17" fmla="*/ 71 h 214"/>
                <a:gd name="T18" fmla="*/ 212 w 221"/>
                <a:gd name="T19" fmla="*/ 25 h 214"/>
                <a:gd name="T20" fmla="*/ 209 w 221"/>
                <a:gd name="T21" fmla="*/ 20 h 214"/>
                <a:gd name="T22" fmla="*/ 191 w 221"/>
                <a:gd name="T23" fmla="*/ 38 h 214"/>
                <a:gd name="T24" fmla="*/ 176 w 221"/>
                <a:gd name="T25" fmla="*/ 38 h 214"/>
                <a:gd name="T26" fmla="*/ 177 w 221"/>
                <a:gd name="T27" fmla="*/ 24 h 214"/>
                <a:gd name="T28" fmla="*/ 195 w 221"/>
                <a:gd name="T29" fmla="*/ 5 h 214"/>
                <a:gd name="T30" fmla="*/ 190 w 221"/>
                <a:gd name="T31" fmla="*/ 3 h 214"/>
                <a:gd name="T32" fmla="*/ 173 w 221"/>
                <a:gd name="T33" fmla="*/ 0 h 214"/>
                <a:gd name="T34" fmla="*/ 143 w 221"/>
                <a:gd name="T35" fmla="*/ 12 h 214"/>
                <a:gd name="T36" fmla="*/ 134 w 221"/>
                <a:gd name="T37" fmla="*/ 56 h 214"/>
                <a:gd name="T38" fmla="*/ 100 w 221"/>
                <a:gd name="T39" fmla="*/ 90 h 214"/>
                <a:gd name="T40" fmla="*/ 52 w 221"/>
                <a:gd name="T41" fmla="*/ 42 h 214"/>
                <a:gd name="T42" fmla="*/ 57 w 221"/>
                <a:gd name="T43" fmla="*/ 36 h 214"/>
                <a:gd name="T44" fmla="*/ 26 w 221"/>
                <a:gd name="T45" fmla="*/ 5 h 214"/>
                <a:gd name="T46" fmla="*/ 9 w 221"/>
                <a:gd name="T47" fmla="*/ 22 h 214"/>
                <a:gd name="T48" fmla="*/ 40 w 221"/>
                <a:gd name="T49" fmla="*/ 53 h 214"/>
                <a:gd name="T50" fmla="*/ 46 w 221"/>
                <a:gd name="T51" fmla="*/ 47 h 214"/>
                <a:gd name="T52" fmla="*/ 94 w 221"/>
                <a:gd name="T53" fmla="*/ 95 h 214"/>
                <a:gd name="T54" fmla="*/ 60 w 221"/>
                <a:gd name="T55" fmla="*/ 129 h 214"/>
                <a:gd name="T56" fmla="*/ 46 w 221"/>
                <a:gd name="T57" fmla="*/ 127 h 214"/>
                <a:gd name="T58" fmla="*/ 16 w 221"/>
                <a:gd name="T59" fmla="*/ 139 h 214"/>
                <a:gd name="T60" fmla="*/ 7 w 221"/>
                <a:gd name="T61" fmla="*/ 186 h 214"/>
                <a:gd name="T62" fmla="*/ 10 w 221"/>
                <a:gd name="T63" fmla="*/ 191 h 214"/>
                <a:gd name="T64" fmla="*/ 28 w 221"/>
                <a:gd name="T65" fmla="*/ 172 h 214"/>
                <a:gd name="T66" fmla="*/ 42 w 221"/>
                <a:gd name="T67" fmla="*/ 172 h 214"/>
                <a:gd name="T68" fmla="*/ 42 w 221"/>
                <a:gd name="T69" fmla="*/ 187 h 214"/>
                <a:gd name="T70" fmla="*/ 24 w 221"/>
                <a:gd name="T71" fmla="*/ 205 h 214"/>
                <a:gd name="T72" fmla="*/ 29 w 221"/>
                <a:gd name="T73" fmla="*/ 207 h 214"/>
                <a:gd name="T74" fmla="*/ 46 w 221"/>
                <a:gd name="T75" fmla="*/ 211 h 214"/>
                <a:gd name="T76" fmla="*/ 76 w 221"/>
                <a:gd name="T77" fmla="*/ 199 h 214"/>
                <a:gd name="T78" fmla="*/ 85 w 221"/>
                <a:gd name="T79" fmla="*/ 155 h 214"/>
                <a:gd name="T80" fmla="*/ 119 w 221"/>
                <a:gd name="T81" fmla="*/ 121 h 214"/>
                <a:gd name="T82" fmla="*/ 148 w 221"/>
                <a:gd name="T83" fmla="*/ 149 h 214"/>
                <a:gd name="T84" fmla="*/ 131 w 221"/>
                <a:gd name="T85" fmla="*/ 166 h 214"/>
                <a:gd name="T86" fmla="*/ 136 w 221"/>
                <a:gd name="T87" fmla="*/ 172 h 214"/>
                <a:gd name="T88" fmla="*/ 142 w 221"/>
                <a:gd name="T89" fmla="*/ 166 h 214"/>
                <a:gd name="T90" fmla="*/ 184 w 221"/>
                <a:gd name="T91" fmla="*/ 209 h 214"/>
                <a:gd name="T92" fmla="*/ 199 w 221"/>
                <a:gd name="T93" fmla="*/ 214 h 214"/>
                <a:gd name="T94" fmla="*/ 213 w 221"/>
                <a:gd name="T95" fmla="*/ 209 h 214"/>
                <a:gd name="T96" fmla="*/ 213 w 221"/>
                <a:gd name="T97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1" h="214">
                  <a:moveTo>
                    <a:pt x="213" y="180"/>
                  </a:moveTo>
                  <a:cubicBezTo>
                    <a:pt x="170" y="138"/>
                    <a:pt x="170" y="138"/>
                    <a:pt x="170" y="138"/>
                  </a:cubicBezTo>
                  <a:cubicBezTo>
                    <a:pt x="176" y="132"/>
                    <a:pt x="176" y="132"/>
                    <a:pt x="176" y="132"/>
                  </a:cubicBezTo>
                  <a:cubicBezTo>
                    <a:pt x="170" y="127"/>
                    <a:pt x="170" y="127"/>
                    <a:pt x="170" y="127"/>
                  </a:cubicBezTo>
                  <a:cubicBezTo>
                    <a:pt x="153" y="143"/>
                    <a:pt x="153" y="143"/>
                    <a:pt x="153" y="143"/>
                  </a:cubicBezTo>
                  <a:cubicBezTo>
                    <a:pt x="125" y="115"/>
                    <a:pt x="125" y="115"/>
                    <a:pt x="125" y="115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64" y="83"/>
                    <a:pt x="168" y="84"/>
                    <a:pt x="173" y="84"/>
                  </a:cubicBezTo>
                  <a:cubicBezTo>
                    <a:pt x="184" y="84"/>
                    <a:pt x="195" y="79"/>
                    <a:pt x="203" y="71"/>
                  </a:cubicBezTo>
                  <a:cubicBezTo>
                    <a:pt x="215" y="59"/>
                    <a:pt x="219" y="41"/>
                    <a:pt x="212" y="25"/>
                  </a:cubicBezTo>
                  <a:cubicBezTo>
                    <a:pt x="209" y="20"/>
                    <a:pt x="209" y="20"/>
                    <a:pt x="209" y="20"/>
                  </a:cubicBezTo>
                  <a:cubicBezTo>
                    <a:pt x="191" y="38"/>
                    <a:pt x="191" y="38"/>
                    <a:pt x="191" y="38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85" y="1"/>
                    <a:pt x="179" y="0"/>
                    <a:pt x="173" y="0"/>
                  </a:cubicBezTo>
                  <a:cubicBezTo>
                    <a:pt x="162" y="0"/>
                    <a:pt x="151" y="4"/>
                    <a:pt x="143" y="12"/>
                  </a:cubicBezTo>
                  <a:cubicBezTo>
                    <a:pt x="132" y="24"/>
                    <a:pt x="128" y="40"/>
                    <a:pt x="134" y="56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94" y="95"/>
                    <a:pt x="94" y="95"/>
                    <a:pt x="94" y="95"/>
                  </a:cubicBezTo>
                  <a:cubicBezTo>
                    <a:pt x="60" y="129"/>
                    <a:pt x="60" y="129"/>
                    <a:pt x="60" y="129"/>
                  </a:cubicBezTo>
                  <a:cubicBezTo>
                    <a:pt x="55" y="128"/>
                    <a:pt x="51" y="127"/>
                    <a:pt x="46" y="127"/>
                  </a:cubicBezTo>
                  <a:cubicBezTo>
                    <a:pt x="35" y="127"/>
                    <a:pt x="24" y="131"/>
                    <a:pt x="16" y="139"/>
                  </a:cubicBezTo>
                  <a:cubicBezTo>
                    <a:pt x="4" y="151"/>
                    <a:pt x="0" y="170"/>
                    <a:pt x="7" y="186"/>
                  </a:cubicBezTo>
                  <a:cubicBezTo>
                    <a:pt x="10" y="191"/>
                    <a:pt x="10" y="191"/>
                    <a:pt x="10" y="191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42" y="172"/>
                    <a:pt x="42" y="172"/>
                    <a:pt x="42" y="172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24" y="205"/>
                    <a:pt x="24" y="205"/>
                    <a:pt x="24" y="205"/>
                  </a:cubicBezTo>
                  <a:cubicBezTo>
                    <a:pt x="29" y="207"/>
                    <a:pt x="29" y="207"/>
                    <a:pt x="29" y="207"/>
                  </a:cubicBezTo>
                  <a:cubicBezTo>
                    <a:pt x="35" y="210"/>
                    <a:pt x="40" y="211"/>
                    <a:pt x="46" y="211"/>
                  </a:cubicBezTo>
                  <a:cubicBezTo>
                    <a:pt x="57" y="211"/>
                    <a:pt x="68" y="207"/>
                    <a:pt x="76" y="199"/>
                  </a:cubicBezTo>
                  <a:cubicBezTo>
                    <a:pt x="87" y="187"/>
                    <a:pt x="91" y="170"/>
                    <a:pt x="85" y="155"/>
                  </a:cubicBezTo>
                  <a:cubicBezTo>
                    <a:pt x="119" y="121"/>
                    <a:pt x="119" y="121"/>
                    <a:pt x="119" y="121"/>
                  </a:cubicBezTo>
                  <a:cubicBezTo>
                    <a:pt x="148" y="149"/>
                    <a:pt x="148" y="149"/>
                    <a:pt x="148" y="149"/>
                  </a:cubicBezTo>
                  <a:cubicBezTo>
                    <a:pt x="131" y="166"/>
                    <a:pt x="131" y="166"/>
                    <a:pt x="131" y="166"/>
                  </a:cubicBezTo>
                  <a:cubicBezTo>
                    <a:pt x="136" y="172"/>
                    <a:pt x="136" y="172"/>
                    <a:pt x="136" y="172"/>
                  </a:cubicBezTo>
                  <a:cubicBezTo>
                    <a:pt x="142" y="166"/>
                    <a:pt x="142" y="166"/>
                    <a:pt x="142" y="166"/>
                  </a:cubicBezTo>
                  <a:cubicBezTo>
                    <a:pt x="184" y="209"/>
                    <a:pt x="184" y="209"/>
                    <a:pt x="184" y="209"/>
                  </a:cubicBezTo>
                  <a:cubicBezTo>
                    <a:pt x="188" y="212"/>
                    <a:pt x="193" y="214"/>
                    <a:pt x="199" y="214"/>
                  </a:cubicBezTo>
                  <a:cubicBezTo>
                    <a:pt x="204" y="214"/>
                    <a:pt x="209" y="212"/>
                    <a:pt x="213" y="209"/>
                  </a:cubicBezTo>
                  <a:cubicBezTo>
                    <a:pt x="221" y="201"/>
                    <a:pt x="221" y="188"/>
                    <a:pt x="213" y="1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5645992" y="534889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b="0" dirty="0"/>
                <a:t>添加文本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7338430" y="4467422"/>
            <a:ext cx="1210588" cy="1223467"/>
            <a:chOff x="7408991" y="4525533"/>
            <a:chExt cx="1210588" cy="1223467"/>
          </a:xfrm>
        </p:grpSpPr>
        <p:sp>
          <p:nvSpPr>
            <p:cNvPr id="62" name="Freeform 51"/>
            <p:cNvSpPr>
              <a:spLocks/>
            </p:cNvSpPr>
            <p:nvPr/>
          </p:nvSpPr>
          <p:spPr bwMode="auto">
            <a:xfrm>
              <a:off x="7564229" y="4525533"/>
              <a:ext cx="900113" cy="841375"/>
            </a:xfrm>
            <a:custGeom>
              <a:avLst/>
              <a:gdLst>
                <a:gd name="T0" fmla="*/ 124 w 240"/>
                <a:gd name="T1" fmla="*/ 12 h 224"/>
                <a:gd name="T2" fmla="*/ 124 w 240"/>
                <a:gd name="T3" fmla="*/ 0 h 224"/>
                <a:gd name="T4" fmla="*/ 116 w 240"/>
                <a:gd name="T5" fmla="*/ 0 h 224"/>
                <a:gd name="T6" fmla="*/ 116 w 240"/>
                <a:gd name="T7" fmla="*/ 12 h 224"/>
                <a:gd name="T8" fmla="*/ 0 w 240"/>
                <a:gd name="T9" fmla="*/ 131 h 224"/>
                <a:gd name="T10" fmla="*/ 0 w 240"/>
                <a:gd name="T11" fmla="*/ 144 h 224"/>
                <a:gd name="T12" fmla="*/ 8 w 240"/>
                <a:gd name="T13" fmla="*/ 144 h 224"/>
                <a:gd name="T14" fmla="*/ 33 w 240"/>
                <a:gd name="T15" fmla="*/ 120 h 224"/>
                <a:gd name="T16" fmla="*/ 58 w 240"/>
                <a:gd name="T17" fmla="*/ 145 h 224"/>
                <a:gd name="T18" fmla="*/ 66 w 240"/>
                <a:gd name="T19" fmla="*/ 145 h 224"/>
                <a:gd name="T20" fmla="*/ 91 w 240"/>
                <a:gd name="T21" fmla="*/ 120 h 224"/>
                <a:gd name="T22" fmla="*/ 116 w 240"/>
                <a:gd name="T23" fmla="*/ 144 h 224"/>
                <a:gd name="T24" fmla="*/ 116 w 240"/>
                <a:gd name="T25" fmla="*/ 206 h 224"/>
                <a:gd name="T26" fmla="*/ 133 w 240"/>
                <a:gd name="T27" fmla="*/ 224 h 224"/>
                <a:gd name="T28" fmla="*/ 151 w 240"/>
                <a:gd name="T29" fmla="*/ 206 h 224"/>
                <a:gd name="T30" fmla="*/ 143 w 240"/>
                <a:gd name="T31" fmla="*/ 206 h 224"/>
                <a:gd name="T32" fmla="*/ 133 w 240"/>
                <a:gd name="T33" fmla="*/ 216 h 224"/>
                <a:gd name="T34" fmla="*/ 124 w 240"/>
                <a:gd name="T35" fmla="*/ 206 h 224"/>
                <a:gd name="T36" fmla="*/ 124 w 240"/>
                <a:gd name="T37" fmla="*/ 145 h 224"/>
                <a:gd name="T38" fmla="*/ 124 w 240"/>
                <a:gd name="T39" fmla="*/ 145 h 224"/>
                <a:gd name="T40" fmla="*/ 148 w 240"/>
                <a:gd name="T41" fmla="*/ 120 h 224"/>
                <a:gd name="T42" fmla="*/ 173 w 240"/>
                <a:gd name="T43" fmla="*/ 145 h 224"/>
                <a:gd name="T44" fmla="*/ 181 w 240"/>
                <a:gd name="T45" fmla="*/ 145 h 224"/>
                <a:gd name="T46" fmla="*/ 206 w 240"/>
                <a:gd name="T47" fmla="*/ 120 h 224"/>
                <a:gd name="T48" fmla="*/ 231 w 240"/>
                <a:gd name="T49" fmla="*/ 144 h 224"/>
                <a:gd name="T50" fmla="*/ 239 w 240"/>
                <a:gd name="T51" fmla="*/ 144 h 224"/>
                <a:gd name="T52" fmla="*/ 240 w 240"/>
                <a:gd name="T53" fmla="*/ 131 h 224"/>
                <a:gd name="T54" fmla="*/ 124 w 240"/>
                <a:gd name="T55" fmla="*/ 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0" h="224">
                  <a:moveTo>
                    <a:pt x="124" y="12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51" y="14"/>
                    <a:pt x="0" y="67"/>
                    <a:pt x="0" y="131"/>
                  </a:cubicBezTo>
                  <a:cubicBezTo>
                    <a:pt x="0" y="136"/>
                    <a:pt x="0" y="140"/>
                    <a:pt x="0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9" y="131"/>
                    <a:pt x="20" y="120"/>
                    <a:pt x="33" y="120"/>
                  </a:cubicBezTo>
                  <a:cubicBezTo>
                    <a:pt x="47" y="120"/>
                    <a:pt x="58" y="131"/>
                    <a:pt x="58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6" y="131"/>
                    <a:pt x="77" y="120"/>
                    <a:pt x="91" y="120"/>
                  </a:cubicBezTo>
                  <a:cubicBezTo>
                    <a:pt x="104" y="120"/>
                    <a:pt x="115" y="131"/>
                    <a:pt x="116" y="144"/>
                  </a:cubicBezTo>
                  <a:cubicBezTo>
                    <a:pt x="116" y="206"/>
                    <a:pt x="116" y="206"/>
                    <a:pt x="116" y="206"/>
                  </a:cubicBezTo>
                  <a:cubicBezTo>
                    <a:pt x="116" y="216"/>
                    <a:pt x="123" y="224"/>
                    <a:pt x="133" y="224"/>
                  </a:cubicBezTo>
                  <a:cubicBezTo>
                    <a:pt x="143" y="224"/>
                    <a:pt x="151" y="216"/>
                    <a:pt x="151" y="206"/>
                  </a:cubicBezTo>
                  <a:cubicBezTo>
                    <a:pt x="143" y="206"/>
                    <a:pt x="143" y="206"/>
                    <a:pt x="143" y="206"/>
                  </a:cubicBezTo>
                  <a:cubicBezTo>
                    <a:pt x="143" y="212"/>
                    <a:pt x="139" y="216"/>
                    <a:pt x="133" y="216"/>
                  </a:cubicBezTo>
                  <a:cubicBezTo>
                    <a:pt x="128" y="216"/>
                    <a:pt x="124" y="212"/>
                    <a:pt x="124" y="206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31"/>
                    <a:pt x="135" y="120"/>
                    <a:pt x="148" y="120"/>
                  </a:cubicBezTo>
                  <a:cubicBezTo>
                    <a:pt x="162" y="120"/>
                    <a:pt x="173" y="131"/>
                    <a:pt x="173" y="145"/>
                  </a:cubicBezTo>
                  <a:cubicBezTo>
                    <a:pt x="181" y="145"/>
                    <a:pt x="181" y="145"/>
                    <a:pt x="181" y="145"/>
                  </a:cubicBezTo>
                  <a:cubicBezTo>
                    <a:pt x="181" y="131"/>
                    <a:pt x="192" y="120"/>
                    <a:pt x="206" y="120"/>
                  </a:cubicBezTo>
                  <a:cubicBezTo>
                    <a:pt x="219" y="120"/>
                    <a:pt x="230" y="130"/>
                    <a:pt x="231" y="144"/>
                  </a:cubicBezTo>
                  <a:cubicBezTo>
                    <a:pt x="239" y="144"/>
                    <a:pt x="239" y="144"/>
                    <a:pt x="239" y="144"/>
                  </a:cubicBezTo>
                  <a:cubicBezTo>
                    <a:pt x="239" y="140"/>
                    <a:pt x="240" y="135"/>
                    <a:pt x="240" y="131"/>
                  </a:cubicBezTo>
                  <a:cubicBezTo>
                    <a:pt x="240" y="67"/>
                    <a:pt x="188" y="14"/>
                    <a:pt x="124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7408991" y="534889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b="0" dirty="0"/>
                <a:t>添加文本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461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直角三角形 17"/>
          <p:cNvSpPr/>
          <p:nvPr/>
        </p:nvSpPr>
        <p:spPr>
          <a:xfrm flipH="1">
            <a:off x="5316000" y="0"/>
            <a:ext cx="6876000" cy="6876000"/>
          </a:xfrm>
          <a:prstGeom prst="rtTriangle">
            <a:avLst/>
          </a:prstGeom>
          <a:solidFill>
            <a:srgbClr val="3B3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 rot="18999253">
            <a:off x="-537653" y="2185940"/>
            <a:ext cx="20880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rot="18912159">
            <a:off x="-541872" y="1742927"/>
            <a:ext cx="3191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文件标题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rot="2700000">
            <a:off x="7651569" y="2321059"/>
            <a:ext cx="1298998" cy="1298998"/>
          </a:xfrm>
          <a:prstGeom prst="rect">
            <a:avLst/>
          </a:pr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 rot="2700000">
            <a:off x="7651569" y="4162883"/>
            <a:ext cx="1298998" cy="1298998"/>
          </a:xfrm>
          <a:prstGeom prst="rect">
            <a:avLst/>
          </a:prstGeom>
          <a:solidFill>
            <a:srgbClr val="2829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 rot="2700000">
            <a:off x="8579652" y="3249115"/>
            <a:ext cx="1298998" cy="1298998"/>
          </a:xfrm>
          <a:prstGeom prst="rect">
            <a:avLst/>
          </a:prstGeom>
          <a:solidFill>
            <a:srgbClr val="2829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 rot="2700000">
            <a:off x="6721984" y="3234825"/>
            <a:ext cx="1298998" cy="1298998"/>
          </a:xfrm>
          <a:prstGeom prst="rect">
            <a:avLst/>
          </a:pr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265959" y="1835242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点击添加文本内容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265959" y="2463695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点击添加文本内容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593182" y="2736835"/>
            <a:ext cx="1415772" cy="467446"/>
            <a:chOff x="7500141" y="2769044"/>
            <a:chExt cx="1415772" cy="467446"/>
          </a:xfrm>
        </p:grpSpPr>
        <p:sp>
          <p:nvSpPr>
            <p:cNvPr id="56" name="文本框 55"/>
            <p:cNvSpPr txBox="1"/>
            <p:nvPr/>
          </p:nvSpPr>
          <p:spPr>
            <a:xfrm>
              <a:off x="7500141" y="2769044"/>
              <a:ext cx="14157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点击添加文本内容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7500141" y="2959491"/>
              <a:ext cx="14157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F25E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点击添加文本内容</a:t>
              </a:r>
              <a:endParaRPr lang="zh-CN" altLang="en-US" sz="1200" dirty="0">
                <a:solidFill>
                  <a:srgbClr val="F25E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593182" y="4578659"/>
            <a:ext cx="1415772" cy="467446"/>
            <a:chOff x="7500141" y="2769044"/>
            <a:chExt cx="1415772" cy="467446"/>
          </a:xfrm>
        </p:grpSpPr>
        <p:sp>
          <p:nvSpPr>
            <p:cNvPr id="65" name="文本框 64"/>
            <p:cNvSpPr txBox="1"/>
            <p:nvPr/>
          </p:nvSpPr>
          <p:spPr>
            <a:xfrm>
              <a:off x="7500141" y="2769044"/>
              <a:ext cx="14157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点击添加文本内容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7500141" y="2959491"/>
              <a:ext cx="14157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F25E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点击添加文本内容</a:t>
              </a:r>
              <a:endParaRPr lang="zh-CN" altLang="en-US" sz="1200" dirty="0">
                <a:solidFill>
                  <a:srgbClr val="F25E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8521265" y="3664891"/>
            <a:ext cx="1415772" cy="467446"/>
            <a:chOff x="7500141" y="2769044"/>
            <a:chExt cx="1415772" cy="467446"/>
          </a:xfrm>
        </p:grpSpPr>
        <p:sp>
          <p:nvSpPr>
            <p:cNvPr id="68" name="文本框 67"/>
            <p:cNvSpPr txBox="1"/>
            <p:nvPr/>
          </p:nvSpPr>
          <p:spPr>
            <a:xfrm>
              <a:off x="7500141" y="2769044"/>
              <a:ext cx="14157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点击添加文本内容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7500141" y="2959491"/>
              <a:ext cx="14157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F25E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点击添加文本内容</a:t>
              </a:r>
              <a:endParaRPr lang="zh-CN" altLang="en-US" sz="1200" dirty="0">
                <a:solidFill>
                  <a:srgbClr val="F25E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663597" y="3650601"/>
            <a:ext cx="1415772" cy="467446"/>
            <a:chOff x="7500141" y="2769044"/>
            <a:chExt cx="1415772" cy="467446"/>
          </a:xfrm>
        </p:grpSpPr>
        <p:sp>
          <p:nvSpPr>
            <p:cNvPr id="75" name="文本框 74"/>
            <p:cNvSpPr txBox="1"/>
            <p:nvPr/>
          </p:nvSpPr>
          <p:spPr>
            <a:xfrm>
              <a:off x="7500141" y="2769044"/>
              <a:ext cx="14157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点击添加文本内容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7500141" y="2959491"/>
              <a:ext cx="14157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F25E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点击添加文本内容</a:t>
              </a:r>
              <a:endParaRPr lang="zh-CN" altLang="en-US" sz="1200" dirty="0">
                <a:solidFill>
                  <a:srgbClr val="F25E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289036" y="3065834"/>
            <a:ext cx="3262432" cy="24560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226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直角三角形 26"/>
          <p:cNvSpPr/>
          <p:nvPr/>
        </p:nvSpPr>
        <p:spPr>
          <a:xfrm rot="16200000" flipH="1">
            <a:off x="5325000" y="9001"/>
            <a:ext cx="6876000" cy="6858000"/>
          </a:xfrm>
          <a:prstGeom prst="rtTriangle">
            <a:avLst/>
          </a:prstGeom>
          <a:solidFill>
            <a:srgbClr val="3B3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 rot="18999253">
            <a:off x="-585406" y="2218886"/>
            <a:ext cx="2118876" cy="60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rot="18912159">
            <a:off x="-549887" y="1742927"/>
            <a:ext cx="3207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 </a:t>
            </a:r>
            <a:r>
              <a:rPr lang="zh-CN" altLang="en-US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文件标题</a:t>
            </a:r>
            <a:endParaRPr lang="zh-CN" altLang="en-US" sz="24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845" y="1595658"/>
            <a:ext cx="3905651" cy="261964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845" y="4215302"/>
            <a:ext cx="2124187" cy="14161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496" y="4215302"/>
            <a:ext cx="1980000" cy="141612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449122" y="240054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76292" y="3223379"/>
            <a:ext cx="3262432" cy="24560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354901" y="1595658"/>
            <a:ext cx="1249917" cy="1249917"/>
            <a:chOff x="2162728" y="1042036"/>
            <a:chExt cx="1620000" cy="1620000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rcRect l="478" r="2151" b="2925"/>
            <a:stretch>
              <a:fillRect/>
            </a:stretch>
          </p:blipFill>
          <p:spPr>
            <a:xfrm>
              <a:off x="2214582" y="1098569"/>
              <a:ext cx="1516292" cy="1506934"/>
            </a:xfrm>
            <a:custGeom>
              <a:avLst/>
              <a:gdLst>
                <a:gd name="connsiteX0" fmla="*/ 2313547 w 5439078"/>
                <a:gd name="connsiteY0" fmla="*/ 0 h 5405512"/>
                <a:gd name="connsiteX1" fmla="*/ 3125532 w 5439078"/>
                <a:gd name="connsiteY1" fmla="*/ 0 h 5405512"/>
                <a:gd name="connsiteX2" fmla="*/ 3267621 w 5439078"/>
                <a:gd name="connsiteY2" fmla="*/ 21686 h 5405512"/>
                <a:gd name="connsiteX3" fmla="*/ 5439078 w 5439078"/>
                <a:gd name="connsiteY3" fmla="*/ 2685973 h 5405512"/>
                <a:gd name="connsiteX4" fmla="*/ 2719539 w 5439078"/>
                <a:gd name="connsiteY4" fmla="*/ 5405512 h 5405512"/>
                <a:gd name="connsiteX5" fmla="*/ 0 w 5439078"/>
                <a:gd name="connsiteY5" fmla="*/ 2685973 h 5405512"/>
                <a:gd name="connsiteX6" fmla="*/ 2171457 w 5439078"/>
                <a:gd name="connsiteY6" fmla="*/ 21686 h 540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39078" h="5405512">
                  <a:moveTo>
                    <a:pt x="2313547" y="0"/>
                  </a:moveTo>
                  <a:lnTo>
                    <a:pt x="3125532" y="0"/>
                  </a:lnTo>
                  <a:lnTo>
                    <a:pt x="3267621" y="21686"/>
                  </a:lnTo>
                  <a:cubicBezTo>
                    <a:pt x="4506869" y="275272"/>
                    <a:pt x="5439078" y="1371758"/>
                    <a:pt x="5439078" y="2685973"/>
                  </a:cubicBezTo>
                  <a:cubicBezTo>
                    <a:pt x="5439078" y="4187933"/>
                    <a:pt x="4221499" y="5405512"/>
                    <a:pt x="2719539" y="5405512"/>
                  </a:cubicBezTo>
                  <a:cubicBezTo>
                    <a:pt x="1217579" y="5405512"/>
                    <a:pt x="0" y="4187933"/>
                    <a:pt x="0" y="2685973"/>
                  </a:cubicBezTo>
                  <a:cubicBezTo>
                    <a:pt x="0" y="1371758"/>
                    <a:pt x="932209" y="275272"/>
                    <a:pt x="2171457" y="21686"/>
                  </a:cubicBezTo>
                  <a:close/>
                </a:path>
              </a:pathLst>
            </a:custGeom>
          </p:spPr>
        </p:pic>
        <p:sp>
          <p:nvSpPr>
            <p:cNvPr id="19" name="椭圆 18"/>
            <p:cNvSpPr/>
            <p:nvPr/>
          </p:nvSpPr>
          <p:spPr>
            <a:xfrm>
              <a:off x="2162728" y="1042036"/>
              <a:ext cx="1620000" cy="1620000"/>
            </a:xfrm>
            <a:prstGeom prst="ellipse">
              <a:avLst/>
            </a:prstGeom>
            <a:noFill/>
            <a:ln w="3175">
              <a:solidFill>
                <a:srgbClr val="F25E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386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直角三角形 26"/>
          <p:cNvSpPr/>
          <p:nvPr/>
        </p:nvSpPr>
        <p:spPr>
          <a:xfrm flipH="1">
            <a:off x="-246746" y="9001"/>
            <a:ext cx="12447746" cy="6858000"/>
          </a:xfrm>
          <a:prstGeom prst="rtTriangle">
            <a:avLst/>
          </a:prstGeom>
          <a:solidFill>
            <a:srgbClr val="3B3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 rot="2700000">
            <a:off x="4343399" y="1973759"/>
            <a:ext cx="1333500" cy="1333500"/>
          </a:xfrm>
          <a:prstGeom prst="rect">
            <a:avLst/>
          </a:prstGeom>
          <a:solidFill>
            <a:srgbClr val="F25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2700000">
            <a:off x="3381187" y="2924574"/>
            <a:ext cx="1333500" cy="1333500"/>
          </a:xfrm>
          <a:prstGeom prst="rect">
            <a:avLst/>
          </a:prstGeom>
          <a:blipFill dpi="0" rotWithShape="0">
            <a:blip r:embed="rId2"/>
            <a:srcRect/>
            <a:tile tx="-1581150" ty="-1492250" sx="100000" sy="100000" flip="none" algn="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2700000">
            <a:off x="5301778" y="2924574"/>
            <a:ext cx="1333500" cy="1333500"/>
          </a:xfrm>
          <a:prstGeom prst="rect">
            <a:avLst/>
          </a:prstGeom>
          <a:blipFill dpi="0" rotWithShape="0">
            <a:blip r:embed="rId3"/>
            <a:srcRect/>
            <a:stretch>
              <a:fillRect r="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rot="2700000">
            <a:off x="4343399" y="3873851"/>
            <a:ext cx="1333500" cy="1333500"/>
          </a:xfrm>
          <a:prstGeom prst="rect">
            <a:avLst/>
          </a:prstGeom>
          <a:blipFill dpi="0" rotWithShape="0">
            <a:blip r:embed="rId4">
              <a:alphaModFix amt="76000"/>
            </a:blip>
            <a:srcRect/>
            <a:stretch>
              <a:fillRect t="6000" b="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 rot="2700000">
            <a:off x="6258956" y="1973759"/>
            <a:ext cx="1333500" cy="1333500"/>
          </a:xfrm>
          <a:prstGeom prst="rect">
            <a:avLst/>
          </a:prstGeom>
          <a:blipFill dpi="0" rotWithShape="0">
            <a:blip r:embed="rId5"/>
            <a:srcRect/>
            <a:stretch>
              <a:fillRect r="-38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 rot="2700000">
            <a:off x="7217335" y="2924574"/>
            <a:ext cx="1333500" cy="1333500"/>
          </a:xfrm>
          <a:prstGeom prst="rect">
            <a:avLst/>
          </a:prstGeom>
          <a:blipFill dpi="0" rotWithShape="0">
            <a:blip r:embed="rId6"/>
            <a:srcRect/>
            <a:tile tx="-1581150" ty="-1492250" sx="87000" sy="100000" flip="none" algn="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 rot="2700000">
            <a:off x="6258956" y="3873851"/>
            <a:ext cx="1333500" cy="1333500"/>
          </a:xfrm>
          <a:prstGeom prst="rect">
            <a:avLst/>
          </a:prstGeom>
          <a:solidFill>
            <a:srgbClr val="F25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 rot="2700000">
            <a:off x="8174513" y="1973759"/>
            <a:ext cx="1333500" cy="1333500"/>
          </a:xfrm>
          <a:prstGeom prst="rect">
            <a:avLst/>
          </a:prstGeom>
          <a:blipFill dpi="0" rotWithShape="0">
            <a:blip r:embed="rId7"/>
            <a:srcRect/>
            <a:stretch>
              <a:fillRect t="-37000" b="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 rot="2700000">
            <a:off x="9132892" y="2924574"/>
            <a:ext cx="1333500" cy="1333500"/>
          </a:xfrm>
          <a:prstGeom prst="rect">
            <a:avLst/>
          </a:prstGeom>
          <a:solidFill>
            <a:srgbClr val="F25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 rot="2700000">
            <a:off x="8174513" y="3873851"/>
            <a:ext cx="1333500" cy="1333500"/>
          </a:xfrm>
          <a:prstGeom prst="rect">
            <a:avLst/>
          </a:prstGeom>
          <a:blipFill dpi="0" rotWithShape="0">
            <a:blip r:embed="rId8"/>
            <a:srcRect/>
            <a:stretch>
              <a:fillRect r="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4314000" y="2294454"/>
            <a:ext cx="1428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点击添加文本内容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97877" y="4159658"/>
            <a:ext cx="1428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点击添加文本内容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073844" y="3229493"/>
            <a:ext cx="1428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点击添加文本内容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 rot="18999253">
            <a:off x="-585406" y="2218886"/>
            <a:ext cx="2118876" cy="60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 rot="18912159">
            <a:off x="-549887" y="1742927"/>
            <a:ext cx="3207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 </a:t>
            </a:r>
            <a:r>
              <a:rPr lang="zh-CN" altLang="en-US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文件标题</a:t>
            </a:r>
            <a:endParaRPr lang="zh-CN" altLang="en-US" sz="24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11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直角三角形 13"/>
          <p:cNvSpPr/>
          <p:nvPr/>
        </p:nvSpPr>
        <p:spPr>
          <a:xfrm rot="10800000" flipH="1">
            <a:off x="0" y="0"/>
            <a:ext cx="12192000" cy="6858000"/>
          </a:xfrm>
          <a:prstGeom prst="rtTriangle">
            <a:avLst/>
          </a:prstGeom>
          <a:solidFill>
            <a:srgbClr val="3B3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 rot="18999253">
            <a:off x="-537653" y="2185941"/>
            <a:ext cx="2088000" cy="60960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rot="18912159">
            <a:off x="-549887" y="1742927"/>
            <a:ext cx="3207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3B3C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 </a:t>
            </a:r>
            <a:r>
              <a:rPr lang="zh-CN" altLang="en-US" sz="2400" b="1" dirty="0" smtClean="0">
                <a:solidFill>
                  <a:srgbClr val="3B3C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156600" y="2785653"/>
            <a:ext cx="4181833" cy="523220"/>
            <a:chOff x="7156600" y="2761925"/>
            <a:chExt cx="4181833" cy="523220"/>
          </a:xfrm>
        </p:grpSpPr>
        <p:sp>
          <p:nvSpPr>
            <p:cNvPr id="4" name="文本框 3"/>
            <p:cNvSpPr txBox="1"/>
            <p:nvPr/>
          </p:nvSpPr>
          <p:spPr>
            <a:xfrm>
              <a:off x="7156600" y="2761925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614610" y="2915813"/>
              <a:ext cx="2723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请点击此处添加文本内容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015790" y="3470456"/>
            <a:ext cx="5105162" cy="523220"/>
            <a:chOff x="6096000" y="3441716"/>
            <a:chExt cx="5105162" cy="523220"/>
          </a:xfrm>
        </p:grpSpPr>
        <p:sp>
          <p:nvSpPr>
            <p:cNvPr id="15" name="文本框 14"/>
            <p:cNvSpPr txBox="1"/>
            <p:nvPr/>
          </p:nvSpPr>
          <p:spPr>
            <a:xfrm>
              <a:off x="6096000" y="3441716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554010" y="3595604"/>
              <a:ext cx="36471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请点击此处添加文本内容添加文本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796590" y="4155259"/>
            <a:ext cx="6259324" cy="523220"/>
            <a:chOff x="4876800" y="4142887"/>
            <a:chExt cx="6259324" cy="523220"/>
          </a:xfrm>
        </p:grpSpPr>
        <p:sp>
          <p:nvSpPr>
            <p:cNvPr id="17" name="文本框 16"/>
            <p:cNvSpPr txBox="1"/>
            <p:nvPr/>
          </p:nvSpPr>
          <p:spPr>
            <a:xfrm>
              <a:off x="4876800" y="4142887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34810" y="4296775"/>
              <a:ext cx="48013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请点击此处添加文本内容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请点击此处添加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535124" y="4840061"/>
            <a:ext cx="7182654" cy="523220"/>
            <a:chOff x="3535124" y="4840061"/>
            <a:chExt cx="7182654" cy="523220"/>
          </a:xfrm>
        </p:grpSpPr>
        <p:sp>
          <p:nvSpPr>
            <p:cNvPr id="19" name="文本框 18"/>
            <p:cNvSpPr txBox="1"/>
            <p:nvPr/>
          </p:nvSpPr>
          <p:spPr>
            <a:xfrm>
              <a:off x="3535124" y="4840061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993134" y="4993949"/>
              <a:ext cx="5724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请点击此处添加文本内容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请点击此处添加文本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内容文本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 rot="2799908">
            <a:off x="3663790" y="1739692"/>
            <a:ext cx="1458010" cy="14580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3582317" y="2076689"/>
            <a:ext cx="1620957" cy="784016"/>
            <a:chOff x="3582316" y="2139674"/>
            <a:chExt cx="1620957" cy="784016"/>
          </a:xfrm>
        </p:grpSpPr>
        <p:sp>
          <p:nvSpPr>
            <p:cNvPr id="22" name="文本框 21"/>
            <p:cNvSpPr txBox="1"/>
            <p:nvPr/>
          </p:nvSpPr>
          <p:spPr>
            <a:xfrm>
              <a:off x="3582316" y="2139674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890092" y="2585136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直角三角形 23"/>
          <p:cNvSpPr/>
          <p:nvPr/>
        </p:nvSpPr>
        <p:spPr>
          <a:xfrm>
            <a:off x="3362261" y="3461687"/>
            <a:ext cx="238106" cy="191432"/>
          </a:xfrm>
          <a:prstGeom prst="rtTriangle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直角三角形 25"/>
          <p:cNvSpPr/>
          <p:nvPr/>
        </p:nvSpPr>
        <p:spPr>
          <a:xfrm rot="-600000">
            <a:off x="3616156" y="3064239"/>
            <a:ext cx="252000" cy="288000"/>
          </a:xfrm>
          <a:prstGeom prst="rtTriangle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直角三角形 26"/>
          <p:cNvSpPr/>
          <p:nvPr/>
        </p:nvSpPr>
        <p:spPr>
          <a:xfrm rot="4020000">
            <a:off x="5090089" y="3072037"/>
            <a:ext cx="250170" cy="272402"/>
          </a:xfrm>
          <a:prstGeom prst="rtTriangle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2692906">
            <a:off x="3230873" y="2893825"/>
            <a:ext cx="297265" cy="273946"/>
          </a:xfrm>
          <a:prstGeom prst="rtTriangle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直角三角形 28"/>
          <p:cNvSpPr/>
          <p:nvPr/>
        </p:nvSpPr>
        <p:spPr>
          <a:xfrm rot="4020000">
            <a:off x="5773300" y="3460897"/>
            <a:ext cx="180000" cy="180000"/>
          </a:xfrm>
          <a:prstGeom prst="rtTriangle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>
            <a:off x="4832860" y="3382428"/>
            <a:ext cx="238106" cy="191432"/>
          </a:xfrm>
          <a:prstGeom prst="rtTriangle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直角三角形 30"/>
          <p:cNvSpPr/>
          <p:nvPr/>
        </p:nvSpPr>
        <p:spPr>
          <a:xfrm rot="3240000">
            <a:off x="5429468" y="3189429"/>
            <a:ext cx="238106" cy="191432"/>
          </a:xfrm>
          <a:prstGeom prst="rtTriangle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8256913" y="2100850"/>
            <a:ext cx="3027670" cy="523220"/>
            <a:chOff x="8256913" y="2036682"/>
            <a:chExt cx="3027670" cy="523220"/>
          </a:xfrm>
        </p:grpSpPr>
        <p:sp>
          <p:nvSpPr>
            <p:cNvPr id="32" name="文本框 31"/>
            <p:cNvSpPr txBox="1"/>
            <p:nvPr/>
          </p:nvSpPr>
          <p:spPr>
            <a:xfrm>
              <a:off x="8256913" y="2036682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714923" y="219057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添加文本内容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354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直角三角形 17"/>
          <p:cNvSpPr/>
          <p:nvPr/>
        </p:nvSpPr>
        <p:spPr>
          <a:xfrm flipH="1">
            <a:off x="4629150" y="0"/>
            <a:ext cx="7562850" cy="6858000"/>
          </a:xfrm>
          <a:prstGeom prst="rtTriangle">
            <a:avLst/>
          </a:prstGeom>
          <a:solidFill>
            <a:srgbClr val="3B3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矩形 85"/>
          <p:cNvSpPr/>
          <p:nvPr/>
        </p:nvSpPr>
        <p:spPr>
          <a:xfrm rot="18999253">
            <a:off x="-541864" y="2175344"/>
            <a:ext cx="2118876" cy="609600"/>
          </a:xfrm>
          <a:prstGeom prst="rect">
            <a:avLst/>
          </a:prstGeom>
          <a:solidFill>
            <a:srgbClr val="3B3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7" name="文本框 86"/>
          <p:cNvSpPr txBox="1"/>
          <p:nvPr/>
        </p:nvSpPr>
        <p:spPr>
          <a:xfrm rot="18912159">
            <a:off x="-549887" y="1742927"/>
            <a:ext cx="3207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矩形 90"/>
          <p:cNvSpPr/>
          <p:nvPr/>
        </p:nvSpPr>
        <p:spPr>
          <a:xfrm rot="18900000">
            <a:off x="3008623" y="3940907"/>
            <a:ext cx="1455241" cy="1455241"/>
          </a:xfrm>
          <a:prstGeom prst="rect">
            <a:avLst/>
          </a:prstGeom>
          <a:solidFill>
            <a:srgbClr val="FBD3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 rot="18900000">
            <a:off x="3008623" y="3449474"/>
            <a:ext cx="1455241" cy="1455241"/>
          </a:xfrm>
          <a:prstGeom prst="rect">
            <a:avLst/>
          </a:prstGeom>
          <a:solidFill>
            <a:srgbClr val="FAC5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 rot="18900000">
            <a:off x="3008623" y="2958040"/>
            <a:ext cx="1455241" cy="1455241"/>
          </a:xfrm>
          <a:prstGeom prst="rect">
            <a:avLst/>
          </a:prstGeom>
          <a:solidFill>
            <a:srgbClr val="F68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87"/>
          <p:cNvSpPr/>
          <p:nvPr/>
        </p:nvSpPr>
        <p:spPr>
          <a:xfrm rot="18900000">
            <a:off x="3008623" y="2466606"/>
            <a:ext cx="1455241" cy="1455241"/>
          </a:xfrm>
          <a:prstGeom prst="rect">
            <a:avLst/>
          </a:prstGeom>
          <a:solidFill>
            <a:srgbClr val="F36D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8900000">
            <a:off x="3008623" y="1975172"/>
            <a:ext cx="1455241" cy="1455241"/>
          </a:xfrm>
          <a:prstGeom prst="rect">
            <a:avLst/>
          </a:prstGeom>
          <a:solidFill>
            <a:srgbClr val="F25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文本框 92"/>
          <p:cNvSpPr txBox="1"/>
          <p:nvPr/>
        </p:nvSpPr>
        <p:spPr>
          <a:xfrm>
            <a:off x="3029256" y="2260322"/>
            <a:ext cx="1428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点击添加文本内容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765255" y="2702792"/>
            <a:ext cx="4413355" cy="0"/>
          </a:xfrm>
          <a:prstGeom prst="line">
            <a:avLst/>
          </a:prstGeom>
          <a:ln>
            <a:solidFill>
              <a:srgbClr val="F36D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文本框 93"/>
          <p:cNvSpPr txBox="1"/>
          <p:nvPr/>
        </p:nvSpPr>
        <p:spPr>
          <a:xfrm>
            <a:off x="4780030" y="2403429"/>
            <a:ext cx="3775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/>
              <a:t>请点击此处添加文本内容请点击此处添加文本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780030" y="206601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点击添加文本标题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4788058" y="3039996"/>
            <a:ext cx="3262432" cy="24560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点击此处添加文本内容文本内容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请点击此处添加文本内容文本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0743825" y="3148267"/>
            <a:ext cx="445291" cy="2230195"/>
            <a:chOff x="10743825" y="2975911"/>
            <a:chExt cx="445291" cy="2230195"/>
          </a:xfrm>
        </p:grpSpPr>
        <p:sp>
          <p:nvSpPr>
            <p:cNvPr id="19" name="椭圆 18"/>
            <p:cNvSpPr/>
            <p:nvPr/>
          </p:nvSpPr>
          <p:spPr>
            <a:xfrm>
              <a:off x="10743825" y="2975911"/>
              <a:ext cx="445291" cy="4452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10743825" y="3422137"/>
              <a:ext cx="445291" cy="4452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10743825" y="3868363"/>
              <a:ext cx="445291" cy="4452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0743825" y="4314589"/>
              <a:ext cx="445291" cy="4452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10743825" y="4760815"/>
              <a:ext cx="445291" cy="4452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10843972" y="3514330"/>
              <a:ext cx="244996" cy="260905"/>
              <a:chOff x="3257474" y="3341930"/>
              <a:chExt cx="319741" cy="340503"/>
            </a:xfrm>
            <a:noFill/>
          </p:grpSpPr>
          <p:sp>
            <p:nvSpPr>
              <p:cNvPr id="101" name="Freeform 67"/>
              <p:cNvSpPr>
                <a:spLocks/>
              </p:cNvSpPr>
              <p:nvPr/>
            </p:nvSpPr>
            <p:spPr bwMode="auto">
              <a:xfrm>
                <a:off x="3406963" y="3341930"/>
                <a:ext cx="170252" cy="340503"/>
              </a:xfrm>
              <a:custGeom>
                <a:avLst/>
                <a:gdLst>
                  <a:gd name="T0" fmla="*/ 204 w 204"/>
                  <a:gd name="T1" fmla="*/ 410 h 410"/>
                  <a:gd name="T2" fmla="*/ 3 w 204"/>
                  <a:gd name="T3" fmla="*/ 410 h 410"/>
                  <a:gd name="T4" fmla="*/ 3 w 204"/>
                  <a:gd name="T5" fmla="*/ 398 h 410"/>
                  <a:gd name="T6" fmla="*/ 192 w 204"/>
                  <a:gd name="T7" fmla="*/ 398 h 410"/>
                  <a:gd name="T8" fmla="*/ 192 w 204"/>
                  <a:gd name="T9" fmla="*/ 361 h 410"/>
                  <a:gd name="T10" fmla="*/ 61 w 204"/>
                  <a:gd name="T11" fmla="*/ 296 h 410"/>
                  <a:gd name="T12" fmla="*/ 61 w 204"/>
                  <a:gd name="T13" fmla="*/ 255 h 410"/>
                  <a:gd name="T14" fmla="*/ 66 w 204"/>
                  <a:gd name="T15" fmla="*/ 253 h 410"/>
                  <a:gd name="T16" fmla="*/ 119 w 204"/>
                  <a:gd name="T17" fmla="*/ 123 h 410"/>
                  <a:gd name="T18" fmla="*/ 91 w 204"/>
                  <a:gd name="T19" fmla="*/ 38 h 410"/>
                  <a:gd name="T20" fmla="*/ 3 w 204"/>
                  <a:gd name="T21" fmla="*/ 12 h 410"/>
                  <a:gd name="T22" fmla="*/ 0 w 204"/>
                  <a:gd name="T23" fmla="*/ 12 h 410"/>
                  <a:gd name="T24" fmla="*/ 0 w 204"/>
                  <a:gd name="T25" fmla="*/ 0 h 410"/>
                  <a:gd name="T26" fmla="*/ 3 w 204"/>
                  <a:gd name="T27" fmla="*/ 0 h 410"/>
                  <a:gd name="T28" fmla="*/ 100 w 204"/>
                  <a:gd name="T29" fmla="*/ 30 h 410"/>
                  <a:gd name="T30" fmla="*/ 131 w 204"/>
                  <a:gd name="T31" fmla="*/ 123 h 410"/>
                  <a:gd name="T32" fmla="*/ 73 w 204"/>
                  <a:gd name="T33" fmla="*/ 263 h 410"/>
                  <a:gd name="T34" fmla="*/ 73 w 204"/>
                  <a:gd name="T35" fmla="*/ 288 h 410"/>
                  <a:gd name="T36" fmla="*/ 204 w 204"/>
                  <a:gd name="T37" fmla="*/ 353 h 410"/>
                  <a:gd name="T38" fmla="*/ 204 w 204"/>
                  <a:gd name="T39" fmla="*/ 41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4" h="410">
                    <a:moveTo>
                      <a:pt x="204" y="410"/>
                    </a:moveTo>
                    <a:cubicBezTo>
                      <a:pt x="3" y="410"/>
                      <a:pt x="3" y="410"/>
                      <a:pt x="3" y="410"/>
                    </a:cubicBezTo>
                    <a:cubicBezTo>
                      <a:pt x="3" y="398"/>
                      <a:pt x="3" y="398"/>
                      <a:pt x="3" y="398"/>
                    </a:cubicBezTo>
                    <a:cubicBezTo>
                      <a:pt x="192" y="398"/>
                      <a:pt x="192" y="398"/>
                      <a:pt x="192" y="398"/>
                    </a:cubicBezTo>
                    <a:cubicBezTo>
                      <a:pt x="192" y="361"/>
                      <a:pt x="192" y="361"/>
                      <a:pt x="192" y="361"/>
                    </a:cubicBezTo>
                    <a:cubicBezTo>
                      <a:pt x="61" y="296"/>
                      <a:pt x="61" y="296"/>
                      <a:pt x="61" y="296"/>
                    </a:cubicBezTo>
                    <a:cubicBezTo>
                      <a:pt x="61" y="255"/>
                      <a:pt x="61" y="255"/>
                      <a:pt x="61" y="255"/>
                    </a:cubicBezTo>
                    <a:cubicBezTo>
                      <a:pt x="66" y="253"/>
                      <a:pt x="66" y="253"/>
                      <a:pt x="66" y="253"/>
                    </a:cubicBezTo>
                    <a:cubicBezTo>
                      <a:pt x="66" y="253"/>
                      <a:pt x="119" y="238"/>
                      <a:pt x="119" y="123"/>
                    </a:cubicBezTo>
                    <a:cubicBezTo>
                      <a:pt x="119" y="85"/>
                      <a:pt x="110" y="57"/>
                      <a:pt x="91" y="38"/>
                    </a:cubicBezTo>
                    <a:cubicBezTo>
                      <a:pt x="65" y="12"/>
                      <a:pt x="24" y="12"/>
                      <a:pt x="3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6" y="0"/>
                      <a:pt x="70" y="0"/>
                      <a:pt x="100" y="30"/>
                    </a:cubicBezTo>
                    <a:cubicBezTo>
                      <a:pt x="121" y="51"/>
                      <a:pt x="131" y="82"/>
                      <a:pt x="131" y="123"/>
                    </a:cubicBezTo>
                    <a:cubicBezTo>
                      <a:pt x="131" y="229"/>
                      <a:pt x="88" y="257"/>
                      <a:pt x="73" y="263"/>
                    </a:cubicBezTo>
                    <a:cubicBezTo>
                      <a:pt x="73" y="288"/>
                      <a:pt x="73" y="288"/>
                      <a:pt x="73" y="288"/>
                    </a:cubicBezTo>
                    <a:cubicBezTo>
                      <a:pt x="204" y="353"/>
                      <a:pt x="204" y="353"/>
                      <a:pt x="204" y="353"/>
                    </a:cubicBezTo>
                    <a:lnTo>
                      <a:pt x="204" y="410"/>
                    </a:lnTo>
                    <a:close/>
                  </a:path>
                </a:pathLst>
              </a:custGeom>
              <a:grpFill/>
              <a:ln w="9525">
                <a:solidFill>
                  <a:srgbClr val="F36D43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68"/>
              <p:cNvSpPr>
                <a:spLocks/>
              </p:cNvSpPr>
              <p:nvPr/>
            </p:nvSpPr>
            <p:spPr bwMode="auto">
              <a:xfrm>
                <a:off x="3257474" y="3341930"/>
                <a:ext cx="168176" cy="340503"/>
              </a:xfrm>
              <a:custGeom>
                <a:avLst/>
                <a:gdLst>
                  <a:gd name="T0" fmla="*/ 201 w 204"/>
                  <a:gd name="T1" fmla="*/ 410 h 410"/>
                  <a:gd name="T2" fmla="*/ 0 w 204"/>
                  <a:gd name="T3" fmla="*/ 410 h 410"/>
                  <a:gd name="T4" fmla="*/ 0 w 204"/>
                  <a:gd name="T5" fmla="*/ 353 h 410"/>
                  <a:gd name="T6" fmla="*/ 130 w 204"/>
                  <a:gd name="T7" fmla="*/ 288 h 410"/>
                  <a:gd name="T8" fmla="*/ 130 w 204"/>
                  <a:gd name="T9" fmla="*/ 263 h 410"/>
                  <a:gd name="T10" fmla="*/ 72 w 204"/>
                  <a:gd name="T11" fmla="*/ 123 h 410"/>
                  <a:gd name="T12" fmla="*/ 104 w 204"/>
                  <a:gd name="T13" fmla="*/ 30 h 410"/>
                  <a:gd name="T14" fmla="*/ 201 w 204"/>
                  <a:gd name="T15" fmla="*/ 0 h 410"/>
                  <a:gd name="T16" fmla="*/ 204 w 204"/>
                  <a:gd name="T17" fmla="*/ 0 h 410"/>
                  <a:gd name="T18" fmla="*/ 204 w 204"/>
                  <a:gd name="T19" fmla="*/ 12 h 410"/>
                  <a:gd name="T20" fmla="*/ 201 w 204"/>
                  <a:gd name="T21" fmla="*/ 12 h 410"/>
                  <a:gd name="T22" fmla="*/ 112 w 204"/>
                  <a:gd name="T23" fmla="*/ 38 h 410"/>
                  <a:gd name="T24" fmla="*/ 84 w 204"/>
                  <a:gd name="T25" fmla="*/ 123 h 410"/>
                  <a:gd name="T26" fmla="*/ 138 w 204"/>
                  <a:gd name="T27" fmla="*/ 253 h 410"/>
                  <a:gd name="T28" fmla="*/ 142 w 204"/>
                  <a:gd name="T29" fmla="*/ 255 h 410"/>
                  <a:gd name="T30" fmla="*/ 142 w 204"/>
                  <a:gd name="T31" fmla="*/ 296 h 410"/>
                  <a:gd name="T32" fmla="*/ 12 w 204"/>
                  <a:gd name="T33" fmla="*/ 361 h 410"/>
                  <a:gd name="T34" fmla="*/ 12 w 204"/>
                  <a:gd name="T35" fmla="*/ 398 h 410"/>
                  <a:gd name="T36" fmla="*/ 201 w 204"/>
                  <a:gd name="T37" fmla="*/ 398 h 410"/>
                  <a:gd name="T38" fmla="*/ 201 w 204"/>
                  <a:gd name="T39" fmla="*/ 41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4" h="410">
                    <a:moveTo>
                      <a:pt x="201" y="410"/>
                    </a:moveTo>
                    <a:cubicBezTo>
                      <a:pt x="0" y="410"/>
                      <a:pt x="0" y="410"/>
                      <a:pt x="0" y="410"/>
                    </a:cubicBezTo>
                    <a:cubicBezTo>
                      <a:pt x="0" y="353"/>
                      <a:pt x="0" y="353"/>
                      <a:pt x="0" y="353"/>
                    </a:cubicBezTo>
                    <a:cubicBezTo>
                      <a:pt x="130" y="288"/>
                      <a:pt x="130" y="288"/>
                      <a:pt x="130" y="288"/>
                    </a:cubicBezTo>
                    <a:cubicBezTo>
                      <a:pt x="130" y="263"/>
                      <a:pt x="130" y="263"/>
                      <a:pt x="130" y="263"/>
                    </a:cubicBezTo>
                    <a:cubicBezTo>
                      <a:pt x="116" y="257"/>
                      <a:pt x="72" y="229"/>
                      <a:pt x="72" y="123"/>
                    </a:cubicBezTo>
                    <a:cubicBezTo>
                      <a:pt x="72" y="82"/>
                      <a:pt x="83" y="51"/>
                      <a:pt x="104" y="30"/>
                    </a:cubicBezTo>
                    <a:cubicBezTo>
                      <a:pt x="134" y="0"/>
                      <a:pt x="177" y="0"/>
                      <a:pt x="201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04" y="12"/>
                      <a:pt x="204" y="12"/>
                      <a:pt x="204" y="12"/>
                    </a:cubicBezTo>
                    <a:cubicBezTo>
                      <a:pt x="201" y="12"/>
                      <a:pt x="201" y="12"/>
                      <a:pt x="201" y="12"/>
                    </a:cubicBezTo>
                    <a:cubicBezTo>
                      <a:pt x="179" y="12"/>
                      <a:pt x="139" y="12"/>
                      <a:pt x="112" y="38"/>
                    </a:cubicBezTo>
                    <a:cubicBezTo>
                      <a:pt x="94" y="57"/>
                      <a:pt x="84" y="85"/>
                      <a:pt x="84" y="123"/>
                    </a:cubicBezTo>
                    <a:cubicBezTo>
                      <a:pt x="84" y="239"/>
                      <a:pt x="137" y="253"/>
                      <a:pt x="138" y="253"/>
                    </a:cubicBezTo>
                    <a:cubicBezTo>
                      <a:pt x="142" y="255"/>
                      <a:pt x="142" y="255"/>
                      <a:pt x="142" y="255"/>
                    </a:cubicBezTo>
                    <a:cubicBezTo>
                      <a:pt x="142" y="296"/>
                      <a:pt x="142" y="296"/>
                      <a:pt x="142" y="296"/>
                    </a:cubicBezTo>
                    <a:cubicBezTo>
                      <a:pt x="12" y="361"/>
                      <a:pt x="12" y="361"/>
                      <a:pt x="12" y="361"/>
                    </a:cubicBezTo>
                    <a:cubicBezTo>
                      <a:pt x="12" y="398"/>
                      <a:pt x="12" y="398"/>
                      <a:pt x="12" y="398"/>
                    </a:cubicBezTo>
                    <a:cubicBezTo>
                      <a:pt x="201" y="398"/>
                      <a:pt x="201" y="398"/>
                      <a:pt x="201" y="398"/>
                    </a:cubicBezTo>
                    <a:lnTo>
                      <a:pt x="201" y="410"/>
                    </a:lnTo>
                    <a:close/>
                  </a:path>
                </a:pathLst>
              </a:custGeom>
              <a:grpFill/>
              <a:ln w="9525">
                <a:solidFill>
                  <a:srgbClr val="F36D43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3" name="组合 102"/>
            <p:cNvGrpSpPr/>
            <p:nvPr/>
          </p:nvGrpSpPr>
          <p:grpSpPr>
            <a:xfrm>
              <a:off x="10800371" y="3034533"/>
              <a:ext cx="332198" cy="328046"/>
              <a:chOff x="4577962" y="4679028"/>
              <a:chExt cx="332198" cy="328046"/>
            </a:xfrm>
            <a:noFill/>
          </p:grpSpPr>
          <p:sp>
            <p:nvSpPr>
              <p:cNvPr id="104" name="Freeform 139"/>
              <p:cNvSpPr>
                <a:spLocks noEditPoints="1"/>
              </p:cNvSpPr>
              <p:nvPr/>
            </p:nvSpPr>
            <p:spPr bwMode="auto">
              <a:xfrm>
                <a:off x="4609106" y="4708095"/>
                <a:ext cx="269911" cy="269911"/>
              </a:xfrm>
              <a:custGeom>
                <a:avLst/>
                <a:gdLst>
                  <a:gd name="T0" fmla="*/ 162 w 324"/>
                  <a:gd name="T1" fmla="*/ 325 h 325"/>
                  <a:gd name="T2" fmla="*/ 0 w 324"/>
                  <a:gd name="T3" fmla="*/ 163 h 325"/>
                  <a:gd name="T4" fmla="*/ 162 w 324"/>
                  <a:gd name="T5" fmla="*/ 0 h 325"/>
                  <a:gd name="T6" fmla="*/ 324 w 324"/>
                  <a:gd name="T7" fmla="*/ 163 h 325"/>
                  <a:gd name="T8" fmla="*/ 162 w 324"/>
                  <a:gd name="T9" fmla="*/ 325 h 325"/>
                  <a:gd name="T10" fmla="*/ 162 w 324"/>
                  <a:gd name="T11" fmla="*/ 12 h 325"/>
                  <a:gd name="T12" fmla="*/ 12 w 324"/>
                  <a:gd name="T13" fmla="*/ 163 h 325"/>
                  <a:gd name="T14" fmla="*/ 162 w 324"/>
                  <a:gd name="T15" fmla="*/ 313 h 325"/>
                  <a:gd name="T16" fmla="*/ 312 w 324"/>
                  <a:gd name="T17" fmla="*/ 163 h 325"/>
                  <a:gd name="T18" fmla="*/ 162 w 324"/>
                  <a:gd name="T19" fmla="*/ 12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4" h="325">
                    <a:moveTo>
                      <a:pt x="162" y="325"/>
                    </a:moveTo>
                    <a:cubicBezTo>
                      <a:pt x="72" y="325"/>
                      <a:pt x="0" y="252"/>
                      <a:pt x="0" y="163"/>
                    </a:cubicBezTo>
                    <a:cubicBezTo>
                      <a:pt x="0" y="73"/>
                      <a:pt x="72" y="0"/>
                      <a:pt x="162" y="0"/>
                    </a:cubicBezTo>
                    <a:cubicBezTo>
                      <a:pt x="251" y="0"/>
                      <a:pt x="324" y="73"/>
                      <a:pt x="324" y="163"/>
                    </a:cubicBezTo>
                    <a:cubicBezTo>
                      <a:pt x="324" y="252"/>
                      <a:pt x="251" y="325"/>
                      <a:pt x="162" y="325"/>
                    </a:cubicBezTo>
                    <a:moveTo>
                      <a:pt x="162" y="12"/>
                    </a:moveTo>
                    <a:cubicBezTo>
                      <a:pt x="79" y="12"/>
                      <a:pt x="12" y="80"/>
                      <a:pt x="12" y="163"/>
                    </a:cubicBezTo>
                    <a:cubicBezTo>
                      <a:pt x="12" y="246"/>
                      <a:pt x="79" y="313"/>
                      <a:pt x="162" y="313"/>
                    </a:cubicBezTo>
                    <a:cubicBezTo>
                      <a:pt x="245" y="313"/>
                      <a:pt x="312" y="246"/>
                      <a:pt x="312" y="163"/>
                    </a:cubicBezTo>
                    <a:cubicBezTo>
                      <a:pt x="312" y="80"/>
                      <a:pt x="245" y="12"/>
                      <a:pt x="162" y="12"/>
                    </a:cubicBezTo>
                  </a:path>
                </a:pathLst>
              </a:custGeom>
              <a:grpFill/>
              <a:ln w="9525">
                <a:solidFill>
                  <a:srgbClr val="F36D43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40"/>
              <p:cNvSpPr>
                <a:spLocks noEditPoints="1"/>
              </p:cNvSpPr>
              <p:nvPr/>
            </p:nvSpPr>
            <p:spPr bwMode="auto">
              <a:xfrm>
                <a:off x="4577962" y="4679028"/>
                <a:ext cx="332198" cy="328046"/>
              </a:xfrm>
              <a:custGeom>
                <a:avLst/>
                <a:gdLst>
                  <a:gd name="T0" fmla="*/ 199 w 398"/>
                  <a:gd name="T1" fmla="*/ 397 h 397"/>
                  <a:gd name="T2" fmla="*/ 0 w 398"/>
                  <a:gd name="T3" fmla="*/ 199 h 397"/>
                  <a:gd name="T4" fmla="*/ 199 w 398"/>
                  <a:gd name="T5" fmla="*/ 0 h 397"/>
                  <a:gd name="T6" fmla="*/ 398 w 398"/>
                  <a:gd name="T7" fmla="*/ 199 h 397"/>
                  <a:gd name="T8" fmla="*/ 199 w 398"/>
                  <a:gd name="T9" fmla="*/ 397 h 397"/>
                  <a:gd name="T10" fmla="*/ 199 w 398"/>
                  <a:gd name="T11" fmla="*/ 12 h 397"/>
                  <a:gd name="T12" fmla="*/ 12 w 398"/>
                  <a:gd name="T13" fmla="*/ 199 h 397"/>
                  <a:gd name="T14" fmla="*/ 199 w 398"/>
                  <a:gd name="T15" fmla="*/ 385 h 397"/>
                  <a:gd name="T16" fmla="*/ 386 w 398"/>
                  <a:gd name="T17" fmla="*/ 199 h 397"/>
                  <a:gd name="T18" fmla="*/ 199 w 398"/>
                  <a:gd name="T19" fmla="*/ 12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8" h="397">
                    <a:moveTo>
                      <a:pt x="199" y="397"/>
                    </a:moveTo>
                    <a:cubicBezTo>
                      <a:pt x="89" y="397"/>
                      <a:pt x="0" y="308"/>
                      <a:pt x="0" y="199"/>
                    </a:cubicBezTo>
                    <a:cubicBezTo>
                      <a:pt x="0" y="89"/>
                      <a:pt x="89" y="0"/>
                      <a:pt x="199" y="0"/>
                    </a:cubicBezTo>
                    <a:cubicBezTo>
                      <a:pt x="308" y="0"/>
                      <a:pt x="398" y="89"/>
                      <a:pt x="398" y="199"/>
                    </a:cubicBezTo>
                    <a:cubicBezTo>
                      <a:pt x="398" y="308"/>
                      <a:pt x="308" y="397"/>
                      <a:pt x="199" y="397"/>
                    </a:cubicBezTo>
                    <a:moveTo>
                      <a:pt x="199" y="12"/>
                    </a:moveTo>
                    <a:cubicBezTo>
                      <a:pt x="96" y="12"/>
                      <a:pt x="12" y="96"/>
                      <a:pt x="12" y="199"/>
                    </a:cubicBezTo>
                    <a:cubicBezTo>
                      <a:pt x="12" y="302"/>
                      <a:pt x="96" y="385"/>
                      <a:pt x="199" y="385"/>
                    </a:cubicBezTo>
                    <a:cubicBezTo>
                      <a:pt x="302" y="385"/>
                      <a:pt x="386" y="302"/>
                      <a:pt x="386" y="199"/>
                    </a:cubicBezTo>
                    <a:cubicBezTo>
                      <a:pt x="386" y="96"/>
                      <a:pt x="302" y="12"/>
                      <a:pt x="199" y="12"/>
                    </a:cubicBezTo>
                  </a:path>
                </a:pathLst>
              </a:custGeom>
              <a:grpFill/>
              <a:ln w="9525">
                <a:solidFill>
                  <a:srgbClr val="F36D43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41"/>
              <p:cNvSpPr>
                <a:spLocks noEditPoints="1"/>
              </p:cNvSpPr>
              <p:nvPr/>
            </p:nvSpPr>
            <p:spPr bwMode="auto">
              <a:xfrm>
                <a:off x="4714994" y="4818136"/>
                <a:ext cx="56059" cy="51907"/>
              </a:xfrm>
              <a:custGeom>
                <a:avLst/>
                <a:gdLst>
                  <a:gd name="T0" fmla="*/ 34 w 67"/>
                  <a:gd name="T1" fmla="*/ 62 h 62"/>
                  <a:gd name="T2" fmla="*/ 12 w 67"/>
                  <a:gd name="T3" fmla="*/ 53 h 62"/>
                  <a:gd name="T4" fmla="*/ 12 w 67"/>
                  <a:gd name="T5" fmla="*/ 9 h 62"/>
                  <a:gd name="T6" fmla="*/ 34 w 67"/>
                  <a:gd name="T7" fmla="*/ 0 h 62"/>
                  <a:gd name="T8" fmla="*/ 55 w 67"/>
                  <a:gd name="T9" fmla="*/ 9 h 62"/>
                  <a:gd name="T10" fmla="*/ 55 w 67"/>
                  <a:gd name="T11" fmla="*/ 53 h 62"/>
                  <a:gd name="T12" fmla="*/ 34 w 67"/>
                  <a:gd name="T13" fmla="*/ 62 h 62"/>
                  <a:gd name="T14" fmla="*/ 34 w 67"/>
                  <a:gd name="T15" fmla="*/ 12 h 62"/>
                  <a:gd name="T16" fmla="*/ 20 w 67"/>
                  <a:gd name="T17" fmla="*/ 18 h 62"/>
                  <a:gd name="T18" fmla="*/ 20 w 67"/>
                  <a:gd name="T19" fmla="*/ 44 h 62"/>
                  <a:gd name="T20" fmla="*/ 34 w 67"/>
                  <a:gd name="T21" fmla="*/ 50 h 62"/>
                  <a:gd name="T22" fmla="*/ 47 w 67"/>
                  <a:gd name="T23" fmla="*/ 44 h 62"/>
                  <a:gd name="T24" fmla="*/ 47 w 67"/>
                  <a:gd name="T25" fmla="*/ 18 h 62"/>
                  <a:gd name="T26" fmla="*/ 34 w 67"/>
                  <a:gd name="T27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7" h="62">
                    <a:moveTo>
                      <a:pt x="34" y="62"/>
                    </a:moveTo>
                    <a:cubicBezTo>
                      <a:pt x="25" y="62"/>
                      <a:pt x="18" y="59"/>
                      <a:pt x="12" y="53"/>
                    </a:cubicBezTo>
                    <a:cubicBezTo>
                      <a:pt x="0" y="41"/>
                      <a:pt x="0" y="21"/>
                      <a:pt x="12" y="9"/>
                    </a:cubicBezTo>
                    <a:cubicBezTo>
                      <a:pt x="18" y="3"/>
                      <a:pt x="25" y="0"/>
                      <a:pt x="34" y="0"/>
                    </a:cubicBezTo>
                    <a:cubicBezTo>
                      <a:pt x="42" y="0"/>
                      <a:pt x="49" y="3"/>
                      <a:pt x="55" y="9"/>
                    </a:cubicBezTo>
                    <a:cubicBezTo>
                      <a:pt x="67" y="21"/>
                      <a:pt x="67" y="41"/>
                      <a:pt x="55" y="53"/>
                    </a:cubicBezTo>
                    <a:cubicBezTo>
                      <a:pt x="49" y="59"/>
                      <a:pt x="42" y="62"/>
                      <a:pt x="34" y="62"/>
                    </a:cubicBezTo>
                    <a:moveTo>
                      <a:pt x="34" y="12"/>
                    </a:moveTo>
                    <a:cubicBezTo>
                      <a:pt x="28" y="12"/>
                      <a:pt x="24" y="14"/>
                      <a:pt x="20" y="18"/>
                    </a:cubicBezTo>
                    <a:cubicBezTo>
                      <a:pt x="13" y="25"/>
                      <a:pt x="13" y="37"/>
                      <a:pt x="20" y="44"/>
                    </a:cubicBezTo>
                    <a:cubicBezTo>
                      <a:pt x="24" y="48"/>
                      <a:pt x="28" y="50"/>
                      <a:pt x="34" y="50"/>
                    </a:cubicBezTo>
                    <a:cubicBezTo>
                      <a:pt x="39" y="50"/>
                      <a:pt x="43" y="48"/>
                      <a:pt x="47" y="44"/>
                    </a:cubicBezTo>
                    <a:cubicBezTo>
                      <a:pt x="54" y="37"/>
                      <a:pt x="54" y="25"/>
                      <a:pt x="47" y="18"/>
                    </a:cubicBezTo>
                    <a:cubicBezTo>
                      <a:pt x="43" y="14"/>
                      <a:pt x="39" y="12"/>
                      <a:pt x="34" y="12"/>
                    </a:cubicBezTo>
                  </a:path>
                </a:pathLst>
              </a:custGeom>
              <a:grpFill/>
              <a:ln w="9525">
                <a:solidFill>
                  <a:srgbClr val="F36D43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142"/>
              <p:cNvSpPr>
                <a:spLocks/>
              </p:cNvSpPr>
              <p:nvPr/>
            </p:nvSpPr>
            <p:spPr bwMode="auto">
              <a:xfrm>
                <a:off x="4727451" y="4772459"/>
                <a:ext cx="85126" cy="85126"/>
              </a:xfrm>
              <a:custGeom>
                <a:avLst/>
                <a:gdLst>
                  <a:gd name="T0" fmla="*/ 41 w 102"/>
                  <a:gd name="T1" fmla="*/ 103 h 103"/>
                  <a:gd name="T2" fmla="*/ 37 w 102"/>
                  <a:gd name="T3" fmla="*/ 102 h 103"/>
                  <a:gd name="T4" fmla="*/ 35 w 102"/>
                  <a:gd name="T5" fmla="*/ 94 h 103"/>
                  <a:gd name="T6" fmla="*/ 76 w 102"/>
                  <a:gd name="T7" fmla="*/ 25 h 103"/>
                  <a:gd name="T8" fmla="*/ 10 w 102"/>
                  <a:gd name="T9" fmla="*/ 68 h 103"/>
                  <a:gd name="T10" fmla="*/ 2 w 102"/>
                  <a:gd name="T11" fmla="*/ 67 h 103"/>
                  <a:gd name="T12" fmla="*/ 4 w 102"/>
                  <a:gd name="T13" fmla="*/ 58 h 103"/>
                  <a:gd name="T14" fmla="*/ 92 w 102"/>
                  <a:gd name="T15" fmla="*/ 1 h 103"/>
                  <a:gd name="T16" fmla="*/ 99 w 102"/>
                  <a:gd name="T17" fmla="*/ 2 h 103"/>
                  <a:gd name="T18" fmla="*/ 100 w 102"/>
                  <a:gd name="T19" fmla="*/ 10 h 103"/>
                  <a:gd name="T20" fmla="*/ 46 w 102"/>
                  <a:gd name="T21" fmla="*/ 100 h 103"/>
                  <a:gd name="T22" fmla="*/ 41 w 102"/>
                  <a:gd name="T23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2" h="103">
                    <a:moveTo>
                      <a:pt x="41" y="103"/>
                    </a:moveTo>
                    <a:cubicBezTo>
                      <a:pt x="39" y="103"/>
                      <a:pt x="38" y="102"/>
                      <a:pt x="37" y="102"/>
                    </a:cubicBezTo>
                    <a:cubicBezTo>
                      <a:pt x="35" y="100"/>
                      <a:pt x="34" y="96"/>
                      <a:pt x="35" y="94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10" y="68"/>
                      <a:pt x="10" y="68"/>
                      <a:pt x="10" y="68"/>
                    </a:cubicBezTo>
                    <a:cubicBezTo>
                      <a:pt x="7" y="70"/>
                      <a:pt x="4" y="69"/>
                      <a:pt x="2" y="67"/>
                    </a:cubicBezTo>
                    <a:cubicBezTo>
                      <a:pt x="0" y="64"/>
                      <a:pt x="1" y="60"/>
                      <a:pt x="4" y="58"/>
                    </a:cubicBezTo>
                    <a:cubicBezTo>
                      <a:pt x="92" y="1"/>
                      <a:pt x="92" y="1"/>
                      <a:pt x="92" y="1"/>
                    </a:cubicBezTo>
                    <a:cubicBezTo>
                      <a:pt x="94" y="0"/>
                      <a:pt x="97" y="0"/>
                      <a:pt x="99" y="2"/>
                    </a:cubicBezTo>
                    <a:cubicBezTo>
                      <a:pt x="101" y="4"/>
                      <a:pt x="102" y="7"/>
                      <a:pt x="100" y="1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45" y="102"/>
                      <a:pt x="43" y="103"/>
                      <a:pt x="41" y="103"/>
                    </a:cubicBezTo>
                  </a:path>
                </a:pathLst>
              </a:custGeom>
              <a:grpFill/>
              <a:ln w="9525">
                <a:solidFill>
                  <a:srgbClr val="F36D43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143"/>
              <p:cNvSpPr>
                <a:spLocks/>
              </p:cNvSpPr>
              <p:nvPr/>
            </p:nvSpPr>
            <p:spPr bwMode="auto">
              <a:xfrm>
                <a:off x="4675546" y="4828517"/>
                <a:ext cx="85126" cy="85126"/>
              </a:xfrm>
              <a:custGeom>
                <a:avLst/>
                <a:gdLst>
                  <a:gd name="T0" fmla="*/ 7 w 102"/>
                  <a:gd name="T1" fmla="*/ 103 h 103"/>
                  <a:gd name="T2" fmla="*/ 3 w 102"/>
                  <a:gd name="T3" fmla="*/ 101 h 103"/>
                  <a:gd name="T4" fmla="*/ 2 w 102"/>
                  <a:gd name="T5" fmla="*/ 94 h 103"/>
                  <a:gd name="T6" fmla="*/ 56 w 102"/>
                  <a:gd name="T7" fmla="*/ 4 h 103"/>
                  <a:gd name="T8" fmla="*/ 64 w 102"/>
                  <a:gd name="T9" fmla="*/ 2 h 103"/>
                  <a:gd name="T10" fmla="*/ 66 w 102"/>
                  <a:gd name="T11" fmla="*/ 10 h 103"/>
                  <a:gd name="T12" fmla="*/ 25 w 102"/>
                  <a:gd name="T13" fmla="*/ 78 h 103"/>
                  <a:gd name="T14" fmla="*/ 92 w 102"/>
                  <a:gd name="T15" fmla="*/ 35 h 103"/>
                  <a:gd name="T16" fmla="*/ 100 w 102"/>
                  <a:gd name="T17" fmla="*/ 37 h 103"/>
                  <a:gd name="T18" fmla="*/ 98 w 102"/>
                  <a:gd name="T19" fmla="*/ 45 h 103"/>
                  <a:gd name="T20" fmla="*/ 10 w 102"/>
                  <a:gd name="T21" fmla="*/ 102 h 103"/>
                  <a:gd name="T22" fmla="*/ 7 w 102"/>
                  <a:gd name="T23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2" h="103">
                    <a:moveTo>
                      <a:pt x="7" y="103"/>
                    </a:moveTo>
                    <a:cubicBezTo>
                      <a:pt x="5" y="103"/>
                      <a:pt x="4" y="103"/>
                      <a:pt x="3" y="101"/>
                    </a:cubicBezTo>
                    <a:cubicBezTo>
                      <a:pt x="1" y="99"/>
                      <a:pt x="0" y="96"/>
                      <a:pt x="2" y="94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8" y="1"/>
                      <a:pt x="61" y="0"/>
                      <a:pt x="64" y="2"/>
                    </a:cubicBezTo>
                    <a:cubicBezTo>
                      <a:pt x="67" y="3"/>
                      <a:pt x="68" y="7"/>
                      <a:pt x="66" y="10"/>
                    </a:cubicBezTo>
                    <a:cubicBezTo>
                      <a:pt x="25" y="78"/>
                      <a:pt x="25" y="78"/>
                      <a:pt x="25" y="78"/>
                    </a:cubicBezTo>
                    <a:cubicBezTo>
                      <a:pt x="92" y="35"/>
                      <a:pt x="92" y="35"/>
                      <a:pt x="92" y="35"/>
                    </a:cubicBezTo>
                    <a:cubicBezTo>
                      <a:pt x="94" y="33"/>
                      <a:pt x="98" y="34"/>
                      <a:pt x="100" y="37"/>
                    </a:cubicBezTo>
                    <a:cubicBezTo>
                      <a:pt x="102" y="40"/>
                      <a:pt x="101" y="44"/>
                      <a:pt x="98" y="45"/>
                    </a:cubicBezTo>
                    <a:cubicBezTo>
                      <a:pt x="10" y="102"/>
                      <a:pt x="10" y="102"/>
                      <a:pt x="10" y="102"/>
                    </a:cubicBezTo>
                    <a:cubicBezTo>
                      <a:pt x="9" y="103"/>
                      <a:pt x="8" y="103"/>
                      <a:pt x="7" y="103"/>
                    </a:cubicBezTo>
                  </a:path>
                </a:pathLst>
              </a:custGeom>
              <a:grpFill/>
              <a:ln w="9525">
                <a:solidFill>
                  <a:srgbClr val="F36D43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144"/>
              <p:cNvSpPr>
                <a:spLocks/>
              </p:cNvSpPr>
              <p:nvPr/>
            </p:nvSpPr>
            <p:spPr bwMode="auto">
              <a:xfrm>
                <a:off x="4739908" y="4710172"/>
                <a:ext cx="8305" cy="41525"/>
              </a:xfrm>
              <a:custGeom>
                <a:avLst/>
                <a:gdLst>
                  <a:gd name="T0" fmla="*/ 6 w 12"/>
                  <a:gd name="T1" fmla="*/ 51 h 51"/>
                  <a:gd name="T2" fmla="*/ 0 w 12"/>
                  <a:gd name="T3" fmla="*/ 45 h 51"/>
                  <a:gd name="T4" fmla="*/ 0 w 12"/>
                  <a:gd name="T5" fmla="*/ 6 h 51"/>
                  <a:gd name="T6" fmla="*/ 6 w 12"/>
                  <a:gd name="T7" fmla="*/ 0 h 51"/>
                  <a:gd name="T8" fmla="*/ 12 w 12"/>
                  <a:gd name="T9" fmla="*/ 6 h 51"/>
                  <a:gd name="T10" fmla="*/ 12 w 12"/>
                  <a:gd name="T11" fmla="*/ 45 h 51"/>
                  <a:gd name="T12" fmla="*/ 6 w 12"/>
                  <a:gd name="T1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51">
                    <a:moveTo>
                      <a:pt x="6" y="51"/>
                    </a:moveTo>
                    <a:cubicBezTo>
                      <a:pt x="3" y="51"/>
                      <a:pt x="0" y="48"/>
                      <a:pt x="0" y="4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2" y="2"/>
                      <a:pt x="12" y="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8"/>
                      <a:pt x="9" y="51"/>
                      <a:pt x="6" y="51"/>
                    </a:cubicBezTo>
                  </a:path>
                </a:pathLst>
              </a:custGeom>
              <a:grpFill/>
              <a:ln w="9525">
                <a:solidFill>
                  <a:srgbClr val="F36D43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145"/>
              <p:cNvSpPr>
                <a:spLocks/>
              </p:cNvSpPr>
              <p:nvPr/>
            </p:nvSpPr>
            <p:spPr bwMode="auto">
              <a:xfrm>
                <a:off x="4739908" y="4934406"/>
                <a:ext cx="8305" cy="43602"/>
              </a:xfrm>
              <a:custGeom>
                <a:avLst/>
                <a:gdLst>
                  <a:gd name="T0" fmla="*/ 6 w 12"/>
                  <a:gd name="T1" fmla="*/ 51 h 51"/>
                  <a:gd name="T2" fmla="*/ 0 w 12"/>
                  <a:gd name="T3" fmla="*/ 45 h 51"/>
                  <a:gd name="T4" fmla="*/ 0 w 12"/>
                  <a:gd name="T5" fmla="*/ 6 h 51"/>
                  <a:gd name="T6" fmla="*/ 6 w 12"/>
                  <a:gd name="T7" fmla="*/ 0 h 51"/>
                  <a:gd name="T8" fmla="*/ 12 w 12"/>
                  <a:gd name="T9" fmla="*/ 6 h 51"/>
                  <a:gd name="T10" fmla="*/ 12 w 12"/>
                  <a:gd name="T11" fmla="*/ 45 h 51"/>
                  <a:gd name="T12" fmla="*/ 6 w 12"/>
                  <a:gd name="T1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51">
                    <a:moveTo>
                      <a:pt x="6" y="51"/>
                    </a:moveTo>
                    <a:cubicBezTo>
                      <a:pt x="3" y="51"/>
                      <a:pt x="0" y="48"/>
                      <a:pt x="0" y="4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8"/>
                      <a:pt x="9" y="51"/>
                      <a:pt x="6" y="51"/>
                    </a:cubicBezTo>
                  </a:path>
                </a:pathLst>
              </a:custGeom>
              <a:grpFill/>
              <a:ln w="9525">
                <a:solidFill>
                  <a:srgbClr val="F36D43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146"/>
              <p:cNvSpPr>
                <a:spLocks/>
              </p:cNvSpPr>
              <p:nvPr/>
            </p:nvSpPr>
            <p:spPr bwMode="auto">
              <a:xfrm>
                <a:off x="4611182" y="4838899"/>
                <a:ext cx="41525" cy="10382"/>
              </a:xfrm>
              <a:custGeom>
                <a:avLst/>
                <a:gdLst>
                  <a:gd name="T0" fmla="*/ 45 w 51"/>
                  <a:gd name="T1" fmla="*/ 12 h 12"/>
                  <a:gd name="T2" fmla="*/ 6 w 51"/>
                  <a:gd name="T3" fmla="*/ 12 h 12"/>
                  <a:gd name="T4" fmla="*/ 0 w 51"/>
                  <a:gd name="T5" fmla="*/ 6 h 12"/>
                  <a:gd name="T6" fmla="*/ 6 w 51"/>
                  <a:gd name="T7" fmla="*/ 0 h 12"/>
                  <a:gd name="T8" fmla="*/ 45 w 51"/>
                  <a:gd name="T9" fmla="*/ 0 h 12"/>
                  <a:gd name="T10" fmla="*/ 51 w 51"/>
                  <a:gd name="T11" fmla="*/ 6 h 12"/>
                  <a:gd name="T12" fmla="*/ 45 w 51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12">
                    <a:moveTo>
                      <a:pt x="45" y="12"/>
                    </a:moveTo>
                    <a:cubicBezTo>
                      <a:pt x="6" y="12"/>
                      <a:pt x="6" y="12"/>
                      <a:pt x="6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8" y="0"/>
                      <a:pt x="51" y="2"/>
                      <a:pt x="51" y="6"/>
                    </a:cubicBezTo>
                    <a:cubicBezTo>
                      <a:pt x="51" y="9"/>
                      <a:pt x="48" y="12"/>
                      <a:pt x="45" y="12"/>
                    </a:cubicBezTo>
                  </a:path>
                </a:pathLst>
              </a:custGeom>
              <a:grpFill/>
              <a:ln w="9525">
                <a:solidFill>
                  <a:srgbClr val="F36D43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147"/>
              <p:cNvSpPr>
                <a:spLocks/>
              </p:cNvSpPr>
              <p:nvPr/>
            </p:nvSpPr>
            <p:spPr bwMode="auto">
              <a:xfrm>
                <a:off x="4835415" y="4838899"/>
                <a:ext cx="41525" cy="10382"/>
              </a:xfrm>
              <a:custGeom>
                <a:avLst/>
                <a:gdLst>
                  <a:gd name="T0" fmla="*/ 45 w 51"/>
                  <a:gd name="T1" fmla="*/ 12 h 12"/>
                  <a:gd name="T2" fmla="*/ 6 w 51"/>
                  <a:gd name="T3" fmla="*/ 12 h 12"/>
                  <a:gd name="T4" fmla="*/ 0 w 51"/>
                  <a:gd name="T5" fmla="*/ 6 h 12"/>
                  <a:gd name="T6" fmla="*/ 6 w 51"/>
                  <a:gd name="T7" fmla="*/ 0 h 12"/>
                  <a:gd name="T8" fmla="*/ 45 w 51"/>
                  <a:gd name="T9" fmla="*/ 0 h 12"/>
                  <a:gd name="T10" fmla="*/ 51 w 51"/>
                  <a:gd name="T11" fmla="*/ 6 h 12"/>
                  <a:gd name="T12" fmla="*/ 45 w 51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12">
                    <a:moveTo>
                      <a:pt x="45" y="12"/>
                    </a:move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8" y="0"/>
                      <a:pt x="51" y="2"/>
                      <a:pt x="51" y="6"/>
                    </a:cubicBezTo>
                    <a:cubicBezTo>
                      <a:pt x="51" y="9"/>
                      <a:pt x="48" y="12"/>
                      <a:pt x="45" y="12"/>
                    </a:cubicBezTo>
                  </a:path>
                </a:pathLst>
              </a:custGeom>
              <a:grpFill/>
              <a:ln w="9525">
                <a:solidFill>
                  <a:srgbClr val="F36D43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3" name="组合 112"/>
            <p:cNvGrpSpPr/>
            <p:nvPr/>
          </p:nvGrpSpPr>
          <p:grpSpPr>
            <a:xfrm>
              <a:off x="10798295" y="3923870"/>
              <a:ext cx="336351" cy="334276"/>
              <a:chOff x="5242358" y="4674875"/>
              <a:chExt cx="336351" cy="334276"/>
            </a:xfrm>
            <a:noFill/>
          </p:grpSpPr>
          <p:sp>
            <p:nvSpPr>
              <p:cNvPr id="114" name="Freeform 148"/>
              <p:cNvSpPr>
                <a:spLocks noEditPoints="1"/>
              </p:cNvSpPr>
              <p:nvPr/>
            </p:nvSpPr>
            <p:spPr bwMode="auto">
              <a:xfrm>
                <a:off x="5242358" y="4674875"/>
                <a:ext cx="336351" cy="334275"/>
              </a:xfrm>
              <a:custGeom>
                <a:avLst/>
                <a:gdLst>
                  <a:gd name="T0" fmla="*/ 202 w 403"/>
                  <a:gd name="T1" fmla="*/ 403 h 403"/>
                  <a:gd name="T2" fmla="*/ 0 w 403"/>
                  <a:gd name="T3" fmla="*/ 202 h 403"/>
                  <a:gd name="T4" fmla="*/ 202 w 403"/>
                  <a:gd name="T5" fmla="*/ 0 h 403"/>
                  <a:gd name="T6" fmla="*/ 403 w 403"/>
                  <a:gd name="T7" fmla="*/ 202 h 403"/>
                  <a:gd name="T8" fmla="*/ 202 w 403"/>
                  <a:gd name="T9" fmla="*/ 403 h 403"/>
                  <a:gd name="T10" fmla="*/ 202 w 403"/>
                  <a:gd name="T11" fmla="*/ 12 h 403"/>
                  <a:gd name="T12" fmla="*/ 12 w 403"/>
                  <a:gd name="T13" fmla="*/ 202 h 403"/>
                  <a:gd name="T14" fmla="*/ 202 w 403"/>
                  <a:gd name="T15" fmla="*/ 391 h 403"/>
                  <a:gd name="T16" fmla="*/ 391 w 403"/>
                  <a:gd name="T17" fmla="*/ 202 h 403"/>
                  <a:gd name="T18" fmla="*/ 202 w 403"/>
                  <a:gd name="T19" fmla="*/ 12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3" h="403">
                    <a:moveTo>
                      <a:pt x="202" y="403"/>
                    </a:moveTo>
                    <a:cubicBezTo>
                      <a:pt x="91" y="403"/>
                      <a:pt x="0" y="313"/>
                      <a:pt x="0" y="202"/>
                    </a:cubicBezTo>
                    <a:cubicBezTo>
                      <a:pt x="0" y="91"/>
                      <a:pt x="91" y="0"/>
                      <a:pt x="202" y="0"/>
                    </a:cubicBezTo>
                    <a:cubicBezTo>
                      <a:pt x="313" y="0"/>
                      <a:pt x="403" y="91"/>
                      <a:pt x="403" y="202"/>
                    </a:cubicBezTo>
                    <a:cubicBezTo>
                      <a:pt x="403" y="313"/>
                      <a:pt x="313" y="403"/>
                      <a:pt x="202" y="403"/>
                    </a:cubicBezTo>
                    <a:moveTo>
                      <a:pt x="202" y="12"/>
                    </a:moveTo>
                    <a:cubicBezTo>
                      <a:pt x="97" y="12"/>
                      <a:pt x="12" y="97"/>
                      <a:pt x="12" y="202"/>
                    </a:cubicBezTo>
                    <a:cubicBezTo>
                      <a:pt x="12" y="306"/>
                      <a:pt x="97" y="391"/>
                      <a:pt x="202" y="391"/>
                    </a:cubicBezTo>
                    <a:cubicBezTo>
                      <a:pt x="306" y="391"/>
                      <a:pt x="391" y="306"/>
                      <a:pt x="391" y="202"/>
                    </a:cubicBezTo>
                    <a:cubicBezTo>
                      <a:pt x="391" y="97"/>
                      <a:pt x="306" y="12"/>
                      <a:pt x="202" y="12"/>
                    </a:cubicBezTo>
                  </a:path>
                </a:pathLst>
              </a:custGeom>
              <a:grpFill/>
              <a:ln w="9525">
                <a:solidFill>
                  <a:srgbClr val="F36D43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49"/>
              <p:cNvSpPr>
                <a:spLocks/>
              </p:cNvSpPr>
              <p:nvPr/>
            </p:nvSpPr>
            <p:spPr bwMode="auto">
              <a:xfrm>
                <a:off x="5273503" y="4741315"/>
                <a:ext cx="110041" cy="263683"/>
              </a:xfrm>
              <a:custGeom>
                <a:avLst/>
                <a:gdLst>
                  <a:gd name="T0" fmla="*/ 124 w 131"/>
                  <a:gd name="T1" fmla="*/ 317 h 317"/>
                  <a:gd name="T2" fmla="*/ 119 w 131"/>
                  <a:gd name="T3" fmla="*/ 315 h 317"/>
                  <a:gd name="T4" fmla="*/ 108 w 131"/>
                  <a:gd name="T5" fmla="*/ 295 h 317"/>
                  <a:gd name="T6" fmla="*/ 104 w 131"/>
                  <a:gd name="T7" fmla="*/ 266 h 317"/>
                  <a:gd name="T8" fmla="*/ 104 w 131"/>
                  <a:gd name="T9" fmla="*/ 251 h 317"/>
                  <a:gd name="T10" fmla="*/ 90 w 131"/>
                  <a:gd name="T11" fmla="*/ 223 h 317"/>
                  <a:gd name="T12" fmla="*/ 83 w 131"/>
                  <a:gd name="T13" fmla="*/ 215 h 317"/>
                  <a:gd name="T14" fmla="*/ 74 w 131"/>
                  <a:gd name="T15" fmla="*/ 162 h 317"/>
                  <a:gd name="T16" fmla="*/ 55 w 131"/>
                  <a:gd name="T17" fmla="*/ 130 h 317"/>
                  <a:gd name="T18" fmla="*/ 34 w 131"/>
                  <a:gd name="T19" fmla="*/ 122 h 317"/>
                  <a:gd name="T20" fmla="*/ 12 w 131"/>
                  <a:gd name="T21" fmla="*/ 61 h 317"/>
                  <a:gd name="T22" fmla="*/ 1 w 131"/>
                  <a:gd name="T23" fmla="*/ 9 h 317"/>
                  <a:gd name="T24" fmla="*/ 4 w 131"/>
                  <a:gd name="T25" fmla="*/ 1 h 317"/>
                  <a:gd name="T26" fmla="*/ 12 w 131"/>
                  <a:gd name="T27" fmla="*/ 4 h 317"/>
                  <a:gd name="T28" fmla="*/ 24 w 131"/>
                  <a:gd name="T29" fmla="*/ 63 h 317"/>
                  <a:gd name="T30" fmla="*/ 40 w 131"/>
                  <a:gd name="T31" fmla="*/ 111 h 317"/>
                  <a:gd name="T32" fmla="*/ 59 w 131"/>
                  <a:gd name="T33" fmla="*/ 118 h 317"/>
                  <a:gd name="T34" fmla="*/ 86 w 131"/>
                  <a:gd name="T35" fmla="*/ 165 h 317"/>
                  <a:gd name="T36" fmla="*/ 92 w 131"/>
                  <a:gd name="T37" fmla="*/ 207 h 317"/>
                  <a:gd name="T38" fmla="*/ 99 w 131"/>
                  <a:gd name="T39" fmla="*/ 214 h 317"/>
                  <a:gd name="T40" fmla="*/ 116 w 131"/>
                  <a:gd name="T41" fmla="*/ 251 h 317"/>
                  <a:gd name="T42" fmla="*/ 116 w 131"/>
                  <a:gd name="T43" fmla="*/ 266 h 317"/>
                  <a:gd name="T44" fmla="*/ 119 w 131"/>
                  <a:gd name="T45" fmla="*/ 290 h 317"/>
                  <a:gd name="T46" fmla="*/ 129 w 131"/>
                  <a:gd name="T47" fmla="*/ 308 h 317"/>
                  <a:gd name="T48" fmla="*/ 128 w 131"/>
                  <a:gd name="T49" fmla="*/ 316 h 317"/>
                  <a:gd name="T50" fmla="*/ 124 w 131"/>
                  <a:gd name="T51" fmla="*/ 31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1" h="317">
                    <a:moveTo>
                      <a:pt x="124" y="317"/>
                    </a:moveTo>
                    <a:cubicBezTo>
                      <a:pt x="122" y="317"/>
                      <a:pt x="121" y="317"/>
                      <a:pt x="119" y="315"/>
                    </a:cubicBezTo>
                    <a:cubicBezTo>
                      <a:pt x="119" y="315"/>
                      <a:pt x="115" y="310"/>
                      <a:pt x="108" y="295"/>
                    </a:cubicBezTo>
                    <a:cubicBezTo>
                      <a:pt x="102" y="283"/>
                      <a:pt x="103" y="276"/>
                      <a:pt x="104" y="266"/>
                    </a:cubicBezTo>
                    <a:cubicBezTo>
                      <a:pt x="104" y="261"/>
                      <a:pt x="104" y="257"/>
                      <a:pt x="104" y="251"/>
                    </a:cubicBezTo>
                    <a:cubicBezTo>
                      <a:pt x="104" y="236"/>
                      <a:pt x="100" y="232"/>
                      <a:pt x="90" y="223"/>
                    </a:cubicBezTo>
                    <a:cubicBezTo>
                      <a:pt x="88" y="220"/>
                      <a:pt x="85" y="218"/>
                      <a:pt x="83" y="215"/>
                    </a:cubicBezTo>
                    <a:cubicBezTo>
                      <a:pt x="66" y="198"/>
                      <a:pt x="68" y="186"/>
                      <a:pt x="74" y="162"/>
                    </a:cubicBezTo>
                    <a:cubicBezTo>
                      <a:pt x="81" y="137"/>
                      <a:pt x="73" y="135"/>
                      <a:pt x="55" y="130"/>
                    </a:cubicBezTo>
                    <a:cubicBezTo>
                      <a:pt x="49" y="128"/>
                      <a:pt x="41" y="125"/>
                      <a:pt x="34" y="122"/>
                    </a:cubicBezTo>
                    <a:cubicBezTo>
                      <a:pt x="15" y="111"/>
                      <a:pt x="8" y="91"/>
                      <a:pt x="12" y="61"/>
                    </a:cubicBezTo>
                    <a:cubicBezTo>
                      <a:pt x="16" y="36"/>
                      <a:pt x="2" y="9"/>
                      <a:pt x="1" y="9"/>
                    </a:cubicBezTo>
                    <a:cubicBezTo>
                      <a:pt x="0" y="6"/>
                      <a:pt x="1" y="3"/>
                      <a:pt x="4" y="1"/>
                    </a:cubicBezTo>
                    <a:cubicBezTo>
                      <a:pt x="7" y="0"/>
                      <a:pt x="11" y="1"/>
                      <a:pt x="12" y="4"/>
                    </a:cubicBezTo>
                    <a:cubicBezTo>
                      <a:pt x="13" y="5"/>
                      <a:pt x="28" y="34"/>
                      <a:pt x="24" y="63"/>
                    </a:cubicBezTo>
                    <a:cubicBezTo>
                      <a:pt x="20" y="88"/>
                      <a:pt x="25" y="103"/>
                      <a:pt x="40" y="111"/>
                    </a:cubicBezTo>
                    <a:cubicBezTo>
                      <a:pt x="46" y="114"/>
                      <a:pt x="52" y="116"/>
                      <a:pt x="59" y="118"/>
                    </a:cubicBezTo>
                    <a:cubicBezTo>
                      <a:pt x="76" y="123"/>
                      <a:pt x="96" y="129"/>
                      <a:pt x="86" y="165"/>
                    </a:cubicBezTo>
                    <a:cubicBezTo>
                      <a:pt x="80" y="187"/>
                      <a:pt x="79" y="194"/>
                      <a:pt x="92" y="207"/>
                    </a:cubicBezTo>
                    <a:cubicBezTo>
                      <a:pt x="94" y="210"/>
                      <a:pt x="96" y="212"/>
                      <a:pt x="99" y="214"/>
                    </a:cubicBezTo>
                    <a:cubicBezTo>
                      <a:pt x="109" y="224"/>
                      <a:pt x="116" y="231"/>
                      <a:pt x="116" y="251"/>
                    </a:cubicBezTo>
                    <a:cubicBezTo>
                      <a:pt x="116" y="257"/>
                      <a:pt x="116" y="262"/>
                      <a:pt x="116" y="266"/>
                    </a:cubicBezTo>
                    <a:cubicBezTo>
                      <a:pt x="115" y="276"/>
                      <a:pt x="115" y="280"/>
                      <a:pt x="119" y="290"/>
                    </a:cubicBezTo>
                    <a:cubicBezTo>
                      <a:pt x="125" y="303"/>
                      <a:pt x="129" y="308"/>
                      <a:pt x="129" y="308"/>
                    </a:cubicBezTo>
                    <a:cubicBezTo>
                      <a:pt x="131" y="310"/>
                      <a:pt x="130" y="314"/>
                      <a:pt x="128" y="316"/>
                    </a:cubicBezTo>
                    <a:cubicBezTo>
                      <a:pt x="127" y="317"/>
                      <a:pt x="125" y="317"/>
                      <a:pt x="124" y="317"/>
                    </a:cubicBezTo>
                  </a:path>
                </a:pathLst>
              </a:custGeom>
              <a:grpFill/>
              <a:ln w="9525">
                <a:solidFill>
                  <a:srgbClr val="F36D43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150"/>
              <p:cNvSpPr>
                <a:spLocks/>
              </p:cNvSpPr>
              <p:nvPr/>
            </p:nvSpPr>
            <p:spPr bwMode="auto">
              <a:xfrm>
                <a:off x="5315027" y="4681105"/>
                <a:ext cx="147414" cy="328046"/>
              </a:xfrm>
              <a:custGeom>
                <a:avLst/>
                <a:gdLst>
                  <a:gd name="T0" fmla="*/ 97 w 176"/>
                  <a:gd name="T1" fmla="*/ 395 h 395"/>
                  <a:gd name="T2" fmla="*/ 91 w 176"/>
                  <a:gd name="T3" fmla="*/ 391 h 395"/>
                  <a:gd name="T4" fmla="*/ 98 w 176"/>
                  <a:gd name="T5" fmla="*/ 337 h 395"/>
                  <a:gd name="T6" fmla="*/ 134 w 176"/>
                  <a:gd name="T7" fmla="*/ 311 h 395"/>
                  <a:gd name="T8" fmla="*/ 151 w 176"/>
                  <a:gd name="T9" fmla="*/ 258 h 395"/>
                  <a:gd name="T10" fmla="*/ 119 w 176"/>
                  <a:gd name="T11" fmla="*/ 225 h 395"/>
                  <a:gd name="T12" fmla="*/ 99 w 176"/>
                  <a:gd name="T13" fmla="*/ 211 h 395"/>
                  <a:gd name="T14" fmla="*/ 60 w 176"/>
                  <a:gd name="T15" fmla="*/ 194 h 395"/>
                  <a:gd name="T16" fmla="*/ 8 w 176"/>
                  <a:gd name="T17" fmla="*/ 167 h 395"/>
                  <a:gd name="T18" fmla="*/ 3 w 176"/>
                  <a:gd name="T19" fmla="*/ 148 h 395"/>
                  <a:gd name="T20" fmla="*/ 22 w 176"/>
                  <a:gd name="T21" fmla="*/ 134 h 395"/>
                  <a:gd name="T22" fmla="*/ 38 w 176"/>
                  <a:gd name="T23" fmla="*/ 140 h 395"/>
                  <a:gd name="T24" fmla="*/ 40 w 176"/>
                  <a:gd name="T25" fmla="*/ 142 h 395"/>
                  <a:gd name="T26" fmla="*/ 40 w 176"/>
                  <a:gd name="T27" fmla="*/ 142 h 395"/>
                  <a:gd name="T28" fmla="*/ 56 w 176"/>
                  <a:gd name="T29" fmla="*/ 126 h 395"/>
                  <a:gd name="T30" fmla="*/ 56 w 176"/>
                  <a:gd name="T31" fmla="*/ 124 h 395"/>
                  <a:gd name="T32" fmla="*/ 58 w 176"/>
                  <a:gd name="T33" fmla="*/ 122 h 395"/>
                  <a:gd name="T34" fmla="*/ 85 w 176"/>
                  <a:gd name="T35" fmla="*/ 61 h 395"/>
                  <a:gd name="T36" fmla="*/ 80 w 176"/>
                  <a:gd name="T37" fmla="*/ 57 h 395"/>
                  <a:gd name="T38" fmla="*/ 54 w 176"/>
                  <a:gd name="T39" fmla="*/ 38 h 395"/>
                  <a:gd name="T40" fmla="*/ 59 w 176"/>
                  <a:gd name="T41" fmla="*/ 22 h 395"/>
                  <a:gd name="T42" fmla="*/ 67 w 176"/>
                  <a:gd name="T43" fmla="*/ 17 h 395"/>
                  <a:gd name="T44" fmla="*/ 75 w 176"/>
                  <a:gd name="T45" fmla="*/ 11 h 395"/>
                  <a:gd name="T46" fmla="*/ 75 w 176"/>
                  <a:gd name="T47" fmla="*/ 3 h 395"/>
                  <a:gd name="T48" fmla="*/ 83 w 176"/>
                  <a:gd name="T49" fmla="*/ 2 h 395"/>
                  <a:gd name="T50" fmla="*/ 88 w 176"/>
                  <a:gd name="T51" fmla="*/ 11 h 395"/>
                  <a:gd name="T52" fmla="*/ 74 w 176"/>
                  <a:gd name="T53" fmla="*/ 27 h 395"/>
                  <a:gd name="T54" fmla="*/ 68 w 176"/>
                  <a:gd name="T55" fmla="*/ 31 h 395"/>
                  <a:gd name="T56" fmla="*/ 66 w 176"/>
                  <a:gd name="T57" fmla="*/ 35 h 395"/>
                  <a:gd name="T58" fmla="*/ 84 w 176"/>
                  <a:gd name="T59" fmla="*/ 46 h 395"/>
                  <a:gd name="T60" fmla="*/ 96 w 176"/>
                  <a:gd name="T61" fmla="*/ 57 h 395"/>
                  <a:gd name="T62" fmla="*/ 68 w 176"/>
                  <a:gd name="T63" fmla="*/ 129 h 395"/>
                  <a:gd name="T64" fmla="*/ 67 w 176"/>
                  <a:gd name="T65" fmla="*/ 131 h 395"/>
                  <a:gd name="T66" fmla="*/ 66 w 176"/>
                  <a:gd name="T67" fmla="*/ 132 h 395"/>
                  <a:gd name="T68" fmla="*/ 40 w 176"/>
                  <a:gd name="T69" fmla="*/ 154 h 395"/>
                  <a:gd name="T70" fmla="*/ 40 w 176"/>
                  <a:gd name="T71" fmla="*/ 154 h 395"/>
                  <a:gd name="T72" fmla="*/ 28 w 176"/>
                  <a:gd name="T73" fmla="*/ 147 h 395"/>
                  <a:gd name="T74" fmla="*/ 23 w 176"/>
                  <a:gd name="T75" fmla="*/ 146 h 395"/>
                  <a:gd name="T76" fmla="*/ 14 w 176"/>
                  <a:gd name="T77" fmla="*/ 152 h 395"/>
                  <a:gd name="T78" fmla="*/ 17 w 176"/>
                  <a:gd name="T79" fmla="*/ 159 h 395"/>
                  <a:gd name="T80" fmla="*/ 55 w 176"/>
                  <a:gd name="T81" fmla="*/ 183 h 395"/>
                  <a:gd name="T82" fmla="*/ 107 w 176"/>
                  <a:gd name="T83" fmla="*/ 202 h 395"/>
                  <a:gd name="T84" fmla="*/ 125 w 176"/>
                  <a:gd name="T85" fmla="*/ 216 h 395"/>
                  <a:gd name="T86" fmla="*/ 162 w 176"/>
                  <a:gd name="T87" fmla="*/ 252 h 395"/>
                  <a:gd name="T88" fmla="*/ 143 w 176"/>
                  <a:gd name="T89" fmla="*/ 319 h 395"/>
                  <a:gd name="T90" fmla="*/ 143 w 176"/>
                  <a:gd name="T91" fmla="*/ 320 h 395"/>
                  <a:gd name="T92" fmla="*/ 105 w 176"/>
                  <a:gd name="T93" fmla="*/ 347 h 395"/>
                  <a:gd name="T94" fmla="*/ 102 w 176"/>
                  <a:gd name="T95" fmla="*/ 387 h 395"/>
                  <a:gd name="T96" fmla="*/ 98 w 176"/>
                  <a:gd name="T97" fmla="*/ 395 h 395"/>
                  <a:gd name="T98" fmla="*/ 97 w 176"/>
                  <a:gd name="T99" fmla="*/ 395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6" h="395">
                    <a:moveTo>
                      <a:pt x="97" y="395"/>
                    </a:moveTo>
                    <a:cubicBezTo>
                      <a:pt x="94" y="395"/>
                      <a:pt x="92" y="394"/>
                      <a:pt x="91" y="391"/>
                    </a:cubicBezTo>
                    <a:cubicBezTo>
                      <a:pt x="90" y="387"/>
                      <a:pt x="78" y="350"/>
                      <a:pt x="98" y="337"/>
                    </a:cubicBezTo>
                    <a:cubicBezTo>
                      <a:pt x="118" y="325"/>
                      <a:pt x="132" y="313"/>
                      <a:pt x="134" y="311"/>
                    </a:cubicBezTo>
                    <a:cubicBezTo>
                      <a:pt x="142" y="301"/>
                      <a:pt x="160" y="272"/>
                      <a:pt x="151" y="258"/>
                    </a:cubicBezTo>
                    <a:cubicBezTo>
                      <a:pt x="142" y="242"/>
                      <a:pt x="131" y="234"/>
                      <a:pt x="119" y="225"/>
                    </a:cubicBezTo>
                    <a:cubicBezTo>
                      <a:pt x="112" y="221"/>
                      <a:pt x="106" y="217"/>
                      <a:pt x="99" y="211"/>
                    </a:cubicBezTo>
                    <a:cubicBezTo>
                      <a:pt x="81" y="195"/>
                      <a:pt x="69" y="190"/>
                      <a:pt x="60" y="194"/>
                    </a:cubicBezTo>
                    <a:cubicBezTo>
                      <a:pt x="43" y="201"/>
                      <a:pt x="27" y="189"/>
                      <a:pt x="8" y="167"/>
                    </a:cubicBezTo>
                    <a:cubicBezTo>
                      <a:pt x="0" y="158"/>
                      <a:pt x="1" y="151"/>
                      <a:pt x="3" y="148"/>
                    </a:cubicBezTo>
                    <a:cubicBezTo>
                      <a:pt x="6" y="140"/>
                      <a:pt x="14" y="135"/>
                      <a:pt x="22" y="134"/>
                    </a:cubicBezTo>
                    <a:cubicBezTo>
                      <a:pt x="29" y="134"/>
                      <a:pt x="35" y="136"/>
                      <a:pt x="38" y="140"/>
                    </a:cubicBezTo>
                    <a:cubicBezTo>
                      <a:pt x="38" y="141"/>
                      <a:pt x="39" y="142"/>
                      <a:pt x="40" y="142"/>
                    </a:cubicBezTo>
                    <a:cubicBezTo>
                      <a:pt x="40" y="142"/>
                      <a:pt x="40" y="142"/>
                      <a:pt x="40" y="142"/>
                    </a:cubicBezTo>
                    <a:cubicBezTo>
                      <a:pt x="42" y="142"/>
                      <a:pt x="46" y="141"/>
                      <a:pt x="56" y="126"/>
                    </a:cubicBezTo>
                    <a:cubicBezTo>
                      <a:pt x="56" y="124"/>
                      <a:pt x="56" y="124"/>
                      <a:pt x="56" y="124"/>
                    </a:cubicBezTo>
                    <a:cubicBezTo>
                      <a:pt x="57" y="124"/>
                      <a:pt x="57" y="123"/>
                      <a:pt x="58" y="122"/>
                    </a:cubicBezTo>
                    <a:cubicBezTo>
                      <a:pt x="87" y="80"/>
                      <a:pt x="86" y="65"/>
                      <a:pt x="85" y="61"/>
                    </a:cubicBezTo>
                    <a:cubicBezTo>
                      <a:pt x="84" y="59"/>
                      <a:pt x="83" y="58"/>
                      <a:pt x="80" y="57"/>
                    </a:cubicBezTo>
                    <a:cubicBezTo>
                      <a:pt x="65" y="52"/>
                      <a:pt x="56" y="46"/>
                      <a:pt x="54" y="38"/>
                    </a:cubicBezTo>
                    <a:cubicBezTo>
                      <a:pt x="53" y="33"/>
                      <a:pt x="55" y="27"/>
                      <a:pt x="59" y="22"/>
                    </a:cubicBezTo>
                    <a:cubicBezTo>
                      <a:pt x="61" y="20"/>
                      <a:pt x="64" y="19"/>
                      <a:pt x="67" y="17"/>
                    </a:cubicBezTo>
                    <a:cubicBezTo>
                      <a:pt x="69" y="15"/>
                      <a:pt x="73" y="13"/>
                      <a:pt x="75" y="11"/>
                    </a:cubicBezTo>
                    <a:cubicBezTo>
                      <a:pt x="73" y="9"/>
                      <a:pt x="73" y="6"/>
                      <a:pt x="75" y="3"/>
                    </a:cubicBezTo>
                    <a:cubicBezTo>
                      <a:pt x="77" y="1"/>
                      <a:pt x="81" y="0"/>
                      <a:pt x="83" y="2"/>
                    </a:cubicBezTo>
                    <a:cubicBezTo>
                      <a:pt x="87" y="5"/>
                      <a:pt x="88" y="9"/>
                      <a:pt x="88" y="11"/>
                    </a:cubicBezTo>
                    <a:cubicBezTo>
                      <a:pt x="88" y="18"/>
                      <a:pt x="80" y="22"/>
                      <a:pt x="74" y="27"/>
                    </a:cubicBezTo>
                    <a:cubicBezTo>
                      <a:pt x="71" y="28"/>
                      <a:pt x="69" y="30"/>
                      <a:pt x="68" y="31"/>
                    </a:cubicBezTo>
                    <a:cubicBezTo>
                      <a:pt x="67" y="32"/>
                      <a:pt x="65" y="33"/>
                      <a:pt x="66" y="35"/>
                    </a:cubicBezTo>
                    <a:cubicBezTo>
                      <a:pt x="66" y="36"/>
                      <a:pt x="68" y="41"/>
                      <a:pt x="84" y="46"/>
                    </a:cubicBezTo>
                    <a:cubicBezTo>
                      <a:pt x="90" y="47"/>
                      <a:pt x="94" y="51"/>
                      <a:pt x="96" y="57"/>
                    </a:cubicBezTo>
                    <a:cubicBezTo>
                      <a:pt x="101" y="70"/>
                      <a:pt x="92" y="94"/>
                      <a:pt x="68" y="129"/>
                    </a:cubicBezTo>
                    <a:cubicBezTo>
                      <a:pt x="67" y="130"/>
                      <a:pt x="67" y="131"/>
                      <a:pt x="67" y="131"/>
                    </a:cubicBezTo>
                    <a:cubicBezTo>
                      <a:pt x="66" y="132"/>
                      <a:pt x="66" y="132"/>
                      <a:pt x="66" y="132"/>
                    </a:cubicBezTo>
                    <a:cubicBezTo>
                      <a:pt x="59" y="143"/>
                      <a:pt x="50" y="154"/>
                      <a:pt x="40" y="154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37" y="154"/>
                      <a:pt x="32" y="153"/>
                      <a:pt x="28" y="147"/>
                    </a:cubicBezTo>
                    <a:cubicBezTo>
                      <a:pt x="28" y="147"/>
                      <a:pt x="26" y="146"/>
                      <a:pt x="23" y="146"/>
                    </a:cubicBezTo>
                    <a:cubicBezTo>
                      <a:pt x="19" y="147"/>
                      <a:pt x="15" y="149"/>
                      <a:pt x="14" y="152"/>
                    </a:cubicBezTo>
                    <a:cubicBezTo>
                      <a:pt x="13" y="154"/>
                      <a:pt x="15" y="157"/>
                      <a:pt x="17" y="159"/>
                    </a:cubicBezTo>
                    <a:cubicBezTo>
                      <a:pt x="38" y="183"/>
                      <a:pt x="48" y="186"/>
                      <a:pt x="55" y="183"/>
                    </a:cubicBezTo>
                    <a:cubicBezTo>
                      <a:pt x="73" y="175"/>
                      <a:pt x="91" y="188"/>
                      <a:pt x="107" y="202"/>
                    </a:cubicBezTo>
                    <a:cubicBezTo>
                      <a:pt x="113" y="207"/>
                      <a:pt x="119" y="211"/>
                      <a:pt x="125" y="216"/>
                    </a:cubicBezTo>
                    <a:cubicBezTo>
                      <a:pt x="138" y="224"/>
                      <a:pt x="151" y="233"/>
                      <a:pt x="162" y="252"/>
                    </a:cubicBezTo>
                    <a:cubicBezTo>
                      <a:pt x="176" y="276"/>
                      <a:pt x="147" y="315"/>
                      <a:pt x="143" y="319"/>
                    </a:cubicBezTo>
                    <a:cubicBezTo>
                      <a:pt x="143" y="319"/>
                      <a:pt x="143" y="319"/>
                      <a:pt x="143" y="320"/>
                    </a:cubicBezTo>
                    <a:cubicBezTo>
                      <a:pt x="142" y="320"/>
                      <a:pt x="127" y="333"/>
                      <a:pt x="105" y="347"/>
                    </a:cubicBezTo>
                    <a:cubicBezTo>
                      <a:pt x="94" y="354"/>
                      <a:pt x="100" y="379"/>
                      <a:pt x="102" y="387"/>
                    </a:cubicBezTo>
                    <a:cubicBezTo>
                      <a:pt x="103" y="391"/>
                      <a:pt x="102" y="394"/>
                      <a:pt x="98" y="395"/>
                    </a:cubicBezTo>
                    <a:cubicBezTo>
                      <a:pt x="98" y="395"/>
                      <a:pt x="97" y="395"/>
                      <a:pt x="97" y="395"/>
                    </a:cubicBezTo>
                  </a:path>
                </a:pathLst>
              </a:custGeom>
              <a:grpFill/>
              <a:ln w="9525">
                <a:solidFill>
                  <a:srgbClr val="F36D43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151"/>
              <p:cNvSpPr>
                <a:spLocks/>
              </p:cNvSpPr>
              <p:nvPr/>
            </p:nvSpPr>
            <p:spPr bwMode="auto">
              <a:xfrm>
                <a:off x="5458287" y="4689410"/>
                <a:ext cx="93431" cy="242921"/>
              </a:xfrm>
              <a:custGeom>
                <a:avLst/>
                <a:gdLst>
                  <a:gd name="T0" fmla="*/ 102 w 113"/>
                  <a:gd name="T1" fmla="*/ 291 h 291"/>
                  <a:gd name="T2" fmla="*/ 96 w 113"/>
                  <a:gd name="T3" fmla="*/ 287 h 291"/>
                  <a:gd name="T4" fmla="*/ 96 w 113"/>
                  <a:gd name="T5" fmla="*/ 242 h 291"/>
                  <a:gd name="T6" fmla="*/ 99 w 113"/>
                  <a:gd name="T7" fmla="*/ 220 h 291"/>
                  <a:gd name="T8" fmla="*/ 98 w 113"/>
                  <a:gd name="T9" fmla="*/ 208 h 291"/>
                  <a:gd name="T10" fmla="*/ 91 w 113"/>
                  <a:gd name="T11" fmla="*/ 209 h 291"/>
                  <a:gd name="T12" fmla="*/ 57 w 113"/>
                  <a:gd name="T13" fmla="*/ 208 h 291"/>
                  <a:gd name="T14" fmla="*/ 39 w 113"/>
                  <a:gd name="T15" fmla="*/ 170 h 291"/>
                  <a:gd name="T16" fmla="*/ 46 w 113"/>
                  <a:gd name="T17" fmla="*/ 136 h 291"/>
                  <a:gd name="T18" fmla="*/ 47 w 113"/>
                  <a:gd name="T19" fmla="*/ 132 h 291"/>
                  <a:gd name="T20" fmla="*/ 51 w 113"/>
                  <a:gd name="T21" fmla="*/ 115 h 291"/>
                  <a:gd name="T22" fmla="*/ 49 w 113"/>
                  <a:gd name="T23" fmla="*/ 115 h 291"/>
                  <a:gd name="T24" fmla="*/ 34 w 113"/>
                  <a:gd name="T25" fmla="*/ 78 h 291"/>
                  <a:gd name="T26" fmla="*/ 21 w 113"/>
                  <a:gd name="T27" fmla="*/ 49 h 291"/>
                  <a:gd name="T28" fmla="*/ 17 w 113"/>
                  <a:gd name="T29" fmla="*/ 46 h 291"/>
                  <a:gd name="T30" fmla="*/ 6 w 113"/>
                  <a:gd name="T31" fmla="*/ 5 h 291"/>
                  <a:gd name="T32" fmla="*/ 14 w 113"/>
                  <a:gd name="T33" fmla="*/ 1 h 291"/>
                  <a:gd name="T34" fmla="*/ 18 w 113"/>
                  <a:gd name="T35" fmla="*/ 9 h 291"/>
                  <a:gd name="T36" fmla="*/ 24 w 113"/>
                  <a:gd name="T37" fmla="*/ 36 h 291"/>
                  <a:gd name="T38" fmla="*/ 28 w 113"/>
                  <a:gd name="T39" fmla="*/ 39 h 291"/>
                  <a:gd name="T40" fmla="*/ 45 w 113"/>
                  <a:gd name="T41" fmla="*/ 80 h 291"/>
                  <a:gd name="T42" fmla="*/ 53 w 113"/>
                  <a:gd name="T43" fmla="*/ 103 h 291"/>
                  <a:gd name="T44" fmla="*/ 61 w 113"/>
                  <a:gd name="T45" fmla="*/ 110 h 291"/>
                  <a:gd name="T46" fmla="*/ 58 w 113"/>
                  <a:gd name="T47" fmla="*/ 136 h 291"/>
                  <a:gd name="T48" fmla="*/ 57 w 113"/>
                  <a:gd name="T49" fmla="*/ 140 h 291"/>
                  <a:gd name="T50" fmla="*/ 62 w 113"/>
                  <a:gd name="T51" fmla="*/ 197 h 291"/>
                  <a:gd name="T52" fmla="*/ 85 w 113"/>
                  <a:gd name="T53" fmla="*/ 199 h 291"/>
                  <a:gd name="T54" fmla="*/ 105 w 113"/>
                  <a:gd name="T55" fmla="*/ 199 h 291"/>
                  <a:gd name="T56" fmla="*/ 111 w 113"/>
                  <a:gd name="T57" fmla="*/ 221 h 291"/>
                  <a:gd name="T58" fmla="*/ 108 w 113"/>
                  <a:gd name="T59" fmla="*/ 244 h 291"/>
                  <a:gd name="T60" fmla="*/ 107 w 113"/>
                  <a:gd name="T61" fmla="*/ 283 h 291"/>
                  <a:gd name="T62" fmla="*/ 104 w 113"/>
                  <a:gd name="T63" fmla="*/ 291 h 291"/>
                  <a:gd name="T64" fmla="*/ 102 w 113"/>
                  <a:gd name="T65" fmla="*/ 291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3" h="291">
                    <a:moveTo>
                      <a:pt x="102" y="291"/>
                    </a:moveTo>
                    <a:cubicBezTo>
                      <a:pt x="99" y="291"/>
                      <a:pt x="97" y="290"/>
                      <a:pt x="96" y="287"/>
                    </a:cubicBezTo>
                    <a:cubicBezTo>
                      <a:pt x="91" y="275"/>
                      <a:pt x="93" y="261"/>
                      <a:pt x="96" y="242"/>
                    </a:cubicBezTo>
                    <a:cubicBezTo>
                      <a:pt x="97" y="235"/>
                      <a:pt x="98" y="228"/>
                      <a:pt x="99" y="220"/>
                    </a:cubicBezTo>
                    <a:cubicBezTo>
                      <a:pt x="100" y="213"/>
                      <a:pt x="99" y="209"/>
                      <a:pt x="98" y="208"/>
                    </a:cubicBezTo>
                    <a:cubicBezTo>
                      <a:pt x="96" y="207"/>
                      <a:pt x="92" y="208"/>
                      <a:pt x="91" y="209"/>
                    </a:cubicBezTo>
                    <a:cubicBezTo>
                      <a:pt x="90" y="209"/>
                      <a:pt x="76" y="217"/>
                      <a:pt x="57" y="208"/>
                    </a:cubicBezTo>
                    <a:cubicBezTo>
                      <a:pt x="49" y="203"/>
                      <a:pt x="39" y="193"/>
                      <a:pt x="39" y="170"/>
                    </a:cubicBezTo>
                    <a:cubicBezTo>
                      <a:pt x="39" y="157"/>
                      <a:pt x="43" y="143"/>
                      <a:pt x="46" y="136"/>
                    </a:cubicBezTo>
                    <a:cubicBezTo>
                      <a:pt x="47" y="132"/>
                      <a:pt x="47" y="132"/>
                      <a:pt x="47" y="132"/>
                    </a:cubicBezTo>
                    <a:cubicBezTo>
                      <a:pt x="49" y="127"/>
                      <a:pt x="52" y="118"/>
                      <a:pt x="51" y="115"/>
                    </a:cubicBezTo>
                    <a:cubicBezTo>
                      <a:pt x="51" y="115"/>
                      <a:pt x="51" y="115"/>
                      <a:pt x="49" y="115"/>
                    </a:cubicBezTo>
                    <a:cubicBezTo>
                      <a:pt x="35" y="110"/>
                      <a:pt x="29" y="104"/>
                      <a:pt x="34" y="78"/>
                    </a:cubicBezTo>
                    <a:cubicBezTo>
                      <a:pt x="37" y="61"/>
                      <a:pt x="34" y="59"/>
                      <a:pt x="21" y="49"/>
                    </a:cubicBezTo>
                    <a:cubicBezTo>
                      <a:pt x="20" y="48"/>
                      <a:pt x="18" y="47"/>
                      <a:pt x="17" y="46"/>
                    </a:cubicBezTo>
                    <a:cubicBezTo>
                      <a:pt x="0" y="34"/>
                      <a:pt x="3" y="14"/>
                      <a:pt x="6" y="5"/>
                    </a:cubicBezTo>
                    <a:cubicBezTo>
                      <a:pt x="8" y="2"/>
                      <a:pt x="11" y="0"/>
                      <a:pt x="14" y="1"/>
                    </a:cubicBezTo>
                    <a:cubicBezTo>
                      <a:pt x="17" y="3"/>
                      <a:pt x="19" y="6"/>
                      <a:pt x="18" y="9"/>
                    </a:cubicBezTo>
                    <a:cubicBezTo>
                      <a:pt x="17" y="10"/>
                      <a:pt x="11" y="26"/>
                      <a:pt x="24" y="36"/>
                    </a:cubicBezTo>
                    <a:cubicBezTo>
                      <a:pt x="25" y="37"/>
                      <a:pt x="27" y="38"/>
                      <a:pt x="28" y="39"/>
                    </a:cubicBezTo>
                    <a:cubicBezTo>
                      <a:pt x="43" y="50"/>
                      <a:pt x="50" y="56"/>
                      <a:pt x="45" y="80"/>
                    </a:cubicBezTo>
                    <a:cubicBezTo>
                      <a:pt x="42" y="100"/>
                      <a:pt x="45" y="101"/>
                      <a:pt x="53" y="103"/>
                    </a:cubicBezTo>
                    <a:cubicBezTo>
                      <a:pt x="58" y="105"/>
                      <a:pt x="60" y="108"/>
                      <a:pt x="61" y="110"/>
                    </a:cubicBezTo>
                    <a:cubicBezTo>
                      <a:pt x="65" y="117"/>
                      <a:pt x="62" y="127"/>
                      <a:pt x="58" y="136"/>
                    </a:cubicBezTo>
                    <a:cubicBezTo>
                      <a:pt x="57" y="140"/>
                      <a:pt x="57" y="140"/>
                      <a:pt x="57" y="140"/>
                    </a:cubicBezTo>
                    <a:cubicBezTo>
                      <a:pt x="53" y="152"/>
                      <a:pt x="44" y="188"/>
                      <a:pt x="62" y="197"/>
                    </a:cubicBezTo>
                    <a:cubicBezTo>
                      <a:pt x="75" y="204"/>
                      <a:pt x="85" y="199"/>
                      <a:pt x="85" y="199"/>
                    </a:cubicBezTo>
                    <a:cubicBezTo>
                      <a:pt x="87" y="198"/>
                      <a:pt x="97" y="193"/>
                      <a:pt x="105" y="199"/>
                    </a:cubicBezTo>
                    <a:cubicBezTo>
                      <a:pt x="111" y="203"/>
                      <a:pt x="113" y="210"/>
                      <a:pt x="111" y="221"/>
                    </a:cubicBezTo>
                    <a:cubicBezTo>
                      <a:pt x="110" y="230"/>
                      <a:pt x="109" y="237"/>
                      <a:pt x="108" y="244"/>
                    </a:cubicBezTo>
                    <a:cubicBezTo>
                      <a:pt x="105" y="262"/>
                      <a:pt x="103" y="273"/>
                      <a:pt x="107" y="283"/>
                    </a:cubicBezTo>
                    <a:cubicBezTo>
                      <a:pt x="108" y="286"/>
                      <a:pt x="107" y="290"/>
                      <a:pt x="104" y="291"/>
                    </a:cubicBezTo>
                    <a:cubicBezTo>
                      <a:pt x="103" y="291"/>
                      <a:pt x="102" y="291"/>
                      <a:pt x="102" y="291"/>
                    </a:cubicBezTo>
                  </a:path>
                </a:pathLst>
              </a:custGeom>
              <a:grpFill/>
              <a:ln w="9525">
                <a:solidFill>
                  <a:srgbClr val="F36D43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152"/>
              <p:cNvSpPr>
                <a:spLocks/>
              </p:cNvSpPr>
              <p:nvPr/>
            </p:nvSpPr>
            <p:spPr bwMode="auto">
              <a:xfrm>
                <a:off x="5518499" y="4749620"/>
                <a:ext cx="43602" cy="35297"/>
              </a:xfrm>
              <a:custGeom>
                <a:avLst/>
                <a:gdLst>
                  <a:gd name="T0" fmla="*/ 32 w 52"/>
                  <a:gd name="T1" fmla="*/ 43 h 43"/>
                  <a:gd name="T2" fmla="*/ 23 w 52"/>
                  <a:gd name="T3" fmla="*/ 41 h 43"/>
                  <a:gd name="T4" fmla="*/ 1 w 52"/>
                  <a:gd name="T5" fmla="*/ 19 h 43"/>
                  <a:gd name="T6" fmla="*/ 10 w 52"/>
                  <a:gd name="T7" fmla="*/ 8 h 43"/>
                  <a:gd name="T8" fmla="*/ 20 w 52"/>
                  <a:gd name="T9" fmla="*/ 5 h 43"/>
                  <a:gd name="T10" fmla="*/ 38 w 52"/>
                  <a:gd name="T11" fmla="*/ 4 h 43"/>
                  <a:gd name="T12" fmla="*/ 39 w 52"/>
                  <a:gd name="T13" fmla="*/ 12 h 43"/>
                  <a:gd name="T14" fmla="*/ 31 w 52"/>
                  <a:gd name="T15" fmla="*/ 14 h 43"/>
                  <a:gd name="T16" fmla="*/ 25 w 52"/>
                  <a:gd name="T17" fmla="*/ 16 h 43"/>
                  <a:gd name="T18" fmla="*/ 13 w 52"/>
                  <a:gd name="T19" fmla="*/ 20 h 43"/>
                  <a:gd name="T20" fmla="*/ 27 w 52"/>
                  <a:gd name="T21" fmla="*/ 30 h 43"/>
                  <a:gd name="T22" fmla="*/ 39 w 52"/>
                  <a:gd name="T23" fmla="*/ 26 h 43"/>
                  <a:gd name="T24" fmla="*/ 47 w 52"/>
                  <a:gd name="T25" fmla="*/ 23 h 43"/>
                  <a:gd name="T26" fmla="*/ 51 w 52"/>
                  <a:gd name="T27" fmla="*/ 30 h 43"/>
                  <a:gd name="T28" fmla="*/ 32 w 52"/>
                  <a:gd name="T2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" h="43">
                    <a:moveTo>
                      <a:pt x="32" y="43"/>
                    </a:moveTo>
                    <a:cubicBezTo>
                      <a:pt x="29" y="43"/>
                      <a:pt x="27" y="42"/>
                      <a:pt x="23" y="41"/>
                    </a:cubicBezTo>
                    <a:cubicBezTo>
                      <a:pt x="12" y="37"/>
                      <a:pt x="0" y="28"/>
                      <a:pt x="1" y="19"/>
                    </a:cubicBezTo>
                    <a:cubicBezTo>
                      <a:pt x="1" y="14"/>
                      <a:pt x="4" y="10"/>
                      <a:pt x="10" y="8"/>
                    </a:cubicBezTo>
                    <a:cubicBezTo>
                      <a:pt x="14" y="7"/>
                      <a:pt x="17" y="6"/>
                      <a:pt x="20" y="5"/>
                    </a:cubicBezTo>
                    <a:cubicBezTo>
                      <a:pt x="25" y="2"/>
                      <a:pt x="31" y="0"/>
                      <a:pt x="38" y="4"/>
                    </a:cubicBezTo>
                    <a:cubicBezTo>
                      <a:pt x="40" y="5"/>
                      <a:pt x="41" y="9"/>
                      <a:pt x="39" y="12"/>
                    </a:cubicBezTo>
                    <a:cubicBezTo>
                      <a:pt x="38" y="15"/>
                      <a:pt x="34" y="16"/>
                      <a:pt x="31" y="14"/>
                    </a:cubicBezTo>
                    <a:cubicBezTo>
                      <a:pt x="30" y="13"/>
                      <a:pt x="29" y="14"/>
                      <a:pt x="25" y="16"/>
                    </a:cubicBezTo>
                    <a:cubicBezTo>
                      <a:pt x="22" y="17"/>
                      <a:pt x="18" y="19"/>
                      <a:pt x="13" y="20"/>
                    </a:cubicBezTo>
                    <a:cubicBezTo>
                      <a:pt x="15" y="22"/>
                      <a:pt x="19" y="27"/>
                      <a:pt x="27" y="30"/>
                    </a:cubicBezTo>
                    <a:cubicBezTo>
                      <a:pt x="36" y="33"/>
                      <a:pt x="39" y="27"/>
                      <a:pt x="39" y="26"/>
                    </a:cubicBezTo>
                    <a:cubicBezTo>
                      <a:pt x="41" y="23"/>
                      <a:pt x="44" y="21"/>
                      <a:pt x="47" y="23"/>
                    </a:cubicBezTo>
                    <a:cubicBezTo>
                      <a:pt x="50" y="24"/>
                      <a:pt x="52" y="27"/>
                      <a:pt x="51" y="30"/>
                    </a:cubicBezTo>
                    <a:cubicBezTo>
                      <a:pt x="49" y="35"/>
                      <a:pt x="43" y="43"/>
                      <a:pt x="32" y="43"/>
                    </a:cubicBezTo>
                  </a:path>
                </a:pathLst>
              </a:custGeom>
              <a:grpFill/>
              <a:ln w="9525">
                <a:solidFill>
                  <a:srgbClr val="F36D43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9" name="组合 118"/>
            <p:cNvGrpSpPr/>
            <p:nvPr/>
          </p:nvGrpSpPr>
          <p:grpSpPr>
            <a:xfrm>
              <a:off x="10783908" y="4826298"/>
              <a:ext cx="365125" cy="314325"/>
              <a:chOff x="4573588" y="3268663"/>
              <a:chExt cx="365125" cy="314325"/>
            </a:xfrm>
            <a:noFill/>
          </p:grpSpPr>
          <p:sp>
            <p:nvSpPr>
              <p:cNvPr id="120" name="Freeform 6"/>
              <p:cNvSpPr>
                <a:spLocks noEditPoints="1"/>
              </p:cNvSpPr>
              <p:nvPr/>
            </p:nvSpPr>
            <p:spPr bwMode="auto">
              <a:xfrm>
                <a:off x="4573588" y="3268663"/>
                <a:ext cx="365125" cy="314325"/>
              </a:xfrm>
              <a:custGeom>
                <a:avLst/>
                <a:gdLst>
                  <a:gd name="T0" fmla="*/ 22 w 185"/>
                  <a:gd name="T1" fmla="*/ 159 h 159"/>
                  <a:gd name="T2" fmla="*/ 13 w 185"/>
                  <a:gd name="T3" fmla="*/ 152 h 159"/>
                  <a:gd name="T4" fmla="*/ 13 w 185"/>
                  <a:gd name="T5" fmla="*/ 152 h 159"/>
                  <a:gd name="T6" fmla="*/ 16 w 185"/>
                  <a:gd name="T7" fmla="*/ 144 h 159"/>
                  <a:gd name="T8" fmla="*/ 17 w 185"/>
                  <a:gd name="T9" fmla="*/ 143 h 159"/>
                  <a:gd name="T10" fmla="*/ 19 w 185"/>
                  <a:gd name="T11" fmla="*/ 140 h 159"/>
                  <a:gd name="T12" fmla="*/ 33 w 185"/>
                  <a:gd name="T13" fmla="*/ 118 h 159"/>
                  <a:gd name="T14" fmla="*/ 0 w 185"/>
                  <a:gd name="T15" fmla="*/ 67 h 159"/>
                  <a:gd name="T16" fmla="*/ 93 w 185"/>
                  <a:gd name="T17" fmla="*/ 0 h 159"/>
                  <a:gd name="T18" fmla="*/ 185 w 185"/>
                  <a:gd name="T19" fmla="*/ 67 h 159"/>
                  <a:gd name="T20" fmla="*/ 93 w 185"/>
                  <a:gd name="T21" fmla="*/ 134 h 159"/>
                  <a:gd name="T22" fmla="*/ 80 w 185"/>
                  <a:gd name="T23" fmla="*/ 133 h 159"/>
                  <a:gd name="T24" fmla="*/ 34 w 185"/>
                  <a:gd name="T25" fmla="*/ 157 h 159"/>
                  <a:gd name="T26" fmla="*/ 22 w 185"/>
                  <a:gd name="T27" fmla="*/ 159 h 159"/>
                  <a:gd name="T28" fmla="*/ 21 w 185"/>
                  <a:gd name="T29" fmla="*/ 151 h 159"/>
                  <a:gd name="T30" fmla="*/ 22 w 185"/>
                  <a:gd name="T31" fmla="*/ 151 h 159"/>
                  <a:gd name="T32" fmla="*/ 32 w 185"/>
                  <a:gd name="T33" fmla="*/ 149 h 159"/>
                  <a:gd name="T34" fmla="*/ 76 w 185"/>
                  <a:gd name="T35" fmla="*/ 126 h 159"/>
                  <a:gd name="T36" fmla="*/ 77 w 185"/>
                  <a:gd name="T37" fmla="*/ 125 h 159"/>
                  <a:gd name="T38" fmla="*/ 79 w 185"/>
                  <a:gd name="T39" fmla="*/ 125 h 159"/>
                  <a:gd name="T40" fmla="*/ 93 w 185"/>
                  <a:gd name="T41" fmla="*/ 126 h 159"/>
                  <a:gd name="T42" fmla="*/ 177 w 185"/>
                  <a:gd name="T43" fmla="*/ 67 h 159"/>
                  <a:gd name="T44" fmla="*/ 93 w 185"/>
                  <a:gd name="T45" fmla="*/ 8 h 159"/>
                  <a:gd name="T46" fmla="*/ 8 w 185"/>
                  <a:gd name="T47" fmla="*/ 67 h 159"/>
                  <a:gd name="T48" fmla="*/ 40 w 185"/>
                  <a:gd name="T49" fmla="*/ 113 h 159"/>
                  <a:gd name="T50" fmla="*/ 42 w 185"/>
                  <a:gd name="T51" fmla="*/ 114 h 159"/>
                  <a:gd name="T52" fmla="*/ 42 w 185"/>
                  <a:gd name="T53" fmla="*/ 118 h 159"/>
                  <a:gd name="T54" fmla="*/ 25 w 185"/>
                  <a:gd name="T55" fmla="*/ 146 h 159"/>
                  <a:gd name="T56" fmla="*/ 23 w 185"/>
                  <a:gd name="T57" fmla="*/ 148 h 159"/>
                  <a:gd name="T58" fmla="*/ 22 w 185"/>
                  <a:gd name="T59" fmla="*/ 149 h 159"/>
                  <a:gd name="T60" fmla="*/ 21 w 185"/>
                  <a:gd name="T61" fmla="*/ 15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5" h="159">
                    <a:moveTo>
                      <a:pt x="22" y="159"/>
                    </a:moveTo>
                    <a:cubicBezTo>
                      <a:pt x="18" y="159"/>
                      <a:pt x="14" y="156"/>
                      <a:pt x="13" y="152"/>
                    </a:cubicBezTo>
                    <a:cubicBezTo>
                      <a:pt x="13" y="152"/>
                      <a:pt x="13" y="152"/>
                      <a:pt x="13" y="152"/>
                    </a:cubicBezTo>
                    <a:cubicBezTo>
                      <a:pt x="13" y="148"/>
                      <a:pt x="15" y="145"/>
                      <a:pt x="16" y="144"/>
                    </a:cubicBezTo>
                    <a:cubicBezTo>
                      <a:pt x="17" y="143"/>
                      <a:pt x="17" y="143"/>
                      <a:pt x="17" y="143"/>
                    </a:cubicBezTo>
                    <a:cubicBezTo>
                      <a:pt x="18" y="142"/>
                      <a:pt x="19" y="141"/>
                      <a:pt x="19" y="140"/>
                    </a:cubicBezTo>
                    <a:cubicBezTo>
                      <a:pt x="24" y="135"/>
                      <a:pt x="29" y="130"/>
                      <a:pt x="33" y="118"/>
                    </a:cubicBezTo>
                    <a:cubicBezTo>
                      <a:pt x="12" y="106"/>
                      <a:pt x="0" y="87"/>
                      <a:pt x="0" y="67"/>
                    </a:cubicBezTo>
                    <a:cubicBezTo>
                      <a:pt x="0" y="30"/>
                      <a:pt x="42" y="0"/>
                      <a:pt x="93" y="0"/>
                    </a:cubicBezTo>
                    <a:cubicBezTo>
                      <a:pt x="143" y="0"/>
                      <a:pt x="185" y="30"/>
                      <a:pt x="185" y="67"/>
                    </a:cubicBezTo>
                    <a:cubicBezTo>
                      <a:pt x="185" y="104"/>
                      <a:pt x="143" y="134"/>
                      <a:pt x="93" y="134"/>
                    </a:cubicBezTo>
                    <a:cubicBezTo>
                      <a:pt x="88" y="134"/>
                      <a:pt x="84" y="134"/>
                      <a:pt x="80" y="133"/>
                    </a:cubicBezTo>
                    <a:cubicBezTo>
                      <a:pt x="67" y="145"/>
                      <a:pt x="51" y="153"/>
                      <a:pt x="34" y="157"/>
                    </a:cubicBezTo>
                    <a:cubicBezTo>
                      <a:pt x="31" y="158"/>
                      <a:pt x="27" y="159"/>
                      <a:pt x="22" y="159"/>
                    </a:cubicBezTo>
                    <a:close/>
                    <a:moveTo>
                      <a:pt x="21" y="151"/>
                    </a:moveTo>
                    <a:cubicBezTo>
                      <a:pt x="21" y="151"/>
                      <a:pt x="21" y="151"/>
                      <a:pt x="22" y="151"/>
                    </a:cubicBezTo>
                    <a:cubicBezTo>
                      <a:pt x="25" y="151"/>
                      <a:pt x="29" y="150"/>
                      <a:pt x="32" y="149"/>
                    </a:cubicBezTo>
                    <a:cubicBezTo>
                      <a:pt x="49" y="145"/>
                      <a:pt x="63" y="137"/>
                      <a:pt x="76" y="126"/>
                    </a:cubicBezTo>
                    <a:cubicBezTo>
                      <a:pt x="77" y="125"/>
                      <a:pt x="77" y="125"/>
                      <a:pt x="77" y="125"/>
                    </a:cubicBezTo>
                    <a:cubicBezTo>
                      <a:pt x="79" y="125"/>
                      <a:pt x="79" y="125"/>
                      <a:pt x="79" y="125"/>
                    </a:cubicBezTo>
                    <a:cubicBezTo>
                      <a:pt x="83" y="126"/>
                      <a:pt x="88" y="126"/>
                      <a:pt x="93" y="126"/>
                    </a:cubicBezTo>
                    <a:cubicBezTo>
                      <a:pt x="139" y="126"/>
                      <a:pt x="177" y="100"/>
                      <a:pt x="177" y="67"/>
                    </a:cubicBezTo>
                    <a:cubicBezTo>
                      <a:pt x="177" y="35"/>
                      <a:pt x="139" y="8"/>
                      <a:pt x="93" y="8"/>
                    </a:cubicBezTo>
                    <a:cubicBezTo>
                      <a:pt x="46" y="8"/>
                      <a:pt x="8" y="35"/>
                      <a:pt x="8" y="67"/>
                    </a:cubicBezTo>
                    <a:cubicBezTo>
                      <a:pt x="8" y="85"/>
                      <a:pt x="20" y="102"/>
                      <a:pt x="40" y="113"/>
                    </a:cubicBezTo>
                    <a:cubicBezTo>
                      <a:pt x="42" y="114"/>
                      <a:pt x="42" y="114"/>
                      <a:pt x="42" y="114"/>
                    </a:cubicBezTo>
                    <a:cubicBezTo>
                      <a:pt x="42" y="118"/>
                      <a:pt x="42" y="118"/>
                      <a:pt x="42" y="118"/>
                    </a:cubicBezTo>
                    <a:cubicBezTo>
                      <a:pt x="37" y="133"/>
                      <a:pt x="31" y="140"/>
                      <a:pt x="25" y="146"/>
                    </a:cubicBezTo>
                    <a:cubicBezTo>
                      <a:pt x="24" y="147"/>
                      <a:pt x="24" y="147"/>
                      <a:pt x="23" y="148"/>
                    </a:cubicBezTo>
                    <a:cubicBezTo>
                      <a:pt x="22" y="149"/>
                      <a:pt x="22" y="149"/>
                      <a:pt x="22" y="149"/>
                    </a:cubicBezTo>
                    <a:cubicBezTo>
                      <a:pt x="22" y="150"/>
                      <a:pt x="21" y="150"/>
                      <a:pt x="21" y="151"/>
                    </a:cubicBezTo>
                    <a:close/>
                  </a:path>
                </a:pathLst>
              </a:custGeom>
              <a:grpFill/>
              <a:ln>
                <a:solidFill>
                  <a:srgbClr val="F36D43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13"/>
              <p:cNvSpPr>
                <a:spLocks noEditPoints="1"/>
              </p:cNvSpPr>
              <p:nvPr/>
            </p:nvSpPr>
            <p:spPr bwMode="auto">
              <a:xfrm>
                <a:off x="4638675" y="3373438"/>
                <a:ext cx="60325" cy="61913"/>
              </a:xfrm>
              <a:custGeom>
                <a:avLst/>
                <a:gdLst>
                  <a:gd name="T0" fmla="*/ 16 w 31"/>
                  <a:gd name="T1" fmla="*/ 31 h 31"/>
                  <a:gd name="T2" fmla="*/ 0 w 31"/>
                  <a:gd name="T3" fmla="*/ 16 h 31"/>
                  <a:gd name="T4" fmla="*/ 16 w 31"/>
                  <a:gd name="T5" fmla="*/ 0 h 31"/>
                  <a:gd name="T6" fmla="*/ 31 w 31"/>
                  <a:gd name="T7" fmla="*/ 16 h 31"/>
                  <a:gd name="T8" fmla="*/ 16 w 31"/>
                  <a:gd name="T9" fmla="*/ 31 h 31"/>
                  <a:gd name="T10" fmla="*/ 16 w 31"/>
                  <a:gd name="T11" fmla="*/ 4 h 31"/>
                  <a:gd name="T12" fmla="*/ 4 w 31"/>
                  <a:gd name="T13" fmla="*/ 16 h 31"/>
                  <a:gd name="T14" fmla="*/ 16 w 31"/>
                  <a:gd name="T15" fmla="*/ 27 h 31"/>
                  <a:gd name="T16" fmla="*/ 27 w 31"/>
                  <a:gd name="T17" fmla="*/ 16 h 31"/>
                  <a:gd name="T18" fmla="*/ 16 w 31"/>
                  <a:gd name="T19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1">
                    <a:moveTo>
                      <a:pt x="16" y="31"/>
                    </a:moveTo>
                    <a:cubicBezTo>
                      <a:pt x="7" y="31"/>
                      <a:pt x="0" y="24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4" y="0"/>
                      <a:pt x="31" y="7"/>
                      <a:pt x="31" y="16"/>
                    </a:cubicBezTo>
                    <a:cubicBezTo>
                      <a:pt x="31" y="24"/>
                      <a:pt x="24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9" y="4"/>
                      <a:pt x="4" y="9"/>
                      <a:pt x="4" y="16"/>
                    </a:cubicBezTo>
                    <a:cubicBezTo>
                      <a:pt x="4" y="22"/>
                      <a:pt x="9" y="27"/>
                      <a:pt x="16" y="27"/>
                    </a:cubicBezTo>
                    <a:cubicBezTo>
                      <a:pt x="22" y="27"/>
                      <a:pt x="27" y="22"/>
                      <a:pt x="27" y="16"/>
                    </a:cubicBezTo>
                    <a:cubicBezTo>
                      <a:pt x="27" y="9"/>
                      <a:pt x="22" y="4"/>
                      <a:pt x="16" y="4"/>
                    </a:cubicBezTo>
                    <a:close/>
                  </a:path>
                </a:pathLst>
              </a:custGeom>
              <a:grpFill/>
              <a:ln>
                <a:solidFill>
                  <a:srgbClr val="F36D43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4"/>
              <p:cNvSpPr>
                <a:spLocks noEditPoints="1"/>
              </p:cNvSpPr>
              <p:nvPr/>
            </p:nvSpPr>
            <p:spPr bwMode="auto">
              <a:xfrm>
                <a:off x="4719638" y="3373438"/>
                <a:ext cx="60325" cy="61913"/>
              </a:xfrm>
              <a:custGeom>
                <a:avLst/>
                <a:gdLst>
                  <a:gd name="T0" fmla="*/ 15 w 31"/>
                  <a:gd name="T1" fmla="*/ 31 h 31"/>
                  <a:gd name="T2" fmla="*/ 0 w 31"/>
                  <a:gd name="T3" fmla="*/ 16 h 31"/>
                  <a:gd name="T4" fmla="*/ 15 w 31"/>
                  <a:gd name="T5" fmla="*/ 0 h 31"/>
                  <a:gd name="T6" fmla="*/ 31 w 31"/>
                  <a:gd name="T7" fmla="*/ 16 h 31"/>
                  <a:gd name="T8" fmla="*/ 15 w 31"/>
                  <a:gd name="T9" fmla="*/ 31 h 31"/>
                  <a:gd name="T10" fmla="*/ 15 w 31"/>
                  <a:gd name="T11" fmla="*/ 4 h 31"/>
                  <a:gd name="T12" fmla="*/ 4 w 31"/>
                  <a:gd name="T13" fmla="*/ 16 h 31"/>
                  <a:gd name="T14" fmla="*/ 15 w 31"/>
                  <a:gd name="T15" fmla="*/ 27 h 31"/>
                  <a:gd name="T16" fmla="*/ 27 w 31"/>
                  <a:gd name="T17" fmla="*/ 16 h 31"/>
                  <a:gd name="T18" fmla="*/ 15 w 31"/>
                  <a:gd name="T19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7" y="31"/>
                      <a:pt x="0" y="24"/>
                      <a:pt x="0" y="16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1" y="7"/>
                      <a:pt x="31" y="16"/>
                    </a:cubicBezTo>
                    <a:cubicBezTo>
                      <a:pt x="31" y="24"/>
                      <a:pt x="24" y="31"/>
                      <a:pt x="15" y="31"/>
                    </a:cubicBezTo>
                    <a:close/>
                    <a:moveTo>
                      <a:pt x="15" y="4"/>
                    </a:moveTo>
                    <a:cubicBezTo>
                      <a:pt x="9" y="4"/>
                      <a:pt x="4" y="9"/>
                      <a:pt x="4" y="16"/>
                    </a:cubicBezTo>
                    <a:cubicBezTo>
                      <a:pt x="4" y="22"/>
                      <a:pt x="9" y="27"/>
                      <a:pt x="15" y="27"/>
                    </a:cubicBezTo>
                    <a:cubicBezTo>
                      <a:pt x="21" y="27"/>
                      <a:pt x="27" y="22"/>
                      <a:pt x="27" y="16"/>
                    </a:cubicBezTo>
                    <a:cubicBezTo>
                      <a:pt x="27" y="9"/>
                      <a:pt x="21" y="4"/>
                      <a:pt x="15" y="4"/>
                    </a:cubicBezTo>
                    <a:close/>
                  </a:path>
                </a:pathLst>
              </a:custGeom>
              <a:grpFill/>
              <a:ln>
                <a:solidFill>
                  <a:srgbClr val="F36D43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5"/>
              <p:cNvSpPr>
                <a:spLocks noEditPoints="1"/>
              </p:cNvSpPr>
              <p:nvPr/>
            </p:nvSpPr>
            <p:spPr bwMode="auto">
              <a:xfrm>
                <a:off x="4795838" y="3373438"/>
                <a:ext cx="61913" cy="61913"/>
              </a:xfrm>
              <a:custGeom>
                <a:avLst/>
                <a:gdLst>
                  <a:gd name="T0" fmla="*/ 15 w 31"/>
                  <a:gd name="T1" fmla="*/ 31 h 31"/>
                  <a:gd name="T2" fmla="*/ 0 w 31"/>
                  <a:gd name="T3" fmla="*/ 16 h 31"/>
                  <a:gd name="T4" fmla="*/ 15 w 31"/>
                  <a:gd name="T5" fmla="*/ 0 h 31"/>
                  <a:gd name="T6" fmla="*/ 31 w 31"/>
                  <a:gd name="T7" fmla="*/ 16 h 31"/>
                  <a:gd name="T8" fmla="*/ 15 w 31"/>
                  <a:gd name="T9" fmla="*/ 31 h 31"/>
                  <a:gd name="T10" fmla="*/ 15 w 31"/>
                  <a:gd name="T11" fmla="*/ 4 h 31"/>
                  <a:gd name="T12" fmla="*/ 4 w 31"/>
                  <a:gd name="T13" fmla="*/ 16 h 31"/>
                  <a:gd name="T14" fmla="*/ 15 w 31"/>
                  <a:gd name="T15" fmla="*/ 27 h 31"/>
                  <a:gd name="T16" fmla="*/ 27 w 31"/>
                  <a:gd name="T17" fmla="*/ 16 h 31"/>
                  <a:gd name="T18" fmla="*/ 15 w 31"/>
                  <a:gd name="T19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7" y="31"/>
                      <a:pt x="0" y="24"/>
                      <a:pt x="0" y="16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1" y="7"/>
                      <a:pt x="31" y="16"/>
                    </a:cubicBezTo>
                    <a:cubicBezTo>
                      <a:pt x="31" y="24"/>
                      <a:pt x="24" y="31"/>
                      <a:pt x="15" y="31"/>
                    </a:cubicBezTo>
                    <a:close/>
                    <a:moveTo>
                      <a:pt x="15" y="4"/>
                    </a:moveTo>
                    <a:cubicBezTo>
                      <a:pt x="9" y="4"/>
                      <a:pt x="4" y="9"/>
                      <a:pt x="4" y="16"/>
                    </a:cubicBezTo>
                    <a:cubicBezTo>
                      <a:pt x="4" y="22"/>
                      <a:pt x="9" y="27"/>
                      <a:pt x="15" y="27"/>
                    </a:cubicBezTo>
                    <a:cubicBezTo>
                      <a:pt x="22" y="27"/>
                      <a:pt x="27" y="22"/>
                      <a:pt x="27" y="16"/>
                    </a:cubicBezTo>
                    <a:cubicBezTo>
                      <a:pt x="27" y="9"/>
                      <a:pt x="22" y="4"/>
                      <a:pt x="15" y="4"/>
                    </a:cubicBezTo>
                    <a:close/>
                  </a:path>
                </a:pathLst>
              </a:custGeom>
              <a:grpFill/>
              <a:ln>
                <a:solidFill>
                  <a:srgbClr val="F36D43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4" name="Freeform 38"/>
            <p:cNvSpPr>
              <a:spLocks noEditPoints="1"/>
            </p:cNvSpPr>
            <p:nvPr/>
          </p:nvSpPr>
          <p:spPr bwMode="auto">
            <a:xfrm>
              <a:off x="10806133" y="4378484"/>
              <a:ext cx="320675" cy="317500"/>
            </a:xfrm>
            <a:custGeom>
              <a:avLst/>
              <a:gdLst>
                <a:gd name="T0" fmla="*/ 56 w 162"/>
                <a:gd name="T1" fmla="*/ 161 h 161"/>
                <a:gd name="T2" fmla="*/ 56 w 162"/>
                <a:gd name="T3" fmla="*/ 161 h 161"/>
                <a:gd name="T4" fmla="*/ 50 w 162"/>
                <a:gd name="T5" fmla="*/ 158 h 161"/>
                <a:gd name="T6" fmla="*/ 30 w 162"/>
                <a:gd name="T7" fmla="*/ 131 h 161"/>
                <a:gd name="T8" fmla="*/ 3 w 162"/>
                <a:gd name="T9" fmla="*/ 111 h 161"/>
                <a:gd name="T10" fmla="*/ 0 w 162"/>
                <a:gd name="T11" fmla="*/ 105 h 161"/>
                <a:gd name="T12" fmla="*/ 2 w 162"/>
                <a:gd name="T13" fmla="*/ 100 h 161"/>
                <a:gd name="T14" fmla="*/ 13 w 162"/>
                <a:gd name="T15" fmla="*/ 89 h 161"/>
                <a:gd name="T16" fmla="*/ 18 w 162"/>
                <a:gd name="T17" fmla="*/ 87 h 161"/>
                <a:gd name="T18" fmla="*/ 20 w 162"/>
                <a:gd name="T19" fmla="*/ 87 h 161"/>
                <a:gd name="T20" fmla="*/ 39 w 162"/>
                <a:gd name="T21" fmla="*/ 92 h 161"/>
                <a:gd name="T22" fmla="*/ 62 w 162"/>
                <a:gd name="T23" fmla="*/ 69 h 161"/>
                <a:gd name="T24" fmla="*/ 11 w 162"/>
                <a:gd name="T25" fmla="*/ 41 h 161"/>
                <a:gd name="T26" fmla="*/ 7 w 162"/>
                <a:gd name="T27" fmla="*/ 36 h 161"/>
                <a:gd name="T28" fmla="*/ 9 w 162"/>
                <a:gd name="T29" fmla="*/ 29 h 161"/>
                <a:gd name="T30" fmla="*/ 23 w 162"/>
                <a:gd name="T31" fmla="*/ 15 h 161"/>
                <a:gd name="T32" fmla="*/ 30 w 162"/>
                <a:gd name="T33" fmla="*/ 13 h 161"/>
                <a:gd name="T34" fmla="*/ 101 w 162"/>
                <a:gd name="T35" fmla="*/ 30 h 161"/>
                <a:gd name="T36" fmla="*/ 116 w 162"/>
                <a:gd name="T37" fmla="*/ 14 h 161"/>
                <a:gd name="T38" fmla="*/ 146 w 162"/>
                <a:gd name="T39" fmla="*/ 0 h 161"/>
                <a:gd name="T40" fmla="*/ 157 w 162"/>
                <a:gd name="T41" fmla="*/ 4 h 161"/>
                <a:gd name="T42" fmla="*/ 159 w 162"/>
                <a:gd name="T43" fmla="*/ 24 h 161"/>
                <a:gd name="T44" fmla="*/ 147 w 162"/>
                <a:gd name="T45" fmla="*/ 44 h 161"/>
                <a:gd name="T46" fmla="*/ 131 w 162"/>
                <a:gd name="T47" fmla="*/ 61 h 161"/>
                <a:gd name="T48" fmla="*/ 148 w 162"/>
                <a:gd name="T49" fmla="*/ 134 h 161"/>
                <a:gd name="T50" fmla="*/ 145 w 162"/>
                <a:gd name="T51" fmla="*/ 142 h 161"/>
                <a:gd name="T52" fmla="*/ 131 w 162"/>
                <a:gd name="T53" fmla="*/ 153 h 161"/>
                <a:gd name="T54" fmla="*/ 126 w 162"/>
                <a:gd name="T55" fmla="*/ 154 h 161"/>
                <a:gd name="T56" fmla="*/ 124 w 162"/>
                <a:gd name="T57" fmla="*/ 154 h 161"/>
                <a:gd name="T58" fmla="*/ 120 w 162"/>
                <a:gd name="T59" fmla="*/ 150 h 161"/>
                <a:gd name="T60" fmla="*/ 92 w 162"/>
                <a:gd name="T61" fmla="*/ 99 h 161"/>
                <a:gd name="T62" fmla="*/ 69 w 162"/>
                <a:gd name="T63" fmla="*/ 122 h 161"/>
                <a:gd name="T64" fmla="*/ 74 w 162"/>
                <a:gd name="T65" fmla="*/ 141 h 161"/>
                <a:gd name="T66" fmla="*/ 72 w 162"/>
                <a:gd name="T67" fmla="*/ 148 h 161"/>
                <a:gd name="T68" fmla="*/ 62 w 162"/>
                <a:gd name="T69" fmla="*/ 159 h 161"/>
                <a:gd name="T70" fmla="*/ 56 w 162"/>
                <a:gd name="T71" fmla="*/ 161 h 161"/>
                <a:gd name="T72" fmla="*/ 8 w 162"/>
                <a:gd name="T73" fmla="*/ 105 h 161"/>
                <a:gd name="T74" fmla="*/ 36 w 162"/>
                <a:gd name="T75" fmla="*/ 126 h 161"/>
                <a:gd name="T76" fmla="*/ 56 w 162"/>
                <a:gd name="T77" fmla="*/ 153 h 161"/>
                <a:gd name="T78" fmla="*/ 66 w 162"/>
                <a:gd name="T79" fmla="*/ 143 h 161"/>
                <a:gd name="T80" fmla="*/ 60 w 162"/>
                <a:gd name="T81" fmla="*/ 120 h 161"/>
                <a:gd name="T82" fmla="*/ 94 w 162"/>
                <a:gd name="T83" fmla="*/ 86 h 161"/>
                <a:gd name="T84" fmla="*/ 126 w 162"/>
                <a:gd name="T85" fmla="*/ 146 h 161"/>
                <a:gd name="T86" fmla="*/ 140 w 162"/>
                <a:gd name="T87" fmla="*/ 136 h 161"/>
                <a:gd name="T88" fmla="*/ 122 w 162"/>
                <a:gd name="T89" fmla="*/ 58 h 161"/>
                <a:gd name="T90" fmla="*/ 141 w 162"/>
                <a:gd name="T91" fmla="*/ 39 h 161"/>
                <a:gd name="T92" fmla="*/ 152 w 162"/>
                <a:gd name="T93" fmla="*/ 22 h 161"/>
                <a:gd name="T94" fmla="*/ 151 w 162"/>
                <a:gd name="T95" fmla="*/ 10 h 161"/>
                <a:gd name="T96" fmla="*/ 146 w 162"/>
                <a:gd name="T97" fmla="*/ 8 h 161"/>
                <a:gd name="T98" fmla="*/ 122 w 162"/>
                <a:gd name="T99" fmla="*/ 20 h 161"/>
                <a:gd name="T100" fmla="*/ 103 w 162"/>
                <a:gd name="T101" fmla="*/ 39 h 161"/>
                <a:gd name="T102" fmla="*/ 28 w 162"/>
                <a:gd name="T103" fmla="*/ 21 h 161"/>
                <a:gd name="T104" fmla="*/ 15 w 162"/>
                <a:gd name="T105" fmla="*/ 35 h 161"/>
                <a:gd name="T106" fmla="*/ 75 w 162"/>
                <a:gd name="T107" fmla="*/ 67 h 161"/>
                <a:gd name="T108" fmla="*/ 41 w 162"/>
                <a:gd name="T109" fmla="*/ 101 h 161"/>
                <a:gd name="T110" fmla="*/ 18 w 162"/>
                <a:gd name="T111" fmla="*/ 95 h 161"/>
                <a:gd name="T112" fmla="*/ 8 w 162"/>
                <a:gd name="T113" fmla="*/ 10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2" h="161">
                  <a:moveTo>
                    <a:pt x="56" y="161"/>
                  </a:moveTo>
                  <a:cubicBezTo>
                    <a:pt x="56" y="161"/>
                    <a:pt x="56" y="161"/>
                    <a:pt x="56" y="161"/>
                  </a:cubicBezTo>
                  <a:cubicBezTo>
                    <a:pt x="53" y="161"/>
                    <a:pt x="52" y="160"/>
                    <a:pt x="50" y="158"/>
                  </a:cubicBezTo>
                  <a:cubicBezTo>
                    <a:pt x="30" y="131"/>
                    <a:pt x="30" y="131"/>
                    <a:pt x="30" y="131"/>
                  </a:cubicBezTo>
                  <a:cubicBezTo>
                    <a:pt x="3" y="111"/>
                    <a:pt x="3" y="111"/>
                    <a:pt x="3" y="111"/>
                  </a:cubicBezTo>
                  <a:cubicBezTo>
                    <a:pt x="1" y="110"/>
                    <a:pt x="0" y="108"/>
                    <a:pt x="0" y="105"/>
                  </a:cubicBezTo>
                  <a:cubicBezTo>
                    <a:pt x="0" y="103"/>
                    <a:pt x="0" y="101"/>
                    <a:pt x="2" y="10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7"/>
                    <a:pt x="16" y="87"/>
                    <a:pt x="18" y="87"/>
                  </a:cubicBezTo>
                  <a:cubicBezTo>
                    <a:pt x="18" y="87"/>
                    <a:pt x="19" y="87"/>
                    <a:pt x="20" y="87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9" y="40"/>
                    <a:pt x="7" y="38"/>
                    <a:pt x="7" y="36"/>
                  </a:cubicBezTo>
                  <a:cubicBezTo>
                    <a:pt x="7" y="33"/>
                    <a:pt x="7" y="31"/>
                    <a:pt x="9" y="29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5" y="13"/>
                    <a:pt x="28" y="13"/>
                    <a:pt x="30" y="13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16" y="14"/>
                    <a:pt x="116" y="14"/>
                    <a:pt x="116" y="14"/>
                  </a:cubicBezTo>
                  <a:cubicBezTo>
                    <a:pt x="125" y="6"/>
                    <a:pt x="137" y="0"/>
                    <a:pt x="146" y="0"/>
                  </a:cubicBezTo>
                  <a:cubicBezTo>
                    <a:pt x="151" y="0"/>
                    <a:pt x="154" y="1"/>
                    <a:pt x="157" y="4"/>
                  </a:cubicBezTo>
                  <a:cubicBezTo>
                    <a:pt x="161" y="8"/>
                    <a:pt x="162" y="15"/>
                    <a:pt x="159" y="24"/>
                  </a:cubicBezTo>
                  <a:cubicBezTo>
                    <a:pt x="157" y="31"/>
                    <a:pt x="152" y="39"/>
                    <a:pt x="147" y="44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48" y="134"/>
                    <a:pt x="148" y="134"/>
                    <a:pt x="148" y="134"/>
                  </a:cubicBezTo>
                  <a:cubicBezTo>
                    <a:pt x="148" y="137"/>
                    <a:pt x="147" y="140"/>
                    <a:pt x="145" y="142"/>
                  </a:cubicBezTo>
                  <a:cubicBezTo>
                    <a:pt x="131" y="153"/>
                    <a:pt x="131" y="153"/>
                    <a:pt x="131" y="153"/>
                  </a:cubicBezTo>
                  <a:cubicBezTo>
                    <a:pt x="130" y="154"/>
                    <a:pt x="128" y="154"/>
                    <a:pt x="126" y="154"/>
                  </a:cubicBezTo>
                  <a:cubicBezTo>
                    <a:pt x="126" y="154"/>
                    <a:pt x="125" y="154"/>
                    <a:pt x="124" y="154"/>
                  </a:cubicBezTo>
                  <a:cubicBezTo>
                    <a:pt x="122" y="153"/>
                    <a:pt x="120" y="152"/>
                    <a:pt x="120" y="150"/>
                  </a:cubicBezTo>
                  <a:cubicBezTo>
                    <a:pt x="92" y="99"/>
                    <a:pt x="92" y="99"/>
                    <a:pt x="92" y="99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5" y="144"/>
                    <a:pt x="74" y="146"/>
                    <a:pt x="72" y="148"/>
                  </a:cubicBezTo>
                  <a:cubicBezTo>
                    <a:pt x="62" y="159"/>
                    <a:pt x="62" y="159"/>
                    <a:pt x="62" y="159"/>
                  </a:cubicBezTo>
                  <a:cubicBezTo>
                    <a:pt x="60" y="160"/>
                    <a:pt x="58" y="161"/>
                    <a:pt x="56" y="161"/>
                  </a:cubicBezTo>
                  <a:close/>
                  <a:moveTo>
                    <a:pt x="8" y="105"/>
                  </a:moveTo>
                  <a:cubicBezTo>
                    <a:pt x="36" y="126"/>
                    <a:pt x="36" y="126"/>
                    <a:pt x="36" y="126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40" y="136"/>
                    <a:pt x="140" y="136"/>
                    <a:pt x="140" y="136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41" y="39"/>
                    <a:pt x="141" y="39"/>
                    <a:pt x="141" y="39"/>
                  </a:cubicBezTo>
                  <a:cubicBezTo>
                    <a:pt x="146" y="34"/>
                    <a:pt x="150" y="28"/>
                    <a:pt x="152" y="22"/>
                  </a:cubicBezTo>
                  <a:cubicBezTo>
                    <a:pt x="154" y="16"/>
                    <a:pt x="153" y="12"/>
                    <a:pt x="151" y="10"/>
                  </a:cubicBezTo>
                  <a:cubicBezTo>
                    <a:pt x="150" y="8"/>
                    <a:pt x="149" y="8"/>
                    <a:pt x="146" y="8"/>
                  </a:cubicBezTo>
                  <a:cubicBezTo>
                    <a:pt x="139" y="8"/>
                    <a:pt x="129" y="13"/>
                    <a:pt x="122" y="20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18" y="95"/>
                    <a:pt x="18" y="95"/>
                    <a:pt x="18" y="95"/>
                  </a:cubicBezTo>
                  <a:lnTo>
                    <a:pt x="8" y="105"/>
                  </a:lnTo>
                  <a:close/>
                </a:path>
              </a:pathLst>
            </a:custGeom>
            <a:noFill/>
            <a:ln>
              <a:solidFill>
                <a:srgbClr val="F36D43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574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角三角形 15"/>
          <p:cNvSpPr/>
          <p:nvPr/>
        </p:nvSpPr>
        <p:spPr>
          <a:xfrm rot="16200000">
            <a:off x="4776562" y="-557441"/>
            <a:ext cx="6877052" cy="7953829"/>
          </a:xfrm>
          <a:prstGeom prst="rtTriangle">
            <a:avLst/>
          </a:prstGeom>
          <a:solidFill>
            <a:srgbClr val="3B3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直角三角形 14"/>
          <p:cNvSpPr/>
          <p:nvPr/>
        </p:nvSpPr>
        <p:spPr>
          <a:xfrm rot="5400000">
            <a:off x="-4494" y="4494"/>
            <a:ext cx="2217928" cy="2208941"/>
          </a:xfrm>
          <a:prstGeom prst="rtTriangle">
            <a:avLst/>
          </a:prstGeom>
          <a:solidFill>
            <a:srgbClr val="F25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164905" y="2019926"/>
            <a:ext cx="6045644" cy="1304289"/>
            <a:chOff x="2181227" y="2019926"/>
            <a:chExt cx="6045644" cy="1304289"/>
          </a:xfrm>
        </p:grpSpPr>
        <p:sp>
          <p:nvSpPr>
            <p:cNvPr id="20" name="文本框 19"/>
            <p:cNvSpPr txBox="1"/>
            <p:nvPr/>
          </p:nvSpPr>
          <p:spPr>
            <a:xfrm>
              <a:off x="2181227" y="2019926"/>
              <a:ext cx="59422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/>
                <a:t>Thanks for your listening</a:t>
              </a:r>
              <a:endParaRPr lang="zh-CN" altLang="en-US" sz="4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 useBgFill="1">
          <p:nvSpPr>
            <p:cNvPr id="22" name="文本框 21"/>
            <p:cNvSpPr txBox="1"/>
            <p:nvPr/>
          </p:nvSpPr>
          <p:spPr>
            <a:xfrm>
              <a:off x="2243984" y="2493218"/>
              <a:ext cx="5982887" cy="83099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800" b="1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谢谢聆听！</a:t>
              </a:r>
              <a:endParaRPr lang="zh-CN" altLang="en-US" sz="4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 flipH="1">
            <a:off x="4806708" y="-381000"/>
            <a:ext cx="4261092" cy="3324256"/>
          </a:xfrm>
          <a:prstGeom prst="line">
            <a:avLst/>
          </a:prstGeom>
          <a:ln>
            <a:solidFill>
              <a:schemeClr val="bg1">
                <a:lumMod val="50000"/>
                <a:alpha val="3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2099386" y="5496054"/>
            <a:ext cx="1745318" cy="1411278"/>
          </a:xfrm>
          <a:prstGeom prst="line">
            <a:avLst/>
          </a:prstGeom>
          <a:ln>
            <a:solidFill>
              <a:schemeClr val="bg1">
                <a:lumMod val="50000"/>
                <a:alpha val="3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8969290" y="-61288"/>
            <a:ext cx="1787062" cy="1394162"/>
          </a:xfrm>
          <a:prstGeom prst="line">
            <a:avLst/>
          </a:prstGeom>
          <a:ln>
            <a:solidFill>
              <a:schemeClr val="bg1">
                <a:lumMod val="50000"/>
                <a:alpha val="3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-98259" y="3540502"/>
            <a:ext cx="4043128" cy="3269305"/>
          </a:xfrm>
          <a:prstGeom prst="line">
            <a:avLst/>
          </a:prstGeom>
          <a:ln>
            <a:solidFill>
              <a:schemeClr val="bg1">
                <a:lumMod val="50000"/>
                <a:alpha val="3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6" name="文本框 35"/>
          <p:cNvSpPr txBox="1"/>
          <p:nvPr/>
        </p:nvSpPr>
        <p:spPr>
          <a:xfrm rot="18900000">
            <a:off x="-620682" y="459537"/>
            <a:ext cx="2609357" cy="369332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800" b="0" dirty="0">
                <a:solidFill>
                  <a:prstClr val="black">
                    <a:lumMod val="85000"/>
                    <a:lumOff val="15000"/>
                  </a:prstClr>
                </a:solidFill>
              </a:rPr>
              <a:t>锐普</a:t>
            </a:r>
            <a:r>
              <a:rPr lang="en-US" altLang="zh-CN" sz="1800" b="0" dirty="0">
                <a:solidFill>
                  <a:prstClr val="black">
                    <a:lumMod val="85000"/>
                    <a:lumOff val="15000"/>
                  </a:prstClr>
                </a:solidFill>
              </a:rPr>
              <a:t>PPT</a:t>
            </a:r>
            <a:r>
              <a:rPr lang="zh-CN" altLang="en-US" sz="1800" b="0" dirty="0">
                <a:solidFill>
                  <a:prstClr val="black">
                    <a:lumMod val="85000"/>
                    <a:lumOff val="15000"/>
                  </a:prstClr>
                </a:solidFill>
              </a:rPr>
              <a:t>研究院</a:t>
            </a:r>
          </a:p>
        </p:txBody>
      </p:sp>
    </p:spTree>
    <p:extLst>
      <p:ext uri="{BB962C8B-B14F-4D97-AF65-F5344CB8AC3E}">
        <p14:creationId xmlns:p14="http://schemas.microsoft.com/office/powerpoint/2010/main" val="259701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409</Words>
  <Application>Microsoft Office PowerPoint</Application>
  <PresentationFormat>自定义</PresentationFormat>
  <Paragraphs>87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黄娟</dc:creator>
  <cp:lastModifiedBy>pc</cp:lastModifiedBy>
  <cp:revision>236</cp:revision>
  <dcterms:created xsi:type="dcterms:W3CDTF">2015-05-13T06:48:13Z</dcterms:created>
  <dcterms:modified xsi:type="dcterms:W3CDTF">2015-07-12T11:54:14Z</dcterms:modified>
</cp:coreProperties>
</file>